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3" r:id="rId2"/>
    <p:sldMasterId id="2147483736" r:id="rId3"/>
    <p:sldMasterId id="2147483748" r:id="rId4"/>
  </p:sldMasterIdLst>
  <p:notesMasterIdLst>
    <p:notesMasterId r:id="rId52"/>
  </p:notesMasterIdLst>
  <p:sldIdLst>
    <p:sldId id="276" r:id="rId5"/>
    <p:sldId id="259" r:id="rId6"/>
    <p:sldId id="260" r:id="rId7"/>
    <p:sldId id="261" r:id="rId8"/>
    <p:sldId id="277" r:id="rId9"/>
    <p:sldId id="278" r:id="rId10"/>
    <p:sldId id="279" r:id="rId11"/>
    <p:sldId id="280" r:id="rId12"/>
    <p:sldId id="283" r:id="rId13"/>
    <p:sldId id="281" r:id="rId14"/>
    <p:sldId id="282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63" r:id="rId23"/>
    <p:sldId id="266" r:id="rId24"/>
    <p:sldId id="292" r:id="rId25"/>
    <p:sldId id="294" r:id="rId26"/>
    <p:sldId id="295" r:id="rId27"/>
    <p:sldId id="264" r:id="rId28"/>
    <p:sldId id="298" r:id="rId29"/>
    <p:sldId id="323" r:id="rId30"/>
    <p:sldId id="299" r:id="rId31"/>
    <p:sldId id="300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2" clrIdx="0">
    <p:extLst>
      <p:ext uri="{19B8F6BF-5375-455C-9EA6-DF929625EA0E}">
        <p15:presenceInfo xmlns=""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293" autoAdjust="0"/>
  </p:normalViewPr>
  <p:slideViewPr>
    <p:cSldViewPr snapToGrid="0">
      <p:cViewPr varScale="1">
        <p:scale>
          <a:sx n="64" d="100"/>
          <a:sy n="64" d="100"/>
        </p:scale>
        <p:origin x="-9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image" Target="../media/image43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image" Target="../media/image4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96215C-1296-449B-8FD8-F3C4D08E62C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B5B04230-F4D9-4AA6-B7F7-65A19FB29E22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55F19-CED7-4469-A141-11C2184EA56A}" type="parTrans" cxnId="{CAFDB772-E6A6-47A2-9290-386C922D7DEF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454DA-D8F2-48B8-B514-9ADA1CAA6625}" type="sibTrans" cxnId="{CAFDB772-E6A6-47A2-9290-386C922D7DEF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10C65-F7D8-4C79-AC56-4CCF7FF2E0D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C884FA-2C58-4BB6-B5A3-78C5303B4312}" type="parTrans" cxnId="{50284D41-A856-40A0-B37C-0ADA327C504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37039-2931-42D0-945A-F1BBD0D82026}" type="sibTrans" cxnId="{50284D41-A856-40A0-B37C-0ADA327C504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6C88C-3212-4BA7-B239-8B30C8E0F654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6AE2C-5EB1-4759-8DD5-094900E8FDCA}" type="parTrans" cxnId="{F645950D-046E-44D4-BF7F-B9A8B7404FE2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E19C6-1499-4736-B4AA-DC3A57A8859C}" type="sibTrans" cxnId="{F645950D-046E-44D4-BF7F-B9A8B7404FE2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1769B-D05B-437C-B33A-D305CC877A5C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5B653-0623-456A-BA05-05765989CC07}" type="parTrans" cxnId="{102EFBE1-5B1B-40B2-8AED-6F41D47D2D5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89C16-EBC4-4DD3-8EBF-45F4BCE396C3}" type="sibTrans" cxnId="{102EFBE1-5B1B-40B2-8AED-6F41D47D2D5D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9C30-E17E-4280-9876-DC8BE643C112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E9076-1AEE-4A60-B972-C1B8737B8409}" type="parTrans" cxnId="{CE76B43A-17D3-445E-9927-B38EC729B6C9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66B36-71D5-4684-883D-8BC6396151A1}" type="sibTrans" cxnId="{CE76B43A-17D3-445E-9927-B38EC729B6C9}">
      <dgm:prSet/>
      <dgm:spPr/>
      <dgm:t>
        <a:bodyPr/>
        <a:lstStyle/>
        <a:p>
          <a:endParaRPr lang="en-SG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24FAE-A8D5-45E1-929C-364F21E12E58}" type="pres">
      <dgm:prSet presAssocID="{1B96215C-1296-449B-8FD8-F3C4D08E62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07C586-CF59-41B7-8936-850E8BE04698}" type="pres">
      <dgm:prSet presAssocID="{B5B04230-F4D9-4AA6-B7F7-65A19FB29E2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D30A6-E3FF-42E0-ABD3-F04FB231EE17}" type="pres">
      <dgm:prSet presAssocID="{B5B04230-F4D9-4AA6-B7F7-65A19FB29E22}" presName="spNode" presStyleCnt="0"/>
      <dgm:spPr/>
    </dgm:pt>
    <dgm:pt modelId="{829320FD-9797-443B-8A5A-9843120AA526}" type="pres">
      <dgm:prSet presAssocID="{DCF454DA-D8F2-48B8-B514-9ADA1CAA6625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DEB7551-BE24-4CB2-9048-6E5A728B5B05}" type="pres">
      <dgm:prSet presAssocID="{F2010C65-F7D8-4C79-AC56-4CCF7FF2E0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C150-4B66-440F-8DCE-D3D6EF55FD16}" type="pres">
      <dgm:prSet presAssocID="{F2010C65-F7D8-4C79-AC56-4CCF7FF2E0D1}" presName="spNode" presStyleCnt="0"/>
      <dgm:spPr/>
    </dgm:pt>
    <dgm:pt modelId="{DF1B153F-FADD-4797-99E6-A44E2EB37BB5}" type="pres">
      <dgm:prSet presAssocID="{8CD37039-2931-42D0-945A-F1BBD0D8202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BF08044-83C4-4AA4-BD20-53C4063824F3}" type="pres">
      <dgm:prSet presAssocID="{1B86C88C-3212-4BA7-B239-8B30C8E0F65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DDF68-0A6B-4672-B83F-6BCF95159601}" type="pres">
      <dgm:prSet presAssocID="{1B86C88C-3212-4BA7-B239-8B30C8E0F654}" presName="spNode" presStyleCnt="0"/>
      <dgm:spPr/>
    </dgm:pt>
    <dgm:pt modelId="{01215D36-4435-4A04-98A5-A8475484B772}" type="pres">
      <dgm:prSet presAssocID="{263E19C6-1499-4736-B4AA-DC3A57A8859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DE1AAD0-2BA4-4AC5-92D5-5F44503F8623}" type="pres">
      <dgm:prSet presAssocID="{6581769B-D05B-437C-B33A-D305CC877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5D414-254A-4FEC-A22F-E74857EEB0AF}" type="pres">
      <dgm:prSet presAssocID="{6581769B-D05B-437C-B33A-D305CC877A5C}" presName="spNode" presStyleCnt="0"/>
      <dgm:spPr/>
    </dgm:pt>
    <dgm:pt modelId="{5A213B98-18A8-4A6C-A9BA-7E4C36C82AB9}" type="pres">
      <dgm:prSet presAssocID="{48F89C16-EBC4-4DD3-8EBF-45F4BCE396C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C3FADEB8-9F57-4B21-A963-D494F135F672}" type="pres">
      <dgm:prSet presAssocID="{F94D9C30-E17E-4280-9876-DC8BE643C11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2D3D4-C9E6-4F96-BD07-874E4471CBE1}" type="pres">
      <dgm:prSet presAssocID="{F94D9C30-E17E-4280-9876-DC8BE643C112}" presName="spNode" presStyleCnt="0"/>
      <dgm:spPr/>
    </dgm:pt>
    <dgm:pt modelId="{E97F1B82-B858-4AE1-9508-740BC5FCEE5A}" type="pres">
      <dgm:prSet presAssocID="{76E66B36-71D5-4684-883D-8BC6396151A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F645950D-046E-44D4-BF7F-B9A8B7404FE2}" srcId="{1B96215C-1296-449B-8FD8-F3C4D08E62C8}" destId="{1B86C88C-3212-4BA7-B239-8B30C8E0F654}" srcOrd="2" destOrd="0" parTransId="{05E6AE2C-5EB1-4759-8DD5-094900E8FDCA}" sibTransId="{263E19C6-1499-4736-B4AA-DC3A57A8859C}"/>
    <dgm:cxn modelId="{E16AA244-F39A-40B7-A91D-5399EC39EFC4}" type="presOf" srcId="{6581769B-D05B-437C-B33A-D305CC877A5C}" destId="{5DE1AAD0-2BA4-4AC5-92D5-5F44503F8623}" srcOrd="0" destOrd="0" presId="urn:microsoft.com/office/officeart/2005/8/layout/cycle5"/>
    <dgm:cxn modelId="{CAFDB772-E6A6-47A2-9290-386C922D7DEF}" srcId="{1B96215C-1296-449B-8FD8-F3C4D08E62C8}" destId="{B5B04230-F4D9-4AA6-B7F7-65A19FB29E22}" srcOrd="0" destOrd="0" parTransId="{7BC55F19-CED7-4469-A141-11C2184EA56A}" sibTransId="{DCF454DA-D8F2-48B8-B514-9ADA1CAA6625}"/>
    <dgm:cxn modelId="{B0DC2A92-537E-4AAE-9489-97323CE5FF14}" type="presOf" srcId="{8CD37039-2931-42D0-945A-F1BBD0D82026}" destId="{DF1B153F-FADD-4797-99E6-A44E2EB37BB5}" srcOrd="0" destOrd="0" presId="urn:microsoft.com/office/officeart/2005/8/layout/cycle5"/>
    <dgm:cxn modelId="{585079A2-ED3F-4BB9-AC00-5CCA3EEF6D77}" type="presOf" srcId="{1B96215C-1296-449B-8FD8-F3C4D08E62C8}" destId="{1B124FAE-A8D5-45E1-929C-364F21E12E58}" srcOrd="0" destOrd="0" presId="urn:microsoft.com/office/officeart/2005/8/layout/cycle5"/>
    <dgm:cxn modelId="{2F41EB26-24DB-42BD-AF5F-80DB54ADCB2D}" type="presOf" srcId="{F94D9C30-E17E-4280-9876-DC8BE643C112}" destId="{C3FADEB8-9F57-4B21-A963-D494F135F672}" srcOrd="0" destOrd="0" presId="urn:microsoft.com/office/officeart/2005/8/layout/cycle5"/>
    <dgm:cxn modelId="{F400253C-43AA-4C4E-94DC-852DD34FFC44}" type="presOf" srcId="{B5B04230-F4D9-4AA6-B7F7-65A19FB29E22}" destId="{C907C586-CF59-41B7-8936-850E8BE04698}" srcOrd="0" destOrd="0" presId="urn:microsoft.com/office/officeart/2005/8/layout/cycle5"/>
    <dgm:cxn modelId="{8B973773-413A-4A5A-A939-C10CAEC00350}" type="presOf" srcId="{48F89C16-EBC4-4DD3-8EBF-45F4BCE396C3}" destId="{5A213B98-18A8-4A6C-A9BA-7E4C36C82AB9}" srcOrd="0" destOrd="0" presId="urn:microsoft.com/office/officeart/2005/8/layout/cycle5"/>
    <dgm:cxn modelId="{D32AFF6D-D958-4F1C-B5C5-D6B1A5417C25}" type="presOf" srcId="{F2010C65-F7D8-4C79-AC56-4CCF7FF2E0D1}" destId="{2DEB7551-BE24-4CB2-9048-6E5A728B5B05}" srcOrd="0" destOrd="0" presId="urn:microsoft.com/office/officeart/2005/8/layout/cycle5"/>
    <dgm:cxn modelId="{047E1EFD-7ECE-44DC-8D28-8AB58DBC52A2}" type="presOf" srcId="{DCF454DA-D8F2-48B8-B514-9ADA1CAA6625}" destId="{829320FD-9797-443B-8A5A-9843120AA526}" srcOrd="0" destOrd="0" presId="urn:microsoft.com/office/officeart/2005/8/layout/cycle5"/>
    <dgm:cxn modelId="{2ED02CA3-5CC8-4A34-98BD-AF83CDF9A253}" type="presOf" srcId="{263E19C6-1499-4736-B4AA-DC3A57A8859C}" destId="{01215D36-4435-4A04-98A5-A8475484B772}" srcOrd="0" destOrd="0" presId="urn:microsoft.com/office/officeart/2005/8/layout/cycle5"/>
    <dgm:cxn modelId="{CE76B43A-17D3-445E-9927-B38EC729B6C9}" srcId="{1B96215C-1296-449B-8FD8-F3C4D08E62C8}" destId="{F94D9C30-E17E-4280-9876-DC8BE643C112}" srcOrd="4" destOrd="0" parTransId="{2E6E9076-1AEE-4A60-B972-C1B8737B8409}" sibTransId="{76E66B36-71D5-4684-883D-8BC6396151A1}"/>
    <dgm:cxn modelId="{02D64463-0927-46D9-A71D-C0E8BDCD7801}" type="presOf" srcId="{76E66B36-71D5-4684-883D-8BC6396151A1}" destId="{E97F1B82-B858-4AE1-9508-740BC5FCEE5A}" srcOrd="0" destOrd="0" presId="urn:microsoft.com/office/officeart/2005/8/layout/cycle5"/>
    <dgm:cxn modelId="{50284D41-A856-40A0-B37C-0ADA327C504D}" srcId="{1B96215C-1296-449B-8FD8-F3C4D08E62C8}" destId="{F2010C65-F7D8-4C79-AC56-4CCF7FF2E0D1}" srcOrd="1" destOrd="0" parTransId="{34C884FA-2C58-4BB6-B5A3-78C5303B4312}" sibTransId="{8CD37039-2931-42D0-945A-F1BBD0D82026}"/>
    <dgm:cxn modelId="{102EFBE1-5B1B-40B2-8AED-6F41D47D2D5D}" srcId="{1B96215C-1296-449B-8FD8-F3C4D08E62C8}" destId="{6581769B-D05B-437C-B33A-D305CC877A5C}" srcOrd="3" destOrd="0" parTransId="{9EF5B653-0623-456A-BA05-05765989CC07}" sibTransId="{48F89C16-EBC4-4DD3-8EBF-45F4BCE396C3}"/>
    <dgm:cxn modelId="{176B03BD-1603-47F6-9676-47DB042E03DA}" type="presOf" srcId="{1B86C88C-3212-4BA7-B239-8B30C8E0F654}" destId="{CBF08044-83C4-4AA4-BD20-53C4063824F3}" srcOrd="0" destOrd="0" presId="urn:microsoft.com/office/officeart/2005/8/layout/cycle5"/>
    <dgm:cxn modelId="{77FF46A3-D4AE-4588-A668-09DE9B163E7D}" type="presParOf" srcId="{1B124FAE-A8D5-45E1-929C-364F21E12E58}" destId="{C907C586-CF59-41B7-8936-850E8BE04698}" srcOrd="0" destOrd="0" presId="urn:microsoft.com/office/officeart/2005/8/layout/cycle5"/>
    <dgm:cxn modelId="{063D093E-994B-4F20-86F4-3ADE5E435F86}" type="presParOf" srcId="{1B124FAE-A8D5-45E1-929C-364F21E12E58}" destId="{656D30A6-E3FF-42E0-ABD3-F04FB231EE17}" srcOrd="1" destOrd="0" presId="urn:microsoft.com/office/officeart/2005/8/layout/cycle5"/>
    <dgm:cxn modelId="{1F69F45C-92E5-4AC1-AAFA-5263A0DDCB3C}" type="presParOf" srcId="{1B124FAE-A8D5-45E1-929C-364F21E12E58}" destId="{829320FD-9797-443B-8A5A-9843120AA526}" srcOrd="2" destOrd="0" presId="urn:microsoft.com/office/officeart/2005/8/layout/cycle5"/>
    <dgm:cxn modelId="{A799B5C6-6C66-4D64-A568-B7F455706D2D}" type="presParOf" srcId="{1B124FAE-A8D5-45E1-929C-364F21E12E58}" destId="{2DEB7551-BE24-4CB2-9048-6E5A728B5B05}" srcOrd="3" destOrd="0" presId="urn:microsoft.com/office/officeart/2005/8/layout/cycle5"/>
    <dgm:cxn modelId="{8365FECA-25CB-4D22-A934-B3D3BBBCCA92}" type="presParOf" srcId="{1B124FAE-A8D5-45E1-929C-364F21E12E58}" destId="{DA87C150-4B66-440F-8DCE-D3D6EF55FD16}" srcOrd="4" destOrd="0" presId="urn:microsoft.com/office/officeart/2005/8/layout/cycle5"/>
    <dgm:cxn modelId="{0866DAFA-901A-45FD-83DE-931B3780662E}" type="presParOf" srcId="{1B124FAE-A8D5-45E1-929C-364F21E12E58}" destId="{DF1B153F-FADD-4797-99E6-A44E2EB37BB5}" srcOrd="5" destOrd="0" presId="urn:microsoft.com/office/officeart/2005/8/layout/cycle5"/>
    <dgm:cxn modelId="{F35E81E5-326C-4155-9AA5-0C42393B3902}" type="presParOf" srcId="{1B124FAE-A8D5-45E1-929C-364F21E12E58}" destId="{CBF08044-83C4-4AA4-BD20-53C4063824F3}" srcOrd="6" destOrd="0" presId="urn:microsoft.com/office/officeart/2005/8/layout/cycle5"/>
    <dgm:cxn modelId="{2A4444BF-848D-4F3B-8F6A-5FFCA87A9977}" type="presParOf" srcId="{1B124FAE-A8D5-45E1-929C-364F21E12E58}" destId="{8DFDDF68-0A6B-4672-B83F-6BCF95159601}" srcOrd="7" destOrd="0" presId="urn:microsoft.com/office/officeart/2005/8/layout/cycle5"/>
    <dgm:cxn modelId="{26134DB3-81A6-401A-B042-650509AEDC57}" type="presParOf" srcId="{1B124FAE-A8D5-45E1-929C-364F21E12E58}" destId="{01215D36-4435-4A04-98A5-A8475484B772}" srcOrd="8" destOrd="0" presId="urn:microsoft.com/office/officeart/2005/8/layout/cycle5"/>
    <dgm:cxn modelId="{C07B677E-3DF4-48CB-AEB4-FDBD2AB22BC5}" type="presParOf" srcId="{1B124FAE-A8D5-45E1-929C-364F21E12E58}" destId="{5DE1AAD0-2BA4-4AC5-92D5-5F44503F8623}" srcOrd="9" destOrd="0" presId="urn:microsoft.com/office/officeart/2005/8/layout/cycle5"/>
    <dgm:cxn modelId="{FE440021-BBCE-41FD-A9C6-9FDCC2A97E8B}" type="presParOf" srcId="{1B124FAE-A8D5-45E1-929C-364F21E12E58}" destId="{CAB5D414-254A-4FEC-A22F-E74857EEB0AF}" srcOrd="10" destOrd="0" presId="urn:microsoft.com/office/officeart/2005/8/layout/cycle5"/>
    <dgm:cxn modelId="{62AA093B-23D0-4F09-8215-1DE38BF7CF79}" type="presParOf" srcId="{1B124FAE-A8D5-45E1-929C-364F21E12E58}" destId="{5A213B98-18A8-4A6C-A9BA-7E4C36C82AB9}" srcOrd="11" destOrd="0" presId="urn:microsoft.com/office/officeart/2005/8/layout/cycle5"/>
    <dgm:cxn modelId="{1E98D943-FC9B-4581-82D0-FDC3872D3E43}" type="presParOf" srcId="{1B124FAE-A8D5-45E1-929C-364F21E12E58}" destId="{C3FADEB8-9F57-4B21-A963-D494F135F672}" srcOrd="12" destOrd="0" presId="urn:microsoft.com/office/officeart/2005/8/layout/cycle5"/>
    <dgm:cxn modelId="{8C8A87A4-BE7F-41FD-88FB-8C2331C0190B}" type="presParOf" srcId="{1B124FAE-A8D5-45E1-929C-364F21E12E58}" destId="{0E12D3D4-C9E6-4F96-BD07-874E4471CBE1}" srcOrd="13" destOrd="0" presId="urn:microsoft.com/office/officeart/2005/8/layout/cycle5"/>
    <dgm:cxn modelId="{D20D50F5-C200-4BE2-8CA1-903A6CC612BE}" type="presParOf" srcId="{1B124FAE-A8D5-45E1-929C-364F21E12E58}" destId="{E97F1B82-B858-4AE1-9508-740BC5FCEE5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B39DF8-8485-48C6-A657-A19159E69E9D}" type="doc">
      <dgm:prSet loTypeId="urn:microsoft.com/office/officeart/2005/8/layout/radial5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5D96100-C21C-42EC-9457-502CD065B170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vi-VN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Nguyễn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đỉnh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r>
            <a:rPr lang="vi-VN" sz="22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200" b="1" i="1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950248-5145-4CF5-B09A-56B878358110}" type="parTrans" cxnId="{658CEFC0-C611-431A-9D56-77A91209DFE1}">
      <dgm:prSet/>
      <dgm:spPr/>
      <dgm:t>
        <a:bodyPr/>
        <a:lstStyle/>
        <a:p>
          <a:endParaRPr lang="en-US"/>
        </a:p>
      </dgm:t>
    </dgm:pt>
    <dgm:pt modelId="{245F85D3-8DC5-4CFE-8E98-CE06768033A9}" type="sibTrans" cxnId="{658CEFC0-C611-431A-9D56-77A91209DFE1}">
      <dgm:prSet/>
      <dgm:spPr/>
      <dgm:t>
        <a:bodyPr/>
        <a:lstStyle/>
        <a:p>
          <a:endParaRPr lang="en-US"/>
        </a:p>
      </dgm:t>
    </dgm:pt>
    <dgm:pt modelId="{3924664A-0D20-423F-B2CD-13A8485BC4C0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nhỏ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hạnh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rẻ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                                                              </a:t>
          </a:r>
          <a:endParaRPr lang="en-US" sz="2000" dirty="0"/>
        </a:p>
      </dgm:t>
    </dgm:pt>
    <dgm:pt modelId="{1857BEB4-BADE-498C-A64D-9E36D57896C3}" type="parTrans" cxnId="{D4201088-397E-4C10-9063-F1510FCE1ED4}">
      <dgm:prSet/>
      <dgm:spPr/>
      <dgm:t>
        <a:bodyPr/>
        <a:lstStyle/>
        <a:p>
          <a:endParaRPr lang="en-US"/>
        </a:p>
      </dgm:t>
    </dgm:pt>
    <dgm:pt modelId="{C5E402BB-A8E1-451A-AB2B-17C0104F63FC}" type="sibTrans" cxnId="{D4201088-397E-4C10-9063-F1510FCE1ED4}">
      <dgm:prSet/>
      <dgm:spPr/>
      <dgm:t>
        <a:bodyPr/>
        <a:lstStyle/>
        <a:p>
          <a:endParaRPr lang="en-US"/>
        </a:p>
      </dgm:t>
    </dgm:pt>
    <dgm:pt modelId="{17283950-A2CA-47A0-BFD0-9269B6AE7077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ngợi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ca,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nữ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nữ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                          </a:t>
          </a:r>
          <a:endParaRPr lang="en-US" sz="2000" dirty="0"/>
        </a:p>
      </dgm:t>
    </dgm:pt>
    <dgm:pt modelId="{5DA5AE85-AC0F-427D-BC8B-DC38629EE4F7}" type="parTrans" cxnId="{0A242DCA-B7BD-4234-AE44-051B19057571}">
      <dgm:prSet/>
      <dgm:spPr/>
      <dgm:t>
        <a:bodyPr/>
        <a:lstStyle/>
        <a:p>
          <a:endParaRPr lang="en-US"/>
        </a:p>
      </dgm:t>
    </dgm:pt>
    <dgm:pt modelId="{0960DC10-7391-473B-BC00-D6FEDD567899}" type="sibTrans" cxnId="{0A242DCA-B7BD-4234-AE44-051B19057571}">
      <dgm:prSet/>
      <dgm:spPr/>
      <dgm:t>
        <a:bodyPr/>
        <a:lstStyle/>
        <a:p>
          <a:endParaRPr lang="en-US"/>
        </a:p>
      </dgm:t>
    </dgm:pt>
    <dgm:pt modelId="{59867E8F-21BE-45CC-8310-4F3F2E12BF9D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Ngợi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ca,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lứa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hạnh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dirty="0"/>
        </a:p>
      </dgm:t>
    </dgm:pt>
    <dgm:pt modelId="{CD004DEE-9817-4753-89FB-E0BDA01B0D2A}" type="parTrans" cxnId="{3403CE53-80A8-4F86-BA35-47115DA7323A}">
      <dgm:prSet/>
      <dgm:spPr/>
      <dgm:t>
        <a:bodyPr/>
        <a:lstStyle/>
        <a:p>
          <a:endParaRPr lang="en-US"/>
        </a:p>
      </dgm:t>
    </dgm:pt>
    <dgm:pt modelId="{DC3E1FC4-44C4-42BE-86EB-2038B6F8DA60}" type="sibTrans" cxnId="{3403CE53-80A8-4F86-BA35-47115DA7323A}">
      <dgm:prSet/>
      <dgm:spPr/>
      <dgm:t>
        <a:bodyPr/>
        <a:lstStyle/>
        <a:p>
          <a:endParaRPr lang="en-US"/>
        </a:p>
      </dgm:t>
    </dgm:pt>
    <dgm:pt modelId="{E81600D0-C780-4323-8440-3B7D36F4DC25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tỏ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phẫn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bạo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dirty="0"/>
        </a:p>
      </dgm:t>
    </dgm:pt>
    <dgm:pt modelId="{FDFD391A-1372-4F0A-BCC6-D797AF469CF6}" type="parTrans" cxnId="{0A8FED2F-2375-4765-8AE0-42BF2C2C4A25}">
      <dgm:prSet/>
      <dgm:spPr/>
      <dgm:t>
        <a:bodyPr/>
        <a:lstStyle/>
        <a:p>
          <a:endParaRPr lang="en-US"/>
        </a:p>
      </dgm:t>
    </dgm:pt>
    <dgm:pt modelId="{209AD650-C139-48FF-816B-680A8878F2B8}" type="sibTrans" cxnId="{0A8FED2F-2375-4765-8AE0-42BF2C2C4A25}">
      <dgm:prSet/>
      <dgm:spPr/>
      <dgm:t>
        <a:bodyPr/>
        <a:lstStyle/>
        <a:p>
          <a:endParaRPr lang="en-US"/>
        </a:p>
      </dgm:t>
    </dgm:pt>
    <dgm:pt modelId="{F426FC8D-E20F-47D9-96F6-7BBCB8DBE570}" type="pres">
      <dgm:prSet presAssocID="{45B39DF8-8485-48C6-A657-A19159E69E9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794FF6-A4B8-489A-90F1-F62144AB969A}" type="pres">
      <dgm:prSet presAssocID="{A5D96100-C21C-42EC-9457-502CD065B170}" presName="centerShape" presStyleLbl="node0" presStyleIdx="0" presStyleCnt="1" custScaleX="235005" custScaleY="127775" custLinFactNeighborX="5457" custLinFactNeighborY="256"/>
      <dgm:spPr/>
      <dgm:t>
        <a:bodyPr/>
        <a:lstStyle/>
        <a:p>
          <a:endParaRPr lang="en-US"/>
        </a:p>
      </dgm:t>
    </dgm:pt>
    <dgm:pt modelId="{63F04E89-1699-46C0-A7FF-6E4B7ED085F8}" type="pres">
      <dgm:prSet presAssocID="{1857BEB4-BADE-498C-A64D-9E36D57896C3}" presName="parTrans" presStyleLbl="sibTrans2D1" presStyleIdx="0" presStyleCnt="4"/>
      <dgm:spPr/>
      <dgm:t>
        <a:bodyPr/>
        <a:lstStyle/>
        <a:p>
          <a:endParaRPr lang="en-US"/>
        </a:p>
      </dgm:t>
    </dgm:pt>
    <dgm:pt modelId="{A4B672FA-9C6A-4255-A31C-0FF0535363F2}" type="pres">
      <dgm:prSet presAssocID="{1857BEB4-BADE-498C-A64D-9E36D57896C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876B16E-44AC-4FF1-90EE-269DE53FE900}" type="pres">
      <dgm:prSet presAssocID="{3924664A-0D20-423F-B2CD-13A8485BC4C0}" presName="node" presStyleLbl="node1" presStyleIdx="0" presStyleCnt="4" custScaleX="333525" custRadScaleRad="98855" custRadScaleInc="89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D92EA4-3BAB-4DD2-8DC2-A8FF0D91D462}" type="pres">
      <dgm:prSet presAssocID="{5DA5AE85-AC0F-427D-BC8B-DC38629EE4F7}" presName="parTrans" presStyleLbl="sibTrans2D1" presStyleIdx="1" presStyleCnt="4" custLinFactNeighborX="37551"/>
      <dgm:spPr/>
      <dgm:t>
        <a:bodyPr/>
        <a:lstStyle/>
        <a:p>
          <a:endParaRPr lang="en-US"/>
        </a:p>
      </dgm:t>
    </dgm:pt>
    <dgm:pt modelId="{33DD5345-5A1B-4E4B-82C9-0961372335C1}" type="pres">
      <dgm:prSet presAssocID="{5DA5AE85-AC0F-427D-BC8B-DC38629EE4F7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2A2A113-5907-4C46-81F1-3E3DBBF8B084}" type="pres">
      <dgm:prSet presAssocID="{17283950-A2CA-47A0-BFD0-9269B6AE7077}" presName="node" presStyleLbl="node1" presStyleIdx="1" presStyleCnt="4" custScaleX="297573" custScaleY="115301" custRadScaleRad="215230" custRadScaleInc="2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8DA8DE-1BB4-4B49-8782-734CC676EF53}" type="pres">
      <dgm:prSet presAssocID="{CD004DEE-9817-4753-89FB-E0BDA01B0D2A}" presName="parTrans" presStyleLbl="sibTrans2D1" presStyleIdx="2" presStyleCnt="4"/>
      <dgm:spPr/>
      <dgm:t>
        <a:bodyPr/>
        <a:lstStyle/>
        <a:p>
          <a:endParaRPr lang="en-US"/>
        </a:p>
      </dgm:t>
    </dgm:pt>
    <dgm:pt modelId="{A025C945-8846-411B-BDB8-72FFB9DC62CF}" type="pres">
      <dgm:prSet presAssocID="{CD004DEE-9817-4753-89FB-E0BDA01B0D2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C254844C-0E0B-4301-B562-512AA6388C42}" type="pres">
      <dgm:prSet presAssocID="{59867E8F-21BE-45CC-8310-4F3F2E12BF9D}" presName="node" presStyleLbl="node1" presStyleIdx="2" presStyleCnt="4" custScaleX="313814" custRadScaleRad="102173" custRadScaleInc="-95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7E3F7A-4EC0-49B2-9353-D13B45CEA73D}" type="pres">
      <dgm:prSet presAssocID="{FDFD391A-1372-4F0A-BCC6-D797AF469CF6}" presName="parTrans" presStyleLbl="sibTrans2D1" presStyleIdx="3" presStyleCnt="4"/>
      <dgm:spPr/>
      <dgm:t>
        <a:bodyPr/>
        <a:lstStyle/>
        <a:p>
          <a:endParaRPr lang="en-US"/>
        </a:p>
      </dgm:t>
    </dgm:pt>
    <dgm:pt modelId="{313BCB0D-2DE1-4D39-95DF-D8AF986DC658}" type="pres">
      <dgm:prSet presAssocID="{FDFD391A-1372-4F0A-BCC6-D797AF469CF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7F5C31B-1939-4B08-90F1-831AE602D274}" type="pres">
      <dgm:prSet presAssocID="{E81600D0-C780-4323-8440-3B7D36F4DC25}" presName="node" presStyleLbl="node1" presStyleIdx="3" presStyleCnt="4" custScaleX="248797" custRadScaleRad="179399" custRadScaleInc="20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A770BA-A287-49AC-A3E5-CBB9C4E67DDE}" type="presOf" srcId="{5DA5AE85-AC0F-427D-BC8B-DC38629EE4F7}" destId="{33DD5345-5A1B-4E4B-82C9-0961372335C1}" srcOrd="1" destOrd="0" presId="urn:microsoft.com/office/officeart/2005/8/layout/radial5"/>
    <dgm:cxn modelId="{0A242DCA-B7BD-4234-AE44-051B19057571}" srcId="{A5D96100-C21C-42EC-9457-502CD065B170}" destId="{17283950-A2CA-47A0-BFD0-9269B6AE7077}" srcOrd="1" destOrd="0" parTransId="{5DA5AE85-AC0F-427D-BC8B-DC38629EE4F7}" sibTransId="{0960DC10-7391-473B-BC00-D6FEDD567899}"/>
    <dgm:cxn modelId="{B8CE25D7-A4C1-4796-A354-7C5E247A7210}" type="presOf" srcId="{59867E8F-21BE-45CC-8310-4F3F2E12BF9D}" destId="{C254844C-0E0B-4301-B562-512AA6388C42}" srcOrd="0" destOrd="0" presId="urn:microsoft.com/office/officeart/2005/8/layout/radial5"/>
    <dgm:cxn modelId="{BF2D3E3F-994F-40E6-8A86-677510D06206}" type="presOf" srcId="{E81600D0-C780-4323-8440-3B7D36F4DC25}" destId="{C7F5C31B-1939-4B08-90F1-831AE602D274}" srcOrd="0" destOrd="0" presId="urn:microsoft.com/office/officeart/2005/8/layout/radial5"/>
    <dgm:cxn modelId="{67DB6D31-246D-4888-B456-0D489D19192D}" type="presOf" srcId="{A5D96100-C21C-42EC-9457-502CD065B170}" destId="{19794FF6-A4B8-489A-90F1-F62144AB969A}" srcOrd="0" destOrd="0" presId="urn:microsoft.com/office/officeart/2005/8/layout/radial5"/>
    <dgm:cxn modelId="{6E760C64-5140-4D52-84B4-B9707443E9C0}" type="presOf" srcId="{1857BEB4-BADE-498C-A64D-9E36D57896C3}" destId="{63F04E89-1699-46C0-A7FF-6E4B7ED085F8}" srcOrd="0" destOrd="0" presId="urn:microsoft.com/office/officeart/2005/8/layout/radial5"/>
    <dgm:cxn modelId="{A389F208-0868-41F2-BC29-4D827CB39AD5}" type="presOf" srcId="{17283950-A2CA-47A0-BFD0-9269B6AE7077}" destId="{A2A2A113-5907-4C46-81F1-3E3DBBF8B084}" srcOrd="0" destOrd="0" presId="urn:microsoft.com/office/officeart/2005/8/layout/radial5"/>
    <dgm:cxn modelId="{51BB38F2-B4DA-4414-A936-0A6EBE8FAFC0}" type="presOf" srcId="{5DA5AE85-AC0F-427D-BC8B-DC38629EE4F7}" destId="{4BD92EA4-3BAB-4DD2-8DC2-A8FF0D91D462}" srcOrd="0" destOrd="0" presId="urn:microsoft.com/office/officeart/2005/8/layout/radial5"/>
    <dgm:cxn modelId="{EF5C9F1E-5EC2-4270-ACC4-4B1B8E9C91A4}" type="presOf" srcId="{CD004DEE-9817-4753-89FB-E0BDA01B0D2A}" destId="{A025C945-8846-411B-BDB8-72FFB9DC62CF}" srcOrd="1" destOrd="0" presId="urn:microsoft.com/office/officeart/2005/8/layout/radial5"/>
    <dgm:cxn modelId="{924F80B4-8DAE-4355-B939-D74802AEC0CF}" type="presOf" srcId="{FDFD391A-1372-4F0A-BCC6-D797AF469CF6}" destId="{313BCB0D-2DE1-4D39-95DF-D8AF986DC658}" srcOrd="1" destOrd="0" presId="urn:microsoft.com/office/officeart/2005/8/layout/radial5"/>
    <dgm:cxn modelId="{0A8FED2F-2375-4765-8AE0-42BF2C2C4A25}" srcId="{A5D96100-C21C-42EC-9457-502CD065B170}" destId="{E81600D0-C780-4323-8440-3B7D36F4DC25}" srcOrd="3" destOrd="0" parTransId="{FDFD391A-1372-4F0A-BCC6-D797AF469CF6}" sibTransId="{209AD650-C139-48FF-816B-680A8878F2B8}"/>
    <dgm:cxn modelId="{658CEFC0-C611-431A-9D56-77A91209DFE1}" srcId="{45B39DF8-8485-48C6-A657-A19159E69E9D}" destId="{A5D96100-C21C-42EC-9457-502CD065B170}" srcOrd="0" destOrd="0" parTransId="{8C950248-5145-4CF5-B09A-56B878358110}" sibTransId="{245F85D3-8DC5-4CFE-8E98-CE06768033A9}"/>
    <dgm:cxn modelId="{CA2D3C79-7104-462E-B841-DE02F6568FB6}" type="presOf" srcId="{45B39DF8-8485-48C6-A657-A19159E69E9D}" destId="{F426FC8D-E20F-47D9-96F6-7BBCB8DBE570}" srcOrd="0" destOrd="0" presId="urn:microsoft.com/office/officeart/2005/8/layout/radial5"/>
    <dgm:cxn modelId="{E535F142-77EA-4C7B-98C0-4095311BA782}" type="presOf" srcId="{1857BEB4-BADE-498C-A64D-9E36D57896C3}" destId="{A4B672FA-9C6A-4255-A31C-0FF0535363F2}" srcOrd="1" destOrd="0" presId="urn:microsoft.com/office/officeart/2005/8/layout/radial5"/>
    <dgm:cxn modelId="{5AFEA398-34EC-4594-BF3F-5230C38A46B6}" type="presOf" srcId="{3924664A-0D20-423F-B2CD-13A8485BC4C0}" destId="{B876B16E-44AC-4FF1-90EE-269DE53FE900}" srcOrd="0" destOrd="0" presId="urn:microsoft.com/office/officeart/2005/8/layout/radial5"/>
    <dgm:cxn modelId="{1C520069-B8A2-46BA-8CF3-970F770EDDA3}" type="presOf" srcId="{CD004DEE-9817-4753-89FB-E0BDA01B0D2A}" destId="{7A8DA8DE-1BB4-4B49-8782-734CC676EF53}" srcOrd="0" destOrd="0" presId="urn:microsoft.com/office/officeart/2005/8/layout/radial5"/>
    <dgm:cxn modelId="{D4A4117B-119F-44F0-8629-DB91615FD7FB}" type="presOf" srcId="{FDFD391A-1372-4F0A-BCC6-D797AF469CF6}" destId="{FF7E3F7A-4EC0-49B2-9353-D13B45CEA73D}" srcOrd="0" destOrd="0" presId="urn:microsoft.com/office/officeart/2005/8/layout/radial5"/>
    <dgm:cxn modelId="{D4201088-397E-4C10-9063-F1510FCE1ED4}" srcId="{A5D96100-C21C-42EC-9457-502CD065B170}" destId="{3924664A-0D20-423F-B2CD-13A8485BC4C0}" srcOrd="0" destOrd="0" parTransId="{1857BEB4-BADE-498C-A64D-9E36D57896C3}" sibTransId="{C5E402BB-A8E1-451A-AB2B-17C0104F63FC}"/>
    <dgm:cxn modelId="{3403CE53-80A8-4F86-BA35-47115DA7323A}" srcId="{A5D96100-C21C-42EC-9457-502CD065B170}" destId="{59867E8F-21BE-45CC-8310-4F3F2E12BF9D}" srcOrd="2" destOrd="0" parTransId="{CD004DEE-9817-4753-89FB-E0BDA01B0D2A}" sibTransId="{DC3E1FC4-44C4-42BE-86EB-2038B6F8DA60}"/>
    <dgm:cxn modelId="{73070110-BFBD-4A5C-A8B8-A5446E5ECBE5}" type="presParOf" srcId="{F426FC8D-E20F-47D9-96F6-7BBCB8DBE570}" destId="{19794FF6-A4B8-489A-90F1-F62144AB969A}" srcOrd="0" destOrd="0" presId="urn:microsoft.com/office/officeart/2005/8/layout/radial5"/>
    <dgm:cxn modelId="{D323B5A1-3392-4B86-A46C-6E32A44AF2EF}" type="presParOf" srcId="{F426FC8D-E20F-47D9-96F6-7BBCB8DBE570}" destId="{63F04E89-1699-46C0-A7FF-6E4B7ED085F8}" srcOrd="1" destOrd="0" presId="urn:microsoft.com/office/officeart/2005/8/layout/radial5"/>
    <dgm:cxn modelId="{E99FBF3D-7616-4705-9D82-C9A849384998}" type="presParOf" srcId="{63F04E89-1699-46C0-A7FF-6E4B7ED085F8}" destId="{A4B672FA-9C6A-4255-A31C-0FF0535363F2}" srcOrd="0" destOrd="0" presId="urn:microsoft.com/office/officeart/2005/8/layout/radial5"/>
    <dgm:cxn modelId="{5139756B-D157-460E-A610-BB9955AC5BE2}" type="presParOf" srcId="{F426FC8D-E20F-47D9-96F6-7BBCB8DBE570}" destId="{B876B16E-44AC-4FF1-90EE-269DE53FE900}" srcOrd="2" destOrd="0" presId="urn:microsoft.com/office/officeart/2005/8/layout/radial5"/>
    <dgm:cxn modelId="{08D510FA-40F2-4800-A444-DB8762ECA2A4}" type="presParOf" srcId="{F426FC8D-E20F-47D9-96F6-7BBCB8DBE570}" destId="{4BD92EA4-3BAB-4DD2-8DC2-A8FF0D91D462}" srcOrd="3" destOrd="0" presId="urn:microsoft.com/office/officeart/2005/8/layout/radial5"/>
    <dgm:cxn modelId="{BC40D641-C54A-4724-9F1C-714A9ACACD20}" type="presParOf" srcId="{4BD92EA4-3BAB-4DD2-8DC2-A8FF0D91D462}" destId="{33DD5345-5A1B-4E4B-82C9-0961372335C1}" srcOrd="0" destOrd="0" presId="urn:microsoft.com/office/officeart/2005/8/layout/radial5"/>
    <dgm:cxn modelId="{48428133-BE7F-45A8-903E-087F31209336}" type="presParOf" srcId="{F426FC8D-E20F-47D9-96F6-7BBCB8DBE570}" destId="{A2A2A113-5907-4C46-81F1-3E3DBBF8B084}" srcOrd="4" destOrd="0" presId="urn:microsoft.com/office/officeart/2005/8/layout/radial5"/>
    <dgm:cxn modelId="{A751FA67-5352-4CF9-8A45-EAA75F18361D}" type="presParOf" srcId="{F426FC8D-E20F-47D9-96F6-7BBCB8DBE570}" destId="{7A8DA8DE-1BB4-4B49-8782-734CC676EF53}" srcOrd="5" destOrd="0" presId="urn:microsoft.com/office/officeart/2005/8/layout/radial5"/>
    <dgm:cxn modelId="{D38AB25E-9198-4509-B6DC-D89C600C5422}" type="presParOf" srcId="{7A8DA8DE-1BB4-4B49-8782-734CC676EF53}" destId="{A025C945-8846-411B-BDB8-72FFB9DC62CF}" srcOrd="0" destOrd="0" presId="urn:microsoft.com/office/officeart/2005/8/layout/radial5"/>
    <dgm:cxn modelId="{37A22155-5258-4EAC-96DE-648BA385773C}" type="presParOf" srcId="{F426FC8D-E20F-47D9-96F6-7BBCB8DBE570}" destId="{C254844C-0E0B-4301-B562-512AA6388C42}" srcOrd="6" destOrd="0" presId="urn:microsoft.com/office/officeart/2005/8/layout/radial5"/>
    <dgm:cxn modelId="{C2E5E77B-42BB-4597-A912-0009E771B59B}" type="presParOf" srcId="{F426FC8D-E20F-47D9-96F6-7BBCB8DBE570}" destId="{FF7E3F7A-4EC0-49B2-9353-D13B45CEA73D}" srcOrd="7" destOrd="0" presId="urn:microsoft.com/office/officeart/2005/8/layout/radial5"/>
    <dgm:cxn modelId="{634456F3-14AD-4C0F-BDBD-AFAE2D533111}" type="presParOf" srcId="{FF7E3F7A-4EC0-49B2-9353-D13B45CEA73D}" destId="{313BCB0D-2DE1-4D39-95DF-D8AF986DC658}" srcOrd="0" destOrd="0" presId="urn:microsoft.com/office/officeart/2005/8/layout/radial5"/>
    <dgm:cxn modelId="{89D97DF7-56DB-4837-BE78-DCA55B1D55B8}" type="presParOf" srcId="{F426FC8D-E20F-47D9-96F6-7BBCB8DBE570}" destId="{C7F5C31B-1939-4B08-90F1-831AE602D274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D45D53-4078-477C-88F8-EB75A6642E1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6F1E402-BB43-4D98-90DA-BB2261F026F1}">
      <dgm:prSet phldrT="[Text]" custT="1"/>
      <dgm:spPr/>
      <dgm:t>
        <a:bodyPr/>
        <a:lstStyle/>
        <a:p>
          <a:r>
            <a:rPr lang="en-US" sz="2200">
              <a:latin typeface="Times New Roman" panose="02020603050405020304" pitchFamily="18" charset="0"/>
              <a:cs typeface="Times New Roman" panose="02020603050405020304" pitchFamily="18" charset="0"/>
            </a:rPr>
            <a:t>Thơ chữ Hán đạt trình độ mẫu mực của loại văn chương bác học.</a:t>
          </a:r>
          <a:endParaRPr lang="en-US" sz="2200"/>
        </a:p>
      </dgm:t>
    </dgm:pt>
    <dgm:pt modelId="{AA5D3110-02FD-4292-8E1E-C951504C7F33}" type="parTrans" cxnId="{767BFE55-FB5A-4227-944A-1612FD91A747}">
      <dgm:prSet/>
      <dgm:spPr/>
      <dgm:t>
        <a:bodyPr/>
        <a:lstStyle/>
        <a:p>
          <a:endParaRPr lang="en-US" sz="2200"/>
        </a:p>
      </dgm:t>
    </dgm:pt>
    <dgm:pt modelId="{3572BDF1-F8A1-4C77-96FE-8753E5E65ABB}" type="sibTrans" cxnId="{767BFE55-FB5A-4227-944A-1612FD91A747}">
      <dgm:prSet/>
      <dgm:spPr/>
      <dgm:t>
        <a:bodyPr/>
        <a:lstStyle/>
        <a:p>
          <a:endParaRPr lang="en-US" sz="2200"/>
        </a:p>
      </dgm:t>
    </dgm:pt>
    <dgm:pt modelId="{BEBCDE52-ED5B-422C-9DA4-DF78AB5BC8D8}">
      <dgm:prSet phldrT="[Text]" custT="1"/>
      <dgm:spPr/>
      <dgm:t>
        <a:bodyPr/>
        <a:lstStyle/>
        <a:p>
          <a:r>
            <a:rPr lang="vi-VN" sz="2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charset="0"/>
              <a:cs typeface="Times New Roman" panose="02020603050405020304" pitchFamily="18" charset="0"/>
            </a:rPr>
            <a:t>Thành công ở nhiều thể loại: Thất ngôn, ngũ ngôn, ca, hành,...</a:t>
          </a:r>
          <a:endParaRPr lang="en-US" sz="2200" dirty="0">
            <a:solidFill>
              <a:schemeClr val="accent5">
                <a:lumMod val="50000"/>
              </a:schemeClr>
            </a:solidFill>
          </a:endParaRPr>
        </a:p>
      </dgm:t>
    </dgm:pt>
    <dgm:pt modelId="{7208F524-2BC8-46F7-8C05-339095F9DE7B}" type="parTrans" cxnId="{5804A430-C03E-44FD-8561-4C898AD5E3BA}">
      <dgm:prSet/>
      <dgm:spPr/>
      <dgm:t>
        <a:bodyPr/>
        <a:lstStyle/>
        <a:p>
          <a:endParaRPr lang="en-US" sz="2200"/>
        </a:p>
      </dgm:t>
    </dgm:pt>
    <dgm:pt modelId="{E84A6B59-7315-49F5-A13F-8FA7BDC3944B}" type="sibTrans" cxnId="{5804A430-C03E-44FD-8561-4C898AD5E3BA}">
      <dgm:prSet/>
      <dgm:spPr/>
      <dgm:t>
        <a:bodyPr/>
        <a:lstStyle/>
        <a:p>
          <a:endParaRPr lang="en-US" sz="2200"/>
        </a:p>
      </dgm:t>
    </dgm:pt>
    <dgm:pt modelId="{F122B95A-7699-4553-A326-A92D3E3E98E4}">
      <dgm:prSet phldrT="[Text]" custT="1"/>
      <dgm:spPr/>
      <dgm:t>
        <a:bodyPr/>
        <a:lstStyle/>
        <a:p>
          <a:r>
            <a:rPr lang="vi-VN" sz="2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charset="0"/>
              <a:cs typeface="Times New Roman" panose="02020603050405020304" pitchFamily="18" charset="0"/>
            </a:rPr>
            <a:t>Ngôn ngữ: Uyên bác, tinh luyện</a:t>
          </a:r>
          <a:r>
            <a:rPr lang="en-US" sz="2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200" dirty="0">
            <a:solidFill>
              <a:schemeClr val="accent2">
                <a:lumMod val="50000"/>
              </a:schemeClr>
            </a:solidFill>
          </a:endParaRPr>
        </a:p>
      </dgm:t>
    </dgm:pt>
    <dgm:pt modelId="{6C3DDB54-F725-48F5-AB1F-9C0DEBB32EE1}" type="parTrans" cxnId="{5C06FA35-17BF-428C-8548-B85BAF2FE56A}">
      <dgm:prSet/>
      <dgm:spPr/>
      <dgm:t>
        <a:bodyPr/>
        <a:lstStyle/>
        <a:p>
          <a:endParaRPr lang="en-US" sz="2200"/>
        </a:p>
      </dgm:t>
    </dgm:pt>
    <dgm:pt modelId="{1E181B89-88CA-4CBE-8E53-DC40F0E55912}" type="sibTrans" cxnId="{5C06FA35-17BF-428C-8548-B85BAF2FE56A}">
      <dgm:prSet/>
      <dgm:spPr/>
      <dgm:t>
        <a:bodyPr/>
        <a:lstStyle/>
        <a:p>
          <a:endParaRPr lang="en-US" sz="2200"/>
        </a:p>
      </dgm:t>
    </dgm:pt>
    <dgm:pt modelId="{5AA74D09-505B-4610-943F-27C214D7E98D}">
      <dgm:prSet phldrT="[Text]" custT="1"/>
      <dgm:spPr/>
      <dgm:t>
        <a:bodyPr/>
        <a:lstStyle/>
        <a:p>
          <a:r>
            <a:rPr lang="en-US" sz="2200">
              <a:latin typeface="Times New Roman" panose="02020603050405020304" pitchFamily="18" charset="0"/>
              <a:cs typeface="Times New Roman" panose="02020603050405020304" pitchFamily="18" charset="0"/>
            </a:rPr>
            <a:t>Thơ chữ Nôm là thành công xuất sắc của thơ tiếng Việt về các mặt</a:t>
          </a:r>
          <a:r>
            <a:rPr lang="vi-VN" sz="2200">
              <a:latin typeface="Times New Roman" panose="02020603050405020304" pitchFamily="18" charset="0"/>
              <a:cs typeface="Times New Roman" panose="02020603050405020304" pitchFamily="18" charset="0"/>
            </a:rPr>
            <a:t>.    </a:t>
          </a:r>
          <a:endParaRPr lang="en-US" sz="2200"/>
        </a:p>
      </dgm:t>
    </dgm:pt>
    <dgm:pt modelId="{52F0BC1D-0C73-477A-8E9B-2D796F4C0228}" type="parTrans" cxnId="{35A016C3-FB4B-4F41-9F61-96462CEF52A3}">
      <dgm:prSet/>
      <dgm:spPr/>
      <dgm:t>
        <a:bodyPr/>
        <a:lstStyle/>
        <a:p>
          <a:endParaRPr lang="en-US" sz="2200"/>
        </a:p>
      </dgm:t>
    </dgm:pt>
    <dgm:pt modelId="{0F1A3468-F5EA-4EE8-87F1-6C28683671EC}" type="sibTrans" cxnId="{35A016C3-FB4B-4F41-9F61-96462CEF52A3}">
      <dgm:prSet/>
      <dgm:spPr/>
      <dgm:t>
        <a:bodyPr/>
        <a:lstStyle/>
        <a:p>
          <a:endParaRPr lang="en-US" sz="2200"/>
        </a:p>
      </dgm:t>
    </dgm:pt>
    <dgm:pt modelId="{FFBE8BA3-0270-4BB7-93A2-34733991F055}">
      <dgm:prSet phldrT="[Text]" custT="1"/>
      <dgm:spPr/>
      <dgm:t>
        <a:bodyPr/>
        <a:lstStyle/>
        <a:p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200" dirty="0">
            <a:solidFill>
              <a:srgbClr val="00B050"/>
            </a:solidFill>
          </a:endParaRPr>
        </a:p>
      </dgm:t>
    </dgm:pt>
    <dgm:pt modelId="{6EE793CD-6A46-4ECA-A5F1-EDBEE7D3AF2B}" type="parTrans" cxnId="{2D3A385D-DACD-4066-AD30-B2F929166534}">
      <dgm:prSet/>
      <dgm:spPr/>
      <dgm:t>
        <a:bodyPr/>
        <a:lstStyle/>
        <a:p>
          <a:endParaRPr lang="en-US" sz="2200"/>
        </a:p>
      </dgm:t>
    </dgm:pt>
    <dgm:pt modelId="{4C0FCC40-D7BD-4C9F-AF28-174FBAF8EB44}" type="sibTrans" cxnId="{2D3A385D-DACD-4066-AD30-B2F929166534}">
      <dgm:prSet/>
      <dgm:spPr/>
      <dgm:t>
        <a:bodyPr/>
        <a:lstStyle/>
        <a:p>
          <a:endParaRPr lang="en-US" sz="2200"/>
        </a:p>
      </dgm:t>
    </dgm:pt>
    <dgm:pt modelId="{652B4495-FB12-4E9E-82CF-8DC830F39CEA}">
      <dgm:prSet phldrT="[Text]" custT="1"/>
      <dgm:spPr/>
      <dgm:t>
        <a:bodyPr/>
        <a:lstStyle/>
        <a:p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Hán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Nôm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Nguyễn Du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đỉnh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r>
            <a: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                                                   </a:t>
          </a:r>
          <a:endParaRPr lang="en-US" sz="2200" b="1" i="1" dirty="0">
            <a:solidFill>
              <a:srgbClr val="FF0000"/>
            </a:solidFill>
          </a:endParaRPr>
        </a:p>
      </dgm:t>
    </dgm:pt>
    <dgm:pt modelId="{6EDEC4E4-AF7E-48DC-9661-C2DBCFA71ED3}" type="sibTrans" cxnId="{5D1D3A16-7CE3-4515-A985-523E48E3837F}">
      <dgm:prSet/>
      <dgm:spPr/>
      <dgm:t>
        <a:bodyPr/>
        <a:lstStyle/>
        <a:p>
          <a:endParaRPr lang="en-US" sz="2200"/>
        </a:p>
      </dgm:t>
    </dgm:pt>
    <dgm:pt modelId="{A906E4A7-FA42-44AE-B35F-EF51234D5820}" type="parTrans" cxnId="{5D1D3A16-7CE3-4515-A985-523E48E3837F}">
      <dgm:prSet/>
      <dgm:spPr/>
      <dgm:t>
        <a:bodyPr/>
        <a:lstStyle/>
        <a:p>
          <a:endParaRPr lang="en-US" sz="2200"/>
        </a:p>
      </dgm:t>
    </dgm:pt>
    <dgm:pt modelId="{FA11B8AD-5DFB-40FD-9364-ECAA1D19B625}">
      <dgm:prSet custT="1"/>
      <dgm:spPr/>
      <dgm:t>
        <a:bodyPr/>
        <a:lstStyle/>
        <a:p>
          <a:r>
            <a:rPr lang="en-US" sz="2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ngụ</a:t>
          </a:r>
          <a:r>
            <a: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endParaRPr lang="en-US" sz="2200" dirty="0">
            <a:solidFill>
              <a:schemeClr val="accent6">
                <a:lumMod val="50000"/>
              </a:schemeClr>
            </a:solidFill>
          </a:endParaRPr>
        </a:p>
      </dgm:t>
    </dgm:pt>
    <dgm:pt modelId="{AE09F9DA-B2D9-42C4-9A29-77B9F6248127}" type="parTrans" cxnId="{01E6803E-DD60-4C5D-BF50-6D796D4A7D9D}">
      <dgm:prSet/>
      <dgm:spPr/>
      <dgm:t>
        <a:bodyPr/>
        <a:lstStyle/>
        <a:p>
          <a:endParaRPr lang="en-US" sz="2200"/>
        </a:p>
      </dgm:t>
    </dgm:pt>
    <dgm:pt modelId="{F789339C-545D-496F-BE9B-B9621725E85A}" type="sibTrans" cxnId="{01E6803E-DD60-4C5D-BF50-6D796D4A7D9D}">
      <dgm:prSet/>
      <dgm:spPr/>
      <dgm:t>
        <a:bodyPr/>
        <a:lstStyle/>
        <a:p>
          <a:endParaRPr lang="en-US" sz="2200"/>
        </a:p>
      </dgm:t>
    </dgm:pt>
    <dgm:pt modelId="{2913DD8C-AC29-443F-BFDD-EA426D510893}">
      <dgm:prSet custT="1"/>
      <dgm:spPr/>
      <dgm:t>
        <a:bodyPr/>
        <a:lstStyle/>
        <a:p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2200" dirty="0">
            <a:solidFill>
              <a:srgbClr val="00B0F0"/>
            </a:solidFill>
          </a:endParaRPr>
        </a:p>
      </dgm:t>
    </dgm:pt>
    <dgm:pt modelId="{68DAA813-AADE-42AA-9C58-A45982578D25}" type="parTrans" cxnId="{73170864-C3DA-43B2-908D-2F947407D81C}">
      <dgm:prSet/>
      <dgm:spPr/>
      <dgm:t>
        <a:bodyPr/>
        <a:lstStyle/>
        <a:p>
          <a:endParaRPr lang="en-US" sz="2200"/>
        </a:p>
      </dgm:t>
    </dgm:pt>
    <dgm:pt modelId="{1E2B85EA-9E8D-4E77-9FD7-D01450B6C876}" type="sibTrans" cxnId="{73170864-C3DA-43B2-908D-2F947407D81C}">
      <dgm:prSet/>
      <dgm:spPr/>
      <dgm:t>
        <a:bodyPr/>
        <a:lstStyle/>
        <a:p>
          <a:endParaRPr lang="en-US" sz="2200"/>
        </a:p>
      </dgm:t>
    </dgm:pt>
    <dgm:pt modelId="{6F65A33D-4F50-466A-846D-B5E5E48C10AB}" type="pres">
      <dgm:prSet presAssocID="{4CD45D53-4078-477C-88F8-EB75A6642E1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F094A18-44C2-4263-A7A1-FD961B0F6274}" type="pres">
      <dgm:prSet presAssocID="{652B4495-FB12-4E9E-82CF-8DC830F39CEA}" presName="hierRoot1" presStyleCnt="0"/>
      <dgm:spPr/>
    </dgm:pt>
    <dgm:pt modelId="{852BA00B-800E-4A30-957C-41CA599D4AC3}" type="pres">
      <dgm:prSet presAssocID="{652B4495-FB12-4E9E-82CF-8DC830F39CEA}" presName="composite" presStyleCnt="0"/>
      <dgm:spPr/>
    </dgm:pt>
    <dgm:pt modelId="{EFED05F4-DDBE-4894-8477-F135AE0D557A}" type="pres">
      <dgm:prSet presAssocID="{652B4495-FB12-4E9E-82CF-8DC830F39CEA}" presName="background" presStyleLbl="node0" presStyleIdx="0" presStyleCnt="1"/>
      <dgm:spPr/>
    </dgm:pt>
    <dgm:pt modelId="{43FA9CEA-20C6-4BC4-ADDD-EAAFE285EEE4}" type="pres">
      <dgm:prSet presAssocID="{652B4495-FB12-4E9E-82CF-8DC830F39CEA}" presName="text" presStyleLbl="fgAcc0" presStyleIdx="0" presStyleCnt="1" custScaleX="257006" custLinFactNeighborX="685" custLinFactNeighborY="-16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D0FE63-9F75-4F5F-B3B2-F506727788D2}" type="pres">
      <dgm:prSet presAssocID="{652B4495-FB12-4E9E-82CF-8DC830F39CEA}" presName="hierChild2" presStyleCnt="0"/>
      <dgm:spPr/>
    </dgm:pt>
    <dgm:pt modelId="{6B1C4E02-7620-464C-A620-A6EEE39F566B}" type="pres">
      <dgm:prSet presAssocID="{AA5D3110-02FD-4292-8E1E-C951504C7F3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F6DEA592-368B-43D9-863E-AC9680B5A34B}" type="pres">
      <dgm:prSet presAssocID="{D6F1E402-BB43-4D98-90DA-BB2261F026F1}" presName="hierRoot2" presStyleCnt="0"/>
      <dgm:spPr/>
    </dgm:pt>
    <dgm:pt modelId="{75DDF98E-C2B0-4086-9BA0-BA6A1062D547}" type="pres">
      <dgm:prSet presAssocID="{D6F1E402-BB43-4D98-90DA-BB2261F026F1}" presName="composite2" presStyleCnt="0"/>
      <dgm:spPr/>
    </dgm:pt>
    <dgm:pt modelId="{E75F3765-1270-4554-A6B1-67C6C32E0637}" type="pres">
      <dgm:prSet presAssocID="{D6F1E402-BB43-4D98-90DA-BB2261F026F1}" presName="background2" presStyleLbl="node2" presStyleIdx="0" presStyleCnt="2"/>
      <dgm:spPr/>
    </dgm:pt>
    <dgm:pt modelId="{726E2896-BA8B-4C93-926C-138BF2F3C70D}" type="pres">
      <dgm:prSet presAssocID="{D6F1E402-BB43-4D98-90DA-BB2261F026F1}" presName="text2" presStyleLbl="fgAcc2" presStyleIdx="0" presStyleCnt="2" custScaleX="1560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6B0027-C496-4D6D-9851-A50EF54046EE}" type="pres">
      <dgm:prSet presAssocID="{D6F1E402-BB43-4D98-90DA-BB2261F026F1}" presName="hierChild3" presStyleCnt="0"/>
      <dgm:spPr/>
    </dgm:pt>
    <dgm:pt modelId="{0ACCB09B-9F6F-453E-A98C-EB2E84A325DE}" type="pres">
      <dgm:prSet presAssocID="{7208F524-2BC8-46F7-8C05-339095F9DE7B}" presName="Name17" presStyleLbl="parChTrans1D3" presStyleIdx="0" presStyleCnt="5"/>
      <dgm:spPr/>
      <dgm:t>
        <a:bodyPr/>
        <a:lstStyle/>
        <a:p>
          <a:endParaRPr lang="en-US"/>
        </a:p>
      </dgm:t>
    </dgm:pt>
    <dgm:pt modelId="{EA744035-3605-4CAF-AA3B-81E1B92E7D41}" type="pres">
      <dgm:prSet presAssocID="{BEBCDE52-ED5B-422C-9DA4-DF78AB5BC8D8}" presName="hierRoot3" presStyleCnt="0"/>
      <dgm:spPr/>
    </dgm:pt>
    <dgm:pt modelId="{744CAF3E-DF00-4122-9839-60C9A43FB884}" type="pres">
      <dgm:prSet presAssocID="{BEBCDE52-ED5B-422C-9DA4-DF78AB5BC8D8}" presName="composite3" presStyleCnt="0"/>
      <dgm:spPr/>
    </dgm:pt>
    <dgm:pt modelId="{599EFEE5-9DEF-44BF-86ED-6FA15129D1A2}" type="pres">
      <dgm:prSet presAssocID="{BEBCDE52-ED5B-422C-9DA4-DF78AB5BC8D8}" presName="background3" presStyleLbl="node3" presStyleIdx="0" presStyleCnt="5"/>
      <dgm:spPr/>
    </dgm:pt>
    <dgm:pt modelId="{BAD86F11-A155-4E02-A5EC-A9EC8DE823F1}" type="pres">
      <dgm:prSet presAssocID="{BEBCDE52-ED5B-422C-9DA4-DF78AB5BC8D8}" presName="text3" presStyleLbl="fgAcc3" presStyleIdx="0" presStyleCnt="5" custScaleX="117778" custScaleY="1302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118493-6378-4445-A428-6D022F186084}" type="pres">
      <dgm:prSet presAssocID="{BEBCDE52-ED5B-422C-9DA4-DF78AB5BC8D8}" presName="hierChild4" presStyleCnt="0"/>
      <dgm:spPr/>
    </dgm:pt>
    <dgm:pt modelId="{09870F0A-B1A2-4331-B28D-E29EB704CFFE}" type="pres">
      <dgm:prSet presAssocID="{6C3DDB54-F725-48F5-AB1F-9C0DEBB32EE1}" presName="Name17" presStyleLbl="parChTrans1D3" presStyleIdx="1" presStyleCnt="5"/>
      <dgm:spPr/>
      <dgm:t>
        <a:bodyPr/>
        <a:lstStyle/>
        <a:p>
          <a:endParaRPr lang="en-US"/>
        </a:p>
      </dgm:t>
    </dgm:pt>
    <dgm:pt modelId="{AF5EBEA6-F468-4C26-9B6C-7E79418BD348}" type="pres">
      <dgm:prSet presAssocID="{F122B95A-7699-4553-A326-A92D3E3E98E4}" presName="hierRoot3" presStyleCnt="0"/>
      <dgm:spPr/>
    </dgm:pt>
    <dgm:pt modelId="{3F852AC8-E81D-4A0B-9FEB-BB79F81F3832}" type="pres">
      <dgm:prSet presAssocID="{F122B95A-7699-4553-A326-A92D3E3E98E4}" presName="composite3" presStyleCnt="0"/>
      <dgm:spPr/>
    </dgm:pt>
    <dgm:pt modelId="{C985590D-F6C7-4AD9-887B-E8AFC4BC3DD8}" type="pres">
      <dgm:prSet presAssocID="{F122B95A-7699-4553-A326-A92D3E3E98E4}" presName="background3" presStyleLbl="node3" presStyleIdx="1" presStyleCnt="5"/>
      <dgm:spPr/>
    </dgm:pt>
    <dgm:pt modelId="{CFDBF745-4F5C-4C3F-8BFB-89B59DD477B0}" type="pres">
      <dgm:prSet presAssocID="{F122B95A-7699-4553-A326-A92D3E3E98E4}" presName="text3" presStyleLbl="fgAcc3" presStyleIdx="1" presStyleCnt="5" custScaleX="78975" custScaleY="1291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B13471-8156-47C1-852C-793FB1288F48}" type="pres">
      <dgm:prSet presAssocID="{F122B95A-7699-4553-A326-A92D3E3E98E4}" presName="hierChild4" presStyleCnt="0"/>
      <dgm:spPr/>
    </dgm:pt>
    <dgm:pt modelId="{24ED1D61-5B0D-418E-B85D-B04FC058A40C}" type="pres">
      <dgm:prSet presAssocID="{52F0BC1D-0C73-477A-8E9B-2D796F4C0228}" presName="Name10" presStyleLbl="parChTrans1D2" presStyleIdx="1" presStyleCnt="2"/>
      <dgm:spPr/>
      <dgm:t>
        <a:bodyPr/>
        <a:lstStyle/>
        <a:p>
          <a:endParaRPr lang="en-US"/>
        </a:p>
      </dgm:t>
    </dgm:pt>
    <dgm:pt modelId="{40726CE0-0BA0-4AD3-A1E9-06DC64D7956A}" type="pres">
      <dgm:prSet presAssocID="{5AA74D09-505B-4610-943F-27C214D7E98D}" presName="hierRoot2" presStyleCnt="0"/>
      <dgm:spPr/>
    </dgm:pt>
    <dgm:pt modelId="{A31E498C-FAD7-4DEC-8A01-773AD38F2816}" type="pres">
      <dgm:prSet presAssocID="{5AA74D09-505B-4610-943F-27C214D7E98D}" presName="composite2" presStyleCnt="0"/>
      <dgm:spPr/>
    </dgm:pt>
    <dgm:pt modelId="{CE54C2D6-C4F9-414C-B593-DB8E114B18B0}" type="pres">
      <dgm:prSet presAssocID="{5AA74D09-505B-4610-943F-27C214D7E98D}" presName="background2" presStyleLbl="node2" presStyleIdx="1" presStyleCnt="2"/>
      <dgm:spPr/>
    </dgm:pt>
    <dgm:pt modelId="{2ACC3EF3-0C5A-4957-ABE6-AE3535DB429C}" type="pres">
      <dgm:prSet presAssocID="{5AA74D09-505B-4610-943F-27C214D7E98D}" presName="text2" presStyleLbl="fgAcc2" presStyleIdx="1" presStyleCnt="2" custScaleX="1734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E686E6-EFAB-4AE7-AFC4-898BDA6E158E}" type="pres">
      <dgm:prSet presAssocID="{5AA74D09-505B-4610-943F-27C214D7E98D}" presName="hierChild3" presStyleCnt="0"/>
      <dgm:spPr/>
    </dgm:pt>
    <dgm:pt modelId="{916BD553-12D3-4D26-8C04-998F741D9D9A}" type="pres">
      <dgm:prSet presAssocID="{6EE793CD-6A46-4ECA-A5F1-EDBEE7D3AF2B}" presName="Name17" presStyleLbl="parChTrans1D3" presStyleIdx="2" presStyleCnt="5"/>
      <dgm:spPr/>
      <dgm:t>
        <a:bodyPr/>
        <a:lstStyle/>
        <a:p>
          <a:endParaRPr lang="en-US"/>
        </a:p>
      </dgm:t>
    </dgm:pt>
    <dgm:pt modelId="{61757D2E-D74D-42AF-99AE-11D20A40FBB2}" type="pres">
      <dgm:prSet presAssocID="{FFBE8BA3-0270-4BB7-93A2-34733991F055}" presName="hierRoot3" presStyleCnt="0"/>
      <dgm:spPr/>
    </dgm:pt>
    <dgm:pt modelId="{E71934DC-CFBD-4B5D-908C-49DA099BF38D}" type="pres">
      <dgm:prSet presAssocID="{FFBE8BA3-0270-4BB7-93A2-34733991F055}" presName="composite3" presStyleCnt="0"/>
      <dgm:spPr/>
    </dgm:pt>
    <dgm:pt modelId="{44506444-30E4-4C54-AD14-B1FA11125A8B}" type="pres">
      <dgm:prSet presAssocID="{FFBE8BA3-0270-4BB7-93A2-34733991F055}" presName="background3" presStyleLbl="node3" presStyleIdx="2" presStyleCnt="5"/>
      <dgm:spPr/>
    </dgm:pt>
    <dgm:pt modelId="{15F65912-27D0-4C50-872B-2CCE25512F6F}" type="pres">
      <dgm:prSet presAssocID="{FFBE8BA3-0270-4BB7-93A2-34733991F055}" presName="text3" presStyleLbl="fgAcc3" presStyleIdx="2" presStyleCnt="5" custScaleX="115763" custScaleY="1178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471794-F05F-486C-A5B5-4D3A8DD46DB0}" type="pres">
      <dgm:prSet presAssocID="{FFBE8BA3-0270-4BB7-93A2-34733991F055}" presName="hierChild4" presStyleCnt="0"/>
      <dgm:spPr/>
    </dgm:pt>
    <dgm:pt modelId="{340E59BA-0AFA-4A47-B835-D14E4C6CCF27}" type="pres">
      <dgm:prSet presAssocID="{AE09F9DA-B2D9-42C4-9A29-77B9F6248127}" presName="Name17" presStyleLbl="parChTrans1D3" presStyleIdx="3" presStyleCnt="5"/>
      <dgm:spPr/>
      <dgm:t>
        <a:bodyPr/>
        <a:lstStyle/>
        <a:p>
          <a:endParaRPr lang="en-US"/>
        </a:p>
      </dgm:t>
    </dgm:pt>
    <dgm:pt modelId="{40BC51BA-9C4A-499D-91DC-BBA2AD2C0DF1}" type="pres">
      <dgm:prSet presAssocID="{FA11B8AD-5DFB-40FD-9364-ECAA1D19B625}" presName="hierRoot3" presStyleCnt="0"/>
      <dgm:spPr/>
    </dgm:pt>
    <dgm:pt modelId="{E57D57DF-5041-4489-83FD-B582BD83DAFB}" type="pres">
      <dgm:prSet presAssocID="{FA11B8AD-5DFB-40FD-9364-ECAA1D19B625}" presName="composite3" presStyleCnt="0"/>
      <dgm:spPr/>
    </dgm:pt>
    <dgm:pt modelId="{09E98232-2285-4EF4-9F50-177E208B1C81}" type="pres">
      <dgm:prSet presAssocID="{FA11B8AD-5DFB-40FD-9364-ECAA1D19B625}" presName="background3" presStyleLbl="node3" presStyleIdx="3" presStyleCnt="5"/>
      <dgm:spPr/>
    </dgm:pt>
    <dgm:pt modelId="{1EFE0BA5-8FDB-4634-A6A4-E7D3FB7DF3ED}" type="pres">
      <dgm:prSet presAssocID="{FA11B8AD-5DFB-40FD-9364-ECAA1D19B625}" presName="text3" presStyleLbl="fgAcc3" presStyleIdx="3" presStyleCnt="5" custScaleY="1153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5E3E36-82C3-4A13-B950-A1C9AAF03569}" type="pres">
      <dgm:prSet presAssocID="{FA11B8AD-5DFB-40FD-9364-ECAA1D19B625}" presName="hierChild4" presStyleCnt="0"/>
      <dgm:spPr/>
    </dgm:pt>
    <dgm:pt modelId="{9C5D54F2-33CB-4402-8D26-3E5647B671E5}" type="pres">
      <dgm:prSet presAssocID="{68DAA813-AADE-42AA-9C58-A45982578D25}" presName="Name17" presStyleLbl="parChTrans1D3" presStyleIdx="4" presStyleCnt="5"/>
      <dgm:spPr/>
      <dgm:t>
        <a:bodyPr/>
        <a:lstStyle/>
        <a:p>
          <a:endParaRPr lang="en-US"/>
        </a:p>
      </dgm:t>
    </dgm:pt>
    <dgm:pt modelId="{4E92C99E-3AB0-4B8E-86D6-486CF9D910A0}" type="pres">
      <dgm:prSet presAssocID="{2913DD8C-AC29-443F-BFDD-EA426D510893}" presName="hierRoot3" presStyleCnt="0"/>
      <dgm:spPr/>
    </dgm:pt>
    <dgm:pt modelId="{98750527-8EE1-49FB-9D8B-6A995954CA70}" type="pres">
      <dgm:prSet presAssocID="{2913DD8C-AC29-443F-BFDD-EA426D510893}" presName="composite3" presStyleCnt="0"/>
      <dgm:spPr/>
    </dgm:pt>
    <dgm:pt modelId="{E5BEF3B0-1884-4B4E-A050-AD59216879BD}" type="pres">
      <dgm:prSet presAssocID="{2913DD8C-AC29-443F-BFDD-EA426D510893}" presName="background3" presStyleLbl="node3" presStyleIdx="4" presStyleCnt="5"/>
      <dgm:spPr/>
    </dgm:pt>
    <dgm:pt modelId="{31425DAB-F44D-4117-8F55-4AEF4EE63958}" type="pres">
      <dgm:prSet presAssocID="{2913DD8C-AC29-443F-BFDD-EA426D510893}" presName="text3" presStyleLbl="fgAcc3" presStyleIdx="4" presStyleCnt="5" custScaleX="182976" custScaleY="110391" custLinFactNeighborX="-12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EE323C-D6C0-4CF0-B1D5-DCADBC595726}" type="pres">
      <dgm:prSet presAssocID="{2913DD8C-AC29-443F-BFDD-EA426D510893}" presName="hierChild4" presStyleCnt="0"/>
      <dgm:spPr/>
    </dgm:pt>
  </dgm:ptLst>
  <dgm:cxnLst>
    <dgm:cxn modelId="{DB9AAF55-3012-4FF5-85E1-DA08F2FF27E7}" type="presOf" srcId="{F122B95A-7699-4553-A326-A92D3E3E98E4}" destId="{CFDBF745-4F5C-4C3F-8BFB-89B59DD477B0}" srcOrd="0" destOrd="0" presId="urn:microsoft.com/office/officeart/2005/8/layout/hierarchy1"/>
    <dgm:cxn modelId="{B39A97DB-C252-4A78-9CD6-AEE916D9A0CA}" type="presOf" srcId="{52F0BC1D-0C73-477A-8E9B-2D796F4C0228}" destId="{24ED1D61-5B0D-418E-B85D-B04FC058A40C}" srcOrd="0" destOrd="0" presId="urn:microsoft.com/office/officeart/2005/8/layout/hierarchy1"/>
    <dgm:cxn modelId="{A69C9DE4-C50F-48FC-8507-CC43A2445744}" type="presOf" srcId="{6C3DDB54-F725-48F5-AB1F-9C0DEBB32EE1}" destId="{09870F0A-B1A2-4331-B28D-E29EB704CFFE}" srcOrd="0" destOrd="0" presId="urn:microsoft.com/office/officeart/2005/8/layout/hierarchy1"/>
    <dgm:cxn modelId="{E64F520D-E29C-40A2-849C-7B96040A0989}" type="presOf" srcId="{6EE793CD-6A46-4ECA-A5F1-EDBEE7D3AF2B}" destId="{916BD553-12D3-4D26-8C04-998F741D9D9A}" srcOrd="0" destOrd="0" presId="urn:microsoft.com/office/officeart/2005/8/layout/hierarchy1"/>
    <dgm:cxn modelId="{70110FDE-18E2-4C3E-B62C-36AE302060B7}" type="presOf" srcId="{7208F524-2BC8-46F7-8C05-339095F9DE7B}" destId="{0ACCB09B-9F6F-453E-A98C-EB2E84A325DE}" srcOrd="0" destOrd="0" presId="urn:microsoft.com/office/officeart/2005/8/layout/hierarchy1"/>
    <dgm:cxn modelId="{5D1D3A16-7CE3-4515-A985-523E48E3837F}" srcId="{4CD45D53-4078-477C-88F8-EB75A6642E1F}" destId="{652B4495-FB12-4E9E-82CF-8DC830F39CEA}" srcOrd="0" destOrd="0" parTransId="{A906E4A7-FA42-44AE-B35F-EF51234D5820}" sibTransId="{6EDEC4E4-AF7E-48DC-9661-C2DBCFA71ED3}"/>
    <dgm:cxn modelId="{767BFE55-FB5A-4227-944A-1612FD91A747}" srcId="{652B4495-FB12-4E9E-82CF-8DC830F39CEA}" destId="{D6F1E402-BB43-4D98-90DA-BB2261F026F1}" srcOrd="0" destOrd="0" parTransId="{AA5D3110-02FD-4292-8E1E-C951504C7F33}" sibTransId="{3572BDF1-F8A1-4C77-96FE-8753E5E65ABB}"/>
    <dgm:cxn modelId="{1A7E7E43-75C4-4F6A-ACC5-B3A1EC22BC7F}" type="presOf" srcId="{FA11B8AD-5DFB-40FD-9364-ECAA1D19B625}" destId="{1EFE0BA5-8FDB-4634-A6A4-E7D3FB7DF3ED}" srcOrd="0" destOrd="0" presId="urn:microsoft.com/office/officeart/2005/8/layout/hierarchy1"/>
    <dgm:cxn modelId="{5CB02086-0ACE-49C6-BBB7-68B19BD66381}" type="presOf" srcId="{AE09F9DA-B2D9-42C4-9A29-77B9F6248127}" destId="{340E59BA-0AFA-4A47-B835-D14E4C6CCF27}" srcOrd="0" destOrd="0" presId="urn:microsoft.com/office/officeart/2005/8/layout/hierarchy1"/>
    <dgm:cxn modelId="{718CBCC0-0C2A-4233-8CDF-CB74CB59C23E}" type="presOf" srcId="{2913DD8C-AC29-443F-BFDD-EA426D510893}" destId="{31425DAB-F44D-4117-8F55-4AEF4EE63958}" srcOrd="0" destOrd="0" presId="urn:microsoft.com/office/officeart/2005/8/layout/hierarchy1"/>
    <dgm:cxn modelId="{24935304-FE05-499A-90A4-4CEFA27BC414}" type="presOf" srcId="{D6F1E402-BB43-4D98-90DA-BB2261F026F1}" destId="{726E2896-BA8B-4C93-926C-138BF2F3C70D}" srcOrd="0" destOrd="0" presId="urn:microsoft.com/office/officeart/2005/8/layout/hierarchy1"/>
    <dgm:cxn modelId="{01E6803E-DD60-4C5D-BF50-6D796D4A7D9D}" srcId="{5AA74D09-505B-4610-943F-27C214D7E98D}" destId="{FA11B8AD-5DFB-40FD-9364-ECAA1D19B625}" srcOrd="1" destOrd="0" parTransId="{AE09F9DA-B2D9-42C4-9A29-77B9F6248127}" sibTransId="{F789339C-545D-496F-BE9B-B9621725E85A}"/>
    <dgm:cxn modelId="{3367B69F-B925-4F51-8EAD-50895112A75B}" type="presOf" srcId="{AA5D3110-02FD-4292-8E1E-C951504C7F33}" destId="{6B1C4E02-7620-464C-A620-A6EEE39F566B}" srcOrd="0" destOrd="0" presId="urn:microsoft.com/office/officeart/2005/8/layout/hierarchy1"/>
    <dgm:cxn modelId="{41920D83-1982-45EA-8E08-3A52505BEFDA}" type="presOf" srcId="{68DAA813-AADE-42AA-9C58-A45982578D25}" destId="{9C5D54F2-33CB-4402-8D26-3E5647B671E5}" srcOrd="0" destOrd="0" presId="urn:microsoft.com/office/officeart/2005/8/layout/hierarchy1"/>
    <dgm:cxn modelId="{35A016C3-FB4B-4F41-9F61-96462CEF52A3}" srcId="{652B4495-FB12-4E9E-82CF-8DC830F39CEA}" destId="{5AA74D09-505B-4610-943F-27C214D7E98D}" srcOrd="1" destOrd="0" parTransId="{52F0BC1D-0C73-477A-8E9B-2D796F4C0228}" sibTransId="{0F1A3468-F5EA-4EE8-87F1-6C28683671EC}"/>
    <dgm:cxn modelId="{ED929758-D797-4D7C-A2B3-1B568630FF6B}" type="presOf" srcId="{5AA74D09-505B-4610-943F-27C214D7E98D}" destId="{2ACC3EF3-0C5A-4957-ABE6-AE3535DB429C}" srcOrd="0" destOrd="0" presId="urn:microsoft.com/office/officeart/2005/8/layout/hierarchy1"/>
    <dgm:cxn modelId="{EB85E20B-A1F9-4C09-A15C-5AF478C8977F}" type="presOf" srcId="{BEBCDE52-ED5B-422C-9DA4-DF78AB5BC8D8}" destId="{BAD86F11-A155-4E02-A5EC-A9EC8DE823F1}" srcOrd="0" destOrd="0" presId="urn:microsoft.com/office/officeart/2005/8/layout/hierarchy1"/>
    <dgm:cxn modelId="{C9F9D477-94FD-45F3-97D6-B7B2FA50BD9F}" type="presOf" srcId="{4CD45D53-4078-477C-88F8-EB75A6642E1F}" destId="{6F65A33D-4F50-466A-846D-B5E5E48C10AB}" srcOrd="0" destOrd="0" presId="urn:microsoft.com/office/officeart/2005/8/layout/hierarchy1"/>
    <dgm:cxn modelId="{2D3A385D-DACD-4066-AD30-B2F929166534}" srcId="{5AA74D09-505B-4610-943F-27C214D7E98D}" destId="{FFBE8BA3-0270-4BB7-93A2-34733991F055}" srcOrd="0" destOrd="0" parTransId="{6EE793CD-6A46-4ECA-A5F1-EDBEE7D3AF2B}" sibTransId="{4C0FCC40-D7BD-4C9F-AF28-174FBAF8EB44}"/>
    <dgm:cxn modelId="{5804A430-C03E-44FD-8561-4C898AD5E3BA}" srcId="{D6F1E402-BB43-4D98-90DA-BB2261F026F1}" destId="{BEBCDE52-ED5B-422C-9DA4-DF78AB5BC8D8}" srcOrd="0" destOrd="0" parTransId="{7208F524-2BC8-46F7-8C05-339095F9DE7B}" sibTransId="{E84A6B59-7315-49F5-A13F-8FA7BDC3944B}"/>
    <dgm:cxn modelId="{85544B74-2847-4320-AB40-702348259DBD}" type="presOf" srcId="{652B4495-FB12-4E9E-82CF-8DC830F39CEA}" destId="{43FA9CEA-20C6-4BC4-ADDD-EAAFE285EEE4}" srcOrd="0" destOrd="0" presId="urn:microsoft.com/office/officeart/2005/8/layout/hierarchy1"/>
    <dgm:cxn modelId="{C7827E89-EC46-4D06-A758-8D38FD94ED9A}" type="presOf" srcId="{FFBE8BA3-0270-4BB7-93A2-34733991F055}" destId="{15F65912-27D0-4C50-872B-2CCE25512F6F}" srcOrd="0" destOrd="0" presId="urn:microsoft.com/office/officeart/2005/8/layout/hierarchy1"/>
    <dgm:cxn modelId="{5C06FA35-17BF-428C-8548-B85BAF2FE56A}" srcId="{D6F1E402-BB43-4D98-90DA-BB2261F026F1}" destId="{F122B95A-7699-4553-A326-A92D3E3E98E4}" srcOrd="1" destOrd="0" parTransId="{6C3DDB54-F725-48F5-AB1F-9C0DEBB32EE1}" sibTransId="{1E181B89-88CA-4CBE-8E53-DC40F0E55912}"/>
    <dgm:cxn modelId="{73170864-C3DA-43B2-908D-2F947407D81C}" srcId="{5AA74D09-505B-4610-943F-27C214D7E98D}" destId="{2913DD8C-AC29-443F-BFDD-EA426D510893}" srcOrd="2" destOrd="0" parTransId="{68DAA813-AADE-42AA-9C58-A45982578D25}" sibTransId="{1E2B85EA-9E8D-4E77-9FD7-D01450B6C876}"/>
    <dgm:cxn modelId="{C439406A-D173-4BCD-A96C-7EAECDEEC1BB}" type="presParOf" srcId="{6F65A33D-4F50-466A-846D-B5E5E48C10AB}" destId="{4F094A18-44C2-4263-A7A1-FD961B0F6274}" srcOrd="0" destOrd="0" presId="urn:microsoft.com/office/officeart/2005/8/layout/hierarchy1"/>
    <dgm:cxn modelId="{BC52A299-F205-44E6-BFEF-C109C4E14753}" type="presParOf" srcId="{4F094A18-44C2-4263-A7A1-FD961B0F6274}" destId="{852BA00B-800E-4A30-957C-41CA599D4AC3}" srcOrd="0" destOrd="0" presId="urn:microsoft.com/office/officeart/2005/8/layout/hierarchy1"/>
    <dgm:cxn modelId="{AF716D57-4B8E-4CF7-A713-D6A412A2E12D}" type="presParOf" srcId="{852BA00B-800E-4A30-957C-41CA599D4AC3}" destId="{EFED05F4-DDBE-4894-8477-F135AE0D557A}" srcOrd="0" destOrd="0" presId="urn:microsoft.com/office/officeart/2005/8/layout/hierarchy1"/>
    <dgm:cxn modelId="{7A68885B-8C2A-4D46-A27B-46B140AF21E1}" type="presParOf" srcId="{852BA00B-800E-4A30-957C-41CA599D4AC3}" destId="{43FA9CEA-20C6-4BC4-ADDD-EAAFE285EEE4}" srcOrd="1" destOrd="0" presId="urn:microsoft.com/office/officeart/2005/8/layout/hierarchy1"/>
    <dgm:cxn modelId="{B3BEDFC9-D2C2-4EFF-BB43-3B525387E0DB}" type="presParOf" srcId="{4F094A18-44C2-4263-A7A1-FD961B0F6274}" destId="{DFD0FE63-9F75-4F5F-B3B2-F506727788D2}" srcOrd="1" destOrd="0" presId="urn:microsoft.com/office/officeart/2005/8/layout/hierarchy1"/>
    <dgm:cxn modelId="{74F3B786-2DDB-4301-80AB-7933B204D2A9}" type="presParOf" srcId="{DFD0FE63-9F75-4F5F-B3B2-F506727788D2}" destId="{6B1C4E02-7620-464C-A620-A6EEE39F566B}" srcOrd="0" destOrd="0" presId="urn:microsoft.com/office/officeart/2005/8/layout/hierarchy1"/>
    <dgm:cxn modelId="{2F2CFBDB-3071-4F8A-BEC0-76155DD6E530}" type="presParOf" srcId="{DFD0FE63-9F75-4F5F-B3B2-F506727788D2}" destId="{F6DEA592-368B-43D9-863E-AC9680B5A34B}" srcOrd="1" destOrd="0" presId="urn:microsoft.com/office/officeart/2005/8/layout/hierarchy1"/>
    <dgm:cxn modelId="{7B90A47F-3484-43A5-9267-C2F3ED9B16BE}" type="presParOf" srcId="{F6DEA592-368B-43D9-863E-AC9680B5A34B}" destId="{75DDF98E-C2B0-4086-9BA0-BA6A1062D547}" srcOrd="0" destOrd="0" presId="urn:microsoft.com/office/officeart/2005/8/layout/hierarchy1"/>
    <dgm:cxn modelId="{DF55AD04-5BF1-482F-9C33-4C127204D42D}" type="presParOf" srcId="{75DDF98E-C2B0-4086-9BA0-BA6A1062D547}" destId="{E75F3765-1270-4554-A6B1-67C6C32E0637}" srcOrd="0" destOrd="0" presId="urn:microsoft.com/office/officeart/2005/8/layout/hierarchy1"/>
    <dgm:cxn modelId="{66F7FC2A-3AF7-49AB-BD50-7E59D4C9D133}" type="presParOf" srcId="{75DDF98E-C2B0-4086-9BA0-BA6A1062D547}" destId="{726E2896-BA8B-4C93-926C-138BF2F3C70D}" srcOrd="1" destOrd="0" presId="urn:microsoft.com/office/officeart/2005/8/layout/hierarchy1"/>
    <dgm:cxn modelId="{77A92039-1265-4284-9D6A-C028C7F40690}" type="presParOf" srcId="{F6DEA592-368B-43D9-863E-AC9680B5A34B}" destId="{CB6B0027-C496-4D6D-9851-A50EF54046EE}" srcOrd="1" destOrd="0" presId="urn:microsoft.com/office/officeart/2005/8/layout/hierarchy1"/>
    <dgm:cxn modelId="{149B1DE3-AC50-45BF-8F97-D77BDFE75451}" type="presParOf" srcId="{CB6B0027-C496-4D6D-9851-A50EF54046EE}" destId="{0ACCB09B-9F6F-453E-A98C-EB2E84A325DE}" srcOrd="0" destOrd="0" presId="urn:microsoft.com/office/officeart/2005/8/layout/hierarchy1"/>
    <dgm:cxn modelId="{FE4C0664-7DC4-4180-B0B7-F7BA08AD0FB0}" type="presParOf" srcId="{CB6B0027-C496-4D6D-9851-A50EF54046EE}" destId="{EA744035-3605-4CAF-AA3B-81E1B92E7D41}" srcOrd="1" destOrd="0" presId="urn:microsoft.com/office/officeart/2005/8/layout/hierarchy1"/>
    <dgm:cxn modelId="{112A7673-2787-4892-99C5-8664962F7A96}" type="presParOf" srcId="{EA744035-3605-4CAF-AA3B-81E1B92E7D41}" destId="{744CAF3E-DF00-4122-9839-60C9A43FB884}" srcOrd="0" destOrd="0" presId="urn:microsoft.com/office/officeart/2005/8/layout/hierarchy1"/>
    <dgm:cxn modelId="{5C082632-50B2-4704-9411-6DE84BD0E1F2}" type="presParOf" srcId="{744CAF3E-DF00-4122-9839-60C9A43FB884}" destId="{599EFEE5-9DEF-44BF-86ED-6FA15129D1A2}" srcOrd="0" destOrd="0" presId="urn:microsoft.com/office/officeart/2005/8/layout/hierarchy1"/>
    <dgm:cxn modelId="{0274105A-F696-4F13-B5FB-4F704EAE03D1}" type="presParOf" srcId="{744CAF3E-DF00-4122-9839-60C9A43FB884}" destId="{BAD86F11-A155-4E02-A5EC-A9EC8DE823F1}" srcOrd="1" destOrd="0" presId="urn:microsoft.com/office/officeart/2005/8/layout/hierarchy1"/>
    <dgm:cxn modelId="{E9725316-CDAC-41EE-B78D-75FAA3EF1E42}" type="presParOf" srcId="{EA744035-3605-4CAF-AA3B-81E1B92E7D41}" destId="{81118493-6378-4445-A428-6D022F186084}" srcOrd="1" destOrd="0" presId="urn:microsoft.com/office/officeart/2005/8/layout/hierarchy1"/>
    <dgm:cxn modelId="{919E6E3D-9829-4C1C-9125-4FBC06FE4014}" type="presParOf" srcId="{CB6B0027-C496-4D6D-9851-A50EF54046EE}" destId="{09870F0A-B1A2-4331-B28D-E29EB704CFFE}" srcOrd="2" destOrd="0" presId="urn:microsoft.com/office/officeart/2005/8/layout/hierarchy1"/>
    <dgm:cxn modelId="{F3648479-3DF3-4C6B-BAD5-2C1D7E527847}" type="presParOf" srcId="{CB6B0027-C496-4D6D-9851-A50EF54046EE}" destId="{AF5EBEA6-F468-4C26-9B6C-7E79418BD348}" srcOrd="3" destOrd="0" presId="urn:microsoft.com/office/officeart/2005/8/layout/hierarchy1"/>
    <dgm:cxn modelId="{BFF89CF7-E0A0-4527-B4A2-B3CDC525D353}" type="presParOf" srcId="{AF5EBEA6-F468-4C26-9B6C-7E79418BD348}" destId="{3F852AC8-E81D-4A0B-9FEB-BB79F81F3832}" srcOrd="0" destOrd="0" presId="urn:microsoft.com/office/officeart/2005/8/layout/hierarchy1"/>
    <dgm:cxn modelId="{6042CA7D-63A9-463B-B266-699983941D01}" type="presParOf" srcId="{3F852AC8-E81D-4A0B-9FEB-BB79F81F3832}" destId="{C985590D-F6C7-4AD9-887B-E8AFC4BC3DD8}" srcOrd="0" destOrd="0" presId="urn:microsoft.com/office/officeart/2005/8/layout/hierarchy1"/>
    <dgm:cxn modelId="{08DEEA1D-AF37-4218-9389-E2650DC44FD6}" type="presParOf" srcId="{3F852AC8-E81D-4A0B-9FEB-BB79F81F3832}" destId="{CFDBF745-4F5C-4C3F-8BFB-89B59DD477B0}" srcOrd="1" destOrd="0" presId="urn:microsoft.com/office/officeart/2005/8/layout/hierarchy1"/>
    <dgm:cxn modelId="{0FFFC6A4-2A37-43A8-80AE-7C97CF6767F0}" type="presParOf" srcId="{AF5EBEA6-F468-4C26-9B6C-7E79418BD348}" destId="{D5B13471-8156-47C1-852C-793FB1288F48}" srcOrd="1" destOrd="0" presId="urn:microsoft.com/office/officeart/2005/8/layout/hierarchy1"/>
    <dgm:cxn modelId="{B02D599C-9E93-4E97-A0A2-49619D995FB2}" type="presParOf" srcId="{DFD0FE63-9F75-4F5F-B3B2-F506727788D2}" destId="{24ED1D61-5B0D-418E-B85D-B04FC058A40C}" srcOrd="2" destOrd="0" presId="urn:microsoft.com/office/officeart/2005/8/layout/hierarchy1"/>
    <dgm:cxn modelId="{55C51C74-36D0-4FCB-85F0-89523A6DF840}" type="presParOf" srcId="{DFD0FE63-9F75-4F5F-B3B2-F506727788D2}" destId="{40726CE0-0BA0-4AD3-A1E9-06DC64D7956A}" srcOrd="3" destOrd="0" presId="urn:microsoft.com/office/officeart/2005/8/layout/hierarchy1"/>
    <dgm:cxn modelId="{37A9AD37-6290-4463-ABEE-E5559BCED704}" type="presParOf" srcId="{40726CE0-0BA0-4AD3-A1E9-06DC64D7956A}" destId="{A31E498C-FAD7-4DEC-8A01-773AD38F2816}" srcOrd="0" destOrd="0" presId="urn:microsoft.com/office/officeart/2005/8/layout/hierarchy1"/>
    <dgm:cxn modelId="{54A0A4C4-390D-4094-9325-9DE16E0724D2}" type="presParOf" srcId="{A31E498C-FAD7-4DEC-8A01-773AD38F2816}" destId="{CE54C2D6-C4F9-414C-B593-DB8E114B18B0}" srcOrd="0" destOrd="0" presId="urn:microsoft.com/office/officeart/2005/8/layout/hierarchy1"/>
    <dgm:cxn modelId="{1EEFEFA1-7F4D-4235-B897-B15EFC2C782B}" type="presParOf" srcId="{A31E498C-FAD7-4DEC-8A01-773AD38F2816}" destId="{2ACC3EF3-0C5A-4957-ABE6-AE3535DB429C}" srcOrd="1" destOrd="0" presId="urn:microsoft.com/office/officeart/2005/8/layout/hierarchy1"/>
    <dgm:cxn modelId="{FDAF9DA4-84C4-4EB2-B1CF-C191D4F2EB6C}" type="presParOf" srcId="{40726CE0-0BA0-4AD3-A1E9-06DC64D7956A}" destId="{8DE686E6-EFAB-4AE7-AFC4-898BDA6E158E}" srcOrd="1" destOrd="0" presId="urn:microsoft.com/office/officeart/2005/8/layout/hierarchy1"/>
    <dgm:cxn modelId="{E9810504-5DD3-45E6-AA3F-54D5DE8ADD6D}" type="presParOf" srcId="{8DE686E6-EFAB-4AE7-AFC4-898BDA6E158E}" destId="{916BD553-12D3-4D26-8C04-998F741D9D9A}" srcOrd="0" destOrd="0" presId="urn:microsoft.com/office/officeart/2005/8/layout/hierarchy1"/>
    <dgm:cxn modelId="{2A3EE835-C48C-4C87-889B-F775CCC54216}" type="presParOf" srcId="{8DE686E6-EFAB-4AE7-AFC4-898BDA6E158E}" destId="{61757D2E-D74D-42AF-99AE-11D20A40FBB2}" srcOrd="1" destOrd="0" presId="urn:microsoft.com/office/officeart/2005/8/layout/hierarchy1"/>
    <dgm:cxn modelId="{CF406312-1091-44EF-BF7E-CDCCB4F8EC1F}" type="presParOf" srcId="{61757D2E-D74D-42AF-99AE-11D20A40FBB2}" destId="{E71934DC-CFBD-4B5D-908C-49DA099BF38D}" srcOrd="0" destOrd="0" presId="urn:microsoft.com/office/officeart/2005/8/layout/hierarchy1"/>
    <dgm:cxn modelId="{813B7B90-3733-4819-BCE0-FBCF56FDE56A}" type="presParOf" srcId="{E71934DC-CFBD-4B5D-908C-49DA099BF38D}" destId="{44506444-30E4-4C54-AD14-B1FA11125A8B}" srcOrd="0" destOrd="0" presId="urn:microsoft.com/office/officeart/2005/8/layout/hierarchy1"/>
    <dgm:cxn modelId="{CD4DEACE-2739-48F2-9BC0-9E1E3E1C0ACC}" type="presParOf" srcId="{E71934DC-CFBD-4B5D-908C-49DA099BF38D}" destId="{15F65912-27D0-4C50-872B-2CCE25512F6F}" srcOrd="1" destOrd="0" presId="urn:microsoft.com/office/officeart/2005/8/layout/hierarchy1"/>
    <dgm:cxn modelId="{88D4CC84-6A43-40F4-BA4B-9227CF05C33D}" type="presParOf" srcId="{61757D2E-D74D-42AF-99AE-11D20A40FBB2}" destId="{25471794-F05F-486C-A5B5-4D3A8DD46DB0}" srcOrd="1" destOrd="0" presId="urn:microsoft.com/office/officeart/2005/8/layout/hierarchy1"/>
    <dgm:cxn modelId="{39406EFF-DB60-4CD5-A2D4-E753872DE0D9}" type="presParOf" srcId="{8DE686E6-EFAB-4AE7-AFC4-898BDA6E158E}" destId="{340E59BA-0AFA-4A47-B835-D14E4C6CCF27}" srcOrd="2" destOrd="0" presId="urn:microsoft.com/office/officeart/2005/8/layout/hierarchy1"/>
    <dgm:cxn modelId="{09362710-E95E-4589-81DC-46F3F45127AE}" type="presParOf" srcId="{8DE686E6-EFAB-4AE7-AFC4-898BDA6E158E}" destId="{40BC51BA-9C4A-499D-91DC-BBA2AD2C0DF1}" srcOrd="3" destOrd="0" presId="urn:microsoft.com/office/officeart/2005/8/layout/hierarchy1"/>
    <dgm:cxn modelId="{5EC7FE0B-1A05-463C-BD23-22ECC5917FEE}" type="presParOf" srcId="{40BC51BA-9C4A-499D-91DC-BBA2AD2C0DF1}" destId="{E57D57DF-5041-4489-83FD-B582BD83DAFB}" srcOrd="0" destOrd="0" presId="urn:microsoft.com/office/officeart/2005/8/layout/hierarchy1"/>
    <dgm:cxn modelId="{FB9139BD-695E-4EA7-84B5-7451B8DF4294}" type="presParOf" srcId="{E57D57DF-5041-4489-83FD-B582BD83DAFB}" destId="{09E98232-2285-4EF4-9F50-177E208B1C81}" srcOrd="0" destOrd="0" presId="urn:microsoft.com/office/officeart/2005/8/layout/hierarchy1"/>
    <dgm:cxn modelId="{1F36EDEF-F712-45A9-91BF-CFA93F8AFFFE}" type="presParOf" srcId="{E57D57DF-5041-4489-83FD-B582BD83DAFB}" destId="{1EFE0BA5-8FDB-4634-A6A4-E7D3FB7DF3ED}" srcOrd="1" destOrd="0" presId="urn:microsoft.com/office/officeart/2005/8/layout/hierarchy1"/>
    <dgm:cxn modelId="{D77582B5-2FC1-425C-AC12-D41D52E4E96A}" type="presParOf" srcId="{40BC51BA-9C4A-499D-91DC-BBA2AD2C0DF1}" destId="{035E3E36-82C3-4A13-B950-A1C9AAF03569}" srcOrd="1" destOrd="0" presId="urn:microsoft.com/office/officeart/2005/8/layout/hierarchy1"/>
    <dgm:cxn modelId="{472982AD-4B11-4C07-8F1E-687D6068249F}" type="presParOf" srcId="{8DE686E6-EFAB-4AE7-AFC4-898BDA6E158E}" destId="{9C5D54F2-33CB-4402-8D26-3E5647B671E5}" srcOrd="4" destOrd="0" presId="urn:microsoft.com/office/officeart/2005/8/layout/hierarchy1"/>
    <dgm:cxn modelId="{8E21A43E-20F8-47D5-8AEB-1AFFC8736C3B}" type="presParOf" srcId="{8DE686E6-EFAB-4AE7-AFC4-898BDA6E158E}" destId="{4E92C99E-3AB0-4B8E-86D6-486CF9D910A0}" srcOrd="5" destOrd="0" presId="urn:microsoft.com/office/officeart/2005/8/layout/hierarchy1"/>
    <dgm:cxn modelId="{1C877A8B-4339-441B-9D87-A4E582048A17}" type="presParOf" srcId="{4E92C99E-3AB0-4B8E-86D6-486CF9D910A0}" destId="{98750527-8EE1-49FB-9D8B-6A995954CA70}" srcOrd="0" destOrd="0" presId="urn:microsoft.com/office/officeart/2005/8/layout/hierarchy1"/>
    <dgm:cxn modelId="{01A4E63A-5D27-479F-AD72-A4CE42E879D9}" type="presParOf" srcId="{98750527-8EE1-49FB-9D8B-6A995954CA70}" destId="{E5BEF3B0-1884-4B4E-A050-AD59216879BD}" srcOrd="0" destOrd="0" presId="urn:microsoft.com/office/officeart/2005/8/layout/hierarchy1"/>
    <dgm:cxn modelId="{40DFDA79-2FD8-4E80-86E1-E89774F63B57}" type="presParOf" srcId="{98750527-8EE1-49FB-9D8B-6A995954CA70}" destId="{31425DAB-F44D-4117-8F55-4AEF4EE63958}" srcOrd="1" destOrd="0" presId="urn:microsoft.com/office/officeart/2005/8/layout/hierarchy1"/>
    <dgm:cxn modelId="{93DF3814-E118-42B1-9CD6-3D655512FE80}" type="presParOf" srcId="{4E92C99E-3AB0-4B8E-86D6-486CF9D910A0}" destId="{C3EE323C-D6C0-4CF0-B1D5-DCADBC59572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2" loCatId="matrix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8BFA51CB-E4E2-4EF6-B068-F68F5F9E1BCF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C09CB5-7EC6-44DB-AC62-6E3FB71173A5}" type="pres">
      <dgm:prSet presAssocID="{75B9D322-AFEF-4B62-B983-FB15632E6EAD}" presName="axisShape" presStyleLbl="bgShp" presStyleIdx="0" presStyleCnt="1"/>
      <dgm:spPr/>
    </dgm:pt>
    <dgm:pt modelId="{383AC20F-8F41-445F-8514-28AC5F1A7C70}" type="pres">
      <dgm:prSet presAssocID="{75B9D322-AFEF-4B62-B983-FB15632E6EAD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E00651-25AA-480E-89C3-EE1B62B38E15}" type="pres">
      <dgm:prSet presAssocID="{75B9D322-AFEF-4B62-B983-FB15632E6EAD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B6B28-AB12-4134-8DB1-035439FD46E8}" type="pres">
      <dgm:prSet presAssocID="{75B9D322-AFEF-4B62-B983-FB15632E6EAD}" presName="rect3" presStyleLbl="node1" presStyleIdx="2" presStyleCnt="4" custLinFactNeighborX="-21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818B1-31EC-46BB-BC5E-FD2CFE8C7CFE}" type="pres">
      <dgm:prSet presAssocID="{75B9D322-AFEF-4B62-B983-FB15632E6EAD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2C486C-600A-4F55-BF35-42489952F0DC}" type="presOf" srcId="{0845126B-6BE6-4C9C-9A4C-C2C2F8659836}" destId="{C8BB6B28-AB12-4134-8DB1-035439FD46E8}" srcOrd="0" destOrd="0" presId="urn:microsoft.com/office/officeart/2005/8/layout/matrix2"/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3B62DC3B-97F7-4D21-BEA5-1EEBB12FF30A}" type="presOf" srcId="{4B827B5C-75E7-41D8-BA4E-EE1863FAD74D}" destId="{8BE00651-25AA-480E-89C3-EE1B62B38E15}" srcOrd="0" destOrd="0" presId="urn:microsoft.com/office/officeart/2005/8/layout/matrix2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F04AEC72-D5B8-465C-AB73-4AB90C698B64}" type="presOf" srcId="{87878803-FC5F-4F97-B7A1-720FB9CD7ACF}" destId="{383AC20F-8F41-445F-8514-28AC5F1A7C70}" srcOrd="0" destOrd="0" presId="urn:microsoft.com/office/officeart/2005/8/layout/matrix2"/>
    <dgm:cxn modelId="{4E536E42-ADCF-472D-AFE5-47CC5293C953}" type="presOf" srcId="{75B9D322-AFEF-4B62-B983-FB15632E6EAD}" destId="{8BFA51CB-E4E2-4EF6-B068-F68F5F9E1BCF}" srcOrd="0" destOrd="0" presId="urn:microsoft.com/office/officeart/2005/8/layout/matrix2"/>
    <dgm:cxn modelId="{BE8D9740-5142-4FA6-BD79-B1DA940857B2}" type="presOf" srcId="{7AECC186-810A-4F61-A605-A0B1B22AD0B7}" destId="{086818B1-31EC-46BB-BC5E-FD2CFE8C7CFE}" srcOrd="0" destOrd="0" presId="urn:microsoft.com/office/officeart/2005/8/layout/matrix2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7DE695AB-C2E5-49CE-9AAE-D4F928C30952}" type="presParOf" srcId="{8BFA51CB-E4E2-4EF6-B068-F68F5F9E1BCF}" destId="{32C09CB5-7EC6-44DB-AC62-6E3FB71173A5}" srcOrd="0" destOrd="0" presId="urn:microsoft.com/office/officeart/2005/8/layout/matrix2"/>
    <dgm:cxn modelId="{4E5EB1B5-6500-49E4-9152-50F0EE25F88F}" type="presParOf" srcId="{8BFA51CB-E4E2-4EF6-B068-F68F5F9E1BCF}" destId="{383AC20F-8F41-445F-8514-28AC5F1A7C70}" srcOrd="1" destOrd="0" presId="urn:microsoft.com/office/officeart/2005/8/layout/matrix2"/>
    <dgm:cxn modelId="{93A1B98A-6326-484C-96CA-ECB112751B40}" type="presParOf" srcId="{8BFA51CB-E4E2-4EF6-B068-F68F5F9E1BCF}" destId="{8BE00651-25AA-480E-89C3-EE1B62B38E15}" srcOrd="2" destOrd="0" presId="urn:microsoft.com/office/officeart/2005/8/layout/matrix2"/>
    <dgm:cxn modelId="{8BE2039A-8C53-443A-BA61-AFE7CC59F008}" type="presParOf" srcId="{8BFA51CB-E4E2-4EF6-B068-F68F5F9E1BCF}" destId="{C8BB6B28-AB12-4134-8DB1-035439FD46E8}" srcOrd="3" destOrd="0" presId="urn:microsoft.com/office/officeart/2005/8/layout/matrix2"/>
    <dgm:cxn modelId="{D6DF2DE2-5ABC-4034-8412-FAED74BF9969}" type="presParOf" srcId="{8BFA51CB-E4E2-4EF6-B068-F68F5F9E1BCF}" destId="{086818B1-31EC-46BB-BC5E-FD2CFE8C7CF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EC6701-40FD-418B-B873-9F559DE12152}" type="doc">
      <dgm:prSet loTypeId="urn:microsoft.com/office/officeart/2011/layout/RadialPictureList" loCatId="picture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AC326160-1084-4A81-A0DE-1AA01099068F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Ban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tân</a:t>
          </a:r>
          <a:r>
            <a: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"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kêu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đau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đứt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ruột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",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i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vi-VN" sz="2400" b="1" i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b="1" i="1" u="none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400" b="1" i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u="none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vi-VN" sz="2400" b="1" i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r>
            <a:rPr lang="en-US" sz="2400" b="1" i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ED4F503-258D-4703-9328-14407E820EDD}" type="parTrans" cxnId="{E228D9CE-0C28-4D71-A4DB-81CD4C6B3037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6C58922D-00EA-4281-A4C7-7EF6061A5202}" type="sibTrans" cxnId="{E228D9CE-0C28-4D71-A4DB-81CD4C6B3037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F961F5B9-B057-441A-BEE1-4BB319572819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Nguyễn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cốt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xuôi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"Kim </a:t>
          </a:r>
          <a:r>
            <a:rPr lang="en-US" sz="2400" b="1" i="1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Vân</a:t>
          </a:r>
          <a:r>
            <a: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(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bối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Tĩnh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1521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1567) 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</a:t>
          </a:r>
          <a:r>
            <a:rPr lang="en-US" sz="2400" b="1" i="1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". </a:t>
          </a:r>
        </a:p>
      </dgm:t>
    </dgm:pt>
    <dgm:pt modelId="{5B9BB17A-D28E-48FD-A598-70A4BF5136C8}" type="sibTrans" cxnId="{ADD6AE89-957D-43F2-8157-F889D13EEEAA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4C4FD54D-B704-4A3F-9462-715465C2EC0B}" type="parTrans" cxnId="{ADD6AE89-957D-43F2-8157-F889D13EEEAA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2D21551B-771A-4A32-AE11-9051D553F15A}">
      <dgm:prSet phldrT="[Text]" custT="1"/>
      <dgm:spPr/>
      <dgm:t>
        <a:bodyPr/>
        <a:lstStyle/>
        <a:p>
          <a:r>
            <a: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Nguồn gốc, xuất xứ</a:t>
          </a:r>
          <a:endParaRPr lang="en-US" sz="36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97AD4-A2D4-4190-B71B-D2F2328ADD6D}" type="sibTrans" cxnId="{E88D71FD-4BCC-4290-A53F-B210100F3735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6EB8C5D9-D665-4DF2-8351-AA22DE9C6FBC}" type="parTrans" cxnId="{E88D71FD-4BCC-4290-A53F-B210100F3735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CA7952FD-6A27-48FC-BA71-58DE91A160E4}" type="pres">
      <dgm:prSet presAssocID="{9AEC6701-40FD-418B-B873-9F559DE12152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02BB425-0B78-4562-A3D5-425696D7137E}" type="pres">
      <dgm:prSet presAssocID="{2D21551B-771A-4A32-AE11-9051D553F15A}" presName="Parent" presStyleLbl="node1" presStyleIdx="0" presStyleCnt="2" custScaleX="147254" custLinFactNeighborX="-48723" custLinFactNeighborY="-7645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8A678673-DA22-4701-9DA5-61C31E61D9AB}" type="pres">
      <dgm:prSet presAssocID="{F961F5B9-B057-441A-BEE1-4BB319572819}" presName="Accent" presStyleLbl="node1" presStyleIdx="1" presStyleCnt="2"/>
      <dgm:spPr/>
    </dgm:pt>
    <dgm:pt modelId="{00F3F708-8F49-4C84-8F26-BDB46F7ED682}" type="pres">
      <dgm:prSet presAssocID="{F961F5B9-B057-441A-BEE1-4BB319572819}" presName="Image1" presStyleLbl="fgImgPlace1" presStyleIdx="0" presStyleCnt="2" custScaleX="149709" custScaleY="135790" custLinFactNeighborX="-73176" custLinFactNeighborY="-370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5159F60E-7BCF-45AA-9059-7B59E0649207}" type="pres">
      <dgm:prSet presAssocID="{F961F5B9-B057-441A-BEE1-4BB319572819}" presName="Child1" presStyleLbl="revTx" presStyleIdx="0" presStyleCnt="2" custScaleX="217075" custScaleY="146099" custLinFactNeighborX="17201" custLinFactNeighborY="-364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93420-363E-4BC8-9528-939BB3F48B29}" type="pres">
      <dgm:prSet presAssocID="{AC326160-1084-4A81-A0DE-1AA01099068F}" presName="Image2" presStyleCnt="0"/>
      <dgm:spPr/>
    </dgm:pt>
    <dgm:pt modelId="{43471A8F-41D8-4291-9FCE-F8A6BD5C98CE}" type="pres">
      <dgm:prSet presAssocID="{AC326160-1084-4A81-A0DE-1AA01099068F}" presName="Image" presStyleLbl="fgImgPlace1" presStyleIdx="1" presStyleCnt="2" custScaleX="193754" custScaleY="148853" custLinFactNeighborX="-43914" custLinFactNeighborY="891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39DA98C-40AF-42FF-8F27-56D49D3DBC39}" type="pres">
      <dgm:prSet presAssocID="{AC326160-1084-4A81-A0DE-1AA01099068F}" presName="Child2" presStyleLbl="revTx" presStyleIdx="1" presStyleCnt="2" custScaleX="210792" custLinFactNeighborX="42287" custLinFactNeighborY="9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28D9CE-0C28-4D71-A4DB-81CD4C6B3037}" srcId="{2D21551B-771A-4A32-AE11-9051D553F15A}" destId="{AC326160-1084-4A81-A0DE-1AA01099068F}" srcOrd="1" destOrd="0" parTransId="{AED4F503-258D-4703-9328-14407E820EDD}" sibTransId="{6C58922D-00EA-4281-A4C7-7EF6061A5202}"/>
    <dgm:cxn modelId="{5105F025-414A-4446-9870-D5BB7EC79516}" type="presOf" srcId="{AC326160-1084-4A81-A0DE-1AA01099068F}" destId="{E39DA98C-40AF-42FF-8F27-56D49D3DBC39}" srcOrd="0" destOrd="0" presId="urn:microsoft.com/office/officeart/2011/layout/RadialPictureList"/>
    <dgm:cxn modelId="{C23FF23E-4CA5-4371-B123-86AE72DEB8D3}" type="presOf" srcId="{2D21551B-771A-4A32-AE11-9051D553F15A}" destId="{E02BB425-0B78-4562-A3D5-425696D7137E}" srcOrd="0" destOrd="0" presId="urn:microsoft.com/office/officeart/2011/layout/RadialPictureList"/>
    <dgm:cxn modelId="{93AD0B71-A64A-44B4-91EC-A32D646B337F}" type="presOf" srcId="{F961F5B9-B057-441A-BEE1-4BB319572819}" destId="{5159F60E-7BCF-45AA-9059-7B59E0649207}" srcOrd="0" destOrd="0" presId="urn:microsoft.com/office/officeart/2011/layout/RadialPictureList"/>
    <dgm:cxn modelId="{ADD6AE89-957D-43F2-8157-F889D13EEEAA}" srcId="{2D21551B-771A-4A32-AE11-9051D553F15A}" destId="{F961F5B9-B057-441A-BEE1-4BB319572819}" srcOrd="0" destOrd="0" parTransId="{4C4FD54D-B704-4A3F-9462-715465C2EC0B}" sibTransId="{5B9BB17A-D28E-48FD-A598-70A4BF5136C8}"/>
    <dgm:cxn modelId="{5C1375E7-C730-46DD-8DEA-9013B88BFAED}" type="presOf" srcId="{9AEC6701-40FD-418B-B873-9F559DE12152}" destId="{CA7952FD-6A27-48FC-BA71-58DE91A160E4}" srcOrd="0" destOrd="0" presId="urn:microsoft.com/office/officeart/2011/layout/RadialPictureList"/>
    <dgm:cxn modelId="{E88D71FD-4BCC-4290-A53F-B210100F3735}" srcId="{9AEC6701-40FD-418B-B873-9F559DE12152}" destId="{2D21551B-771A-4A32-AE11-9051D553F15A}" srcOrd="0" destOrd="0" parTransId="{6EB8C5D9-D665-4DF2-8351-AA22DE9C6FBC}" sibTransId="{35E97AD4-A2D4-4190-B71B-D2F2328ADD6D}"/>
    <dgm:cxn modelId="{49559E72-C6C3-44BD-BDA0-FD88E66CCC4E}" type="presParOf" srcId="{CA7952FD-6A27-48FC-BA71-58DE91A160E4}" destId="{E02BB425-0B78-4562-A3D5-425696D7137E}" srcOrd="0" destOrd="0" presId="urn:microsoft.com/office/officeart/2011/layout/RadialPictureList"/>
    <dgm:cxn modelId="{7CAF66B5-A266-491F-A310-1952824F5307}" type="presParOf" srcId="{CA7952FD-6A27-48FC-BA71-58DE91A160E4}" destId="{8A678673-DA22-4701-9DA5-61C31E61D9AB}" srcOrd="1" destOrd="0" presId="urn:microsoft.com/office/officeart/2011/layout/RadialPictureList"/>
    <dgm:cxn modelId="{13FDE22D-3129-4E7B-9FE5-96F0E42A7F4B}" type="presParOf" srcId="{CA7952FD-6A27-48FC-BA71-58DE91A160E4}" destId="{00F3F708-8F49-4C84-8F26-BDB46F7ED682}" srcOrd="2" destOrd="0" presId="urn:microsoft.com/office/officeart/2011/layout/RadialPictureList"/>
    <dgm:cxn modelId="{301719B5-4DBE-4A4C-BEE9-08F03802A402}" type="presParOf" srcId="{CA7952FD-6A27-48FC-BA71-58DE91A160E4}" destId="{5159F60E-7BCF-45AA-9059-7B59E0649207}" srcOrd="3" destOrd="0" presId="urn:microsoft.com/office/officeart/2011/layout/RadialPictureList"/>
    <dgm:cxn modelId="{111D76BD-4D34-4262-AAF6-B2C8A0CBDFD3}" type="presParOf" srcId="{CA7952FD-6A27-48FC-BA71-58DE91A160E4}" destId="{9C293420-363E-4BC8-9528-939BB3F48B29}" srcOrd="4" destOrd="0" presId="urn:microsoft.com/office/officeart/2011/layout/RadialPictureList"/>
    <dgm:cxn modelId="{BCFD3111-A600-4DE4-8EDA-C02BCC31D098}" type="presParOf" srcId="{9C293420-363E-4BC8-9528-939BB3F48B29}" destId="{43471A8F-41D8-4291-9FCE-F8A6BD5C98CE}" srcOrd="0" destOrd="0" presId="urn:microsoft.com/office/officeart/2011/layout/RadialPictureList"/>
    <dgm:cxn modelId="{B23DD0A4-A7B1-4034-8C50-80614A04A98F}" type="presParOf" srcId="{CA7952FD-6A27-48FC-BA71-58DE91A160E4}" destId="{E39DA98C-40AF-42FF-8F27-56D49D3DBC39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9F790F-16D3-4E99-94D2-B1F9876119C2}" type="doc">
      <dgm:prSet loTypeId="urn:microsoft.com/office/officeart/2005/8/layout/hierarchy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4F8391-8F56-49BB-BF50-19A528B9857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vi-VN" sz="2000" b="1" dirty="0">
              <a:latin typeface="+mj-lt"/>
            </a:rPr>
            <a:t>Phần 1: Gặp gỡ và đính ước</a:t>
          </a:r>
          <a:endParaRPr lang="en-US" sz="2000" b="1" dirty="0">
            <a:latin typeface="+mj-lt"/>
          </a:endParaRPr>
        </a:p>
      </dgm:t>
    </dgm:pt>
    <dgm:pt modelId="{48A398AF-5E9D-4BF8-9181-F9578AF31570}" type="parTrans" cxnId="{E7C9A4BE-4C85-4B9F-B593-DAF96007C787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07842433-889A-458E-B74A-C5DC223AA61C}" type="sibTrans" cxnId="{E7C9A4BE-4C85-4B9F-B593-DAF96007C787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FFEA297F-8457-4940-B5CB-6A6B73A915D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dirty="0">
              <a:latin typeface="+mj-lt"/>
            </a:rPr>
            <a:t>Thúy Kiều là người con gái tài sắc vẹn toàn, sống trong cảnh êm ấm cùng cha mẹ và hai em.</a:t>
          </a:r>
          <a:endParaRPr lang="en-US" sz="1800" dirty="0">
            <a:latin typeface="+mj-lt"/>
          </a:endParaRPr>
        </a:p>
      </dgm:t>
    </dgm:pt>
    <dgm:pt modelId="{DA13D80E-54AC-4EFD-B443-864894ED031B}" type="parTrans" cxnId="{A076E30F-962D-4CF7-8760-90E46BB793AE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89277761-6C51-40B5-94FF-CFAB10BA4CDE}" type="sibTrans" cxnId="{A076E30F-962D-4CF7-8760-90E46BB793AE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0755643F-74C1-4BAF-ABE5-7184301CFCF8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dirty="0">
              <a:latin typeface="+mj-lt"/>
            </a:rPr>
            <a:t>Trong buổi du xuân vô tình gặp Kim Trọng. Hai bên nảy sinh tình cảm và chủ động, tự do đính ước.</a:t>
          </a:r>
          <a:endParaRPr lang="en-US" sz="1800" dirty="0">
            <a:latin typeface="+mj-lt"/>
          </a:endParaRPr>
        </a:p>
      </dgm:t>
    </dgm:pt>
    <dgm:pt modelId="{0450739B-2499-42DB-95D2-9BD326CD69D0}" type="parTrans" cxnId="{0592264D-9C05-433E-BBA4-7A451608AC25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7DF15EA5-46D1-4CE9-BAE1-8D0EEC5D4986}" type="sibTrans" cxnId="{0592264D-9C05-433E-BBA4-7A451608AC25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D5F50925-AF49-4136-AB95-5ADB9413C05E}">
      <dgm:prSet phldrT="[Text]" custT="1"/>
      <dgm:spPr/>
      <dgm:t>
        <a:bodyPr/>
        <a:lstStyle/>
        <a:p>
          <a:r>
            <a:rPr lang="vi-VN" sz="2000" b="1">
              <a:latin typeface="+mj-lt"/>
            </a:rPr>
            <a:t>Phần 2: Gia biến và lưu lạc</a:t>
          </a:r>
          <a:endParaRPr lang="en-US" sz="2000" b="1">
            <a:latin typeface="+mj-lt"/>
          </a:endParaRPr>
        </a:p>
      </dgm:t>
    </dgm:pt>
    <dgm:pt modelId="{A8A39C3B-C66D-4BB3-A257-500B51A1344F}" type="parTrans" cxnId="{64D2AE71-2081-4EA1-8579-FDA6F48D5CCE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21BCC598-C15B-4CAF-80AD-CF487B140482}" type="sibTrans" cxnId="{64D2AE71-2081-4EA1-8579-FDA6F48D5CCE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1BE2D576-4826-4277-B042-32057D2C38B9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>
              <a:latin typeface="+mj-lt"/>
            </a:rPr>
            <a:t>Khi Kim Trọng về quê, gia đình Kiều gặp nạn.</a:t>
          </a:r>
          <a:endParaRPr lang="en-US" sz="1800">
            <a:latin typeface="+mj-lt"/>
          </a:endParaRPr>
        </a:p>
      </dgm:t>
    </dgm:pt>
    <dgm:pt modelId="{D401BEAB-95A1-44EC-ABC0-2A8216446D68}" type="parTrans" cxnId="{E9887325-656A-4987-914E-DAEF28B1E7FB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4806DFDC-F99F-4B35-BAE0-7F45542A9EC9}" type="sibTrans" cxnId="{E9887325-656A-4987-914E-DAEF28B1E7FB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7DB2C077-306C-49C1-9D0D-74164AAA93A6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>
              <a:latin typeface="+mj-lt"/>
            </a:rPr>
            <a:t>Kiều bán mình chuộc cha, nhờ Vân trả nghĩa cho Kim Trọng.</a:t>
          </a:r>
          <a:endParaRPr lang="en-US" sz="1800">
            <a:latin typeface="+mj-lt"/>
          </a:endParaRPr>
        </a:p>
      </dgm:t>
    </dgm:pt>
    <dgm:pt modelId="{C177DFA5-F6F1-439A-BC35-82462A8925C6}" type="parTrans" cxnId="{14253D7F-0D81-4338-AE49-19372ACDB1DB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2B66A99B-12D4-4F7B-9C32-C037A3961D35}" type="sibTrans" cxnId="{14253D7F-0D81-4338-AE49-19372ACDB1DB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A980AF77-652E-4335-9EB3-C8FCAC0B6B99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dirty="0">
              <a:latin typeface="+mj-lt"/>
            </a:rPr>
            <a:t>Kiều chiều ý mọi người kết duyên cùng Kim Trọng nhưng cả hai cùng thề nguyền "duyên đôi lứa cũng chỉ là duyên bạn bầy".</a:t>
          </a:r>
          <a:endParaRPr lang="en-US" sz="1800" dirty="0">
            <a:latin typeface="+mj-lt"/>
          </a:endParaRPr>
        </a:p>
      </dgm:t>
    </dgm:pt>
    <dgm:pt modelId="{A000D20F-2F73-4F1B-9001-CA9C7BF3FC6C}" type="parTrans" cxnId="{6AFCEFF7-06C6-4931-9268-B7799B6153A4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CBF3289D-57AD-45D4-B8E5-DF65C385951F}" type="sibTrans" cxnId="{6AFCEFF7-06C6-4931-9268-B7799B6153A4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61BC65B2-4A70-4537-9705-9E33E83E92ED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sz="2000" b="1" dirty="0">
              <a:latin typeface="+mj-lt"/>
            </a:rPr>
            <a:t>Phần 3: Đoàn tụ</a:t>
          </a:r>
          <a:endParaRPr lang="en-US" sz="2000" b="1" dirty="0">
            <a:latin typeface="+mj-lt"/>
          </a:endParaRPr>
        </a:p>
      </dgm:t>
    </dgm:pt>
    <dgm:pt modelId="{EF6A5998-85AC-4853-B91A-9090D2BF3068}" type="parTrans" cxnId="{D147819C-F5EE-4206-81C8-C35F8D07DCFC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B802E9D6-37D1-4150-B4CC-0A1C147F5094}" type="sibTrans" cxnId="{D147819C-F5EE-4206-81C8-C35F8D07DCFC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E4670B2C-DBF4-4DB8-A350-42B7097FB219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dirty="0">
              <a:latin typeface="+mj-lt"/>
            </a:rPr>
            <a:t>Nhờ gặp được sư Giác Duyên, Kiều gặp lại Kim Trọng, gia đình đoàn tụ.</a:t>
          </a:r>
          <a:endParaRPr lang="en-US" sz="1800" dirty="0">
            <a:latin typeface="+mj-lt"/>
          </a:endParaRPr>
        </a:p>
      </dgm:t>
    </dgm:pt>
    <dgm:pt modelId="{AEE27D3B-97A6-4B68-8A4F-54751B411821}" type="parTrans" cxnId="{B972ED46-A494-4AE7-BA82-E62AF2FDB447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9F5FA0D8-9084-4790-95FE-20948D7AE9A9}" type="sibTrans" cxnId="{B972ED46-A494-4AE7-BA82-E62AF2FDB447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1D6C25C4-D421-4894-803E-2151013C1C76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>
              <a:latin typeface="+mj-lt"/>
            </a:rPr>
            <a:t>Kiều bị bọn buôn người lừa vào lầu xanh</a:t>
          </a:r>
          <a:endParaRPr lang="en-US" sz="1800">
            <a:latin typeface="+mj-lt"/>
          </a:endParaRPr>
        </a:p>
      </dgm:t>
    </dgm:pt>
    <dgm:pt modelId="{2FDF55BE-6CBC-4552-A78A-A11E678919D1}" type="parTrans" cxnId="{428B8361-5322-4067-8820-885EF0EC3809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C4D33091-699E-4BB9-BD9B-C733F6715553}" type="sibTrans" cxnId="{428B8361-5322-4067-8820-885EF0EC3809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B4295135-4FE4-4A63-923D-AFACE2C3263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>
              <a:latin typeface="+mj-lt"/>
            </a:rPr>
            <a:t>Kiều gặp Thúc Sinh và được cứu thoát khỏi lầu xanh nhưng lại bị vợ của Thúc Sinh đày đọa.</a:t>
          </a:r>
          <a:endParaRPr lang="en-US" sz="1800">
            <a:latin typeface="+mj-lt"/>
          </a:endParaRPr>
        </a:p>
      </dgm:t>
    </dgm:pt>
    <dgm:pt modelId="{8EA1AB6D-EFDA-459A-ADE8-640B69F4EF5D}" type="parTrans" cxnId="{817837E0-5ABA-4FEB-AADE-E43E0C3B8972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499A9E5D-0887-413B-B7E9-95430E751563}" type="sibTrans" cxnId="{817837E0-5ABA-4FEB-AADE-E43E0C3B8972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67896E65-9B3C-490C-9430-C8A1E110112E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>
              <a:latin typeface="+mj-lt"/>
            </a:rPr>
            <a:t>Kiều phải trốn đi và nương nhờ cửa Phật nhưng không may lại bị bắt vào lầu xanh lần nữa.</a:t>
          </a:r>
          <a:endParaRPr lang="en-US" sz="1800">
            <a:latin typeface="+mj-lt"/>
          </a:endParaRPr>
        </a:p>
      </dgm:t>
    </dgm:pt>
    <dgm:pt modelId="{EC9F8106-2738-4404-9C1F-4C37FDD207A1}" type="parTrans" cxnId="{4FAE44A8-2A39-48F4-9297-90BC60AE0694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EEF4CC1F-881B-458F-8BB1-D308BF4201D2}" type="sibTrans" cxnId="{4FAE44A8-2A39-48F4-9297-90BC60AE0694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6C71C7A0-CDE0-4284-878D-BAEADD636751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>
              <a:latin typeface="+mj-lt"/>
            </a:rPr>
            <a:t>Ở đây nàng gặp Từ Hải, được Từ Hải lấy về làm vợ và giúp đỡ nàng báo ân, oán.</a:t>
          </a:r>
          <a:endParaRPr lang="en-US" sz="1800">
            <a:latin typeface="+mj-lt"/>
          </a:endParaRPr>
        </a:p>
      </dgm:t>
    </dgm:pt>
    <dgm:pt modelId="{A75D5C27-75F8-41AE-A6CB-BD0B10815BAC}" type="parTrans" cxnId="{1C3B8094-5B50-4F6B-B4C7-83C86E69FCC0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8B555406-091B-40CD-8240-2BDC92FBF14B}" type="sibTrans" cxnId="{1C3B8094-5B50-4F6B-B4C7-83C86E69FCC0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03171DEB-2286-47FE-A13F-9E60CFEDC2F8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 dirty="0">
              <a:latin typeface="+mj-lt"/>
            </a:rPr>
            <a:t>Do bị Hồ Tôn Hiến lừa, Từ Hải </a:t>
          </a:r>
          <a:r>
            <a:rPr lang="en-US" sz="1800" dirty="0" err="1">
              <a:latin typeface="+mj-lt"/>
            </a:rPr>
            <a:t>chết</a:t>
          </a:r>
          <a:r>
            <a:rPr lang="en-US" sz="1800" dirty="0">
              <a:latin typeface="+mj-lt"/>
            </a:rPr>
            <a:t> </a:t>
          </a:r>
          <a:r>
            <a:rPr lang="en-US" sz="1800">
              <a:latin typeface="+mj-lt"/>
            </a:rPr>
            <a:t>đứng</a:t>
          </a:r>
          <a:r>
            <a:rPr lang="vi-VN" sz="1800">
              <a:latin typeface="+mj-lt"/>
            </a:rPr>
            <a:t>, Kiều bị ép gả cho viên thổ quan.</a:t>
          </a:r>
          <a:endParaRPr lang="en-US" sz="1800" dirty="0">
            <a:latin typeface="+mj-lt"/>
          </a:endParaRPr>
        </a:p>
      </dgm:t>
    </dgm:pt>
    <dgm:pt modelId="{54F71210-261A-429D-B8CA-5B79546E954B}" type="parTrans" cxnId="{90C5D1ED-7AE2-4F5A-8A19-3FF7AB1667C4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7955F372-5FE5-4BC5-814D-97DCCDD2FB56}" type="sibTrans" cxnId="{90C5D1ED-7AE2-4F5A-8A19-3FF7AB1667C4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E9CF6855-A3E8-4899-8E75-65A683B94C4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1800">
              <a:latin typeface="+mj-lt"/>
            </a:rPr>
            <a:t>Đau đớn, tủi nhục, Kiều nhảy sông tự vẫn nhưng được sư Giác Duyên cứu và lại nương nhờ cửa Phật.</a:t>
          </a:r>
          <a:endParaRPr lang="en-US" sz="1800">
            <a:latin typeface="+mj-lt"/>
          </a:endParaRPr>
        </a:p>
      </dgm:t>
    </dgm:pt>
    <dgm:pt modelId="{079AA421-36F5-469E-AB0F-F29E6F05865B}" type="parTrans" cxnId="{24B97D0D-B659-4633-B3EC-EBF44E12F003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3EF021D2-94F9-4ED8-AE3A-D760FE67F000}" type="sibTrans" cxnId="{24B97D0D-B659-4633-B3EC-EBF44E12F003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B2C2B290-51A9-4835-9324-D97D82B4FBD5}" type="pres">
      <dgm:prSet presAssocID="{E89F790F-16D3-4E99-94D2-B1F9876119C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9FF9F0F-3A24-4C85-8813-BF3F661D325F}" type="pres">
      <dgm:prSet presAssocID="{894F8391-8F56-49BB-BF50-19A528B98571}" presName="root" presStyleCnt="0"/>
      <dgm:spPr/>
    </dgm:pt>
    <dgm:pt modelId="{16FAAF70-E76A-461C-A533-2EAB379F3FC9}" type="pres">
      <dgm:prSet presAssocID="{894F8391-8F56-49BB-BF50-19A528B98571}" presName="rootComposite" presStyleCnt="0"/>
      <dgm:spPr/>
    </dgm:pt>
    <dgm:pt modelId="{9BF583CC-6918-49E7-AD2F-2A6452D55EDD}" type="pres">
      <dgm:prSet presAssocID="{894F8391-8F56-49BB-BF50-19A528B98571}" presName="rootText" presStyleLbl="node1" presStyleIdx="0" presStyleCnt="3" custScaleX="368581" custLinFactX="-200000" custLinFactNeighborX="-204195" custLinFactNeighborY="12986"/>
      <dgm:spPr/>
      <dgm:t>
        <a:bodyPr/>
        <a:lstStyle/>
        <a:p>
          <a:endParaRPr lang="en-US"/>
        </a:p>
      </dgm:t>
    </dgm:pt>
    <dgm:pt modelId="{E1BC5CB2-F9C5-4298-83B5-988D4CC0B752}" type="pres">
      <dgm:prSet presAssocID="{894F8391-8F56-49BB-BF50-19A528B98571}" presName="rootConnector" presStyleLbl="node1" presStyleIdx="0" presStyleCnt="3"/>
      <dgm:spPr/>
      <dgm:t>
        <a:bodyPr/>
        <a:lstStyle/>
        <a:p>
          <a:endParaRPr lang="en-US"/>
        </a:p>
      </dgm:t>
    </dgm:pt>
    <dgm:pt modelId="{8958712E-5017-45FC-BA36-0EA52FBCAEC2}" type="pres">
      <dgm:prSet presAssocID="{894F8391-8F56-49BB-BF50-19A528B98571}" presName="childShape" presStyleCnt="0"/>
      <dgm:spPr/>
    </dgm:pt>
    <dgm:pt modelId="{6199C1B5-7540-4F2B-8298-5FE359F1B6EB}" type="pres">
      <dgm:prSet presAssocID="{DA13D80E-54AC-4EFD-B443-864894ED031B}" presName="Name13" presStyleLbl="parChTrans1D2" presStyleIdx="0" presStyleCnt="12"/>
      <dgm:spPr/>
      <dgm:t>
        <a:bodyPr/>
        <a:lstStyle/>
        <a:p>
          <a:endParaRPr lang="en-US"/>
        </a:p>
      </dgm:t>
    </dgm:pt>
    <dgm:pt modelId="{CCAC4F96-0D6B-4BC6-AFE8-311DF99D250F}" type="pres">
      <dgm:prSet presAssocID="{FFEA297F-8457-4940-B5CB-6A6B73A915D7}" presName="childText" presStyleLbl="bgAcc1" presStyleIdx="0" presStyleCnt="12" custScaleX="282149" custScaleY="298535" custLinFactY="26398" custLinFactNeighborX="-71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27B48-6135-4E7F-90EE-F34293B17063}" type="pres">
      <dgm:prSet presAssocID="{0450739B-2499-42DB-95D2-9BD326CD69D0}" presName="Name13" presStyleLbl="parChTrans1D2" presStyleIdx="1" presStyleCnt="12"/>
      <dgm:spPr/>
      <dgm:t>
        <a:bodyPr/>
        <a:lstStyle/>
        <a:p>
          <a:endParaRPr lang="en-US"/>
        </a:p>
      </dgm:t>
    </dgm:pt>
    <dgm:pt modelId="{63F99953-0385-4DBD-843C-44BE0B8B998E}" type="pres">
      <dgm:prSet presAssocID="{0755643F-74C1-4BAF-ABE5-7184301CFCF8}" presName="childText" presStyleLbl="bgAcc1" presStyleIdx="1" presStyleCnt="12" custScaleX="277820" custScaleY="303148" custLinFactY="96755" custLinFactNeighborX="144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04CF5-2D5A-4891-822F-6D9F4220546F}" type="pres">
      <dgm:prSet presAssocID="{D5F50925-AF49-4136-AB95-5ADB9413C05E}" presName="root" presStyleCnt="0"/>
      <dgm:spPr/>
    </dgm:pt>
    <dgm:pt modelId="{2BE07A37-DCE9-44F7-9DC7-7065DB4E6F47}" type="pres">
      <dgm:prSet presAssocID="{D5F50925-AF49-4136-AB95-5ADB9413C05E}" presName="rootComposite" presStyleCnt="0"/>
      <dgm:spPr/>
    </dgm:pt>
    <dgm:pt modelId="{590648C3-F8D1-4E8C-90AC-7215A2FA70E4}" type="pres">
      <dgm:prSet presAssocID="{D5F50925-AF49-4136-AB95-5ADB9413C05E}" presName="rootText" presStyleLbl="node1" presStyleIdx="1" presStyleCnt="3" custScaleX="422072" custLinFactNeighborX="5879" custLinFactNeighborY="2537"/>
      <dgm:spPr/>
      <dgm:t>
        <a:bodyPr/>
        <a:lstStyle/>
        <a:p>
          <a:endParaRPr lang="en-US"/>
        </a:p>
      </dgm:t>
    </dgm:pt>
    <dgm:pt modelId="{36E90D97-7E3F-4115-8ED6-657E9395BDC0}" type="pres">
      <dgm:prSet presAssocID="{D5F50925-AF49-4136-AB95-5ADB9413C05E}" presName="rootConnector" presStyleLbl="node1" presStyleIdx="1" presStyleCnt="3"/>
      <dgm:spPr/>
      <dgm:t>
        <a:bodyPr/>
        <a:lstStyle/>
        <a:p>
          <a:endParaRPr lang="en-US"/>
        </a:p>
      </dgm:t>
    </dgm:pt>
    <dgm:pt modelId="{F90ED66E-2E35-4152-9E2A-A2D3C718666A}" type="pres">
      <dgm:prSet presAssocID="{D5F50925-AF49-4136-AB95-5ADB9413C05E}" presName="childShape" presStyleCnt="0"/>
      <dgm:spPr/>
    </dgm:pt>
    <dgm:pt modelId="{9A24FF61-153B-401B-90E3-29EEDD68F90E}" type="pres">
      <dgm:prSet presAssocID="{D401BEAB-95A1-44EC-ABC0-2A8216446D68}" presName="Name13" presStyleLbl="parChTrans1D2" presStyleIdx="2" presStyleCnt="12"/>
      <dgm:spPr/>
      <dgm:t>
        <a:bodyPr/>
        <a:lstStyle/>
        <a:p>
          <a:endParaRPr lang="en-US"/>
        </a:p>
      </dgm:t>
    </dgm:pt>
    <dgm:pt modelId="{D2FC34FC-2EDB-4200-96A0-F0F3853031B1}" type="pres">
      <dgm:prSet presAssocID="{1BE2D576-4826-4277-B042-32057D2C38B9}" presName="childText" presStyleLbl="bgAcc1" presStyleIdx="2" presStyleCnt="12" custScaleX="468652" custLinFactNeighborX="-14487" custLinFactNeighborY="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F6052-0D6F-4692-9F2C-DE9049C8FFB5}" type="pres">
      <dgm:prSet presAssocID="{C177DFA5-F6F1-439A-BC35-82462A8925C6}" presName="Name13" presStyleLbl="parChTrans1D2" presStyleIdx="3" presStyleCnt="12"/>
      <dgm:spPr/>
      <dgm:t>
        <a:bodyPr/>
        <a:lstStyle/>
        <a:p>
          <a:endParaRPr lang="en-US"/>
        </a:p>
      </dgm:t>
    </dgm:pt>
    <dgm:pt modelId="{CA13957B-0B01-43F6-A220-83BA2478931C}" type="pres">
      <dgm:prSet presAssocID="{7DB2C077-306C-49C1-9D0D-74164AAA93A6}" presName="childText" presStyleLbl="bgAcc1" presStyleIdx="3" presStyleCnt="12" custScaleX="463335" custLinFactNeighborX="-12879" custLinFactNeighborY="-23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FBE15-1D57-4CFC-A480-68BDFBA0C4AA}" type="pres">
      <dgm:prSet presAssocID="{2FDF55BE-6CBC-4552-A78A-A11E678919D1}" presName="Name13" presStyleLbl="parChTrans1D2" presStyleIdx="4" presStyleCnt="12"/>
      <dgm:spPr/>
      <dgm:t>
        <a:bodyPr/>
        <a:lstStyle/>
        <a:p>
          <a:endParaRPr lang="en-US"/>
        </a:p>
      </dgm:t>
    </dgm:pt>
    <dgm:pt modelId="{90260E08-E160-4934-A2AD-0B1D0B9E0230}" type="pres">
      <dgm:prSet presAssocID="{1D6C25C4-D421-4894-803E-2151013C1C76}" presName="childText" presStyleLbl="bgAcc1" presStyleIdx="4" presStyleCnt="12" custScaleX="465445" custLinFactNeighborX="-9646" custLinFactNeighborY="-23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5470E-250E-4F45-97D1-6C342C35B944}" type="pres">
      <dgm:prSet presAssocID="{8EA1AB6D-EFDA-459A-ADE8-640B69F4EF5D}" presName="Name13" presStyleLbl="parChTrans1D2" presStyleIdx="5" presStyleCnt="12"/>
      <dgm:spPr/>
      <dgm:t>
        <a:bodyPr/>
        <a:lstStyle/>
        <a:p>
          <a:endParaRPr lang="en-US"/>
        </a:p>
      </dgm:t>
    </dgm:pt>
    <dgm:pt modelId="{D46AA55F-455E-4BA7-A7B0-34FBC8AF9676}" type="pres">
      <dgm:prSet presAssocID="{B4295135-4FE4-4A63-923D-AFACE2C32637}" presName="childText" presStyleLbl="bgAcc1" presStyleIdx="5" presStyleCnt="12" custScaleX="469252" custScaleY="130771" custLinFactNeighborX="-8860" custLinFactNeighborY="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2B71A-73A2-4D0E-905F-39DBA244934E}" type="pres">
      <dgm:prSet presAssocID="{EC9F8106-2738-4404-9C1F-4C37FDD207A1}" presName="Name13" presStyleLbl="parChTrans1D2" presStyleIdx="6" presStyleCnt="12"/>
      <dgm:spPr/>
      <dgm:t>
        <a:bodyPr/>
        <a:lstStyle/>
        <a:p>
          <a:endParaRPr lang="en-US"/>
        </a:p>
      </dgm:t>
    </dgm:pt>
    <dgm:pt modelId="{5D7EB7F2-698C-4331-9D9E-5B8A2C109CFD}" type="pres">
      <dgm:prSet presAssocID="{67896E65-9B3C-490C-9430-C8A1E110112E}" presName="childText" presStyleLbl="bgAcc1" presStyleIdx="6" presStyleCnt="12" custScaleX="468426" custScaleY="138420" custLinFactNeighborX="-7270" custLinFactNeighborY="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6617FF-9DFD-453E-AA14-58ED971529A0}" type="pres">
      <dgm:prSet presAssocID="{A75D5C27-75F8-41AE-A6CB-BD0B10815BAC}" presName="Name13" presStyleLbl="parChTrans1D2" presStyleIdx="7" presStyleCnt="12"/>
      <dgm:spPr/>
      <dgm:t>
        <a:bodyPr/>
        <a:lstStyle/>
        <a:p>
          <a:endParaRPr lang="en-US"/>
        </a:p>
      </dgm:t>
    </dgm:pt>
    <dgm:pt modelId="{8D28CF1B-AADB-43B2-8AF0-FA689CE82CCD}" type="pres">
      <dgm:prSet presAssocID="{6C71C7A0-CDE0-4284-878D-BAEADD636751}" presName="childText" presStyleLbl="bgAcc1" presStyleIdx="7" presStyleCnt="12" custScaleX="471241" custLinFactNeighborX="-7719" custLinFactNeighborY="27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11BCED-BFA5-48FE-BBD3-5F01711E202D}" type="pres">
      <dgm:prSet presAssocID="{54F71210-261A-429D-B8CA-5B79546E954B}" presName="Name13" presStyleLbl="parChTrans1D2" presStyleIdx="8" presStyleCnt="12"/>
      <dgm:spPr/>
      <dgm:t>
        <a:bodyPr/>
        <a:lstStyle/>
        <a:p>
          <a:endParaRPr lang="en-US"/>
        </a:p>
      </dgm:t>
    </dgm:pt>
    <dgm:pt modelId="{293B20AF-D83F-44B9-B38D-FD9CE6DB51EE}" type="pres">
      <dgm:prSet presAssocID="{03171DEB-2286-47FE-A13F-9E60CFEDC2F8}" presName="childText" presStyleLbl="bgAcc1" presStyleIdx="8" presStyleCnt="12" custScaleX="467626" custLinFactNeighborX="-7475" custLinFactNeighborY="1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D8B7CE-CEC0-4A07-A45B-36E50ED36F20}" type="pres">
      <dgm:prSet presAssocID="{079AA421-36F5-469E-AB0F-F29E6F05865B}" presName="Name13" presStyleLbl="parChTrans1D2" presStyleIdx="9" presStyleCnt="12"/>
      <dgm:spPr/>
      <dgm:t>
        <a:bodyPr/>
        <a:lstStyle/>
        <a:p>
          <a:endParaRPr lang="en-US"/>
        </a:p>
      </dgm:t>
    </dgm:pt>
    <dgm:pt modelId="{C74D092E-41CF-4570-BF8A-5284489F8CEF}" type="pres">
      <dgm:prSet presAssocID="{E9CF6855-A3E8-4899-8E75-65A683B94C4C}" presName="childText" presStyleLbl="bgAcc1" presStyleIdx="9" presStyleCnt="12" custScaleX="482474" custScaleY="150974" custLinFactNeighborX="-9062" custLinFactNeighborY="-74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04668-3790-44DD-B7F2-99BC38D7A14A}" type="pres">
      <dgm:prSet presAssocID="{61BC65B2-4A70-4537-9705-9E33E83E92ED}" presName="root" presStyleCnt="0"/>
      <dgm:spPr/>
    </dgm:pt>
    <dgm:pt modelId="{DFDF22B1-92B3-40DF-9046-CD6A73DC8E88}" type="pres">
      <dgm:prSet presAssocID="{61BC65B2-4A70-4537-9705-9E33E83E92ED}" presName="rootComposite" presStyleCnt="0"/>
      <dgm:spPr/>
    </dgm:pt>
    <dgm:pt modelId="{F4CBDB45-1D20-4EBC-9A2E-9F04835C04B0}" type="pres">
      <dgm:prSet presAssocID="{61BC65B2-4A70-4537-9705-9E33E83E92ED}" presName="rootText" presStyleLbl="node1" presStyleIdx="2" presStyleCnt="3" custScaleX="200198" custLinFactNeighborX="44302" custLinFactNeighborY="2537"/>
      <dgm:spPr/>
      <dgm:t>
        <a:bodyPr/>
        <a:lstStyle/>
        <a:p>
          <a:endParaRPr lang="en-US"/>
        </a:p>
      </dgm:t>
    </dgm:pt>
    <dgm:pt modelId="{FC47427F-458D-4DAB-B6CB-6B0C3201D0B0}" type="pres">
      <dgm:prSet presAssocID="{61BC65B2-4A70-4537-9705-9E33E83E92ED}" presName="rootConnector" presStyleLbl="node1" presStyleIdx="2" presStyleCnt="3"/>
      <dgm:spPr/>
      <dgm:t>
        <a:bodyPr/>
        <a:lstStyle/>
        <a:p>
          <a:endParaRPr lang="en-US"/>
        </a:p>
      </dgm:t>
    </dgm:pt>
    <dgm:pt modelId="{47C9A4FA-D6F2-4504-B8C7-A1AD7230F625}" type="pres">
      <dgm:prSet presAssocID="{61BC65B2-4A70-4537-9705-9E33E83E92ED}" presName="childShape" presStyleCnt="0"/>
      <dgm:spPr/>
    </dgm:pt>
    <dgm:pt modelId="{3A79D971-607E-4CB9-A990-08250724C683}" type="pres">
      <dgm:prSet presAssocID="{AEE27D3B-97A6-4B68-8A4F-54751B411821}" presName="Name13" presStyleLbl="parChTrans1D2" presStyleIdx="10" presStyleCnt="12"/>
      <dgm:spPr/>
      <dgm:t>
        <a:bodyPr/>
        <a:lstStyle/>
        <a:p>
          <a:endParaRPr lang="en-US"/>
        </a:p>
      </dgm:t>
    </dgm:pt>
    <dgm:pt modelId="{D6DF4811-6BB4-43E9-8382-2C1EE115A10C}" type="pres">
      <dgm:prSet presAssocID="{E4670B2C-DBF4-4DB8-A350-42B7097FB219}" presName="childText" presStyleLbl="bgAcc1" presStyleIdx="10" presStyleCnt="12" custScaleX="214435" custScaleY="298672" custLinFactNeighborX="50650" custLinFactNeighborY="58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688D8-F5F3-4899-BD4C-0CC5765E957C}" type="pres">
      <dgm:prSet presAssocID="{A000D20F-2F73-4F1B-9001-CA9C7BF3FC6C}" presName="Name13" presStyleLbl="parChTrans1D2" presStyleIdx="11" presStyleCnt="12"/>
      <dgm:spPr/>
      <dgm:t>
        <a:bodyPr/>
        <a:lstStyle/>
        <a:p>
          <a:endParaRPr lang="en-US"/>
        </a:p>
      </dgm:t>
    </dgm:pt>
    <dgm:pt modelId="{861B26E3-5110-4623-8C4D-2B7F57234566}" type="pres">
      <dgm:prSet presAssocID="{A980AF77-652E-4335-9EB3-C8FCAC0B6B99}" presName="childText" presStyleLbl="bgAcc1" presStyleIdx="11" presStyleCnt="12" custScaleX="233964" custScaleY="425010" custLinFactY="89960" custLinFactNeighborX="28981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C4FAB1-CA1F-43EF-B8C7-FB1F942965C3}" type="presOf" srcId="{A75D5C27-75F8-41AE-A6CB-BD0B10815BAC}" destId="{B76617FF-9DFD-453E-AA14-58ED971529A0}" srcOrd="0" destOrd="0" presId="urn:microsoft.com/office/officeart/2005/8/layout/hierarchy3"/>
    <dgm:cxn modelId="{51EE9729-B085-49F4-A176-702A2C32EFE3}" type="presOf" srcId="{894F8391-8F56-49BB-BF50-19A528B98571}" destId="{9BF583CC-6918-49E7-AD2F-2A6452D55EDD}" srcOrd="0" destOrd="0" presId="urn:microsoft.com/office/officeart/2005/8/layout/hierarchy3"/>
    <dgm:cxn modelId="{B972ED46-A494-4AE7-BA82-E62AF2FDB447}" srcId="{61BC65B2-4A70-4537-9705-9E33E83E92ED}" destId="{E4670B2C-DBF4-4DB8-A350-42B7097FB219}" srcOrd="0" destOrd="0" parTransId="{AEE27D3B-97A6-4B68-8A4F-54751B411821}" sibTransId="{9F5FA0D8-9084-4790-95FE-20948D7AE9A9}"/>
    <dgm:cxn modelId="{21714081-06A6-4A7F-A5F3-D0EC1FC95F32}" type="presOf" srcId="{D5F50925-AF49-4136-AB95-5ADB9413C05E}" destId="{590648C3-F8D1-4E8C-90AC-7215A2FA70E4}" srcOrd="0" destOrd="0" presId="urn:microsoft.com/office/officeart/2005/8/layout/hierarchy3"/>
    <dgm:cxn modelId="{1FC5B5DE-F8DF-4A1D-BD40-E48AF3684858}" type="presOf" srcId="{D401BEAB-95A1-44EC-ABC0-2A8216446D68}" destId="{9A24FF61-153B-401B-90E3-29EEDD68F90E}" srcOrd="0" destOrd="0" presId="urn:microsoft.com/office/officeart/2005/8/layout/hierarchy3"/>
    <dgm:cxn modelId="{6AFCEFF7-06C6-4931-9268-B7799B6153A4}" srcId="{61BC65B2-4A70-4537-9705-9E33E83E92ED}" destId="{A980AF77-652E-4335-9EB3-C8FCAC0B6B99}" srcOrd="1" destOrd="0" parTransId="{A000D20F-2F73-4F1B-9001-CA9C7BF3FC6C}" sibTransId="{CBF3289D-57AD-45D4-B8E5-DF65C385951F}"/>
    <dgm:cxn modelId="{145B56C9-5844-4E7E-8098-5E2731409F2A}" type="presOf" srcId="{FFEA297F-8457-4940-B5CB-6A6B73A915D7}" destId="{CCAC4F96-0D6B-4BC6-AFE8-311DF99D250F}" srcOrd="0" destOrd="0" presId="urn:microsoft.com/office/officeart/2005/8/layout/hierarchy3"/>
    <dgm:cxn modelId="{210F1583-BAA1-47BC-9FA6-49CEB5DAA0BA}" type="presOf" srcId="{A000D20F-2F73-4F1B-9001-CA9C7BF3FC6C}" destId="{F32688D8-F5F3-4899-BD4C-0CC5765E957C}" srcOrd="0" destOrd="0" presId="urn:microsoft.com/office/officeart/2005/8/layout/hierarchy3"/>
    <dgm:cxn modelId="{D147819C-F5EE-4206-81C8-C35F8D07DCFC}" srcId="{E89F790F-16D3-4E99-94D2-B1F9876119C2}" destId="{61BC65B2-4A70-4537-9705-9E33E83E92ED}" srcOrd="2" destOrd="0" parTransId="{EF6A5998-85AC-4853-B91A-9090D2BF3068}" sibTransId="{B802E9D6-37D1-4150-B4CC-0A1C147F5094}"/>
    <dgm:cxn modelId="{1E153DB2-57BE-4699-99D1-39F04211DD22}" type="presOf" srcId="{1BE2D576-4826-4277-B042-32057D2C38B9}" destId="{D2FC34FC-2EDB-4200-96A0-F0F3853031B1}" srcOrd="0" destOrd="0" presId="urn:microsoft.com/office/officeart/2005/8/layout/hierarchy3"/>
    <dgm:cxn modelId="{121B7668-D1F3-4F11-9D6B-FC907F121163}" type="presOf" srcId="{61BC65B2-4A70-4537-9705-9E33E83E92ED}" destId="{FC47427F-458D-4DAB-B6CB-6B0C3201D0B0}" srcOrd="1" destOrd="0" presId="urn:microsoft.com/office/officeart/2005/8/layout/hierarchy3"/>
    <dgm:cxn modelId="{95CE2AB0-3FD1-428E-A3AE-B390CE76B07A}" type="presOf" srcId="{D5F50925-AF49-4136-AB95-5ADB9413C05E}" destId="{36E90D97-7E3F-4115-8ED6-657E9395BDC0}" srcOrd="1" destOrd="0" presId="urn:microsoft.com/office/officeart/2005/8/layout/hierarchy3"/>
    <dgm:cxn modelId="{D7EBE576-B88B-4AF3-9E67-D701A9AE6A8B}" type="presOf" srcId="{079AA421-36F5-469E-AB0F-F29E6F05865B}" destId="{B0D8B7CE-CEC0-4A07-A45B-36E50ED36F20}" srcOrd="0" destOrd="0" presId="urn:microsoft.com/office/officeart/2005/8/layout/hierarchy3"/>
    <dgm:cxn modelId="{17C6632C-251B-4BF1-8476-B5B2152B19A5}" type="presOf" srcId="{54F71210-261A-429D-B8CA-5B79546E954B}" destId="{C311BCED-BFA5-48FE-BBD3-5F01711E202D}" srcOrd="0" destOrd="0" presId="urn:microsoft.com/office/officeart/2005/8/layout/hierarchy3"/>
    <dgm:cxn modelId="{5826D3E4-3E67-4D44-90BC-FBDD69CDE1A4}" type="presOf" srcId="{E89F790F-16D3-4E99-94D2-B1F9876119C2}" destId="{B2C2B290-51A9-4835-9324-D97D82B4FBD5}" srcOrd="0" destOrd="0" presId="urn:microsoft.com/office/officeart/2005/8/layout/hierarchy3"/>
    <dgm:cxn modelId="{0592264D-9C05-433E-BBA4-7A451608AC25}" srcId="{894F8391-8F56-49BB-BF50-19A528B98571}" destId="{0755643F-74C1-4BAF-ABE5-7184301CFCF8}" srcOrd="1" destOrd="0" parTransId="{0450739B-2499-42DB-95D2-9BD326CD69D0}" sibTransId="{7DF15EA5-46D1-4CE9-BAE1-8D0EEC5D4986}"/>
    <dgm:cxn modelId="{A076E30F-962D-4CF7-8760-90E46BB793AE}" srcId="{894F8391-8F56-49BB-BF50-19A528B98571}" destId="{FFEA297F-8457-4940-B5CB-6A6B73A915D7}" srcOrd="0" destOrd="0" parTransId="{DA13D80E-54AC-4EFD-B443-864894ED031B}" sibTransId="{89277761-6C51-40B5-94FF-CFAB10BA4CDE}"/>
    <dgm:cxn modelId="{57A3728A-588F-4D61-A242-94784F658ACD}" type="presOf" srcId="{03171DEB-2286-47FE-A13F-9E60CFEDC2F8}" destId="{293B20AF-D83F-44B9-B38D-FD9CE6DB51EE}" srcOrd="0" destOrd="0" presId="urn:microsoft.com/office/officeart/2005/8/layout/hierarchy3"/>
    <dgm:cxn modelId="{E2CC8833-485B-47A1-9A32-AD94680A0925}" type="presOf" srcId="{0450739B-2499-42DB-95D2-9BD326CD69D0}" destId="{84327B48-6135-4E7F-90EE-F34293B17063}" srcOrd="0" destOrd="0" presId="urn:microsoft.com/office/officeart/2005/8/layout/hierarchy3"/>
    <dgm:cxn modelId="{817837E0-5ABA-4FEB-AADE-E43E0C3B8972}" srcId="{D5F50925-AF49-4136-AB95-5ADB9413C05E}" destId="{B4295135-4FE4-4A63-923D-AFACE2C32637}" srcOrd="3" destOrd="0" parTransId="{8EA1AB6D-EFDA-459A-ADE8-640B69F4EF5D}" sibTransId="{499A9E5D-0887-413B-B7E9-95430E751563}"/>
    <dgm:cxn modelId="{7A625879-7F10-42CC-8559-C1E91E06033A}" type="presOf" srcId="{A980AF77-652E-4335-9EB3-C8FCAC0B6B99}" destId="{861B26E3-5110-4623-8C4D-2B7F57234566}" srcOrd="0" destOrd="0" presId="urn:microsoft.com/office/officeart/2005/8/layout/hierarchy3"/>
    <dgm:cxn modelId="{2DDE1F64-D439-49BD-BECA-018930278CC9}" type="presOf" srcId="{894F8391-8F56-49BB-BF50-19A528B98571}" destId="{E1BC5CB2-F9C5-4298-83B5-988D4CC0B752}" srcOrd="1" destOrd="0" presId="urn:microsoft.com/office/officeart/2005/8/layout/hierarchy3"/>
    <dgm:cxn modelId="{1C3B8094-5B50-4F6B-B4C7-83C86E69FCC0}" srcId="{D5F50925-AF49-4136-AB95-5ADB9413C05E}" destId="{6C71C7A0-CDE0-4284-878D-BAEADD636751}" srcOrd="5" destOrd="0" parTransId="{A75D5C27-75F8-41AE-A6CB-BD0B10815BAC}" sibTransId="{8B555406-091B-40CD-8240-2BDC92FBF14B}"/>
    <dgm:cxn modelId="{AAA4D197-DF70-41D6-9E45-90D8798C5D11}" type="presOf" srcId="{8EA1AB6D-EFDA-459A-ADE8-640B69F4EF5D}" destId="{EB55470E-250E-4F45-97D1-6C342C35B944}" srcOrd="0" destOrd="0" presId="urn:microsoft.com/office/officeart/2005/8/layout/hierarchy3"/>
    <dgm:cxn modelId="{4FAE44A8-2A39-48F4-9297-90BC60AE0694}" srcId="{D5F50925-AF49-4136-AB95-5ADB9413C05E}" destId="{67896E65-9B3C-490C-9430-C8A1E110112E}" srcOrd="4" destOrd="0" parTransId="{EC9F8106-2738-4404-9C1F-4C37FDD207A1}" sibTransId="{EEF4CC1F-881B-458F-8BB1-D308BF4201D2}"/>
    <dgm:cxn modelId="{24B97D0D-B659-4633-B3EC-EBF44E12F003}" srcId="{D5F50925-AF49-4136-AB95-5ADB9413C05E}" destId="{E9CF6855-A3E8-4899-8E75-65A683B94C4C}" srcOrd="7" destOrd="0" parTransId="{079AA421-36F5-469E-AB0F-F29E6F05865B}" sibTransId="{3EF021D2-94F9-4ED8-AE3A-D760FE67F000}"/>
    <dgm:cxn modelId="{67401311-6942-485A-B843-56AFBE434A07}" type="presOf" srcId="{61BC65B2-4A70-4537-9705-9E33E83E92ED}" destId="{F4CBDB45-1D20-4EBC-9A2E-9F04835C04B0}" srcOrd="0" destOrd="0" presId="urn:microsoft.com/office/officeart/2005/8/layout/hierarchy3"/>
    <dgm:cxn modelId="{64D2AE71-2081-4EA1-8579-FDA6F48D5CCE}" srcId="{E89F790F-16D3-4E99-94D2-B1F9876119C2}" destId="{D5F50925-AF49-4136-AB95-5ADB9413C05E}" srcOrd="1" destOrd="0" parTransId="{A8A39C3B-C66D-4BB3-A257-500B51A1344F}" sibTransId="{21BCC598-C15B-4CAF-80AD-CF487B140482}"/>
    <dgm:cxn modelId="{12843442-4C34-4A04-B1EF-42F6606C2C84}" type="presOf" srcId="{AEE27D3B-97A6-4B68-8A4F-54751B411821}" destId="{3A79D971-607E-4CB9-A990-08250724C683}" srcOrd="0" destOrd="0" presId="urn:microsoft.com/office/officeart/2005/8/layout/hierarchy3"/>
    <dgm:cxn modelId="{E9887325-656A-4987-914E-DAEF28B1E7FB}" srcId="{D5F50925-AF49-4136-AB95-5ADB9413C05E}" destId="{1BE2D576-4826-4277-B042-32057D2C38B9}" srcOrd="0" destOrd="0" parTransId="{D401BEAB-95A1-44EC-ABC0-2A8216446D68}" sibTransId="{4806DFDC-F99F-4B35-BAE0-7F45542A9EC9}"/>
    <dgm:cxn modelId="{044220C1-DC56-4DAE-A0DD-716C2569FF2A}" type="presOf" srcId="{C177DFA5-F6F1-439A-BC35-82462A8925C6}" destId="{745F6052-0D6F-4692-9F2C-DE9049C8FFB5}" srcOrd="0" destOrd="0" presId="urn:microsoft.com/office/officeart/2005/8/layout/hierarchy3"/>
    <dgm:cxn modelId="{B36BC82D-5E32-4387-84D4-D1FFAD49C1E9}" type="presOf" srcId="{DA13D80E-54AC-4EFD-B443-864894ED031B}" destId="{6199C1B5-7540-4F2B-8298-5FE359F1B6EB}" srcOrd="0" destOrd="0" presId="urn:microsoft.com/office/officeart/2005/8/layout/hierarchy3"/>
    <dgm:cxn modelId="{428B8361-5322-4067-8820-885EF0EC3809}" srcId="{D5F50925-AF49-4136-AB95-5ADB9413C05E}" destId="{1D6C25C4-D421-4894-803E-2151013C1C76}" srcOrd="2" destOrd="0" parTransId="{2FDF55BE-6CBC-4552-A78A-A11E678919D1}" sibTransId="{C4D33091-699E-4BB9-BD9B-C733F6715553}"/>
    <dgm:cxn modelId="{EF89841B-8AEA-4174-9E51-21C2F3C5984F}" type="presOf" srcId="{67896E65-9B3C-490C-9430-C8A1E110112E}" destId="{5D7EB7F2-698C-4331-9D9E-5B8A2C109CFD}" srcOrd="0" destOrd="0" presId="urn:microsoft.com/office/officeart/2005/8/layout/hierarchy3"/>
    <dgm:cxn modelId="{47AA0159-B5F5-4296-912F-6E17CC180903}" type="presOf" srcId="{EC9F8106-2738-4404-9C1F-4C37FDD207A1}" destId="{1172B71A-73A2-4D0E-905F-39DBA244934E}" srcOrd="0" destOrd="0" presId="urn:microsoft.com/office/officeart/2005/8/layout/hierarchy3"/>
    <dgm:cxn modelId="{90C5D1ED-7AE2-4F5A-8A19-3FF7AB1667C4}" srcId="{D5F50925-AF49-4136-AB95-5ADB9413C05E}" destId="{03171DEB-2286-47FE-A13F-9E60CFEDC2F8}" srcOrd="6" destOrd="0" parTransId="{54F71210-261A-429D-B8CA-5B79546E954B}" sibTransId="{7955F372-5FE5-4BC5-814D-97DCCDD2FB56}"/>
    <dgm:cxn modelId="{CF08A655-FC1E-43D7-AF21-1262C2E7B641}" type="presOf" srcId="{B4295135-4FE4-4A63-923D-AFACE2C32637}" destId="{D46AA55F-455E-4BA7-A7B0-34FBC8AF9676}" srcOrd="0" destOrd="0" presId="urn:microsoft.com/office/officeart/2005/8/layout/hierarchy3"/>
    <dgm:cxn modelId="{3EFDC670-E820-4C0D-9686-924E8AE85CCD}" type="presOf" srcId="{E4670B2C-DBF4-4DB8-A350-42B7097FB219}" destId="{D6DF4811-6BB4-43E9-8382-2C1EE115A10C}" srcOrd="0" destOrd="0" presId="urn:microsoft.com/office/officeart/2005/8/layout/hierarchy3"/>
    <dgm:cxn modelId="{14253D7F-0D81-4338-AE49-19372ACDB1DB}" srcId="{D5F50925-AF49-4136-AB95-5ADB9413C05E}" destId="{7DB2C077-306C-49C1-9D0D-74164AAA93A6}" srcOrd="1" destOrd="0" parTransId="{C177DFA5-F6F1-439A-BC35-82462A8925C6}" sibTransId="{2B66A99B-12D4-4F7B-9C32-C037A3961D35}"/>
    <dgm:cxn modelId="{E7C9A4BE-4C85-4B9F-B593-DAF96007C787}" srcId="{E89F790F-16D3-4E99-94D2-B1F9876119C2}" destId="{894F8391-8F56-49BB-BF50-19A528B98571}" srcOrd="0" destOrd="0" parTransId="{48A398AF-5E9D-4BF8-9181-F9578AF31570}" sibTransId="{07842433-889A-458E-B74A-C5DC223AA61C}"/>
    <dgm:cxn modelId="{5C6479DA-69DD-4087-9B1B-089671056DBA}" type="presOf" srcId="{1D6C25C4-D421-4894-803E-2151013C1C76}" destId="{90260E08-E160-4934-A2AD-0B1D0B9E0230}" srcOrd="0" destOrd="0" presId="urn:microsoft.com/office/officeart/2005/8/layout/hierarchy3"/>
    <dgm:cxn modelId="{E2F24B37-62E3-4A47-AA99-F66C4DCD4061}" type="presOf" srcId="{6C71C7A0-CDE0-4284-878D-BAEADD636751}" destId="{8D28CF1B-AADB-43B2-8AF0-FA689CE82CCD}" srcOrd="0" destOrd="0" presId="urn:microsoft.com/office/officeart/2005/8/layout/hierarchy3"/>
    <dgm:cxn modelId="{6BF545CE-F079-4858-B9DF-F1B1DD888FE9}" type="presOf" srcId="{2FDF55BE-6CBC-4552-A78A-A11E678919D1}" destId="{407FBE15-1D57-4CFC-A480-68BDFBA0C4AA}" srcOrd="0" destOrd="0" presId="urn:microsoft.com/office/officeart/2005/8/layout/hierarchy3"/>
    <dgm:cxn modelId="{77814541-DA44-49CD-A8F5-F6B7A9EB87F0}" type="presOf" srcId="{0755643F-74C1-4BAF-ABE5-7184301CFCF8}" destId="{63F99953-0385-4DBD-843C-44BE0B8B998E}" srcOrd="0" destOrd="0" presId="urn:microsoft.com/office/officeart/2005/8/layout/hierarchy3"/>
    <dgm:cxn modelId="{51E65148-EA74-4650-92B3-BEE5857C4387}" type="presOf" srcId="{E9CF6855-A3E8-4899-8E75-65A683B94C4C}" destId="{C74D092E-41CF-4570-BF8A-5284489F8CEF}" srcOrd="0" destOrd="0" presId="urn:microsoft.com/office/officeart/2005/8/layout/hierarchy3"/>
    <dgm:cxn modelId="{D2358CC0-9664-4BBF-A3E0-A287965F5B96}" type="presOf" srcId="{7DB2C077-306C-49C1-9D0D-74164AAA93A6}" destId="{CA13957B-0B01-43F6-A220-83BA2478931C}" srcOrd="0" destOrd="0" presId="urn:microsoft.com/office/officeart/2005/8/layout/hierarchy3"/>
    <dgm:cxn modelId="{0CDD2E6C-3566-4204-A89D-3E54061166B6}" type="presParOf" srcId="{B2C2B290-51A9-4835-9324-D97D82B4FBD5}" destId="{49FF9F0F-3A24-4C85-8813-BF3F661D325F}" srcOrd="0" destOrd="0" presId="urn:microsoft.com/office/officeart/2005/8/layout/hierarchy3"/>
    <dgm:cxn modelId="{8E735F0C-E636-413C-AC27-21991D1745A1}" type="presParOf" srcId="{49FF9F0F-3A24-4C85-8813-BF3F661D325F}" destId="{16FAAF70-E76A-461C-A533-2EAB379F3FC9}" srcOrd="0" destOrd="0" presId="urn:microsoft.com/office/officeart/2005/8/layout/hierarchy3"/>
    <dgm:cxn modelId="{5F7F46B2-545D-4D08-995C-B1CB05F03E7F}" type="presParOf" srcId="{16FAAF70-E76A-461C-A533-2EAB379F3FC9}" destId="{9BF583CC-6918-49E7-AD2F-2A6452D55EDD}" srcOrd="0" destOrd="0" presId="urn:microsoft.com/office/officeart/2005/8/layout/hierarchy3"/>
    <dgm:cxn modelId="{B47E4635-0A8C-4A9F-B752-B12558FC360B}" type="presParOf" srcId="{16FAAF70-E76A-461C-A533-2EAB379F3FC9}" destId="{E1BC5CB2-F9C5-4298-83B5-988D4CC0B752}" srcOrd="1" destOrd="0" presId="urn:microsoft.com/office/officeart/2005/8/layout/hierarchy3"/>
    <dgm:cxn modelId="{0E831DAA-2807-48FD-968C-D9DE7F3DAE02}" type="presParOf" srcId="{49FF9F0F-3A24-4C85-8813-BF3F661D325F}" destId="{8958712E-5017-45FC-BA36-0EA52FBCAEC2}" srcOrd="1" destOrd="0" presId="urn:microsoft.com/office/officeart/2005/8/layout/hierarchy3"/>
    <dgm:cxn modelId="{B35D1767-AC34-49AF-9CF5-5895B2A9183F}" type="presParOf" srcId="{8958712E-5017-45FC-BA36-0EA52FBCAEC2}" destId="{6199C1B5-7540-4F2B-8298-5FE359F1B6EB}" srcOrd="0" destOrd="0" presId="urn:microsoft.com/office/officeart/2005/8/layout/hierarchy3"/>
    <dgm:cxn modelId="{21576FE0-E4A6-41EC-B73B-6BF7FF5A2D34}" type="presParOf" srcId="{8958712E-5017-45FC-BA36-0EA52FBCAEC2}" destId="{CCAC4F96-0D6B-4BC6-AFE8-311DF99D250F}" srcOrd="1" destOrd="0" presId="urn:microsoft.com/office/officeart/2005/8/layout/hierarchy3"/>
    <dgm:cxn modelId="{C6F78EA9-3518-48AE-A303-1ADE5F219538}" type="presParOf" srcId="{8958712E-5017-45FC-BA36-0EA52FBCAEC2}" destId="{84327B48-6135-4E7F-90EE-F34293B17063}" srcOrd="2" destOrd="0" presId="urn:microsoft.com/office/officeart/2005/8/layout/hierarchy3"/>
    <dgm:cxn modelId="{5BFFED74-52AA-4BA2-9D70-C9AA5B656A2D}" type="presParOf" srcId="{8958712E-5017-45FC-BA36-0EA52FBCAEC2}" destId="{63F99953-0385-4DBD-843C-44BE0B8B998E}" srcOrd="3" destOrd="0" presId="urn:microsoft.com/office/officeart/2005/8/layout/hierarchy3"/>
    <dgm:cxn modelId="{64617EF8-D463-4536-950C-383E25DC0F7F}" type="presParOf" srcId="{B2C2B290-51A9-4835-9324-D97D82B4FBD5}" destId="{17D04CF5-2D5A-4891-822F-6D9F4220546F}" srcOrd="1" destOrd="0" presId="urn:microsoft.com/office/officeart/2005/8/layout/hierarchy3"/>
    <dgm:cxn modelId="{E7DAF10D-778A-4590-A4F6-7AFB7AE6AF2F}" type="presParOf" srcId="{17D04CF5-2D5A-4891-822F-6D9F4220546F}" destId="{2BE07A37-DCE9-44F7-9DC7-7065DB4E6F47}" srcOrd="0" destOrd="0" presId="urn:microsoft.com/office/officeart/2005/8/layout/hierarchy3"/>
    <dgm:cxn modelId="{B685281F-5D63-4FB3-955E-8F186CE354B1}" type="presParOf" srcId="{2BE07A37-DCE9-44F7-9DC7-7065DB4E6F47}" destId="{590648C3-F8D1-4E8C-90AC-7215A2FA70E4}" srcOrd="0" destOrd="0" presId="urn:microsoft.com/office/officeart/2005/8/layout/hierarchy3"/>
    <dgm:cxn modelId="{6BF7F6FE-3DD9-42FF-97A8-456FF039FA0C}" type="presParOf" srcId="{2BE07A37-DCE9-44F7-9DC7-7065DB4E6F47}" destId="{36E90D97-7E3F-4115-8ED6-657E9395BDC0}" srcOrd="1" destOrd="0" presId="urn:microsoft.com/office/officeart/2005/8/layout/hierarchy3"/>
    <dgm:cxn modelId="{C695D55C-FB02-4762-8C90-34EA61DC5805}" type="presParOf" srcId="{17D04CF5-2D5A-4891-822F-6D9F4220546F}" destId="{F90ED66E-2E35-4152-9E2A-A2D3C718666A}" srcOrd="1" destOrd="0" presId="urn:microsoft.com/office/officeart/2005/8/layout/hierarchy3"/>
    <dgm:cxn modelId="{AEB23130-4A5D-4AF6-B873-AA5F80640043}" type="presParOf" srcId="{F90ED66E-2E35-4152-9E2A-A2D3C718666A}" destId="{9A24FF61-153B-401B-90E3-29EEDD68F90E}" srcOrd="0" destOrd="0" presId="urn:microsoft.com/office/officeart/2005/8/layout/hierarchy3"/>
    <dgm:cxn modelId="{F72A8857-307B-4BFF-BE4A-874D94477A3A}" type="presParOf" srcId="{F90ED66E-2E35-4152-9E2A-A2D3C718666A}" destId="{D2FC34FC-2EDB-4200-96A0-F0F3853031B1}" srcOrd="1" destOrd="0" presId="urn:microsoft.com/office/officeart/2005/8/layout/hierarchy3"/>
    <dgm:cxn modelId="{A3C1120B-F0DD-4BC3-8E3A-1BB5E5E6A5DE}" type="presParOf" srcId="{F90ED66E-2E35-4152-9E2A-A2D3C718666A}" destId="{745F6052-0D6F-4692-9F2C-DE9049C8FFB5}" srcOrd="2" destOrd="0" presId="urn:microsoft.com/office/officeart/2005/8/layout/hierarchy3"/>
    <dgm:cxn modelId="{7E70E294-6A85-410F-8CD2-BCEC7A6F1441}" type="presParOf" srcId="{F90ED66E-2E35-4152-9E2A-A2D3C718666A}" destId="{CA13957B-0B01-43F6-A220-83BA2478931C}" srcOrd="3" destOrd="0" presId="urn:microsoft.com/office/officeart/2005/8/layout/hierarchy3"/>
    <dgm:cxn modelId="{38454264-C718-4288-B8CA-DA8A4EC1850C}" type="presParOf" srcId="{F90ED66E-2E35-4152-9E2A-A2D3C718666A}" destId="{407FBE15-1D57-4CFC-A480-68BDFBA0C4AA}" srcOrd="4" destOrd="0" presId="urn:microsoft.com/office/officeart/2005/8/layout/hierarchy3"/>
    <dgm:cxn modelId="{1FF0A3B5-FE81-40C5-9B8B-D77395C6FD3C}" type="presParOf" srcId="{F90ED66E-2E35-4152-9E2A-A2D3C718666A}" destId="{90260E08-E160-4934-A2AD-0B1D0B9E0230}" srcOrd="5" destOrd="0" presId="urn:microsoft.com/office/officeart/2005/8/layout/hierarchy3"/>
    <dgm:cxn modelId="{869AC6B2-B48E-4CDA-B9E3-7A307BBD3E2B}" type="presParOf" srcId="{F90ED66E-2E35-4152-9E2A-A2D3C718666A}" destId="{EB55470E-250E-4F45-97D1-6C342C35B944}" srcOrd="6" destOrd="0" presId="urn:microsoft.com/office/officeart/2005/8/layout/hierarchy3"/>
    <dgm:cxn modelId="{4C37022D-BED1-471B-A599-9713117A774A}" type="presParOf" srcId="{F90ED66E-2E35-4152-9E2A-A2D3C718666A}" destId="{D46AA55F-455E-4BA7-A7B0-34FBC8AF9676}" srcOrd="7" destOrd="0" presId="urn:microsoft.com/office/officeart/2005/8/layout/hierarchy3"/>
    <dgm:cxn modelId="{6E3191A3-F60F-4F78-BE51-22C2B754A187}" type="presParOf" srcId="{F90ED66E-2E35-4152-9E2A-A2D3C718666A}" destId="{1172B71A-73A2-4D0E-905F-39DBA244934E}" srcOrd="8" destOrd="0" presId="urn:microsoft.com/office/officeart/2005/8/layout/hierarchy3"/>
    <dgm:cxn modelId="{288EBD9B-3BBB-4A9C-BBE6-A3771C0FF9F7}" type="presParOf" srcId="{F90ED66E-2E35-4152-9E2A-A2D3C718666A}" destId="{5D7EB7F2-698C-4331-9D9E-5B8A2C109CFD}" srcOrd="9" destOrd="0" presId="urn:microsoft.com/office/officeart/2005/8/layout/hierarchy3"/>
    <dgm:cxn modelId="{0CCA1E9B-46F1-40BF-B9BC-F647070E2153}" type="presParOf" srcId="{F90ED66E-2E35-4152-9E2A-A2D3C718666A}" destId="{B76617FF-9DFD-453E-AA14-58ED971529A0}" srcOrd="10" destOrd="0" presId="urn:microsoft.com/office/officeart/2005/8/layout/hierarchy3"/>
    <dgm:cxn modelId="{5A4DD6E0-6A31-411D-9F1D-46C9F7642F3F}" type="presParOf" srcId="{F90ED66E-2E35-4152-9E2A-A2D3C718666A}" destId="{8D28CF1B-AADB-43B2-8AF0-FA689CE82CCD}" srcOrd="11" destOrd="0" presId="urn:microsoft.com/office/officeart/2005/8/layout/hierarchy3"/>
    <dgm:cxn modelId="{D2C0F351-C19C-4096-A7E8-3AD77A908BA0}" type="presParOf" srcId="{F90ED66E-2E35-4152-9E2A-A2D3C718666A}" destId="{C311BCED-BFA5-48FE-BBD3-5F01711E202D}" srcOrd="12" destOrd="0" presId="urn:microsoft.com/office/officeart/2005/8/layout/hierarchy3"/>
    <dgm:cxn modelId="{3E90A295-763F-4D37-91FF-86461523965C}" type="presParOf" srcId="{F90ED66E-2E35-4152-9E2A-A2D3C718666A}" destId="{293B20AF-D83F-44B9-B38D-FD9CE6DB51EE}" srcOrd="13" destOrd="0" presId="urn:microsoft.com/office/officeart/2005/8/layout/hierarchy3"/>
    <dgm:cxn modelId="{FCFBED32-9C70-4085-B8B0-F0FB90625EAB}" type="presParOf" srcId="{F90ED66E-2E35-4152-9E2A-A2D3C718666A}" destId="{B0D8B7CE-CEC0-4A07-A45B-36E50ED36F20}" srcOrd="14" destOrd="0" presId="urn:microsoft.com/office/officeart/2005/8/layout/hierarchy3"/>
    <dgm:cxn modelId="{11168688-B97D-4E8E-BF05-457650E62E1E}" type="presParOf" srcId="{F90ED66E-2E35-4152-9E2A-A2D3C718666A}" destId="{C74D092E-41CF-4570-BF8A-5284489F8CEF}" srcOrd="15" destOrd="0" presId="urn:microsoft.com/office/officeart/2005/8/layout/hierarchy3"/>
    <dgm:cxn modelId="{5C8ED272-49EF-46F5-BB05-15A90AC467A9}" type="presParOf" srcId="{B2C2B290-51A9-4835-9324-D97D82B4FBD5}" destId="{6DF04668-3790-44DD-B7F2-99BC38D7A14A}" srcOrd="2" destOrd="0" presId="urn:microsoft.com/office/officeart/2005/8/layout/hierarchy3"/>
    <dgm:cxn modelId="{9F25BCB4-6D00-48F6-BE03-214236F6687F}" type="presParOf" srcId="{6DF04668-3790-44DD-B7F2-99BC38D7A14A}" destId="{DFDF22B1-92B3-40DF-9046-CD6A73DC8E88}" srcOrd="0" destOrd="0" presId="urn:microsoft.com/office/officeart/2005/8/layout/hierarchy3"/>
    <dgm:cxn modelId="{A0EBBF55-0E73-4655-BD02-4E37A161D687}" type="presParOf" srcId="{DFDF22B1-92B3-40DF-9046-CD6A73DC8E88}" destId="{F4CBDB45-1D20-4EBC-9A2E-9F04835C04B0}" srcOrd="0" destOrd="0" presId="urn:microsoft.com/office/officeart/2005/8/layout/hierarchy3"/>
    <dgm:cxn modelId="{645B69F7-CF9F-4C61-AFCA-BA714E10EDB5}" type="presParOf" srcId="{DFDF22B1-92B3-40DF-9046-CD6A73DC8E88}" destId="{FC47427F-458D-4DAB-B6CB-6B0C3201D0B0}" srcOrd="1" destOrd="0" presId="urn:microsoft.com/office/officeart/2005/8/layout/hierarchy3"/>
    <dgm:cxn modelId="{74804FA1-D53C-484E-AA86-54BC99CAE406}" type="presParOf" srcId="{6DF04668-3790-44DD-B7F2-99BC38D7A14A}" destId="{47C9A4FA-D6F2-4504-B8C7-A1AD7230F625}" srcOrd="1" destOrd="0" presId="urn:microsoft.com/office/officeart/2005/8/layout/hierarchy3"/>
    <dgm:cxn modelId="{6FEBB7CB-8D04-45F7-895C-F2955ADB299C}" type="presParOf" srcId="{47C9A4FA-D6F2-4504-B8C7-A1AD7230F625}" destId="{3A79D971-607E-4CB9-A990-08250724C683}" srcOrd="0" destOrd="0" presId="urn:microsoft.com/office/officeart/2005/8/layout/hierarchy3"/>
    <dgm:cxn modelId="{DDBF0D7E-A116-4319-A6F6-3910E345728C}" type="presParOf" srcId="{47C9A4FA-D6F2-4504-B8C7-A1AD7230F625}" destId="{D6DF4811-6BB4-43E9-8382-2C1EE115A10C}" srcOrd="1" destOrd="0" presId="urn:microsoft.com/office/officeart/2005/8/layout/hierarchy3"/>
    <dgm:cxn modelId="{02EA4E93-3A98-47A2-A452-0FE6F5772845}" type="presParOf" srcId="{47C9A4FA-D6F2-4504-B8C7-A1AD7230F625}" destId="{F32688D8-F5F3-4899-BD4C-0CC5765E957C}" srcOrd="2" destOrd="0" presId="urn:microsoft.com/office/officeart/2005/8/layout/hierarchy3"/>
    <dgm:cxn modelId="{4C76B430-0CC2-40A3-93B9-7E8251A1DA58}" type="presParOf" srcId="{47C9A4FA-D6F2-4504-B8C7-A1AD7230F625}" destId="{861B26E3-5110-4623-8C4D-2B7F5723456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7C586-CF59-41B7-8936-850E8BE04698}">
      <dsp:nvSpPr>
        <dsp:cNvPr id="0" name=""/>
        <dsp:cNvSpPr/>
      </dsp:nvSpPr>
      <dsp:spPr>
        <a:xfrm>
          <a:off x="2993915" y="739"/>
          <a:ext cx="1686185" cy="109602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7418" y="54242"/>
        <a:ext cx="1579179" cy="989014"/>
      </dsp:txXfrm>
    </dsp:sp>
    <dsp:sp modelId="{829320FD-9797-443B-8A5A-9843120AA526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3259725" y="278652"/>
              </a:moveTo>
              <a:arcTo wR="2190542" hR="2190542" stAng="17952908" swAng="12123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B7551-BE24-4CB2-9048-6E5A728B5B05}">
      <dsp:nvSpPr>
        <dsp:cNvPr id="0" name=""/>
        <dsp:cNvSpPr/>
      </dsp:nvSpPr>
      <dsp:spPr>
        <a:xfrm>
          <a:off x="5077245" y="1514367"/>
          <a:ext cx="1686185" cy="109602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0748" y="1567870"/>
        <a:ext cx="1579179" cy="989014"/>
      </dsp:txXfrm>
    </dsp:sp>
    <dsp:sp modelId="{DF1B153F-FADD-4797-99E6-A44E2EB37BB5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4375843" y="2342004"/>
              </a:moveTo>
              <a:arcTo wR="2190542" hR="2190542" stAng="21837887" swAng="13603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08044-83C4-4AA4-BD20-53C4063824F3}">
      <dsp:nvSpPr>
        <dsp:cNvPr id="0" name=""/>
        <dsp:cNvSpPr/>
      </dsp:nvSpPr>
      <dsp:spPr>
        <a:xfrm>
          <a:off x="4281484" y="3963468"/>
          <a:ext cx="1686185" cy="109602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4987" y="4016971"/>
        <a:ext cx="1579179" cy="989014"/>
      </dsp:txXfrm>
    </dsp:sp>
    <dsp:sp modelId="{01215D36-4435-4A04-98A5-A8475484B772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459654" y="4364492"/>
              </a:moveTo>
              <a:arcTo wR="2190542" hR="2190542" stAng="4976597" swAng="8468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1AAD0-2BA4-4AC5-92D5-5F44503F8623}">
      <dsp:nvSpPr>
        <dsp:cNvPr id="0" name=""/>
        <dsp:cNvSpPr/>
      </dsp:nvSpPr>
      <dsp:spPr>
        <a:xfrm>
          <a:off x="1706346" y="3963468"/>
          <a:ext cx="1686185" cy="109602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9849" y="4016971"/>
        <a:ext cx="1579179" cy="989014"/>
      </dsp:txXfrm>
    </dsp:sp>
    <dsp:sp modelId="{5A213B98-18A8-4A6C-A9BA-7E4C36C82AB9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232504" y="3172665"/>
              </a:moveTo>
              <a:arcTo wR="2190542" hR="2190542" stAng="9201740" swAng="13603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ADEB8-9F57-4B21-A963-D494F135F672}">
      <dsp:nvSpPr>
        <dsp:cNvPr id="0" name=""/>
        <dsp:cNvSpPr/>
      </dsp:nvSpPr>
      <dsp:spPr>
        <a:xfrm>
          <a:off x="910585" y="1514367"/>
          <a:ext cx="1686185" cy="109602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4088" y="1567870"/>
        <a:ext cx="1579179" cy="989014"/>
      </dsp:txXfrm>
    </dsp:sp>
    <dsp:sp modelId="{E97F1B82-B858-4AE1-9508-740BC5FCEE5A}">
      <dsp:nvSpPr>
        <dsp:cNvPr id="0" name=""/>
        <dsp:cNvSpPr/>
      </dsp:nvSpPr>
      <dsp:spPr>
        <a:xfrm>
          <a:off x="1646465" y="548749"/>
          <a:ext cx="4381085" cy="4381085"/>
        </a:xfrm>
        <a:custGeom>
          <a:avLst/>
          <a:gdLst/>
          <a:ahLst/>
          <a:cxnLst/>
          <a:rect l="0" t="0" r="0" b="0"/>
          <a:pathLst>
            <a:path>
              <a:moveTo>
                <a:pt x="526794" y="765615"/>
              </a:moveTo>
              <a:arcTo wR="2190542" hR="2190542" stAng="13234716" swAng="12123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94FF6-A4B8-489A-90F1-F62144AB969A}">
      <dsp:nvSpPr>
        <dsp:cNvPr id="0" name=""/>
        <dsp:cNvSpPr/>
      </dsp:nvSpPr>
      <dsp:spPr>
        <a:xfrm>
          <a:off x="5044066" y="1809852"/>
          <a:ext cx="3346237" cy="1819388"/>
        </a:xfrm>
        <a:prstGeom prst="ellipse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Nguyễn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đỉnh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r>
            <a:rPr lang="vi-VN" sz="2200" b="1" i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200" b="1" i="1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4111" y="2076295"/>
        <a:ext cx="2366147" cy="1286502"/>
      </dsp:txXfrm>
    </dsp:sp>
    <dsp:sp modelId="{63F04E89-1699-46C0-A7FF-6E4B7ED085F8}">
      <dsp:nvSpPr>
        <dsp:cNvPr id="0" name=""/>
        <dsp:cNvSpPr/>
      </dsp:nvSpPr>
      <dsp:spPr>
        <a:xfrm rot="16062437">
          <a:off x="6579479" y="1395405"/>
          <a:ext cx="188764" cy="4841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6608926" y="1520522"/>
        <a:ext cx="132135" cy="290476"/>
      </dsp:txXfrm>
    </dsp:sp>
    <dsp:sp modelId="{B876B16E-44AC-4FF1-90EE-269DE53FE900}">
      <dsp:nvSpPr>
        <dsp:cNvPr id="0" name=""/>
        <dsp:cNvSpPr/>
      </dsp:nvSpPr>
      <dsp:spPr>
        <a:xfrm>
          <a:off x="4263489" y="30343"/>
          <a:ext cx="4749064" cy="1423900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nhỏ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bất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rẻ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                                                              </a:t>
          </a:r>
          <a:endParaRPr lang="en-US" sz="2000" kern="1200" dirty="0"/>
        </a:p>
      </dsp:txBody>
      <dsp:txXfrm>
        <a:off x="4958973" y="238868"/>
        <a:ext cx="3358096" cy="1006850"/>
      </dsp:txXfrm>
    </dsp:sp>
    <dsp:sp modelId="{4BD92EA4-3BAB-4DD2-8DC2-A8FF0D91D462}">
      <dsp:nvSpPr>
        <dsp:cNvPr id="0" name=""/>
        <dsp:cNvSpPr/>
      </dsp:nvSpPr>
      <dsp:spPr>
        <a:xfrm rot="21599292">
          <a:off x="8509263" y="2477110"/>
          <a:ext cx="150466" cy="4841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8509263" y="2573940"/>
        <a:ext cx="105326" cy="290476"/>
      </dsp:txXfrm>
    </dsp:sp>
    <dsp:sp modelId="{A2A2A113-5907-4C46-81F1-3E3DBBF8B084}">
      <dsp:nvSpPr>
        <dsp:cNvPr id="0" name=""/>
        <dsp:cNvSpPr/>
      </dsp:nvSpPr>
      <dsp:spPr>
        <a:xfrm>
          <a:off x="8674202" y="1897821"/>
          <a:ext cx="4237143" cy="1641771"/>
        </a:xfrm>
        <a:prstGeom prst="ellipse">
          <a:avLst/>
        </a:prstGeom>
        <a:solidFill>
          <a:schemeClr val="accent2">
            <a:lumMod val="7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ngợi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nữ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nữ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                          </a:t>
          </a:r>
          <a:endParaRPr lang="en-US" sz="2000" kern="1200" dirty="0"/>
        </a:p>
      </dsp:txBody>
      <dsp:txXfrm>
        <a:off x="9294717" y="2138253"/>
        <a:ext cx="2996113" cy="1160907"/>
      </dsp:txXfrm>
    </dsp:sp>
    <dsp:sp modelId="{7A8DA8DE-1BB4-4B49-8782-734CC676EF53}">
      <dsp:nvSpPr>
        <dsp:cNvPr id="0" name=""/>
        <dsp:cNvSpPr/>
      </dsp:nvSpPr>
      <dsp:spPr>
        <a:xfrm rot="5511246">
          <a:off x="6585037" y="3564403"/>
          <a:ext cx="193924" cy="4841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6615067" y="3632155"/>
        <a:ext cx="135747" cy="290476"/>
      </dsp:txXfrm>
    </dsp:sp>
    <dsp:sp modelId="{C254844C-0E0B-4301-B562-512AA6388C42}">
      <dsp:nvSpPr>
        <dsp:cNvPr id="0" name=""/>
        <dsp:cNvSpPr/>
      </dsp:nvSpPr>
      <dsp:spPr>
        <a:xfrm>
          <a:off x="4418658" y="3994766"/>
          <a:ext cx="4468399" cy="1423900"/>
        </a:xfrm>
        <a:prstGeom prst="ellipse">
          <a:avLst/>
        </a:prstGeom>
        <a:solidFill>
          <a:schemeClr val="accent6">
            <a:lumMod val="75000"/>
          </a:schemeClr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Ngợi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lứa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kern="1200" dirty="0"/>
        </a:p>
      </dsp:txBody>
      <dsp:txXfrm>
        <a:off x="5073040" y="4203291"/>
        <a:ext cx="3159635" cy="1006850"/>
      </dsp:txXfrm>
    </dsp:sp>
    <dsp:sp modelId="{FF7E3F7A-4EC0-49B2-9353-D13B45CEA73D}">
      <dsp:nvSpPr>
        <dsp:cNvPr id="0" name=""/>
        <dsp:cNvSpPr/>
      </dsp:nvSpPr>
      <dsp:spPr>
        <a:xfrm rot="10862390">
          <a:off x="4779409" y="2444015"/>
          <a:ext cx="187702" cy="4841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4835715" y="2541351"/>
        <a:ext cx="131391" cy="290476"/>
      </dsp:txXfrm>
    </dsp:sp>
    <dsp:sp modelId="{C7F5C31B-1939-4B08-90F1-831AE602D274}">
      <dsp:nvSpPr>
        <dsp:cNvPr id="0" name=""/>
        <dsp:cNvSpPr/>
      </dsp:nvSpPr>
      <dsp:spPr>
        <a:xfrm>
          <a:off x="1150081" y="1938700"/>
          <a:ext cx="3542621" cy="1423900"/>
        </a:xfrm>
        <a:prstGeom prst="ellipse">
          <a:avLst/>
        </a:prstGeom>
        <a:solidFill>
          <a:schemeClr val="accent5">
            <a:lumMod val="90000"/>
          </a:schemeClr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tỏ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phẫn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bạo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 dirty="0"/>
        </a:p>
      </dsp:txBody>
      <dsp:txXfrm>
        <a:off x="1668886" y="2147225"/>
        <a:ext cx="2505011" cy="10068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D54F2-33CB-4402-8D26-3E5647B671E5}">
      <dsp:nvSpPr>
        <dsp:cNvPr id="0" name=""/>
        <dsp:cNvSpPr/>
      </dsp:nvSpPr>
      <dsp:spPr>
        <a:xfrm>
          <a:off x="8075923" y="3333312"/>
          <a:ext cx="2247936" cy="507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712"/>
              </a:lnTo>
              <a:lnTo>
                <a:pt x="2247936" y="345712"/>
              </a:lnTo>
              <a:lnTo>
                <a:pt x="2247936" y="507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0E59BA-0AFA-4A47-B835-D14E4C6CCF27}">
      <dsp:nvSpPr>
        <dsp:cNvPr id="0" name=""/>
        <dsp:cNvSpPr/>
      </dsp:nvSpPr>
      <dsp:spPr>
        <a:xfrm>
          <a:off x="7489723" y="3333312"/>
          <a:ext cx="586200" cy="507302"/>
        </a:xfrm>
        <a:custGeom>
          <a:avLst/>
          <a:gdLst/>
          <a:ahLst/>
          <a:cxnLst/>
          <a:rect l="0" t="0" r="0" b="0"/>
          <a:pathLst>
            <a:path>
              <a:moveTo>
                <a:pt x="586200" y="0"/>
              </a:moveTo>
              <a:lnTo>
                <a:pt x="586200" y="345712"/>
              </a:lnTo>
              <a:lnTo>
                <a:pt x="0" y="345712"/>
              </a:lnTo>
              <a:lnTo>
                <a:pt x="0" y="507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6BD553-12D3-4D26-8C04-998F741D9D9A}">
      <dsp:nvSpPr>
        <dsp:cNvPr id="0" name=""/>
        <dsp:cNvSpPr/>
      </dsp:nvSpPr>
      <dsp:spPr>
        <a:xfrm>
          <a:off x="5220314" y="3333312"/>
          <a:ext cx="2855609" cy="507302"/>
        </a:xfrm>
        <a:custGeom>
          <a:avLst/>
          <a:gdLst/>
          <a:ahLst/>
          <a:cxnLst/>
          <a:rect l="0" t="0" r="0" b="0"/>
          <a:pathLst>
            <a:path>
              <a:moveTo>
                <a:pt x="2855609" y="0"/>
              </a:moveTo>
              <a:lnTo>
                <a:pt x="2855609" y="345712"/>
              </a:lnTo>
              <a:lnTo>
                <a:pt x="0" y="345712"/>
              </a:lnTo>
              <a:lnTo>
                <a:pt x="0" y="507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D1D61-5B0D-418E-B85D-B04FC058A40C}">
      <dsp:nvSpPr>
        <dsp:cNvPr id="0" name=""/>
        <dsp:cNvSpPr/>
      </dsp:nvSpPr>
      <dsp:spPr>
        <a:xfrm>
          <a:off x="5082617" y="1699866"/>
          <a:ext cx="2993306" cy="525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220"/>
              </a:lnTo>
              <a:lnTo>
                <a:pt x="2993306" y="364220"/>
              </a:lnTo>
              <a:lnTo>
                <a:pt x="2993306" y="52581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870F0A-B1A2-4331-B28D-E29EB704CFFE}">
      <dsp:nvSpPr>
        <dsp:cNvPr id="0" name=""/>
        <dsp:cNvSpPr/>
      </dsp:nvSpPr>
      <dsp:spPr>
        <a:xfrm>
          <a:off x="1913258" y="3333312"/>
          <a:ext cx="1221017" cy="507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712"/>
              </a:lnTo>
              <a:lnTo>
                <a:pt x="1221017" y="345712"/>
              </a:lnTo>
              <a:lnTo>
                <a:pt x="1221017" y="507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CCB09B-9F6F-453E-A98C-EB2E84A325DE}">
      <dsp:nvSpPr>
        <dsp:cNvPr id="0" name=""/>
        <dsp:cNvSpPr/>
      </dsp:nvSpPr>
      <dsp:spPr>
        <a:xfrm>
          <a:off x="1030663" y="3333312"/>
          <a:ext cx="882595" cy="507302"/>
        </a:xfrm>
        <a:custGeom>
          <a:avLst/>
          <a:gdLst/>
          <a:ahLst/>
          <a:cxnLst/>
          <a:rect l="0" t="0" r="0" b="0"/>
          <a:pathLst>
            <a:path>
              <a:moveTo>
                <a:pt x="882595" y="0"/>
              </a:moveTo>
              <a:lnTo>
                <a:pt x="882595" y="345712"/>
              </a:lnTo>
              <a:lnTo>
                <a:pt x="0" y="345712"/>
              </a:lnTo>
              <a:lnTo>
                <a:pt x="0" y="507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1C4E02-7620-464C-A620-A6EEE39F566B}">
      <dsp:nvSpPr>
        <dsp:cNvPr id="0" name=""/>
        <dsp:cNvSpPr/>
      </dsp:nvSpPr>
      <dsp:spPr>
        <a:xfrm>
          <a:off x="1913258" y="1699866"/>
          <a:ext cx="3169358" cy="525811"/>
        </a:xfrm>
        <a:custGeom>
          <a:avLst/>
          <a:gdLst/>
          <a:ahLst/>
          <a:cxnLst/>
          <a:rect l="0" t="0" r="0" b="0"/>
          <a:pathLst>
            <a:path>
              <a:moveTo>
                <a:pt x="3169358" y="0"/>
              </a:moveTo>
              <a:lnTo>
                <a:pt x="3169358" y="364220"/>
              </a:lnTo>
              <a:lnTo>
                <a:pt x="0" y="364220"/>
              </a:lnTo>
              <a:lnTo>
                <a:pt x="0" y="52581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ED05F4-DDBE-4894-8477-F135AE0D557A}">
      <dsp:nvSpPr>
        <dsp:cNvPr id="0" name=""/>
        <dsp:cNvSpPr/>
      </dsp:nvSpPr>
      <dsp:spPr>
        <a:xfrm>
          <a:off x="2841130" y="592230"/>
          <a:ext cx="4482974" cy="11076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A9CEA-20C6-4BC4-ADDD-EAAFE285EEE4}">
      <dsp:nvSpPr>
        <dsp:cNvPr id="0" name=""/>
        <dsp:cNvSpPr/>
      </dsp:nvSpPr>
      <dsp:spPr>
        <a:xfrm>
          <a:off x="3034942" y="776352"/>
          <a:ext cx="4482974" cy="1107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Hán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Nôm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Nguyễn Du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đỉnh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r>
            <a:rPr lang="en-US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2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                                                   </a:t>
          </a:r>
          <a:endParaRPr lang="en-US" sz="2200" b="1" i="1" kern="1200" dirty="0">
            <a:solidFill>
              <a:srgbClr val="FF0000"/>
            </a:solidFill>
          </a:endParaRPr>
        </a:p>
      </dsp:txBody>
      <dsp:txXfrm>
        <a:off x="3067384" y="808794"/>
        <a:ext cx="4418090" cy="1042751"/>
      </dsp:txXfrm>
    </dsp:sp>
    <dsp:sp modelId="{E75F3765-1270-4554-A6B1-67C6C32E0637}">
      <dsp:nvSpPr>
        <dsp:cNvPr id="0" name=""/>
        <dsp:cNvSpPr/>
      </dsp:nvSpPr>
      <dsp:spPr>
        <a:xfrm>
          <a:off x="552402" y="2225677"/>
          <a:ext cx="2721712" cy="11076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E2896-BA8B-4C93-926C-138BF2F3C70D}">
      <dsp:nvSpPr>
        <dsp:cNvPr id="0" name=""/>
        <dsp:cNvSpPr/>
      </dsp:nvSpPr>
      <dsp:spPr>
        <a:xfrm>
          <a:off x="746214" y="2409798"/>
          <a:ext cx="2721712" cy="1107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Thơ chữ Hán đạt trình độ mẫu mực của loại văn chương bác học.</a:t>
          </a:r>
          <a:endParaRPr lang="en-US" sz="2200" kern="1200"/>
        </a:p>
      </dsp:txBody>
      <dsp:txXfrm>
        <a:off x="778656" y="2442240"/>
        <a:ext cx="2656828" cy="1042751"/>
      </dsp:txXfrm>
    </dsp:sp>
    <dsp:sp modelId="{599EFEE5-9DEF-44BF-86ED-6FA15129D1A2}">
      <dsp:nvSpPr>
        <dsp:cNvPr id="0" name=""/>
        <dsp:cNvSpPr/>
      </dsp:nvSpPr>
      <dsp:spPr>
        <a:xfrm>
          <a:off x="3458" y="3840615"/>
          <a:ext cx="2054410" cy="14422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86F11-A155-4E02-A5EC-A9EC8DE823F1}">
      <dsp:nvSpPr>
        <dsp:cNvPr id="0" name=""/>
        <dsp:cNvSpPr/>
      </dsp:nvSpPr>
      <dsp:spPr>
        <a:xfrm>
          <a:off x="197270" y="4024736"/>
          <a:ext cx="2054410" cy="1442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charset="0"/>
              <a:cs typeface="Times New Roman" panose="02020603050405020304" pitchFamily="18" charset="0"/>
            </a:rPr>
            <a:t>Thành công ở nhiều thể loại: Thất ngôn, ngũ ngôn, ca, hành,...</a:t>
          </a:r>
          <a:endParaRPr lang="en-US" sz="22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39513" y="4066979"/>
        <a:ext cx="1969924" cy="1357787"/>
      </dsp:txXfrm>
    </dsp:sp>
    <dsp:sp modelId="{C985590D-F6C7-4AD9-887B-E8AFC4BC3DD8}">
      <dsp:nvSpPr>
        <dsp:cNvPr id="0" name=""/>
        <dsp:cNvSpPr/>
      </dsp:nvSpPr>
      <dsp:spPr>
        <a:xfrm>
          <a:off x="2445492" y="3840615"/>
          <a:ext cx="1377566" cy="14302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BF745-4F5C-4C3F-8BFB-89B59DD477B0}">
      <dsp:nvSpPr>
        <dsp:cNvPr id="0" name=""/>
        <dsp:cNvSpPr/>
      </dsp:nvSpPr>
      <dsp:spPr>
        <a:xfrm>
          <a:off x="2639304" y="4024736"/>
          <a:ext cx="1377566" cy="1430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charset="0"/>
              <a:cs typeface="Times New Roman" panose="02020603050405020304" pitchFamily="18" charset="0"/>
            </a:rPr>
            <a:t>Ngôn ngữ: Uyên bác, tinh luyện</a:t>
          </a:r>
          <a:r>
            <a:rPr lang="en-US" sz="22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679652" y="4065084"/>
        <a:ext cx="1296870" cy="1349526"/>
      </dsp:txXfrm>
    </dsp:sp>
    <dsp:sp modelId="{CE54C2D6-C4F9-414C-B593-DB8E114B18B0}">
      <dsp:nvSpPr>
        <dsp:cNvPr id="0" name=""/>
        <dsp:cNvSpPr/>
      </dsp:nvSpPr>
      <dsp:spPr>
        <a:xfrm>
          <a:off x="6562911" y="2225677"/>
          <a:ext cx="3026024" cy="11076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C3EF3-0C5A-4957-ABE6-AE3535DB429C}">
      <dsp:nvSpPr>
        <dsp:cNvPr id="0" name=""/>
        <dsp:cNvSpPr/>
      </dsp:nvSpPr>
      <dsp:spPr>
        <a:xfrm>
          <a:off x="6756723" y="2409798"/>
          <a:ext cx="3026024" cy="1107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Thơ chữ Nôm là thành công xuất sắc của thơ tiếng Việt về các mặt</a:t>
          </a:r>
          <a:r>
            <a:rPr lang="vi-VN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.    </a:t>
          </a:r>
          <a:endParaRPr lang="en-US" sz="2200" kern="1200"/>
        </a:p>
      </dsp:txBody>
      <dsp:txXfrm>
        <a:off x="6789165" y="2442240"/>
        <a:ext cx="2961140" cy="1042751"/>
      </dsp:txXfrm>
    </dsp:sp>
    <dsp:sp modelId="{44506444-30E4-4C54-AD14-B1FA11125A8B}">
      <dsp:nvSpPr>
        <dsp:cNvPr id="0" name=""/>
        <dsp:cNvSpPr/>
      </dsp:nvSpPr>
      <dsp:spPr>
        <a:xfrm>
          <a:off x="4210683" y="3840615"/>
          <a:ext cx="2019262" cy="13058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65912-27D0-4C50-872B-2CCE25512F6F}">
      <dsp:nvSpPr>
        <dsp:cNvPr id="0" name=""/>
        <dsp:cNvSpPr/>
      </dsp:nvSpPr>
      <dsp:spPr>
        <a:xfrm>
          <a:off x="4404495" y="4024736"/>
          <a:ext cx="2019262" cy="13058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200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200" kern="1200" dirty="0">
            <a:solidFill>
              <a:srgbClr val="00B050"/>
            </a:solidFill>
          </a:endParaRPr>
        </a:p>
      </dsp:txBody>
      <dsp:txXfrm>
        <a:off x="4442742" y="4062983"/>
        <a:ext cx="1942768" cy="1229363"/>
      </dsp:txXfrm>
    </dsp:sp>
    <dsp:sp modelId="{09E98232-2285-4EF4-9F50-177E208B1C81}">
      <dsp:nvSpPr>
        <dsp:cNvPr id="0" name=""/>
        <dsp:cNvSpPr/>
      </dsp:nvSpPr>
      <dsp:spPr>
        <a:xfrm>
          <a:off x="6617569" y="3840615"/>
          <a:ext cx="1744307" cy="12781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E0BA5-8FDB-4634-A6A4-E7D3FB7DF3ED}">
      <dsp:nvSpPr>
        <dsp:cNvPr id="0" name=""/>
        <dsp:cNvSpPr/>
      </dsp:nvSpPr>
      <dsp:spPr>
        <a:xfrm>
          <a:off x="6811381" y="4024736"/>
          <a:ext cx="1744307" cy="1278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ngụ</a:t>
          </a:r>
          <a:r>
            <a:rPr lang="en-US" sz="2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endParaRPr lang="en-US" sz="22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848817" y="4062172"/>
        <a:ext cx="1669435" cy="1203272"/>
      </dsp:txXfrm>
    </dsp:sp>
    <dsp:sp modelId="{E5BEF3B0-1884-4B4E-A050-AD59216879BD}">
      <dsp:nvSpPr>
        <dsp:cNvPr id="0" name=""/>
        <dsp:cNvSpPr/>
      </dsp:nvSpPr>
      <dsp:spPr>
        <a:xfrm>
          <a:off x="8728028" y="3840615"/>
          <a:ext cx="3191663" cy="1222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25DAB-F44D-4117-8F55-4AEF4EE63958}">
      <dsp:nvSpPr>
        <dsp:cNvPr id="0" name=""/>
        <dsp:cNvSpPr/>
      </dsp:nvSpPr>
      <dsp:spPr>
        <a:xfrm>
          <a:off x="8921840" y="4024736"/>
          <a:ext cx="3191663" cy="1222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22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2200" kern="1200" dirty="0">
            <a:solidFill>
              <a:srgbClr val="00B0F0"/>
            </a:solidFill>
          </a:endParaRPr>
        </a:p>
      </dsp:txBody>
      <dsp:txXfrm>
        <a:off x="8957653" y="4060549"/>
        <a:ext cx="3120037" cy="1151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09CB5-7EC6-44DB-AC62-6E3FB71173A5}">
      <dsp:nvSpPr>
        <dsp:cNvPr id="0" name=""/>
        <dsp:cNvSpPr/>
      </dsp:nvSpPr>
      <dsp:spPr>
        <a:xfrm>
          <a:off x="337397" y="0"/>
          <a:ext cx="4937096" cy="493709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3AC20F-8F41-445F-8514-28AC5F1A7C70}">
      <dsp:nvSpPr>
        <dsp:cNvPr id="0" name=""/>
        <dsp:cNvSpPr/>
      </dsp:nvSpPr>
      <dsp:spPr>
        <a:xfrm>
          <a:off x="658308" y="320911"/>
          <a:ext cx="1974838" cy="197483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4712" y="417315"/>
        <a:ext cx="1782030" cy="1782030"/>
      </dsp:txXfrm>
    </dsp:sp>
    <dsp:sp modelId="{8BE00651-25AA-480E-89C3-EE1B62B38E15}">
      <dsp:nvSpPr>
        <dsp:cNvPr id="0" name=""/>
        <dsp:cNvSpPr/>
      </dsp:nvSpPr>
      <dsp:spPr>
        <a:xfrm>
          <a:off x="2978743" y="320911"/>
          <a:ext cx="1974838" cy="197483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5147" y="417315"/>
        <a:ext cx="1782030" cy="1782030"/>
      </dsp:txXfrm>
    </dsp:sp>
    <dsp:sp modelId="{C8BB6B28-AB12-4134-8DB1-035439FD46E8}">
      <dsp:nvSpPr>
        <dsp:cNvPr id="0" name=""/>
        <dsp:cNvSpPr/>
      </dsp:nvSpPr>
      <dsp:spPr>
        <a:xfrm>
          <a:off x="616106" y="2641346"/>
          <a:ext cx="1974838" cy="197483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2510" y="2737750"/>
        <a:ext cx="1782030" cy="1782030"/>
      </dsp:txXfrm>
    </dsp:sp>
    <dsp:sp modelId="{086818B1-31EC-46BB-BC5E-FD2CFE8C7CFE}">
      <dsp:nvSpPr>
        <dsp:cNvPr id="0" name=""/>
        <dsp:cNvSpPr/>
      </dsp:nvSpPr>
      <dsp:spPr>
        <a:xfrm>
          <a:off x="2978743" y="2641346"/>
          <a:ext cx="1974838" cy="1974838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4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5147" y="2737750"/>
        <a:ext cx="1782030" cy="17820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BB425-0B78-4562-A3D5-425696D7137E}">
      <dsp:nvSpPr>
        <dsp:cNvPr id="0" name=""/>
        <dsp:cNvSpPr/>
      </dsp:nvSpPr>
      <dsp:spPr>
        <a:xfrm>
          <a:off x="0" y="1564267"/>
          <a:ext cx="4803284" cy="3261955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vi-VN" sz="3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Nguồn gốc, xuất xứ</a:t>
          </a:r>
          <a:endParaRPr lang="en-US" sz="3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3425" y="2041969"/>
        <a:ext cx="3396434" cy="2306551"/>
      </dsp:txXfrm>
    </dsp:sp>
    <dsp:sp modelId="{8A678673-DA22-4701-9DA5-61C31E61D9AB}">
      <dsp:nvSpPr>
        <dsp:cNvPr id="0" name=""/>
        <dsp:cNvSpPr/>
      </dsp:nvSpPr>
      <dsp:spPr>
        <a:xfrm>
          <a:off x="541055" y="0"/>
          <a:ext cx="6574924" cy="6854287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F3F708-8F49-4C84-8F26-BDB46F7ED682}">
      <dsp:nvSpPr>
        <dsp:cNvPr id="0" name=""/>
        <dsp:cNvSpPr/>
      </dsp:nvSpPr>
      <dsp:spPr>
        <a:xfrm>
          <a:off x="4063606" y="126611"/>
          <a:ext cx="2615986" cy="23733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159F60E-7BCF-45AA-9059-7B59E0649207}">
      <dsp:nvSpPr>
        <dsp:cNvPr id="0" name=""/>
        <dsp:cNvSpPr/>
      </dsp:nvSpPr>
      <dsp:spPr>
        <a:xfrm>
          <a:off x="6700976" y="102913"/>
          <a:ext cx="5077366" cy="247146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Nguyễn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cốt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xuôi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en-US" sz="2400" b="1" i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"Kim </a:t>
          </a:r>
          <a:r>
            <a:rPr lang="en-US" sz="2400" b="1" i="1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Vân</a:t>
          </a:r>
          <a:r>
            <a:rPr lang="en-US" sz="2400" b="1" i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n-US" sz="2400" b="1" i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400" b="1" i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(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bối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Tĩnh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1521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1567) 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</a:t>
          </a:r>
          <a:r>
            <a:rPr lang="en-US" sz="2400" b="1" i="1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400" b="1" i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kern="1200" dirty="0" err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n-US" sz="2400" b="1" i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". </a:t>
          </a:r>
        </a:p>
      </dsp:txBody>
      <dsp:txXfrm>
        <a:off x="6700976" y="102913"/>
        <a:ext cx="5077366" cy="2471466"/>
      </dsp:txXfrm>
    </dsp:sp>
    <dsp:sp modelId="{43471A8F-41D8-4291-9FCE-F8A6BD5C98CE}">
      <dsp:nvSpPr>
        <dsp:cNvPr id="0" name=""/>
        <dsp:cNvSpPr/>
      </dsp:nvSpPr>
      <dsp:spPr>
        <a:xfrm>
          <a:off x="4190108" y="3583734"/>
          <a:ext cx="3385620" cy="260171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39DA98C-40AF-42FF-8F27-56D49D3DBC39}">
      <dsp:nvSpPr>
        <dsp:cNvPr id="0" name=""/>
        <dsp:cNvSpPr/>
      </dsp:nvSpPr>
      <dsp:spPr>
        <a:xfrm>
          <a:off x="6986661" y="3892931"/>
          <a:ext cx="4930407" cy="169163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Ban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vi-VN" sz="24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4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tân</a:t>
          </a:r>
          <a:r>
            <a:rPr lang="en-US" sz="24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vi-VN" sz="240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"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kêu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đau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đứt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ruột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",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i="1" u="none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vi-VN" sz="2400" b="1" i="1" u="none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400" b="1" i="1" u="none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sz="2400" b="1" i="1" u="none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u="none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vi-VN" sz="2400" b="1" i="1" u="none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r>
            <a:rPr lang="en-US" sz="2400" b="1" i="1" u="none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986661" y="3892931"/>
        <a:ext cx="4930407" cy="16916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583CC-6918-49E7-AD2F-2A6452D55EDD}">
      <dsp:nvSpPr>
        <dsp:cNvPr id="0" name=""/>
        <dsp:cNvSpPr/>
      </dsp:nvSpPr>
      <dsp:spPr>
        <a:xfrm>
          <a:off x="0" y="71899"/>
          <a:ext cx="3986887" cy="54084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 dirty="0">
              <a:latin typeface="+mj-lt"/>
            </a:rPr>
            <a:t>Phần 1: Gặp gỡ và đính ước</a:t>
          </a:r>
          <a:endParaRPr lang="en-US" sz="2000" b="1" kern="1200" dirty="0">
            <a:latin typeface="+mj-lt"/>
          </a:endParaRPr>
        </a:p>
      </dsp:txBody>
      <dsp:txXfrm>
        <a:off x="15841" y="87740"/>
        <a:ext cx="3955205" cy="509160"/>
      </dsp:txXfrm>
    </dsp:sp>
    <dsp:sp modelId="{6199C1B5-7540-4F2B-8298-5FE359F1B6EB}">
      <dsp:nvSpPr>
        <dsp:cNvPr id="0" name=""/>
        <dsp:cNvSpPr/>
      </dsp:nvSpPr>
      <dsp:spPr>
        <a:xfrm>
          <a:off x="398688" y="612741"/>
          <a:ext cx="661464" cy="1555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5893"/>
              </a:lnTo>
              <a:lnTo>
                <a:pt x="661464" y="155589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C4F96-0D6B-4BC6-AFE8-311DF99D250F}">
      <dsp:nvSpPr>
        <dsp:cNvPr id="0" name=""/>
        <dsp:cNvSpPr/>
      </dsp:nvSpPr>
      <dsp:spPr>
        <a:xfrm>
          <a:off x="1060153" y="1361333"/>
          <a:ext cx="2441571" cy="1614604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>
              <a:latin typeface="+mj-lt"/>
            </a:rPr>
            <a:t>Thúy Kiều là người con gái tài sắc vẹn toàn, sống trong cảnh êm ấm cùng cha mẹ và hai em.</a:t>
          </a:r>
          <a:endParaRPr lang="en-US" sz="1800" kern="1200" dirty="0">
            <a:latin typeface="+mj-lt"/>
          </a:endParaRPr>
        </a:p>
      </dsp:txBody>
      <dsp:txXfrm>
        <a:off x="1107443" y="1408623"/>
        <a:ext cx="2346991" cy="1520024"/>
      </dsp:txXfrm>
    </dsp:sp>
    <dsp:sp modelId="{84327B48-6135-4E7F-90EE-F34293B17063}">
      <dsp:nvSpPr>
        <dsp:cNvPr id="0" name=""/>
        <dsp:cNvSpPr/>
      </dsp:nvSpPr>
      <dsp:spPr>
        <a:xfrm>
          <a:off x="398688" y="612741"/>
          <a:ext cx="680190" cy="3698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8704"/>
              </a:lnTo>
              <a:lnTo>
                <a:pt x="680190" y="369870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99953-0385-4DBD-843C-44BE0B8B998E}">
      <dsp:nvSpPr>
        <dsp:cNvPr id="0" name=""/>
        <dsp:cNvSpPr/>
      </dsp:nvSpPr>
      <dsp:spPr>
        <a:xfrm>
          <a:off x="1078879" y="3491669"/>
          <a:ext cx="2404111" cy="1639554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>
              <a:latin typeface="+mj-lt"/>
            </a:rPr>
            <a:t>Trong buổi du xuân vô tình gặp Kim Trọng. Hai bên nảy sinh tình cảm và chủ động, tự do đính ước.</a:t>
          </a:r>
          <a:endParaRPr lang="en-US" sz="1800" kern="1200" dirty="0">
            <a:latin typeface="+mj-lt"/>
          </a:endParaRPr>
        </a:p>
      </dsp:txBody>
      <dsp:txXfrm>
        <a:off x="1126900" y="3539690"/>
        <a:ext cx="2308069" cy="1543512"/>
      </dsp:txXfrm>
    </dsp:sp>
    <dsp:sp modelId="{590648C3-F8D1-4E8C-90AC-7215A2FA70E4}">
      <dsp:nvSpPr>
        <dsp:cNvPr id="0" name=""/>
        <dsp:cNvSpPr/>
      </dsp:nvSpPr>
      <dsp:spPr>
        <a:xfrm>
          <a:off x="4589889" y="15386"/>
          <a:ext cx="4565491" cy="540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7076514"/>
                <a:satOff val="-26087"/>
                <a:lumOff val="-16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076514"/>
                <a:satOff val="-26087"/>
                <a:lumOff val="-16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076514"/>
                <a:satOff val="-26087"/>
                <a:lumOff val="-16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>
              <a:latin typeface="+mj-lt"/>
            </a:rPr>
            <a:t>Phần 2: Gia biến và lưu lạc</a:t>
          </a:r>
          <a:endParaRPr lang="en-US" sz="2000" b="1" kern="1200">
            <a:latin typeface="+mj-lt"/>
          </a:endParaRPr>
        </a:p>
      </dsp:txBody>
      <dsp:txXfrm>
        <a:off x="4605730" y="31227"/>
        <a:ext cx="4533809" cy="509160"/>
      </dsp:txXfrm>
    </dsp:sp>
    <dsp:sp modelId="{9A24FF61-153B-401B-90E3-29EEDD68F90E}">
      <dsp:nvSpPr>
        <dsp:cNvPr id="0" name=""/>
        <dsp:cNvSpPr/>
      </dsp:nvSpPr>
      <dsp:spPr>
        <a:xfrm>
          <a:off x="5046439" y="556229"/>
          <a:ext cx="267593" cy="392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132"/>
              </a:lnTo>
              <a:lnTo>
                <a:pt x="267593" y="3921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C34FC-2EDB-4200-96A0-F0F3853031B1}">
      <dsp:nvSpPr>
        <dsp:cNvPr id="0" name=""/>
        <dsp:cNvSpPr/>
      </dsp:nvSpPr>
      <dsp:spPr>
        <a:xfrm>
          <a:off x="5314032" y="677940"/>
          <a:ext cx="4055472" cy="54084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>
              <a:latin typeface="+mj-lt"/>
            </a:rPr>
            <a:t>Khi Kim Trọng về quê, gia đình Kiều gặp nạn.</a:t>
          </a:r>
          <a:endParaRPr lang="en-US" sz="1800" kern="1200">
            <a:latin typeface="+mj-lt"/>
          </a:endParaRPr>
        </a:p>
      </dsp:txBody>
      <dsp:txXfrm>
        <a:off x="5329873" y="693781"/>
        <a:ext cx="4023790" cy="509160"/>
      </dsp:txXfrm>
    </dsp:sp>
    <dsp:sp modelId="{745F6052-0D6F-4692-9F2C-DE9049C8FFB5}">
      <dsp:nvSpPr>
        <dsp:cNvPr id="0" name=""/>
        <dsp:cNvSpPr/>
      </dsp:nvSpPr>
      <dsp:spPr>
        <a:xfrm>
          <a:off x="5046439" y="556229"/>
          <a:ext cx="281508" cy="1055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5395"/>
              </a:lnTo>
              <a:lnTo>
                <a:pt x="281508" y="105539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3957B-0B01-43F6-A220-83BA2478931C}">
      <dsp:nvSpPr>
        <dsp:cNvPr id="0" name=""/>
        <dsp:cNvSpPr/>
      </dsp:nvSpPr>
      <dsp:spPr>
        <a:xfrm>
          <a:off x="5327947" y="1341203"/>
          <a:ext cx="4009462" cy="54084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>
              <a:latin typeface="+mj-lt"/>
            </a:rPr>
            <a:t>Kiều bán mình chuộc cha, nhờ Vân trả nghĩa cho Kim Trọng.</a:t>
          </a:r>
          <a:endParaRPr lang="en-US" sz="1800" kern="1200">
            <a:latin typeface="+mj-lt"/>
          </a:endParaRPr>
        </a:p>
      </dsp:txBody>
      <dsp:txXfrm>
        <a:off x="5343788" y="1357044"/>
        <a:ext cx="3977780" cy="509160"/>
      </dsp:txXfrm>
    </dsp:sp>
    <dsp:sp modelId="{407FBE15-1D57-4CFC-A480-68BDFBA0C4AA}">
      <dsp:nvSpPr>
        <dsp:cNvPr id="0" name=""/>
        <dsp:cNvSpPr/>
      </dsp:nvSpPr>
      <dsp:spPr>
        <a:xfrm>
          <a:off x="5046439" y="556229"/>
          <a:ext cx="309485" cy="1731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1551"/>
              </a:lnTo>
              <a:lnTo>
                <a:pt x="309485" y="173155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260E08-E160-4934-A2AD-0B1D0B9E0230}">
      <dsp:nvSpPr>
        <dsp:cNvPr id="0" name=""/>
        <dsp:cNvSpPr/>
      </dsp:nvSpPr>
      <dsp:spPr>
        <a:xfrm>
          <a:off x="5355924" y="2017359"/>
          <a:ext cx="4027721" cy="54084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>
              <a:latin typeface="+mj-lt"/>
            </a:rPr>
            <a:t>Kiều bị bọn buôn người lừa vào lầu xanh</a:t>
          </a:r>
          <a:endParaRPr lang="en-US" sz="1800" kern="1200">
            <a:latin typeface="+mj-lt"/>
          </a:endParaRPr>
        </a:p>
      </dsp:txBody>
      <dsp:txXfrm>
        <a:off x="5371765" y="2033200"/>
        <a:ext cx="3996039" cy="509160"/>
      </dsp:txXfrm>
    </dsp:sp>
    <dsp:sp modelId="{EB55470E-250E-4F45-97D1-6C342C35B944}">
      <dsp:nvSpPr>
        <dsp:cNvPr id="0" name=""/>
        <dsp:cNvSpPr/>
      </dsp:nvSpPr>
      <dsp:spPr>
        <a:xfrm>
          <a:off x="5046439" y="556229"/>
          <a:ext cx="316287" cy="2504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4104"/>
              </a:lnTo>
              <a:lnTo>
                <a:pt x="316287" y="250410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AA55F-455E-4BA7-A7B0-34FBC8AF9676}">
      <dsp:nvSpPr>
        <dsp:cNvPr id="0" name=""/>
        <dsp:cNvSpPr/>
      </dsp:nvSpPr>
      <dsp:spPr>
        <a:xfrm>
          <a:off x="5362726" y="2706701"/>
          <a:ext cx="4060664" cy="70726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>
              <a:latin typeface="+mj-lt"/>
            </a:rPr>
            <a:t>Kiều gặp Thúc Sinh và được cứu thoát khỏi lầu xanh nhưng lại bị vợ của Thúc Sinh đày đọa.</a:t>
          </a:r>
          <a:endParaRPr lang="en-US" sz="1800" kern="1200">
            <a:latin typeface="+mj-lt"/>
          </a:endParaRPr>
        </a:p>
      </dsp:txBody>
      <dsp:txXfrm>
        <a:off x="5383441" y="2727416"/>
        <a:ext cx="4019234" cy="665835"/>
      </dsp:txXfrm>
    </dsp:sp>
    <dsp:sp modelId="{1172B71A-73A2-4D0E-905F-39DBA244934E}">
      <dsp:nvSpPr>
        <dsp:cNvPr id="0" name=""/>
        <dsp:cNvSpPr/>
      </dsp:nvSpPr>
      <dsp:spPr>
        <a:xfrm>
          <a:off x="5046439" y="556229"/>
          <a:ext cx="330046" cy="33670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7059"/>
              </a:lnTo>
              <a:lnTo>
                <a:pt x="330046" y="336705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EB7F2-698C-4331-9D9E-5B8A2C109CFD}">
      <dsp:nvSpPr>
        <dsp:cNvPr id="0" name=""/>
        <dsp:cNvSpPr/>
      </dsp:nvSpPr>
      <dsp:spPr>
        <a:xfrm>
          <a:off x="5376485" y="3548972"/>
          <a:ext cx="4053517" cy="748634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>
              <a:latin typeface="+mj-lt"/>
            </a:rPr>
            <a:t>Kiều phải trốn đi và nương nhờ cửa Phật nhưng không may lại bị bắt vào lầu xanh lần nữa.</a:t>
          </a:r>
          <a:endParaRPr lang="en-US" sz="1800" kern="1200">
            <a:latin typeface="+mj-lt"/>
          </a:endParaRPr>
        </a:p>
      </dsp:txBody>
      <dsp:txXfrm>
        <a:off x="5398412" y="3570899"/>
        <a:ext cx="4009663" cy="704780"/>
      </dsp:txXfrm>
    </dsp:sp>
    <dsp:sp modelId="{B76617FF-9DFD-453E-AA14-58ED971529A0}">
      <dsp:nvSpPr>
        <dsp:cNvPr id="0" name=""/>
        <dsp:cNvSpPr/>
      </dsp:nvSpPr>
      <dsp:spPr>
        <a:xfrm>
          <a:off x="5046439" y="556229"/>
          <a:ext cx="326160" cy="4161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61336"/>
              </a:lnTo>
              <a:lnTo>
                <a:pt x="326160" y="416133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28CF1B-AADB-43B2-8AF0-FA689CE82CCD}">
      <dsp:nvSpPr>
        <dsp:cNvPr id="0" name=""/>
        <dsp:cNvSpPr/>
      </dsp:nvSpPr>
      <dsp:spPr>
        <a:xfrm>
          <a:off x="5372599" y="4447144"/>
          <a:ext cx="4077876" cy="54084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>
              <a:latin typeface="+mj-lt"/>
            </a:rPr>
            <a:t>Ở đây nàng gặp Từ Hải, được Từ Hải lấy về làm vợ và giúp đỡ nàng báo ân, oán.</a:t>
          </a:r>
          <a:endParaRPr lang="en-US" sz="1800" kern="1200">
            <a:latin typeface="+mj-lt"/>
          </a:endParaRPr>
        </a:p>
      </dsp:txBody>
      <dsp:txXfrm>
        <a:off x="5388440" y="4462985"/>
        <a:ext cx="4046194" cy="509160"/>
      </dsp:txXfrm>
    </dsp:sp>
    <dsp:sp modelId="{C311BCED-BFA5-48FE-BBD3-5F01711E202D}">
      <dsp:nvSpPr>
        <dsp:cNvPr id="0" name=""/>
        <dsp:cNvSpPr/>
      </dsp:nvSpPr>
      <dsp:spPr>
        <a:xfrm>
          <a:off x="5046439" y="556229"/>
          <a:ext cx="328272" cy="4823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23116"/>
              </a:lnTo>
              <a:lnTo>
                <a:pt x="328272" y="482311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B20AF-D83F-44B9-B38D-FD9CE6DB51EE}">
      <dsp:nvSpPr>
        <dsp:cNvPr id="0" name=""/>
        <dsp:cNvSpPr/>
      </dsp:nvSpPr>
      <dsp:spPr>
        <a:xfrm>
          <a:off x="5374711" y="5108924"/>
          <a:ext cx="4046594" cy="54084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>
              <a:latin typeface="+mj-lt"/>
            </a:rPr>
            <a:t>Do bị Hồ Tôn Hiến lừa, Từ Hải </a:t>
          </a:r>
          <a:r>
            <a:rPr lang="en-US" sz="1800" kern="1200" dirty="0" err="1">
              <a:latin typeface="+mj-lt"/>
            </a:rPr>
            <a:t>chết</a:t>
          </a:r>
          <a:r>
            <a:rPr lang="en-US" sz="1800" kern="1200" dirty="0">
              <a:latin typeface="+mj-lt"/>
            </a:rPr>
            <a:t> </a:t>
          </a:r>
          <a:r>
            <a:rPr lang="en-US" sz="1800" kern="1200">
              <a:latin typeface="+mj-lt"/>
            </a:rPr>
            <a:t>đứng</a:t>
          </a:r>
          <a:r>
            <a:rPr lang="vi-VN" sz="1800" kern="1200">
              <a:latin typeface="+mj-lt"/>
            </a:rPr>
            <a:t>, Kiều bị ép gả cho viên thổ quan.</a:t>
          </a:r>
          <a:endParaRPr lang="en-US" sz="1800" kern="1200" dirty="0">
            <a:latin typeface="+mj-lt"/>
          </a:endParaRPr>
        </a:p>
      </dsp:txBody>
      <dsp:txXfrm>
        <a:off x="5390552" y="5124765"/>
        <a:ext cx="4014912" cy="509160"/>
      </dsp:txXfrm>
    </dsp:sp>
    <dsp:sp modelId="{B0D8B7CE-CEC0-4A07-A45B-36E50ED36F20}">
      <dsp:nvSpPr>
        <dsp:cNvPr id="0" name=""/>
        <dsp:cNvSpPr/>
      </dsp:nvSpPr>
      <dsp:spPr>
        <a:xfrm>
          <a:off x="5046439" y="556229"/>
          <a:ext cx="314539" cy="5596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6273"/>
              </a:lnTo>
              <a:lnTo>
                <a:pt x="314539" y="559627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D092E-41CF-4570-BF8A-5284489F8CEF}">
      <dsp:nvSpPr>
        <dsp:cNvPr id="0" name=""/>
        <dsp:cNvSpPr/>
      </dsp:nvSpPr>
      <dsp:spPr>
        <a:xfrm>
          <a:off x="5360978" y="5744236"/>
          <a:ext cx="4175081" cy="81653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>
              <a:latin typeface="+mj-lt"/>
            </a:rPr>
            <a:t>Đau đớn, tủi nhục, Kiều nhảy sông tự vẫn nhưng được sư Giác Duyên cứu và lại nương nhờ cửa Phật.</a:t>
          </a:r>
          <a:endParaRPr lang="en-US" sz="1800" kern="1200">
            <a:latin typeface="+mj-lt"/>
          </a:endParaRPr>
        </a:p>
      </dsp:txBody>
      <dsp:txXfrm>
        <a:off x="5384893" y="5768151"/>
        <a:ext cx="4127251" cy="768701"/>
      </dsp:txXfrm>
    </dsp:sp>
    <dsp:sp modelId="{F4CBDB45-1D20-4EBC-9A2E-9F04835C04B0}">
      <dsp:nvSpPr>
        <dsp:cNvPr id="0" name=""/>
        <dsp:cNvSpPr/>
      </dsp:nvSpPr>
      <dsp:spPr>
        <a:xfrm>
          <a:off x="9841419" y="15386"/>
          <a:ext cx="2165512" cy="54084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 dirty="0">
              <a:latin typeface="+mj-lt"/>
            </a:rPr>
            <a:t>Phần 3: Đoàn tụ</a:t>
          </a:r>
          <a:endParaRPr lang="en-US" sz="2000" b="1" kern="1200" dirty="0">
            <a:latin typeface="+mj-lt"/>
          </a:endParaRPr>
        </a:p>
      </dsp:txBody>
      <dsp:txXfrm>
        <a:off x="9857260" y="31227"/>
        <a:ext cx="2133830" cy="509160"/>
      </dsp:txXfrm>
    </dsp:sp>
    <dsp:sp modelId="{3A79D971-607E-4CB9-A990-08250724C683}">
      <dsp:nvSpPr>
        <dsp:cNvPr id="0" name=""/>
        <dsp:cNvSpPr/>
      </dsp:nvSpPr>
      <dsp:spPr>
        <a:xfrm>
          <a:off x="10057970" y="556229"/>
          <a:ext cx="175325" cy="1245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5912"/>
              </a:lnTo>
              <a:lnTo>
                <a:pt x="175325" y="124591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DF4811-6BB4-43E9-8382-2C1EE115A10C}">
      <dsp:nvSpPr>
        <dsp:cNvPr id="0" name=""/>
        <dsp:cNvSpPr/>
      </dsp:nvSpPr>
      <dsp:spPr>
        <a:xfrm>
          <a:off x="10233296" y="994468"/>
          <a:ext cx="1855609" cy="161534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>
              <a:latin typeface="+mj-lt"/>
            </a:rPr>
            <a:t>Nhờ gặp được sư Giác Duyên, Kiều gặp lại Kim Trọng, gia đình đoàn tụ.</a:t>
          </a:r>
          <a:endParaRPr lang="en-US" sz="1800" kern="1200" dirty="0">
            <a:latin typeface="+mj-lt"/>
          </a:endParaRPr>
        </a:p>
      </dsp:txBody>
      <dsp:txXfrm>
        <a:off x="10280608" y="1041780"/>
        <a:ext cx="1760985" cy="1520721"/>
      </dsp:txXfrm>
    </dsp:sp>
    <dsp:sp modelId="{F32688D8-F5F3-4899-BD4C-0CC5765E957C}">
      <dsp:nvSpPr>
        <dsp:cNvPr id="0" name=""/>
        <dsp:cNvSpPr/>
      </dsp:nvSpPr>
      <dsp:spPr>
        <a:xfrm>
          <a:off x="10000380" y="556229"/>
          <a:ext cx="91440" cy="4048749"/>
        </a:xfrm>
        <a:custGeom>
          <a:avLst/>
          <a:gdLst/>
          <a:ahLst/>
          <a:cxnLst/>
          <a:rect l="0" t="0" r="0" b="0"/>
          <a:pathLst>
            <a:path>
              <a:moveTo>
                <a:pt x="57590" y="0"/>
              </a:moveTo>
              <a:lnTo>
                <a:pt x="45720" y="404874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1B26E3-5110-4623-8C4D-2B7F57234566}">
      <dsp:nvSpPr>
        <dsp:cNvPr id="0" name=""/>
        <dsp:cNvSpPr/>
      </dsp:nvSpPr>
      <dsp:spPr>
        <a:xfrm>
          <a:off x="10046100" y="3455660"/>
          <a:ext cx="2024603" cy="229863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>
              <a:latin typeface="+mj-lt"/>
            </a:rPr>
            <a:t>Kiều chiều ý mọi người kết duyên cùng Kim Trọng nhưng cả hai cùng thề nguyền "duyên đôi lứa cũng chỉ là duyên bạn bầy".</a:t>
          </a:r>
          <a:endParaRPr lang="en-US" sz="1800" kern="1200" dirty="0">
            <a:latin typeface="+mj-lt"/>
          </a:endParaRPr>
        </a:p>
      </dsp:txBody>
      <dsp:txXfrm>
        <a:off x="10105399" y="3514959"/>
        <a:ext cx="1906005" cy="2180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0171C-FD5F-4B24-A4D8-9F717132FA07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F24A0-658E-483C-BD77-EE1E2BA44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4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242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A184-405A-4F9D-ABA5-48C7D5C33EC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71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A184-405A-4F9D-ABA5-48C7D5C33EC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4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A184-405A-4F9D-ABA5-48C7D5C33EC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315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A184-405A-4F9D-ABA5-48C7D5C33EC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225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A184-405A-4F9D-ABA5-48C7D5C33EC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29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900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493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824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17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577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64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373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545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233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844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759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7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75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717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583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27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F104-FAF1-46E5-99D9-41DD4FD666A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763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377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6445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595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909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0752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0048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0910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1533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466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587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708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458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488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A184-405A-4F9D-ABA5-48C7D5C33EC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314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A184-405A-4F9D-ABA5-48C7D5C33E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11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80A1-6E82-4030-94EC-8109562DCDC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53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66" name="Group 1026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139267" name="Group 1027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39268" name="Rectangle 1028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9269" name="Rectangle 1029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139270" name="Group 1030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39271" name="Rectangle 1031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9272" name="Rectangle 1032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139273" name="Rectangle 1033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39274" name="Rectangle 1034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39275" name="Rectangle 1035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139276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1320800" y="1828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39277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39278" name="Rectangle 1038"/>
          <p:cNvSpPr>
            <a:spLocks noGrp="1" noChangeArrowheads="1"/>
          </p:cNvSpPr>
          <p:nvPr>
            <p:ph type="dt" sz="half" idx="2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139279" name="Rectangle 1039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9280" name="Rectangle 104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8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4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617539"/>
            <a:ext cx="2601384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617539"/>
            <a:ext cx="7600949" cy="55149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86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4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7042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866" name="Group 2"/>
          <p:cNvGrpSpPr>
            <a:grpSpLocks/>
          </p:cNvGrpSpPr>
          <p:nvPr/>
        </p:nvGrpSpPr>
        <p:grpSpPr bwMode="auto">
          <a:xfrm>
            <a:off x="2779185" y="296863"/>
            <a:ext cx="9097433" cy="5353050"/>
            <a:chOff x="1313" y="187"/>
            <a:chExt cx="4298" cy="3372"/>
          </a:xfrm>
        </p:grpSpPr>
        <p:grpSp>
          <p:nvGrpSpPr>
            <p:cNvPr id="292867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292868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869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92870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292871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292872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29287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87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2875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29287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292877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78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7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292880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81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82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292883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84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85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292886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87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88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292889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90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91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292892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93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94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292895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96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897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292898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899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00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292901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02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03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292904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05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0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292907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08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09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292910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11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12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292913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14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15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292916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17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18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292919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20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21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292922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23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24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292925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26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27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292928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29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30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292931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32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33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292934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35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36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292937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38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sp>
                <p:nvSpPr>
                  <p:cNvPr id="292939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40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grpSp>
                <p:nvGrpSpPr>
                  <p:cNvPr id="292941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292942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43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44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292945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46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47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292948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49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50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292951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52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53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292954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55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56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292957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58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59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292960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61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62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292963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64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65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292966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67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68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292969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70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292971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292972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292973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</p:grpSp>
          </p:grpSp>
          <p:grpSp>
            <p:nvGrpSpPr>
              <p:cNvPr id="292974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92975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9297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600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600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7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78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79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80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8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298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292983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292984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292985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86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87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88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89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0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1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2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3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4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5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6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7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2998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</p:grpSp>
      <p:sp>
        <p:nvSpPr>
          <p:cNvPr id="292999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7214"/>
            <a:ext cx="103632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93000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93001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3002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3003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8D3CF59-5856-4B08-BD4E-2461AB8504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783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380B0-18C5-462C-A034-94622E38E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213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0566A-CB58-4B22-9B18-3AD2EBCB70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091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45756-682E-4125-8740-270B77554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239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CF855-7FBF-4828-827B-B32661449E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54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392AA-2C15-4F43-B72A-EA688821F6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92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07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B75A9-C95A-4086-869A-EC860DD101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18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CA0AA-02F2-4574-A99E-BAD96C915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780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7CFC7-6328-4D61-88AB-E048050576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97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1D867-9B29-445E-A200-C593FAD40A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101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1626"/>
            <a:ext cx="259080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1626"/>
            <a:ext cx="7569200" cy="57943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DE515-67B4-4A56-BA2B-6531CF234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25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301626"/>
            <a:ext cx="10363200" cy="579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47FD57C-2A33-4DA4-88AE-494BEE454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439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554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40755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5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5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5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5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6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7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7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757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0757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757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07575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757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757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6AC72C7-49AF-4BFF-BB01-8F5DEF27E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110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85983-8384-4E73-ABF9-4C30D73B2A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242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88FB0-13B1-4107-ADA4-6D361C52A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845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A6211-C76B-41B9-A0A1-154D0A5EB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3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3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EC050-8743-4A77-91DF-092DB1D3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621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5E004-2545-4187-8B8D-BBC32824FF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050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2DA3A-7395-4AC3-8C9B-7CC829F236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019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BEA7F-9095-4F08-A483-3B0933BE21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461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4A9B-3923-4055-88C5-DAB3787194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273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B55FC-A116-47D6-BB96-C1A604D75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2452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6E0A2-E156-4741-A356-F1D8E67F1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534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-25347" y="1219200"/>
            <a:ext cx="12242693" cy="6946900"/>
          </a:xfrm>
          <a:prstGeom prst="rect">
            <a:avLst/>
          </a:prstGeom>
          <a:blipFill dpi="0" rotWithShape="1">
            <a:blip r:embed="rId2">
              <a:alphaModFix amt="36000"/>
            </a:blip>
            <a:srcRect/>
            <a:stretch>
              <a:fillRect l="-119048" t="-23135" r="-108625" b="-39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199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64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4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93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42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8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60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65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85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14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5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10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554D68-185E-44CE-9556-D4CDD84B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2D91F3-49B1-42CE-96E0-AE13967DB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2EF433-BD3A-4D12-B2F7-D290B507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3657"/>
      </p:ext>
    </p:extLst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789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15086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7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7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9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5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8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 i="0"/>
          </a:p>
        </p:txBody>
      </p:sp>
      <p:sp>
        <p:nvSpPr>
          <p:cNvPr id="13824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617538"/>
            <a:ext cx="103907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825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825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13825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en-US"/>
          </a:p>
        </p:txBody>
      </p:sp>
      <p:sp>
        <p:nvSpPr>
          <p:cNvPr id="13825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6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842" name="Group 2"/>
          <p:cNvGrpSpPr>
            <a:grpSpLocks/>
          </p:cNvGrpSpPr>
          <p:nvPr/>
        </p:nvGrpSpPr>
        <p:grpSpPr bwMode="auto">
          <a:xfrm>
            <a:off x="8405285" y="1"/>
            <a:ext cx="3786716" cy="3254375"/>
            <a:chOff x="3115" y="0"/>
            <a:chExt cx="2170" cy="2486"/>
          </a:xfrm>
        </p:grpSpPr>
        <p:grpSp>
          <p:nvGrpSpPr>
            <p:cNvPr id="291843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91844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84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91846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91847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848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91849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9185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85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291852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91853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91854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91855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  <p:grpSp>
            <p:nvGrpSpPr>
              <p:cNvPr id="291856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91857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91858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59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60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91861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62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63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91864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65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66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91867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68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69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91870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71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72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91873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74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75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91876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77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78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91879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80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81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91882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83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84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91885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86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87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91888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89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90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91891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92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93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91894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95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96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91897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898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899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91900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01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02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91903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04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05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91906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07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08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91909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10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11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91912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13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14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91915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16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17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91918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19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291920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291921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grpSp>
              <p:nvGrpSpPr>
                <p:cNvPr id="291922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91923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24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25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91926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27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28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91929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30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31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91932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33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34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91935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36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37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91938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39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40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91941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42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43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91944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45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46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91947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48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49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91950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51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291952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91953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1954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</p:grpSp>
          <p:sp>
            <p:nvSpPr>
              <p:cNvPr id="291955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56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57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600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600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58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59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0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1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2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3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4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5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6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7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8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69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0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1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2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3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4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5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91976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</p:grpSp>
      <p:sp>
        <p:nvSpPr>
          <p:cNvPr id="29197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1625"/>
            <a:ext cx="103632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9197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9197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9198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9198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fld id="{7087A265-6A7A-493F-B9C3-D089CC8C03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3873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53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40653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3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654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0654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655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0655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0655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0655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15539C0B-789F-427A-BCC3-0D7831AAD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7596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87D02-0F1E-483B-8D1D-F2970E8EE2B1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22F1A-D85F-417D-A626-BE1F45BA176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7" descr="图片包含 雨, 墙壁&#10;&#10;已生成高可信度的说明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15" y="0"/>
            <a:ext cx="4571570" cy="6858000"/>
          </a:xfrm>
          <a:prstGeom prst="rect">
            <a:avLst/>
          </a:prstGeom>
        </p:spPr>
      </p:pic>
      <p:pic>
        <p:nvPicPr>
          <p:cNvPr id="10" name="图片 9" descr="图片包含 雨, 墙壁&#10;&#10;已生成高可信度的说明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5" y="0"/>
            <a:ext cx="4571570" cy="6858000"/>
          </a:xfrm>
          <a:prstGeom prst="rect">
            <a:avLst/>
          </a:prstGeom>
        </p:spPr>
      </p:pic>
      <p:pic>
        <p:nvPicPr>
          <p:cNvPr id="11" name="图片 10" descr="图片包含 雨, 墙壁&#10;&#10;已生成高可信度的说明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30" y="0"/>
            <a:ext cx="4571570" cy="6858000"/>
          </a:xfrm>
          <a:prstGeom prst="rect">
            <a:avLst/>
          </a:prstGeom>
        </p:spPr>
      </p:pic>
      <p:pic>
        <p:nvPicPr>
          <p:cNvPr id="12" name="图片 11" descr="图片包含 水, 户外, 自然, 天空&#10;&#10;已生成极高可信度的说明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75985" y="-88900"/>
            <a:ext cx="12242693" cy="6946900"/>
          </a:xfrm>
          <a:prstGeom prst="rect">
            <a:avLst/>
          </a:prstGeom>
          <a:blipFill dpi="0" rotWithShape="1">
            <a:blip r:embed="rId19">
              <a:alphaModFix amt="36000"/>
            </a:blip>
            <a:srcRect/>
            <a:stretch>
              <a:fillRect l="-119048" t="-23135" r="-108625" b="-39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73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hyperlink" Target="http://ibaotu.com/ppt/" TargetMode="Externa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5.xml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png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20.jpeg"/><Relationship Id="rId10" Type="http://schemas.openxmlformats.org/officeDocument/2006/relationships/diagramLayout" Target="../diagrams/layout2.xml"/><Relationship Id="rId4" Type="http://schemas.openxmlformats.org/officeDocument/2006/relationships/hyperlink" Target="http://ibaotu.com/ppt/" TargetMode="External"/><Relationship Id="rId9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diagramDrawing" Target="../diagrams/drawing3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9.png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20.jpeg"/><Relationship Id="rId10" Type="http://schemas.openxmlformats.org/officeDocument/2006/relationships/diagramLayout" Target="../diagrams/layout3.xml"/><Relationship Id="rId4" Type="http://schemas.openxmlformats.org/officeDocument/2006/relationships/hyperlink" Target="http://ibaotu.com/ppt/" TargetMode="External"/><Relationship Id="rId9" Type="http://schemas.openxmlformats.org/officeDocument/2006/relationships/diagramData" Target="../diagrams/data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2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2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2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2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28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29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30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3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3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3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3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3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3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3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0" Type="http://schemas.openxmlformats.org/officeDocument/2006/relationships/notesSlide" Target="../notesSlides/notesSlide38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0.png"/><Relationship Id="rId5" Type="http://schemas.openxmlformats.org/officeDocument/2006/relationships/image" Target="../media/image17.GI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4580B2-61EA-49CC-A972-BC6D8A420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43" y="-870857"/>
            <a:ext cx="7713514" cy="8417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C52F13-F5D1-4843-AC3D-95BC6F866D94}"/>
              </a:ext>
            </a:extLst>
          </p:cNvPr>
          <p:cNvSpPr txBox="1"/>
          <p:nvPr/>
        </p:nvSpPr>
        <p:spPr>
          <a:xfrm flipH="1">
            <a:off x="843691" y="1034143"/>
            <a:ext cx="28498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SG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SG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78E717-F273-438E-A74A-E5336C6470A7}"/>
              </a:ext>
            </a:extLst>
          </p:cNvPr>
          <p:cNvSpPr txBox="1"/>
          <p:nvPr/>
        </p:nvSpPr>
        <p:spPr>
          <a:xfrm>
            <a:off x="5954485" y="2220685"/>
            <a:ext cx="45175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SG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2955" y="1169378"/>
            <a:ext cx="902428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FF94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</a:p>
          <a:p>
            <a:pPr algn="just">
              <a:lnSpc>
                <a:spcPct val="15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2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2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在包图网出售的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的保护，作品的所有权、版权和著作权归包图网所有，您下载的是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不得将包图网的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52955" y="4984409"/>
            <a:ext cx="729708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b="1" dirty="0">
                <a:solidFill>
                  <a:srgbClr val="FF9409"/>
                </a:solidFill>
              </a:rPr>
              <a:t>更多精品</a:t>
            </a:r>
            <a:r>
              <a:rPr lang="en-US" altLang="zh-CN" b="1" dirty="0">
                <a:solidFill>
                  <a:srgbClr val="FF9409"/>
                </a:solidFill>
              </a:rPr>
              <a:t>PPT</a:t>
            </a:r>
            <a:r>
              <a:rPr lang="zh-CN" altLang="en-US" b="1" dirty="0">
                <a:solidFill>
                  <a:srgbClr val="FF9409"/>
                </a:solidFill>
              </a:rPr>
              <a:t>模板：</a:t>
            </a:r>
            <a:r>
              <a:rPr lang="en-US" altLang="zh-CN" b="1" dirty="0">
                <a:solidFill>
                  <a:schemeClr val="bg1"/>
                </a:solidFill>
                <a:hlinkClick r:id="rId4"/>
              </a:rPr>
              <a:t>http://ibaotu.com/ppt/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313097" y="4984409"/>
            <a:ext cx="1364139" cy="369332"/>
            <a:chOff x="8158550" y="5010841"/>
            <a:chExt cx="1364139" cy="369332"/>
          </a:xfrm>
          <a:effectLst/>
        </p:grpSpPr>
        <p:sp>
          <p:nvSpPr>
            <p:cNvPr id="5" name="矩形: 圆角 4"/>
            <p:cNvSpPr/>
            <p:nvPr/>
          </p:nvSpPr>
          <p:spPr>
            <a:xfrm>
              <a:off x="8158550" y="5010841"/>
              <a:ext cx="1336431" cy="3429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278621" y="5010841"/>
              <a:ext cx="1244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4"/>
                </a:rPr>
                <a:t>点击进入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0" b="32"/>
          <a:stretch>
            <a:fillRect/>
          </a:stretch>
        </p:blipFill>
        <p:spPr>
          <a:xfrm rot="16200000">
            <a:off x="2668928" y="-2665070"/>
            <a:ext cx="6858001" cy="121881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" y="1038858"/>
            <a:ext cx="5446837" cy="41312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3294" y="747589"/>
            <a:ext cx="1117812" cy="109119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713220" y="996027"/>
            <a:ext cx="90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3200">
                <a:solidFill>
                  <a:prstClr val="black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01</a:t>
            </a:r>
            <a:endParaRPr lang="zh-CN" altLang="en-US" sz="3200" dirty="0">
              <a:solidFill>
                <a:prstClr val="black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2816" y="2101106"/>
            <a:ext cx="1117812" cy="109119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689174" y="2363079"/>
            <a:ext cx="90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3200">
                <a:solidFill>
                  <a:prstClr val="black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02</a:t>
            </a:r>
            <a:endParaRPr lang="zh-CN" altLang="en-US" sz="3200" dirty="0">
              <a:solidFill>
                <a:prstClr val="black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1318" y="3381354"/>
            <a:ext cx="1117812" cy="109119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587303" y="3623503"/>
            <a:ext cx="1155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3200">
                <a:solidFill>
                  <a:prstClr val="black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03</a:t>
            </a:r>
            <a:endParaRPr lang="zh-CN" altLang="en-US" sz="3200" dirty="0">
              <a:solidFill>
                <a:prstClr val="black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81" y="2132773"/>
            <a:ext cx="5422741" cy="42499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132" flipH="1">
            <a:off x="-74997" y="-35169"/>
            <a:ext cx="1910056" cy="261900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132" flipH="1">
            <a:off x="783514" y="-76653"/>
            <a:ext cx="1390293" cy="19063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1" y="3513856"/>
            <a:ext cx="4538893" cy="2800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766" y="1479176"/>
            <a:ext cx="1947386" cy="423233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271" y="2132772"/>
            <a:ext cx="1531393" cy="467998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2233" y="2556558"/>
            <a:ext cx="4782667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914400"/>
            <a:r>
              <a:rPr lang="vi-VN" altLang="zh-CN" sz="5400" b="1">
                <a:solidFill>
                  <a:prstClr val="black"/>
                </a:solidFill>
                <a:latin typeface="+mj-lt"/>
                <a:ea typeface="Microsoft YaHei UI" panose="020B0503020204020204" pitchFamily="34" charset="-122"/>
              </a:rPr>
              <a:t>I. CUỘC ĐỜI</a:t>
            </a:r>
            <a:endParaRPr lang="zh-CN" altLang="en-US" sz="5400" b="1" dirty="0">
              <a:solidFill>
                <a:prstClr val="black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 rot="16200000">
            <a:off x="7696722" y="84951"/>
            <a:ext cx="758221" cy="24745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vi-VN" altLang="zh-CN" sz="3200" i="1" dirty="0">
                <a:solidFill>
                  <a:prstClr val="black"/>
                </a:solidFill>
                <a:latin typeface="+mj-lt"/>
                <a:ea typeface="Microsoft YaHei UI" panose="020B0503020204020204" pitchFamily="34" charset="-122"/>
              </a:rPr>
              <a:t>Tiểu sử</a:t>
            </a:r>
            <a:endParaRPr lang="zh-CN" altLang="en-US" sz="3200" i="1" dirty="0">
              <a:solidFill>
                <a:prstClr val="black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8721530" y="337071"/>
            <a:ext cx="758221" cy="45657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vi-VN" altLang="zh-CN" sz="3200" i="1" dirty="0">
                <a:solidFill>
                  <a:prstClr val="black"/>
                </a:solidFill>
                <a:latin typeface="+mj-lt"/>
                <a:ea typeface="Microsoft YaHei UI" panose="020B0503020204020204" pitchFamily="34" charset="-122"/>
              </a:rPr>
              <a:t>Quê hương và gia đình</a:t>
            </a:r>
            <a:endParaRPr lang="zh-CN" altLang="en-US" sz="3200" i="1" dirty="0">
              <a:solidFill>
                <a:prstClr val="black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 rot="16200000">
            <a:off x="8554179" y="2709321"/>
            <a:ext cx="1322478" cy="50340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3200" b="1">
                <a:latin typeface="禹卫书法行书简体" panose="02000603000000000000" pitchFamily="2" charset="-122"/>
                <a:ea typeface="禹卫书法行书简体" panose="02000603000000000000" pitchFamily="2" charset="-122"/>
              </a:defRPr>
            </a:lvl1pPr>
          </a:lstStyle>
          <a:p>
            <a:pPr lvl="0" algn="l" defTabSz="914400">
              <a:defRPr/>
            </a:pPr>
            <a:r>
              <a:rPr lang="vi-VN" altLang="zh-CN" sz="3000" b="0" i="1" kern="0" dirty="0">
                <a:solidFill>
                  <a:prstClr val="black"/>
                </a:solidFill>
                <a:latin typeface="+mj-lt"/>
                <a:ea typeface="Microsoft YaHei UI" panose="020B0503020204020204" pitchFamily="34" charset="-122"/>
              </a:rPr>
              <a:t>Những yếu tố kết tinh nên thiên tài văn học Nguyễn Du</a:t>
            </a:r>
            <a:endParaRPr kumimoji="0" lang="zh-CN" altLang="en-US" sz="3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Microsoft YaHei UI" panose="020B0503020204020204" pitchFamily="34" charset="-122"/>
            </a:endParaRPr>
          </a:p>
        </p:txBody>
      </p:sp>
      <p:pic>
        <p:nvPicPr>
          <p:cNvPr id="27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4449" y="4680758"/>
            <a:ext cx="1117812" cy="1091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35043" y="4946007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3200" b="1">
                <a:solidFill>
                  <a:prstClr val="black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04</a:t>
            </a:r>
            <a:endParaRPr lang="zh-CN" altLang="en-US" sz="3200" b="1" dirty="0">
              <a:solidFill>
                <a:prstClr val="black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35" name="文本框 21"/>
          <p:cNvSpPr txBox="1"/>
          <p:nvPr/>
        </p:nvSpPr>
        <p:spPr>
          <a:xfrm rot="16200000">
            <a:off x="7910127" y="2304734"/>
            <a:ext cx="784830" cy="29695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3200" b="1">
                <a:latin typeface="禹卫书法行书简体" panose="02000603000000000000" pitchFamily="2" charset="-122"/>
                <a:ea typeface="禹卫书法行书简体" panose="02000603000000000000" pitchFamily="2" charset="-122"/>
              </a:defRPr>
            </a:lvl1pPr>
          </a:lstStyle>
          <a:p>
            <a:pPr lvl="0" algn="l" defTabSz="914400">
              <a:defRPr/>
            </a:pPr>
            <a:r>
              <a:rPr lang="vi-VN" altLang="zh-CN" sz="3000" b="0" i="1" kern="0" noProof="0" dirty="0">
                <a:solidFill>
                  <a:prstClr val="black"/>
                </a:solidFill>
                <a:latin typeface="+mj-lt"/>
                <a:ea typeface="Microsoft YaHei UI" panose="020B0503020204020204" pitchFamily="34" charset="-122"/>
              </a:rPr>
              <a:t>Bản thân</a:t>
            </a:r>
            <a:endParaRPr kumimoji="0" lang="zh-CN" altLang="en-US" sz="3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73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  <p:bldP spid="15" grpId="0"/>
      <p:bldP spid="17" grpId="0"/>
      <p:bldP spid="10" grpId="0"/>
      <p:bldP spid="20" grpId="0"/>
      <p:bldP spid="21" grpId="0"/>
      <p:bldP spid="22" grpId="0"/>
      <p:bldP spid="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-2705998" y="557121"/>
            <a:ext cx="1035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1. Tiểu sử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3276685" y="920986"/>
            <a:ext cx="7331021" cy="129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(1765 – 1820)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spc="-150" dirty="0">
              <a:solidFill>
                <a:srgbClr val="00000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362521" y="1315165"/>
            <a:ext cx="725495" cy="654084"/>
            <a:chOff x="2854652" y="992964"/>
            <a:chExt cx="540761" cy="487533"/>
          </a:xfrm>
        </p:grpSpPr>
        <p:pic>
          <p:nvPicPr>
            <p:cNvPr id="14" name="Picture 2" descr="C:\Users\Thinkpad\Desktop\PNG\1_0004_图层-1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652" y="992964"/>
              <a:ext cx="540761" cy="48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25"/>
            <p:cNvSpPr>
              <a:spLocks noChangeArrowheads="1"/>
            </p:cNvSpPr>
            <p:nvPr/>
          </p:nvSpPr>
          <p:spPr bwMode="auto">
            <a:xfrm>
              <a:off x="2895736" y="1082621"/>
              <a:ext cx="419544" cy="244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/>
            <a:p>
              <a:pPr algn="ctr" defTabSz="815975">
                <a:lnSpc>
                  <a:spcPct val="80000"/>
                </a:lnSpc>
              </a:pPr>
              <a:r>
                <a:rPr lang="zh-CN" altLang="en-US" sz="2000" b="1" spc="-15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隶书" panose="02010800040101010101" pitchFamily="2" charset="-122"/>
                  <a:cs typeface="Times New Roman" panose="02020603050405020304" pitchFamily="18" charset="0"/>
                </a:rPr>
                <a:t>一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387697" y="3023179"/>
            <a:ext cx="725495" cy="654084"/>
            <a:chOff x="2854652" y="992964"/>
            <a:chExt cx="540761" cy="487533"/>
          </a:xfrm>
        </p:grpSpPr>
        <p:pic>
          <p:nvPicPr>
            <p:cNvPr id="17" name="Picture 2" descr="C:\Users\Thinkpad\Desktop\PNG\1_0004_图层-1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652" y="992964"/>
              <a:ext cx="540761" cy="48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2895736" y="1082622"/>
              <a:ext cx="419544" cy="244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/>
            <a:p>
              <a:pPr algn="ctr" defTabSz="815975">
                <a:lnSpc>
                  <a:spcPct val="80000"/>
                </a:lnSpc>
              </a:pPr>
              <a:r>
                <a:rPr lang="zh-CN" altLang="en-US" sz="2000" b="1" spc="-15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隶书" panose="02010800040101010101" pitchFamily="2" charset="-122"/>
                  <a:cs typeface="Times New Roman" panose="02020603050405020304" pitchFamily="18" charset="0"/>
                </a:rPr>
                <a:t>二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418176" y="4530476"/>
            <a:ext cx="725495" cy="654084"/>
            <a:chOff x="2854652" y="992964"/>
            <a:chExt cx="540761" cy="487533"/>
          </a:xfrm>
        </p:grpSpPr>
        <p:pic>
          <p:nvPicPr>
            <p:cNvPr id="20" name="Picture 2" descr="C:\Users\Thinkpad\Desktop\PNG\1_0004_图层-1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652" y="992964"/>
              <a:ext cx="540761" cy="48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2895736" y="1082622"/>
              <a:ext cx="419544" cy="244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/>
            <a:p>
              <a:pPr algn="ctr" defTabSz="815975">
                <a:lnSpc>
                  <a:spcPct val="80000"/>
                </a:lnSpc>
              </a:pPr>
              <a:r>
                <a:rPr lang="zh-CN" altLang="en-US" sz="2000" b="1" spc="-150" dirty="0">
                  <a:solidFill>
                    <a:srgbClr val="000000"/>
                  </a:solidFill>
                  <a:latin typeface="Times New Roman" panose="02020603050405020304" pitchFamily="18" charset="0"/>
                  <a:ea typeface="华文隶书" panose="02010800040101010101" pitchFamily="2" charset="-122"/>
                  <a:cs typeface="Times New Roman" panose="02020603050405020304" pitchFamily="18" charset="0"/>
                </a:rPr>
                <a:t>三</a:t>
              </a:r>
            </a:p>
          </p:txBody>
        </p:sp>
      </p:grp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3276684" y="4218341"/>
            <a:ext cx="8652719" cy="129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just" defTabSz="815975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zh-CN" altLang="en-US" sz="2800" b="1" spc="-150" dirty="0">
              <a:solidFill>
                <a:srgbClr val="00000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3276684" y="2973934"/>
            <a:ext cx="7331021" cy="7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8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2800" b="1" spc="-150" dirty="0">
              <a:solidFill>
                <a:srgbClr val="00000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6" b="13913"/>
          <a:stretch>
            <a:fillRect/>
          </a:stretch>
        </p:blipFill>
        <p:spPr bwMode="auto">
          <a:xfrm flipH="1">
            <a:off x="0" y="2329269"/>
            <a:ext cx="3918881" cy="44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132" flipH="1">
            <a:off x="-125135" y="150299"/>
            <a:ext cx="1390293" cy="190632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801" y="-111385"/>
            <a:ext cx="2288287" cy="3268981"/>
          </a:xfrm>
          <a:prstGeom prst="rect">
            <a:avLst/>
          </a:prstGeom>
        </p:spPr>
      </p:pic>
      <p:sp>
        <p:nvSpPr>
          <p:cNvPr id="35" name="文本框 9"/>
          <p:cNvSpPr txBox="1"/>
          <p:nvPr/>
        </p:nvSpPr>
        <p:spPr>
          <a:xfrm>
            <a:off x="3295912" y="78096"/>
            <a:ext cx="478266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914400"/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I. CUỘC ĐỜI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8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8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66" y="-35120"/>
            <a:ext cx="10515600" cy="890469"/>
          </a:xfrm>
        </p:spPr>
        <p:txBody>
          <a:bodyPr>
            <a:normAutofit/>
          </a:bodyPr>
          <a:lstStyle/>
          <a:p>
            <a:pPr algn="ctr"/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Quê hương và gia đình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16362" y="803250"/>
            <a:ext cx="2175164" cy="1239258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cha</a:t>
            </a:r>
          </a:p>
          <a:p>
            <a:pPr algn="ctr"/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 TĨNH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8969577" y="1422879"/>
            <a:ext cx="3222423" cy="1585621"/>
          </a:xfrm>
          <a:prstGeom prst="cloud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sinh ra và lớn lên</a:t>
            </a:r>
          </a:p>
          <a:p>
            <a:pPr algn="ctr"/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THĂNG LONG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6105150" y="827908"/>
            <a:ext cx="2646219" cy="1239258"/>
          </a:xfrm>
          <a:prstGeom prst="cloud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vợ</a:t>
            </a:r>
          </a:p>
          <a:p>
            <a:pPr algn="ctr"/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BÌNH</a:t>
            </a:r>
          </a:p>
          <a:p>
            <a:pPr algn="ctr"/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191226" y="1526736"/>
            <a:ext cx="2535382" cy="1239258"/>
          </a:xfrm>
          <a:prstGeom prst="cloud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mẹ</a:t>
            </a:r>
          </a:p>
          <a:p>
            <a:pPr algn="ctr"/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BẮC NINH</a:t>
            </a:r>
          </a:p>
          <a:p>
            <a:pPr algn="ctr"/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330" y="2292383"/>
            <a:ext cx="2743227" cy="36272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  <a:prstDash val="lgDash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spc="119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Mảnh đất “địa linh sinh nhân kiệt”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Mảnh đất với những người cần cù, chăm 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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giỏi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giản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dị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mộc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mạc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15410" y="2813092"/>
            <a:ext cx="2319214" cy="32426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nôi văn hoá văn học dân 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b="1" i="1" dirty="0">
                <a:latin typeface="+mj-lt"/>
                <a:sym typeface="Wingdings"/>
              </a:rPr>
              <a:t> 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</a:t>
            </a:r>
            <a:r>
              <a:rPr lang="vi-V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iểu biết sâu sắc về văn hoá văn học dân tộc. Giọng thơ ngọt ngào, tha thiết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92754" y="2146365"/>
            <a:ext cx="2484839" cy="256381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vi-V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 </a:t>
            </a:r>
            <a:r>
              <a:rPr lang="vi-VN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</a:t>
            </a:r>
            <a:r>
              <a:rPr lang="vi-VN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tiếp xúc và thấu hiểu về cuộc đời của nhân dân lao động</a:t>
            </a:r>
            <a:endParaRPr lang="en-US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09188" y="3152529"/>
            <a:ext cx="2743200" cy="26477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vi-V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nôi văn hoá văn học dân gian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b="1" i="1" dirty="0">
                <a:solidFill>
                  <a:schemeClr val="tx1"/>
                </a:solidFill>
                <a:latin typeface="+mj-lt"/>
                <a:sym typeface="Wingdings"/>
              </a:rPr>
              <a:t> </a:t>
            </a:r>
            <a:r>
              <a:rPr lang="en-US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</a:t>
            </a:r>
            <a:r>
              <a:rPr lang="vi-VN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 biết sâu sắc về văn hoá văn học dân tộc. Giọng thơ ngọt ngào, tha thiết</a:t>
            </a:r>
            <a:endParaRPr lang="en-US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961030" y="5944328"/>
            <a:ext cx="10515600" cy="1016030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Nguyễn Du may mắn được tiếp nhận truyền thống văn hóa 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81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FA87E870-3EBA-4CA7-9E95-980D2890D927}"/>
              </a:ext>
            </a:extLst>
          </p:cNvPr>
          <p:cNvSpPr/>
          <p:nvPr/>
        </p:nvSpPr>
        <p:spPr>
          <a:xfrm>
            <a:off x="962741" y="118870"/>
            <a:ext cx="9988055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vi-VN" altLang="zh-C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义启橙啧啧体" panose="02010600010101010101" pitchFamily="2" charset="-128"/>
                <a:cs typeface="Times New Roman" panose="02020603050405020304" pitchFamily="18" charset="0"/>
              </a:rPr>
              <a:t>3. Bản thân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义启橙啧啧体" panose="0201060001010101010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934B270-B56D-4DA5-89AC-AD4723EAD7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0" t="53092" r="14050"/>
          <a:stretch/>
        </p:blipFill>
        <p:spPr>
          <a:xfrm flipH="1">
            <a:off x="-345536" y="4053824"/>
            <a:ext cx="2349386" cy="285913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6D10F699-07CE-44DD-AAD4-FE2A26058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0" t="61957" r="14050"/>
          <a:stretch/>
        </p:blipFill>
        <p:spPr>
          <a:xfrm>
            <a:off x="10234488" y="4622277"/>
            <a:ext cx="2349386" cy="231879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047E7E13-063F-420D-B363-AF1C2875C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7664"/>
            <a:ext cx="12192000" cy="163033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128065"/>
              </p:ext>
            </p:extLst>
          </p:nvPr>
        </p:nvGraphicFramePr>
        <p:xfrm>
          <a:off x="655309" y="793283"/>
          <a:ext cx="11103262" cy="478138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8145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494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39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1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FFFF00"/>
                          </a:solidFill>
                          <a:effectLst/>
                          <a:latin typeface="+mj-lt"/>
                        </a:rPr>
                        <a:t>Giai đoạn</a:t>
                      </a:r>
                      <a:endParaRPr lang="en-US" sz="240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FFFF00"/>
                          </a:solidFill>
                          <a:effectLst/>
                          <a:latin typeface="+mj-lt"/>
                        </a:rPr>
                        <a:t>Đặc điểm</a:t>
                      </a:r>
                      <a:endParaRPr lang="en-US" sz="240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FFFF00"/>
                          </a:solidFill>
                          <a:effectLst/>
                          <a:latin typeface="+mj-lt"/>
                        </a:rPr>
                        <a:t>Sự ảnh hưởng</a:t>
                      </a:r>
                      <a:endParaRPr lang="en-US" sz="240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43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390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673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84" marR="33784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Wave 2"/>
          <p:cNvSpPr/>
          <p:nvPr/>
        </p:nvSpPr>
        <p:spPr>
          <a:xfrm>
            <a:off x="636333" y="5656847"/>
            <a:ext cx="11153884" cy="1256112"/>
          </a:xfrm>
          <a:prstGeom prst="wave">
            <a:avLst>
              <a:gd name="adj1" fmla="val 12500"/>
              <a:gd name="adj2" fmla="val 126"/>
            </a:avLst>
          </a:prstGeom>
          <a:solidFill>
            <a:schemeClr val="bg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 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i="1" dirty="0">
              <a:solidFill>
                <a:srgbClr val="C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1" name="文本框 19"/>
          <p:cNvSpPr txBox="1"/>
          <p:nvPr/>
        </p:nvSpPr>
        <p:spPr>
          <a:xfrm rot="16200000">
            <a:off x="1696443" y="86363"/>
            <a:ext cx="927946" cy="30481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100" b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 thơ ấu và thanh niên (1765 – 1789</a:t>
            </a:r>
            <a:r>
              <a:rPr lang="vi-VN" sz="2100" b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1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3419" y="2578473"/>
            <a:ext cx="2254143" cy="835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100" b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Mười năm gió bụi</a:t>
            </a:r>
            <a:br>
              <a:rPr lang="en-US" sz="2100" b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(1789 – 1802)</a:t>
            </a:r>
            <a:endParaRPr lang="en-US" sz="21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1520" y="3960973"/>
            <a:ext cx="2480249" cy="1207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100" b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 khi ra làm quan triều Nguyễn</a:t>
            </a:r>
            <a:endParaRPr lang="vi-VN" sz="2100" b="1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100" b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(1802 – 1820)</a:t>
            </a:r>
            <a:endParaRPr lang="en-US" sz="21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41190" y="1098893"/>
            <a:ext cx="3651044" cy="1207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88232" y="1098893"/>
            <a:ext cx="4701985" cy="1207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2100" i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100" i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 điều kiện để có những hiểu biết về cuộc sống </a:t>
            </a:r>
            <a:r>
              <a:rPr lang="vi-VN" sz="21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100" i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100" i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phong lưu,</a:t>
            </a:r>
            <a:r>
              <a:rPr lang="vi-VN" sz="2100" i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hào hoa</a:t>
            </a:r>
            <a:r>
              <a:rPr lang="vi-VN" sz="21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 giới</a:t>
            </a:r>
            <a:r>
              <a:rPr lang="vi-VN" sz="2100" i="1" baseline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 tộc phong</a:t>
            </a:r>
            <a:r>
              <a:rPr lang="vi-VN" sz="2100" i="1" baseline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100" i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92503" y="2546537"/>
            <a:ext cx="3473823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58322" y="2309125"/>
            <a:ext cx="463189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guyễn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92503" y="3851297"/>
            <a:ext cx="363863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 nhiều chức vụ cao, được đi nhiều nơi, được cử làm chánh sứ sang Trung Quốc.</a:t>
            </a:r>
            <a:endParaRPr lang="vi-VN" sz="21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 tại Huế </a:t>
            </a:r>
            <a:r>
              <a:rPr lang="vi-VN" sz="2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2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1820</a:t>
            </a:r>
            <a:r>
              <a:rPr lang="vi-VN" sz="2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00714" y="4146793"/>
            <a:ext cx="4689503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1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</a:t>
            </a:r>
            <a:r>
              <a:rPr lang="vi-VN" sz="2100" i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1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132" flipH="1">
            <a:off x="-60970" y="28931"/>
            <a:ext cx="834345" cy="23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21" grpId="0"/>
      <p:bldP spid="6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713771" y="106394"/>
            <a:ext cx="1063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800" b="1" i="1" kern="0" dirty="0">
                <a:solidFill>
                  <a:prstClr val="black"/>
                </a:solidFill>
                <a:latin typeface="+mj-lt"/>
                <a:ea typeface="Microsoft YaHei UI" panose="020B0503020204020204" pitchFamily="34" charset="-122"/>
              </a:rPr>
              <a:t>4. Những yếu tố kết tinh nên thiên tài văn học Nguyễn Du</a:t>
            </a:r>
            <a:endParaRPr lang="zh-CN" altLang="en-US" sz="2800" b="1" i="1" kern="0" dirty="0">
              <a:solidFill>
                <a:prstClr val="black"/>
              </a:solidFill>
              <a:latin typeface="+mj-lt"/>
              <a:ea typeface="Microsoft YaHei UI" panose="020B0503020204020204" pitchFamily="34" charset="-122"/>
            </a:endParaRPr>
          </a:p>
        </p:txBody>
      </p:sp>
      <p:grpSp>
        <p:nvGrpSpPr>
          <p:cNvPr id="25" name="Group 4"/>
          <p:cNvGrpSpPr>
            <a:grpSpLocks noChangeAspect="1"/>
          </p:cNvGrpSpPr>
          <p:nvPr/>
        </p:nvGrpSpPr>
        <p:grpSpPr bwMode="auto">
          <a:xfrm>
            <a:off x="1304926" y="3382960"/>
            <a:ext cx="9510712" cy="457199"/>
            <a:chOff x="822" y="2131"/>
            <a:chExt cx="5991" cy="288"/>
          </a:xfrm>
          <a:solidFill>
            <a:sysClr val="windowText" lastClr="000000">
              <a:lumMod val="75000"/>
              <a:lumOff val="25000"/>
            </a:sysClr>
          </a:solidFill>
        </p:grpSpPr>
        <p:sp>
          <p:nvSpPr>
            <p:cNvPr id="26" name="Freeform 5"/>
            <p:cNvSpPr/>
            <p:nvPr/>
          </p:nvSpPr>
          <p:spPr bwMode="auto">
            <a:xfrm>
              <a:off x="4248" y="2199"/>
              <a:ext cx="25" cy="20"/>
            </a:xfrm>
            <a:custGeom>
              <a:avLst/>
              <a:gdLst>
                <a:gd name="T0" fmla="*/ 1 w 8"/>
                <a:gd name="T1" fmla="*/ 4 h 6"/>
                <a:gd name="T2" fmla="*/ 4 w 8"/>
                <a:gd name="T3" fmla="*/ 1 h 6"/>
                <a:gd name="T4" fmla="*/ 8 w 8"/>
                <a:gd name="T5" fmla="*/ 3 h 6"/>
                <a:gd name="T6" fmla="*/ 1 w 8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1" y="4"/>
                  </a:moveTo>
                  <a:cubicBezTo>
                    <a:pt x="0" y="1"/>
                    <a:pt x="5" y="4"/>
                    <a:pt x="4" y="1"/>
                  </a:cubicBezTo>
                  <a:cubicBezTo>
                    <a:pt x="6" y="0"/>
                    <a:pt x="6" y="2"/>
                    <a:pt x="8" y="3"/>
                  </a:cubicBezTo>
                  <a:cubicBezTo>
                    <a:pt x="7" y="6"/>
                    <a:pt x="2" y="6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990" y="2206"/>
              <a:ext cx="28" cy="16"/>
            </a:xfrm>
            <a:custGeom>
              <a:avLst/>
              <a:gdLst>
                <a:gd name="T0" fmla="*/ 9 w 9"/>
                <a:gd name="T1" fmla="*/ 3 h 5"/>
                <a:gd name="T2" fmla="*/ 0 w 9"/>
                <a:gd name="T3" fmla="*/ 4 h 5"/>
                <a:gd name="T4" fmla="*/ 9 w 9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7" y="5"/>
                    <a:pt x="3" y="1"/>
                    <a:pt x="0" y="4"/>
                  </a:cubicBezTo>
                  <a:cubicBezTo>
                    <a:pt x="1" y="0"/>
                    <a:pt x="7" y="2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28" name="Freeform 7"/>
            <p:cNvSpPr/>
            <p:nvPr/>
          </p:nvSpPr>
          <p:spPr bwMode="auto">
            <a:xfrm>
              <a:off x="5114" y="2180"/>
              <a:ext cx="28" cy="10"/>
            </a:xfrm>
            <a:custGeom>
              <a:avLst/>
              <a:gdLst>
                <a:gd name="T0" fmla="*/ 9 w 9"/>
                <a:gd name="T1" fmla="*/ 1 h 3"/>
                <a:gd name="T2" fmla="*/ 0 w 9"/>
                <a:gd name="T3" fmla="*/ 2 h 3"/>
                <a:gd name="T4" fmla="*/ 9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1"/>
                  </a:moveTo>
                  <a:cubicBezTo>
                    <a:pt x="8" y="3"/>
                    <a:pt x="3" y="2"/>
                    <a:pt x="0" y="2"/>
                  </a:cubicBezTo>
                  <a:cubicBezTo>
                    <a:pt x="1" y="0"/>
                    <a:pt x="6" y="2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2309" y="2131"/>
              <a:ext cx="19" cy="29"/>
            </a:xfrm>
            <a:custGeom>
              <a:avLst/>
              <a:gdLst>
                <a:gd name="T0" fmla="*/ 6 w 6"/>
                <a:gd name="T1" fmla="*/ 7 h 9"/>
                <a:gd name="T2" fmla="*/ 6 w 6"/>
                <a:gd name="T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9">
                  <a:moveTo>
                    <a:pt x="6" y="7"/>
                  </a:moveTo>
                  <a:cubicBezTo>
                    <a:pt x="0" y="9"/>
                    <a:pt x="2" y="0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30" name="Freeform 9"/>
            <p:cNvSpPr>
              <a:spLocks noEditPoints="1"/>
            </p:cNvSpPr>
            <p:nvPr/>
          </p:nvSpPr>
          <p:spPr bwMode="auto">
            <a:xfrm>
              <a:off x="881" y="2135"/>
              <a:ext cx="5932" cy="284"/>
            </a:xfrm>
            <a:custGeom>
              <a:avLst/>
              <a:gdLst>
                <a:gd name="T0" fmla="*/ 6 w 1903"/>
                <a:gd name="T1" fmla="*/ 41 h 88"/>
                <a:gd name="T2" fmla="*/ 0 w 1903"/>
                <a:gd name="T3" fmla="*/ 44 h 88"/>
                <a:gd name="T4" fmla="*/ 213 w 1903"/>
                <a:gd name="T5" fmla="*/ 63 h 88"/>
                <a:gd name="T6" fmla="*/ 959 w 1903"/>
                <a:gd name="T7" fmla="*/ 79 h 88"/>
                <a:gd name="T8" fmla="*/ 1518 w 1903"/>
                <a:gd name="T9" fmla="*/ 85 h 88"/>
                <a:gd name="T10" fmla="*/ 1772 w 1903"/>
                <a:gd name="T11" fmla="*/ 65 h 88"/>
                <a:gd name="T12" fmla="*/ 1898 w 1903"/>
                <a:gd name="T13" fmla="*/ 23 h 88"/>
                <a:gd name="T14" fmla="*/ 1823 w 1903"/>
                <a:gd name="T15" fmla="*/ 1 h 88"/>
                <a:gd name="T16" fmla="*/ 1494 w 1903"/>
                <a:gd name="T17" fmla="*/ 16 h 88"/>
                <a:gd name="T18" fmla="*/ 1301 w 1903"/>
                <a:gd name="T19" fmla="*/ 29 h 88"/>
                <a:gd name="T20" fmla="*/ 1132 w 1903"/>
                <a:gd name="T21" fmla="*/ 25 h 88"/>
                <a:gd name="T22" fmla="*/ 1062 w 1903"/>
                <a:gd name="T23" fmla="*/ 27 h 88"/>
                <a:gd name="T24" fmla="*/ 1049 w 1903"/>
                <a:gd name="T25" fmla="*/ 28 h 88"/>
                <a:gd name="T26" fmla="*/ 607 w 1903"/>
                <a:gd name="T27" fmla="*/ 19 h 88"/>
                <a:gd name="T28" fmla="*/ 543 w 1903"/>
                <a:gd name="T29" fmla="*/ 11 h 88"/>
                <a:gd name="T30" fmla="*/ 517 w 1903"/>
                <a:gd name="T31" fmla="*/ 5 h 88"/>
                <a:gd name="T32" fmla="*/ 511 w 1903"/>
                <a:gd name="T33" fmla="*/ 2 h 88"/>
                <a:gd name="T34" fmla="*/ 486 w 1903"/>
                <a:gd name="T35" fmla="*/ 10 h 88"/>
                <a:gd name="T36" fmla="*/ 457 w 1903"/>
                <a:gd name="T37" fmla="*/ 17 h 88"/>
                <a:gd name="T38" fmla="*/ 442 w 1903"/>
                <a:gd name="T39" fmla="*/ 16 h 88"/>
                <a:gd name="T40" fmla="*/ 414 w 1903"/>
                <a:gd name="T41" fmla="*/ 18 h 88"/>
                <a:gd name="T42" fmla="*/ 387 w 1903"/>
                <a:gd name="T43" fmla="*/ 18 h 88"/>
                <a:gd name="T44" fmla="*/ 399 w 1903"/>
                <a:gd name="T45" fmla="*/ 24 h 88"/>
                <a:gd name="T46" fmla="*/ 331 w 1903"/>
                <a:gd name="T47" fmla="*/ 15 h 88"/>
                <a:gd name="T48" fmla="*/ 260 w 1903"/>
                <a:gd name="T49" fmla="*/ 15 h 88"/>
                <a:gd name="T50" fmla="*/ 230 w 1903"/>
                <a:gd name="T51" fmla="*/ 9 h 88"/>
                <a:gd name="T52" fmla="*/ 171 w 1903"/>
                <a:gd name="T53" fmla="*/ 11 h 88"/>
                <a:gd name="T54" fmla="*/ 170 w 1903"/>
                <a:gd name="T55" fmla="*/ 18 h 88"/>
                <a:gd name="T56" fmla="*/ 114 w 1903"/>
                <a:gd name="T57" fmla="*/ 20 h 88"/>
                <a:gd name="T58" fmla="*/ 99 w 1903"/>
                <a:gd name="T59" fmla="*/ 23 h 88"/>
                <a:gd name="T60" fmla="*/ 97 w 1903"/>
                <a:gd name="T61" fmla="*/ 25 h 88"/>
                <a:gd name="T62" fmla="*/ 85 w 1903"/>
                <a:gd name="T63" fmla="*/ 22 h 88"/>
                <a:gd name="T64" fmla="*/ 86 w 1903"/>
                <a:gd name="T65" fmla="*/ 29 h 88"/>
                <a:gd name="T66" fmla="*/ 74 w 1903"/>
                <a:gd name="T67" fmla="*/ 34 h 88"/>
                <a:gd name="T68" fmla="*/ 57 w 1903"/>
                <a:gd name="T69" fmla="*/ 40 h 88"/>
                <a:gd name="T70" fmla="*/ 17 w 1903"/>
                <a:gd name="T71" fmla="*/ 39 h 88"/>
                <a:gd name="T72" fmla="*/ 1479 w 1903"/>
                <a:gd name="T73" fmla="*/ 23 h 88"/>
                <a:gd name="T74" fmla="*/ 173 w 1903"/>
                <a:gd name="T75" fmla="*/ 12 h 88"/>
                <a:gd name="T76" fmla="*/ 180 w 1903"/>
                <a:gd name="T77" fmla="*/ 10 h 88"/>
                <a:gd name="T78" fmla="*/ 173 w 1903"/>
                <a:gd name="T79" fmla="*/ 1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03" h="88">
                  <a:moveTo>
                    <a:pt x="17" y="39"/>
                  </a:moveTo>
                  <a:cubicBezTo>
                    <a:pt x="14" y="43"/>
                    <a:pt x="10" y="37"/>
                    <a:pt x="6" y="41"/>
                  </a:cubicBezTo>
                  <a:cubicBezTo>
                    <a:pt x="9" y="41"/>
                    <a:pt x="11" y="42"/>
                    <a:pt x="13" y="43"/>
                  </a:cubicBezTo>
                  <a:cubicBezTo>
                    <a:pt x="6" y="43"/>
                    <a:pt x="4" y="41"/>
                    <a:pt x="0" y="44"/>
                  </a:cubicBezTo>
                  <a:cubicBezTo>
                    <a:pt x="73" y="52"/>
                    <a:pt x="145" y="59"/>
                    <a:pt x="215" y="61"/>
                  </a:cubicBezTo>
                  <a:cubicBezTo>
                    <a:pt x="215" y="63"/>
                    <a:pt x="213" y="62"/>
                    <a:pt x="213" y="63"/>
                  </a:cubicBezTo>
                  <a:cubicBezTo>
                    <a:pt x="302" y="67"/>
                    <a:pt x="383" y="64"/>
                    <a:pt x="465" y="64"/>
                  </a:cubicBezTo>
                  <a:cubicBezTo>
                    <a:pt x="627" y="63"/>
                    <a:pt x="789" y="88"/>
                    <a:pt x="959" y="79"/>
                  </a:cubicBezTo>
                  <a:cubicBezTo>
                    <a:pt x="1089" y="73"/>
                    <a:pt x="1224" y="84"/>
                    <a:pt x="1354" y="82"/>
                  </a:cubicBezTo>
                  <a:cubicBezTo>
                    <a:pt x="1407" y="82"/>
                    <a:pt x="1463" y="86"/>
                    <a:pt x="1518" y="85"/>
                  </a:cubicBezTo>
                  <a:cubicBezTo>
                    <a:pt x="1573" y="85"/>
                    <a:pt x="1633" y="81"/>
                    <a:pt x="1689" y="77"/>
                  </a:cubicBezTo>
                  <a:cubicBezTo>
                    <a:pt x="1721" y="74"/>
                    <a:pt x="1751" y="65"/>
                    <a:pt x="1772" y="65"/>
                  </a:cubicBezTo>
                  <a:cubicBezTo>
                    <a:pt x="1799" y="65"/>
                    <a:pt x="1836" y="65"/>
                    <a:pt x="1864" y="66"/>
                  </a:cubicBezTo>
                  <a:cubicBezTo>
                    <a:pt x="1886" y="67"/>
                    <a:pt x="1903" y="49"/>
                    <a:pt x="1898" y="23"/>
                  </a:cubicBezTo>
                  <a:cubicBezTo>
                    <a:pt x="1894" y="2"/>
                    <a:pt x="1879" y="9"/>
                    <a:pt x="1862" y="8"/>
                  </a:cubicBezTo>
                  <a:cubicBezTo>
                    <a:pt x="1850" y="8"/>
                    <a:pt x="1836" y="0"/>
                    <a:pt x="1823" y="1"/>
                  </a:cubicBezTo>
                  <a:cubicBezTo>
                    <a:pt x="1735" y="20"/>
                    <a:pt x="1636" y="10"/>
                    <a:pt x="1551" y="17"/>
                  </a:cubicBezTo>
                  <a:cubicBezTo>
                    <a:pt x="1533" y="19"/>
                    <a:pt x="1511" y="19"/>
                    <a:pt x="1494" y="16"/>
                  </a:cubicBezTo>
                  <a:cubicBezTo>
                    <a:pt x="1473" y="21"/>
                    <a:pt x="1461" y="11"/>
                    <a:pt x="1438" y="19"/>
                  </a:cubicBezTo>
                  <a:cubicBezTo>
                    <a:pt x="1406" y="15"/>
                    <a:pt x="1335" y="29"/>
                    <a:pt x="1301" y="29"/>
                  </a:cubicBezTo>
                  <a:cubicBezTo>
                    <a:pt x="1234" y="34"/>
                    <a:pt x="1173" y="26"/>
                    <a:pt x="1128" y="27"/>
                  </a:cubicBezTo>
                  <a:cubicBezTo>
                    <a:pt x="1131" y="28"/>
                    <a:pt x="1131" y="27"/>
                    <a:pt x="1132" y="25"/>
                  </a:cubicBezTo>
                  <a:cubicBezTo>
                    <a:pt x="1126" y="24"/>
                    <a:pt x="1124" y="23"/>
                    <a:pt x="1117" y="23"/>
                  </a:cubicBezTo>
                  <a:cubicBezTo>
                    <a:pt x="1107" y="30"/>
                    <a:pt x="1079" y="27"/>
                    <a:pt x="1062" y="27"/>
                  </a:cubicBezTo>
                  <a:cubicBezTo>
                    <a:pt x="1063" y="27"/>
                    <a:pt x="1065" y="27"/>
                    <a:pt x="1065" y="26"/>
                  </a:cubicBezTo>
                  <a:cubicBezTo>
                    <a:pt x="1060" y="28"/>
                    <a:pt x="1052" y="26"/>
                    <a:pt x="1049" y="28"/>
                  </a:cubicBezTo>
                  <a:cubicBezTo>
                    <a:pt x="1053" y="28"/>
                    <a:pt x="1056" y="28"/>
                    <a:pt x="1058" y="30"/>
                  </a:cubicBezTo>
                  <a:cubicBezTo>
                    <a:pt x="910" y="20"/>
                    <a:pt x="759" y="31"/>
                    <a:pt x="607" y="19"/>
                  </a:cubicBezTo>
                  <a:cubicBezTo>
                    <a:pt x="605" y="18"/>
                    <a:pt x="604" y="16"/>
                    <a:pt x="602" y="15"/>
                  </a:cubicBezTo>
                  <a:cubicBezTo>
                    <a:pt x="581" y="12"/>
                    <a:pt x="560" y="23"/>
                    <a:pt x="543" y="11"/>
                  </a:cubicBezTo>
                  <a:cubicBezTo>
                    <a:pt x="532" y="11"/>
                    <a:pt x="523" y="8"/>
                    <a:pt x="513" y="7"/>
                  </a:cubicBezTo>
                  <a:cubicBezTo>
                    <a:pt x="512" y="4"/>
                    <a:pt x="517" y="7"/>
                    <a:pt x="517" y="5"/>
                  </a:cubicBezTo>
                  <a:cubicBezTo>
                    <a:pt x="512" y="0"/>
                    <a:pt x="513" y="10"/>
                    <a:pt x="508" y="8"/>
                  </a:cubicBezTo>
                  <a:cubicBezTo>
                    <a:pt x="507" y="4"/>
                    <a:pt x="513" y="4"/>
                    <a:pt x="511" y="2"/>
                  </a:cubicBezTo>
                  <a:cubicBezTo>
                    <a:pt x="506" y="1"/>
                    <a:pt x="508" y="7"/>
                    <a:pt x="506" y="8"/>
                  </a:cubicBezTo>
                  <a:cubicBezTo>
                    <a:pt x="501" y="8"/>
                    <a:pt x="493" y="9"/>
                    <a:pt x="486" y="10"/>
                  </a:cubicBezTo>
                  <a:cubicBezTo>
                    <a:pt x="484" y="13"/>
                    <a:pt x="489" y="12"/>
                    <a:pt x="486" y="15"/>
                  </a:cubicBezTo>
                  <a:cubicBezTo>
                    <a:pt x="478" y="20"/>
                    <a:pt x="468" y="19"/>
                    <a:pt x="457" y="17"/>
                  </a:cubicBezTo>
                  <a:cubicBezTo>
                    <a:pt x="459" y="16"/>
                    <a:pt x="458" y="11"/>
                    <a:pt x="456" y="14"/>
                  </a:cubicBezTo>
                  <a:cubicBezTo>
                    <a:pt x="456" y="16"/>
                    <a:pt x="446" y="17"/>
                    <a:pt x="442" y="16"/>
                  </a:cubicBezTo>
                  <a:cubicBezTo>
                    <a:pt x="443" y="13"/>
                    <a:pt x="447" y="14"/>
                    <a:pt x="448" y="12"/>
                  </a:cubicBezTo>
                  <a:cubicBezTo>
                    <a:pt x="434" y="9"/>
                    <a:pt x="421" y="14"/>
                    <a:pt x="414" y="18"/>
                  </a:cubicBezTo>
                  <a:cubicBezTo>
                    <a:pt x="412" y="17"/>
                    <a:pt x="415" y="15"/>
                    <a:pt x="412" y="14"/>
                  </a:cubicBezTo>
                  <a:cubicBezTo>
                    <a:pt x="404" y="16"/>
                    <a:pt x="392" y="17"/>
                    <a:pt x="387" y="18"/>
                  </a:cubicBezTo>
                  <a:cubicBezTo>
                    <a:pt x="388" y="21"/>
                    <a:pt x="397" y="17"/>
                    <a:pt x="400" y="20"/>
                  </a:cubicBezTo>
                  <a:cubicBezTo>
                    <a:pt x="399" y="20"/>
                    <a:pt x="399" y="22"/>
                    <a:pt x="399" y="24"/>
                  </a:cubicBezTo>
                  <a:cubicBezTo>
                    <a:pt x="379" y="20"/>
                    <a:pt x="341" y="26"/>
                    <a:pt x="315" y="20"/>
                  </a:cubicBezTo>
                  <a:cubicBezTo>
                    <a:pt x="322" y="19"/>
                    <a:pt x="327" y="17"/>
                    <a:pt x="331" y="15"/>
                  </a:cubicBezTo>
                  <a:cubicBezTo>
                    <a:pt x="306" y="8"/>
                    <a:pt x="274" y="13"/>
                    <a:pt x="250" y="12"/>
                  </a:cubicBezTo>
                  <a:cubicBezTo>
                    <a:pt x="255" y="13"/>
                    <a:pt x="258" y="11"/>
                    <a:pt x="260" y="15"/>
                  </a:cubicBezTo>
                  <a:cubicBezTo>
                    <a:pt x="249" y="22"/>
                    <a:pt x="237" y="14"/>
                    <a:pt x="229" y="15"/>
                  </a:cubicBezTo>
                  <a:cubicBezTo>
                    <a:pt x="230" y="14"/>
                    <a:pt x="230" y="12"/>
                    <a:pt x="230" y="9"/>
                  </a:cubicBezTo>
                  <a:cubicBezTo>
                    <a:pt x="207" y="8"/>
                    <a:pt x="181" y="6"/>
                    <a:pt x="162" y="9"/>
                  </a:cubicBezTo>
                  <a:cubicBezTo>
                    <a:pt x="165" y="9"/>
                    <a:pt x="169" y="10"/>
                    <a:pt x="171" y="11"/>
                  </a:cubicBezTo>
                  <a:cubicBezTo>
                    <a:pt x="170" y="11"/>
                    <a:pt x="168" y="11"/>
                    <a:pt x="167" y="12"/>
                  </a:cubicBezTo>
                  <a:cubicBezTo>
                    <a:pt x="172" y="13"/>
                    <a:pt x="164" y="18"/>
                    <a:pt x="170" y="18"/>
                  </a:cubicBezTo>
                  <a:cubicBezTo>
                    <a:pt x="159" y="21"/>
                    <a:pt x="146" y="22"/>
                    <a:pt x="137" y="20"/>
                  </a:cubicBezTo>
                  <a:cubicBezTo>
                    <a:pt x="129" y="19"/>
                    <a:pt x="110" y="25"/>
                    <a:pt x="114" y="20"/>
                  </a:cubicBezTo>
                  <a:cubicBezTo>
                    <a:pt x="112" y="22"/>
                    <a:pt x="101" y="26"/>
                    <a:pt x="104" y="21"/>
                  </a:cubicBezTo>
                  <a:cubicBezTo>
                    <a:pt x="101" y="20"/>
                    <a:pt x="100" y="26"/>
                    <a:pt x="99" y="23"/>
                  </a:cubicBezTo>
                  <a:cubicBezTo>
                    <a:pt x="101" y="19"/>
                    <a:pt x="98" y="24"/>
                    <a:pt x="98" y="20"/>
                  </a:cubicBezTo>
                  <a:cubicBezTo>
                    <a:pt x="98" y="17"/>
                    <a:pt x="97" y="25"/>
                    <a:pt x="97" y="25"/>
                  </a:cubicBezTo>
                  <a:cubicBezTo>
                    <a:pt x="94" y="23"/>
                    <a:pt x="94" y="21"/>
                    <a:pt x="94" y="19"/>
                  </a:cubicBezTo>
                  <a:cubicBezTo>
                    <a:pt x="92" y="21"/>
                    <a:pt x="89" y="23"/>
                    <a:pt x="85" y="22"/>
                  </a:cubicBezTo>
                  <a:cubicBezTo>
                    <a:pt x="84" y="26"/>
                    <a:pt x="92" y="22"/>
                    <a:pt x="92" y="25"/>
                  </a:cubicBezTo>
                  <a:cubicBezTo>
                    <a:pt x="91" y="27"/>
                    <a:pt x="90" y="28"/>
                    <a:pt x="86" y="29"/>
                  </a:cubicBezTo>
                  <a:cubicBezTo>
                    <a:pt x="105" y="31"/>
                    <a:pt x="138" y="31"/>
                    <a:pt x="164" y="35"/>
                  </a:cubicBezTo>
                  <a:cubicBezTo>
                    <a:pt x="131" y="39"/>
                    <a:pt x="104" y="33"/>
                    <a:pt x="74" y="34"/>
                  </a:cubicBezTo>
                  <a:cubicBezTo>
                    <a:pt x="78" y="36"/>
                    <a:pt x="86" y="35"/>
                    <a:pt x="90" y="37"/>
                  </a:cubicBezTo>
                  <a:cubicBezTo>
                    <a:pt x="73" y="38"/>
                    <a:pt x="70" y="36"/>
                    <a:pt x="57" y="40"/>
                  </a:cubicBezTo>
                  <a:cubicBezTo>
                    <a:pt x="58" y="40"/>
                    <a:pt x="59" y="40"/>
                    <a:pt x="60" y="41"/>
                  </a:cubicBezTo>
                  <a:cubicBezTo>
                    <a:pt x="38" y="42"/>
                    <a:pt x="28" y="42"/>
                    <a:pt x="17" y="39"/>
                  </a:cubicBezTo>
                  <a:close/>
                  <a:moveTo>
                    <a:pt x="1457" y="25"/>
                  </a:moveTo>
                  <a:cubicBezTo>
                    <a:pt x="1461" y="20"/>
                    <a:pt x="1475" y="24"/>
                    <a:pt x="1479" y="23"/>
                  </a:cubicBezTo>
                  <a:cubicBezTo>
                    <a:pt x="1474" y="27"/>
                    <a:pt x="1464" y="23"/>
                    <a:pt x="1457" y="25"/>
                  </a:cubicBezTo>
                  <a:close/>
                  <a:moveTo>
                    <a:pt x="173" y="12"/>
                  </a:moveTo>
                  <a:cubicBezTo>
                    <a:pt x="173" y="11"/>
                    <a:pt x="175" y="11"/>
                    <a:pt x="175" y="9"/>
                  </a:cubicBezTo>
                  <a:cubicBezTo>
                    <a:pt x="176" y="11"/>
                    <a:pt x="178" y="10"/>
                    <a:pt x="180" y="10"/>
                  </a:cubicBezTo>
                  <a:cubicBezTo>
                    <a:pt x="181" y="13"/>
                    <a:pt x="180" y="14"/>
                    <a:pt x="178" y="14"/>
                  </a:cubicBezTo>
                  <a:cubicBezTo>
                    <a:pt x="178" y="10"/>
                    <a:pt x="175" y="12"/>
                    <a:pt x="17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31" name="Freeform 10"/>
            <p:cNvSpPr/>
            <p:nvPr/>
          </p:nvSpPr>
          <p:spPr bwMode="auto">
            <a:xfrm>
              <a:off x="822" y="2260"/>
              <a:ext cx="72" cy="26"/>
            </a:xfrm>
            <a:custGeom>
              <a:avLst/>
              <a:gdLst>
                <a:gd name="T0" fmla="*/ 21 w 23"/>
                <a:gd name="T1" fmla="*/ 7 h 8"/>
                <a:gd name="T2" fmla="*/ 17 w 23"/>
                <a:gd name="T3" fmla="*/ 5 h 8"/>
                <a:gd name="T4" fmla="*/ 21 w 23"/>
                <a:gd name="T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">
                  <a:moveTo>
                    <a:pt x="21" y="7"/>
                  </a:moveTo>
                  <a:cubicBezTo>
                    <a:pt x="23" y="8"/>
                    <a:pt x="15" y="8"/>
                    <a:pt x="17" y="5"/>
                  </a:cubicBezTo>
                  <a:cubicBezTo>
                    <a:pt x="0" y="8"/>
                    <a:pt x="16" y="0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32" name="Freeform 11"/>
            <p:cNvSpPr/>
            <p:nvPr/>
          </p:nvSpPr>
          <p:spPr bwMode="auto">
            <a:xfrm>
              <a:off x="2309" y="2173"/>
              <a:ext cx="25" cy="17"/>
            </a:xfrm>
            <a:custGeom>
              <a:avLst/>
              <a:gdLst>
                <a:gd name="T0" fmla="*/ 4 w 8"/>
                <a:gd name="T1" fmla="*/ 5 h 5"/>
                <a:gd name="T2" fmla="*/ 8 w 8"/>
                <a:gd name="T3" fmla="*/ 1 h 5"/>
                <a:gd name="T4" fmla="*/ 5 w 8"/>
                <a:gd name="T5" fmla="*/ 2 h 5"/>
                <a:gd name="T6" fmla="*/ 4 w 8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0" y="4"/>
                    <a:pt x="4" y="0"/>
                    <a:pt x="8" y="1"/>
                  </a:cubicBezTo>
                  <a:cubicBezTo>
                    <a:pt x="8" y="2"/>
                    <a:pt x="5" y="5"/>
                    <a:pt x="5" y="2"/>
                  </a:cubicBezTo>
                  <a:cubicBezTo>
                    <a:pt x="4" y="2"/>
                    <a:pt x="4" y="4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33" name="Freeform 12"/>
            <p:cNvSpPr/>
            <p:nvPr/>
          </p:nvSpPr>
          <p:spPr bwMode="auto">
            <a:xfrm>
              <a:off x="5348" y="2173"/>
              <a:ext cx="34" cy="13"/>
            </a:xfrm>
            <a:custGeom>
              <a:avLst/>
              <a:gdLst>
                <a:gd name="T0" fmla="*/ 11 w 11"/>
                <a:gd name="T1" fmla="*/ 2 h 4"/>
                <a:gd name="T2" fmla="*/ 0 w 11"/>
                <a:gd name="T3" fmla="*/ 2 h 4"/>
                <a:gd name="T4" fmla="*/ 11 w 11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11" y="2"/>
                  </a:moveTo>
                  <a:cubicBezTo>
                    <a:pt x="7" y="4"/>
                    <a:pt x="3" y="2"/>
                    <a:pt x="0" y="2"/>
                  </a:cubicBezTo>
                  <a:cubicBezTo>
                    <a:pt x="3" y="0"/>
                    <a:pt x="8" y="2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34" name="Freeform 13"/>
            <p:cNvSpPr/>
            <p:nvPr/>
          </p:nvSpPr>
          <p:spPr bwMode="auto">
            <a:xfrm>
              <a:off x="5217" y="2173"/>
              <a:ext cx="66" cy="13"/>
            </a:xfrm>
            <a:custGeom>
              <a:avLst/>
              <a:gdLst>
                <a:gd name="T0" fmla="*/ 19 w 21"/>
                <a:gd name="T1" fmla="*/ 0 h 4"/>
                <a:gd name="T2" fmla="*/ 4 w 21"/>
                <a:gd name="T3" fmla="*/ 2 h 4"/>
                <a:gd name="T4" fmla="*/ 18 w 21"/>
                <a:gd name="T5" fmla="*/ 1 h 4"/>
                <a:gd name="T6" fmla="*/ 19 w 2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">
                  <a:moveTo>
                    <a:pt x="19" y="0"/>
                  </a:moveTo>
                  <a:cubicBezTo>
                    <a:pt x="21" y="4"/>
                    <a:pt x="9" y="2"/>
                    <a:pt x="4" y="2"/>
                  </a:cubicBezTo>
                  <a:cubicBezTo>
                    <a:pt x="0" y="0"/>
                    <a:pt x="14" y="2"/>
                    <a:pt x="18" y="1"/>
                  </a:cubicBezTo>
                  <a:cubicBezTo>
                    <a:pt x="19" y="1"/>
                    <a:pt x="19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19" y="1540869"/>
            <a:ext cx="2347146" cy="172122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2" y="3938252"/>
            <a:ext cx="4235895" cy="168848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2" y="1540869"/>
            <a:ext cx="2434352" cy="1677324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79575" y="2074413"/>
            <a:ext cx="2015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a, Thời đại</a:t>
            </a:r>
            <a:endParaRPr lang="zh-CN" altLang="en-US" sz="2800" dirty="0">
              <a:solidFill>
                <a:prstClr val="white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706480" y="4288500"/>
            <a:ext cx="2260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c, Gia đình và quê hương</a:t>
            </a:r>
            <a:endParaRPr lang="zh-CN" altLang="en-US" sz="2800" dirty="0">
              <a:solidFill>
                <a:prstClr val="white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298680" y="2118859"/>
            <a:ext cx="290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b, Bản thân</a:t>
            </a:r>
            <a:endParaRPr lang="zh-CN" altLang="en-US" sz="2800" dirty="0">
              <a:solidFill>
                <a:prstClr val="white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096276" y="891915"/>
            <a:ext cx="41219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4700162" y="3912184"/>
            <a:ext cx="44709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Du.</a:t>
            </a:r>
          </a:p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440334" y="1540869"/>
            <a:ext cx="37329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132" flipH="1">
            <a:off x="-337829" y="-87802"/>
            <a:ext cx="1390293" cy="190632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-111384"/>
            <a:ext cx="2822488" cy="16629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653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9" grpId="0"/>
      <p:bldP spid="40" grpId="0"/>
      <p:bldP spid="41" grpId="0"/>
      <p:bldP spid="44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98150" y="572736"/>
            <a:ext cx="10433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3600" b="1" dirty="0">
                <a:solidFill>
                  <a:prstClr val="black"/>
                </a:solidFill>
                <a:latin typeface="+mj-lt"/>
                <a:ea typeface="Microsoft YaHei UI" panose="020B0503020204020204" pitchFamily="34" charset="-122"/>
              </a:rPr>
              <a:t>II. Sự nghiệp sáng tác</a:t>
            </a:r>
            <a:endParaRPr lang="zh-CN" altLang="en-US" sz="3600" b="1" dirty="0">
              <a:solidFill>
                <a:prstClr val="black"/>
              </a:solidFill>
              <a:latin typeface="+mj-lt"/>
              <a:ea typeface="Microsoft YaHei UI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 b="24139"/>
          <a:stretch>
            <a:fillRect/>
          </a:stretch>
        </p:blipFill>
        <p:spPr bwMode="auto">
          <a:xfrm>
            <a:off x="43749" y="1753717"/>
            <a:ext cx="4275034" cy="294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6329652" y="1930387"/>
            <a:ext cx="4584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vi-VN" altLang="zh-CN" sz="3200" b="1" i="1" dirty="0">
                <a:solidFill>
                  <a:prstClr val="black"/>
                </a:solidFill>
                <a:latin typeface="+mj-lt"/>
                <a:ea typeface="Microsoft YaHei UI" panose="020B0503020204020204" pitchFamily="34" charset="-122"/>
              </a:rPr>
              <a:t>Các sáng tác chính</a:t>
            </a:r>
            <a:endParaRPr lang="zh-CN" altLang="en-US" sz="3200" b="1" i="1" dirty="0">
              <a:solidFill>
                <a:prstClr val="black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5645968" y="3181378"/>
            <a:ext cx="65022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Du.</a:t>
            </a:r>
            <a:endParaRPr lang="zh-CN" altLang="en-US" sz="3200" dirty="0">
              <a:solidFill>
                <a:prstClr val="black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26" y="1598858"/>
            <a:ext cx="1229707" cy="122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5373310" y="1890729"/>
            <a:ext cx="627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32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</a:t>
            </a:r>
            <a:endParaRPr lang="zh-CN" altLang="en-US" sz="3200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84" y="3127187"/>
            <a:ext cx="1229707" cy="12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4671158" y="3366043"/>
            <a:ext cx="627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32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</a:t>
            </a:r>
            <a:endParaRPr lang="zh-CN" altLang="en-US" sz="3200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132" flipH="1">
            <a:off x="-337829" y="-87802"/>
            <a:ext cx="1390293" cy="190632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801" y="-111385"/>
            <a:ext cx="2288287" cy="2626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533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竖卷形 1"/>
          <p:cNvSpPr>
            <a:spLocks noChangeArrowheads="1"/>
          </p:cNvSpPr>
          <p:nvPr/>
        </p:nvSpPr>
        <p:spPr bwMode="auto">
          <a:xfrm>
            <a:off x="-367486" y="1556741"/>
            <a:ext cx="6442157" cy="345075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FF"/>
              </a:gs>
              <a:gs pos="100000">
                <a:srgbClr val="D8D8D8"/>
              </a:gs>
            </a:gsLst>
            <a:path path="rect">
              <a:fillToRect l="50000" t="50000" r="50000" b="50000"/>
            </a:path>
          </a:gradFill>
          <a:ln w="12700">
            <a:solidFill>
              <a:srgbClr val="A5A5A5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1" name="组合 67"/>
          <p:cNvGrpSpPr/>
          <p:nvPr/>
        </p:nvGrpSpPr>
        <p:grpSpPr bwMode="auto">
          <a:xfrm>
            <a:off x="4274847" y="4475882"/>
            <a:ext cx="493713" cy="587375"/>
            <a:chOff x="0" y="0"/>
            <a:chExt cx="631825" cy="752476"/>
          </a:xfrm>
        </p:grpSpPr>
        <p:sp>
          <p:nvSpPr>
            <p:cNvPr id="13" name="Freeform 202"/>
            <p:cNvSpPr>
              <a:spLocks noChangeArrowheads="1"/>
            </p:cNvSpPr>
            <p:nvPr/>
          </p:nvSpPr>
          <p:spPr bwMode="auto">
            <a:xfrm>
              <a:off x="266700" y="488950"/>
              <a:ext cx="3175" cy="4763"/>
            </a:xfrm>
            <a:custGeom>
              <a:avLst/>
              <a:gdLst>
                <a:gd name="T0" fmla="*/ 3175 w 1"/>
                <a:gd name="T1" fmla="*/ 0 h 1"/>
                <a:gd name="T2" fmla="*/ 3175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" name="Freeform 203"/>
            <p:cNvSpPr>
              <a:spLocks noChangeArrowheads="1"/>
            </p:cNvSpPr>
            <p:nvPr/>
          </p:nvSpPr>
          <p:spPr bwMode="auto">
            <a:xfrm>
              <a:off x="153987" y="211138"/>
              <a:ext cx="368300" cy="307975"/>
            </a:xfrm>
            <a:custGeom>
              <a:avLst/>
              <a:gdLst>
                <a:gd name="T0" fmla="*/ 341993 w 98"/>
                <a:gd name="T1" fmla="*/ 150232 h 82"/>
                <a:gd name="T2" fmla="*/ 345751 w 98"/>
                <a:gd name="T3" fmla="*/ 127697 h 82"/>
                <a:gd name="T4" fmla="*/ 330718 w 98"/>
                <a:gd name="T5" fmla="*/ 90139 h 82"/>
                <a:gd name="T6" fmla="*/ 251797 w 98"/>
                <a:gd name="T7" fmla="*/ 22535 h 82"/>
                <a:gd name="T8" fmla="*/ 233006 w 98"/>
                <a:gd name="T9" fmla="*/ 11267 h 82"/>
                <a:gd name="T10" fmla="*/ 206699 w 98"/>
                <a:gd name="T11" fmla="*/ 15023 h 82"/>
                <a:gd name="T12" fmla="*/ 154085 w 98"/>
                <a:gd name="T13" fmla="*/ 11267 h 82"/>
                <a:gd name="T14" fmla="*/ 97712 w 98"/>
                <a:gd name="T15" fmla="*/ 15023 h 82"/>
                <a:gd name="T16" fmla="*/ 45098 w 98"/>
                <a:gd name="T17" fmla="*/ 30046 h 82"/>
                <a:gd name="T18" fmla="*/ 18791 w 98"/>
                <a:gd name="T19" fmla="*/ 52581 h 82"/>
                <a:gd name="T20" fmla="*/ 15033 w 98"/>
                <a:gd name="T21" fmla="*/ 97651 h 82"/>
                <a:gd name="T22" fmla="*/ 7516 w 98"/>
                <a:gd name="T23" fmla="*/ 123941 h 82"/>
                <a:gd name="T24" fmla="*/ 18791 w 98"/>
                <a:gd name="T25" fmla="*/ 131453 h 82"/>
                <a:gd name="T26" fmla="*/ 15033 w 98"/>
                <a:gd name="T27" fmla="*/ 146476 h 82"/>
                <a:gd name="T28" fmla="*/ 11274 w 98"/>
                <a:gd name="T29" fmla="*/ 165255 h 82"/>
                <a:gd name="T30" fmla="*/ 11274 w 98"/>
                <a:gd name="T31" fmla="*/ 187790 h 82"/>
                <a:gd name="T32" fmla="*/ 30065 w 98"/>
                <a:gd name="T33" fmla="*/ 221592 h 82"/>
                <a:gd name="T34" fmla="*/ 41340 w 98"/>
                <a:gd name="T35" fmla="*/ 217836 h 82"/>
                <a:gd name="T36" fmla="*/ 48856 w 98"/>
                <a:gd name="T37" fmla="*/ 232859 h 82"/>
                <a:gd name="T38" fmla="*/ 60131 w 98"/>
                <a:gd name="T39" fmla="*/ 259150 h 82"/>
                <a:gd name="T40" fmla="*/ 93954 w 98"/>
                <a:gd name="T41" fmla="*/ 255394 h 82"/>
                <a:gd name="T42" fmla="*/ 93954 w 98"/>
                <a:gd name="T43" fmla="*/ 259150 h 82"/>
                <a:gd name="T44" fmla="*/ 105229 w 98"/>
                <a:gd name="T45" fmla="*/ 251638 h 82"/>
                <a:gd name="T46" fmla="*/ 112745 w 98"/>
                <a:gd name="T47" fmla="*/ 259150 h 82"/>
                <a:gd name="T48" fmla="*/ 116503 w 98"/>
                <a:gd name="T49" fmla="*/ 274173 h 82"/>
                <a:gd name="T50" fmla="*/ 116503 w 98"/>
                <a:gd name="T51" fmla="*/ 277929 h 82"/>
                <a:gd name="T52" fmla="*/ 116503 w 98"/>
                <a:gd name="T53" fmla="*/ 277929 h 82"/>
                <a:gd name="T54" fmla="*/ 142810 w 98"/>
                <a:gd name="T55" fmla="*/ 285440 h 82"/>
                <a:gd name="T56" fmla="*/ 131536 w 98"/>
                <a:gd name="T57" fmla="*/ 296708 h 82"/>
                <a:gd name="T58" fmla="*/ 135294 w 98"/>
                <a:gd name="T59" fmla="*/ 296708 h 82"/>
                <a:gd name="T60" fmla="*/ 150327 w 98"/>
                <a:gd name="T61" fmla="*/ 292952 h 82"/>
                <a:gd name="T62" fmla="*/ 142810 w 98"/>
                <a:gd name="T63" fmla="*/ 300463 h 82"/>
                <a:gd name="T64" fmla="*/ 210457 w 98"/>
                <a:gd name="T65" fmla="*/ 300463 h 82"/>
                <a:gd name="T66" fmla="*/ 255555 w 98"/>
                <a:gd name="T67" fmla="*/ 270417 h 82"/>
                <a:gd name="T68" fmla="*/ 281862 w 98"/>
                <a:gd name="T69" fmla="*/ 277929 h 82"/>
                <a:gd name="T70" fmla="*/ 278104 w 98"/>
                <a:gd name="T71" fmla="*/ 266661 h 82"/>
                <a:gd name="T72" fmla="*/ 289379 w 98"/>
                <a:gd name="T73" fmla="*/ 259150 h 82"/>
                <a:gd name="T74" fmla="*/ 296895 w 98"/>
                <a:gd name="T75" fmla="*/ 266661 h 82"/>
                <a:gd name="T76" fmla="*/ 300653 w 98"/>
                <a:gd name="T77" fmla="*/ 266661 h 82"/>
                <a:gd name="T78" fmla="*/ 296895 w 98"/>
                <a:gd name="T79" fmla="*/ 247882 h 82"/>
                <a:gd name="T80" fmla="*/ 304411 w 98"/>
                <a:gd name="T81" fmla="*/ 247882 h 82"/>
                <a:gd name="T82" fmla="*/ 300653 w 98"/>
                <a:gd name="T83" fmla="*/ 240371 h 82"/>
                <a:gd name="T84" fmla="*/ 308169 w 98"/>
                <a:gd name="T85" fmla="*/ 225348 h 82"/>
                <a:gd name="T86" fmla="*/ 326960 w 98"/>
                <a:gd name="T87" fmla="*/ 206569 h 82"/>
                <a:gd name="T88" fmla="*/ 341993 w 98"/>
                <a:gd name="T89" fmla="*/ 150232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8"/>
                <a:gd name="T136" fmla="*/ 0 h 82"/>
                <a:gd name="T137" fmla="*/ 98 w 98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8" h="82">
                  <a:moveTo>
                    <a:pt x="91" y="40"/>
                  </a:moveTo>
                  <a:cubicBezTo>
                    <a:pt x="92" y="34"/>
                    <a:pt x="92" y="34"/>
                    <a:pt x="92" y="34"/>
                  </a:cubicBezTo>
                  <a:cubicBezTo>
                    <a:pt x="91" y="33"/>
                    <a:pt x="89" y="20"/>
                    <a:pt x="88" y="24"/>
                  </a:cubicBezTo>
                  <a:cubicBezTo>
                    <a:pt x="87" y="18"/>
                    <a:pt x="72" y="7"/>
                    <a:pt x="67" y="6"/>
                  </a:cubicBezTo>
                  <a:cubicBezTo>
                    <a:pt x="66" y="6"/>
                    <a:pt x="67" y="2"/>
                    <a:pt x="62" y="3"/>
                  </a:cubicBezTo>
                  <a:cubicBezTo>
                    <a:pt x="60" y="1"/>
                    <a:pt x="53" y="3"/>
                    <a:pt x="55" y="4"/>
                  </a:cubicBezTo>
                  <a:cubicBezTo>
                    <a:pt x="49" y="0"/>
                    <a:pt x="47" y="2"/>
                    <a:pt x="41" y="3"/>
                  </a:cubicBezTo>
                  <a:cubicBezTo>
                    <a:pt x="39" y="2"/>
                    <a:pt x="29" y="6"/>
                    <a:pt x="26" y="4"/>
                  </a:cubicBezTo>
                  <a:cubicBezTo>
                    <a:pt x="21" y="9"/>
                    <a:pt x="17" y="3"/>
                    <a:pt x="12" y="8"/>
                  </a:cubicBezTo>
                  <a:cubicBezTo>
                    <a:pt x="9" y="11"/>
                    <a:pt x="4" y="9"/>
                    <a:pt x="5" y="14"/>
                  </a:cubicBezTo>
                  <a:cubicBezTo>
                    <a:pt x="8" y="15"/>
                    <a:pt x="1" y="24"/>
                    <a:pt x="4" y="26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4"/>
                    <a:pt x="5" y="34"/>
                    <a:pt x="5" y="35"/>
                  </a:cubicBezTo>
                  <a:cubicBezTo>
                    <a:pt x="5" y="35"/>
                    <a:pt x="4" y="40"/>
                    <a:pt x="4" y="39"/>
                  </a:cubicBezTo>
                  <a:cubicBezTo>
                    <a:pt x="5" y="42"/>
                    <a:pt x="3" y="42"/>
                    <a:pt x="3" y="44"/>
                  </a:cubicBezTo>
                  <a:cubicBezTo>
                    <a:pt x="0" y="46"/>
                    <a:pt x="1" y="46"/>
                    <a:pt x="3" y="50"/>
                  </a:cubicBezTo>
                  <a:cubicBezTo>
                    <a:pt x="2" y="54"/>
                    <a:pt x="7" y="56"/>
                    <a:pt x="8" y="59"/>
                  </a:cubicBezTo>
                  <a:cubicBezTo>
                    <a:pt x="8" y="58"/>
                    <a:pt x="11" y="58"/>
                    <a:pt x="11" y="58"/>
                  </a:cubicBezTo>
                  <a:cubicBezTo>
                    <a:pt x="9" y="62"/>
                    <a:pt x="9" y="61"/>
                    <a:pt x="13" y="62"/>
                  </a:cubicBezTo>
                  <a:cubicBezTo>
                    <a:pt x="13" y="63"/>
                    <a:pt x="13" y="69"/>
                    <a:pt x="16" y="69"/>
                  </a:cubicBezTo>
                  <a:cubicBezTo>
                    <a:pt x="19" y="69"/>
                    <a:pt x="26" y="68"/>
                    <a:pt x="25" y="68"/>
                  </a:cubicBezTo>
                  <a:cubicBezTo>
                    <a:pt x="25" y="68"/>
                    <a:pt x="25" y="69"/>
                    <a:pt x="25" y="69"/>
                  </a:cubicBezTo>
                  <a:cubicBezTo>
                    <a:pt x="25" y="69"/>
                    <a:pt x="28" y="67"/>
                    <a:pt x="28" y="67"/>
                  </a:cubicBezTo>
                  <a:cubicBezTo>
                    <a:pt x="30" y="70"/>
                    <a:pt x="28" y="67"/>
                    <a:pt x="30" y="69"/>
                  </a:cubicBezTo>
                  <a:cubicBezTo>
                    <a:pt x="30" y="69"/>
                    <a:pt x="31" y="73"/>
                    <a:pt x="31" y="73"/>
                  </a:cubicBezTo>
                  <a:cubicBezTo>
                    <a:pt x="31" y="73"/>
                    <a:pt x="31" y="74"/>
                    <a:pt x="31" y="74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33" y="75"/>
                    <a:pt x="36" y="75"/>
                    <a:pt x="38" y="76"/>
                  </a:cubicBezTo>
                  <a:cubicBezTo>
                    <a:pt x="38" y="76"/>
                    <a:pt x="35" y="79"/>
                    <a:pt x="35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40" y="77"/>
                    <a:pt x="40" y="78"/>
                  </a:cubicBezTo>
                  <a:cubicBezTo>
                    <a:pt x="40" y="79"/>
                    <a:pt x="37" y="79"/>
                    <a:pt x="38" y="80"/>
                  </a:cubicBezTo>
                  <a:cubicBezTo>
                    <a:pt x="42" y="81"/>
                    <a:pt x="51" y="82"/>
                    <a:pt x="56" y="80"/>
                  </a:cubicBezTo>
                  <a:cubicBezTo>
                    <a:pt x="60" y="80"/>
                    <a:pt x="65" y="71"/>
                    <a:pt x="68" y="72"/>
                  </a:cubicBezTo>
                  <a:cubicBezTo>
                    <a:pt x="70" y="74"/>
                    <a:pt x="73" y="73"/>
                    <a:pt x="75" y="74"/>
                  </a:cubicBezTo>
                  <a:cubicBezTo>
                    <a:pt x="75" y="73"/>
                    <a:pt x="74" y="72"/>
                    <a:pt x="74" y="71"/>
                  </a:cubicBezTo>
                  <a:cubicBezTo>
                    <a:pt x="76" y="71"/>
                    <a:pt x="76" y="70"/>
                    <a:pt x="77" y="69"/>
                  </a:cubicBezTo>
                  <a:cubicBezTo>
                    <a:pt x="77" y="70"/>
                    <a:pt x="78" y="71"/>
                    <a:pt x="79" y="71"/>
                  </a:cubicBezTo>
                  <a:cubicBezTo>
                    <a:pt x="79" y="71"/>
                    <a:pt x="79" y="71"/>
                    <a:pt x="80" y="71"/>
                  </a:cubicBezTo>
                  <a:cubicBezTo>
                    <a:pt x="79" y="70"/>
                    <a:pt x="78" y="66"/>
                    <a:pt x="79" y="66"/>
                  </a:cubicBezTo>
                  <a:cubicBezTo>
                    <a:pt x="78" y="66"/>
                    <a:pt x="81" y="66"/>
                    <a:pt x="81" y="66"/>
                  </a:cubicBezTo>
                  <a:cubicBezTo>
                    <a:pt x="81" y="65"/>
                    <a:pt x="79" y="64"/>
                    <a:pt x="80" y="64"/>
                  </a:cubicBezTo>
                  <a:cubicBezTo>
                    <a:pt x="81" y="62"/>
                    <a:pt x="87" y="66"/>
                    <a:pt x="82" y="60"/>
                  </a:cubicBezTo>
                  <a:cubicBezTo>
                    <a:pt x="91" y="60"/>
                    <a:pt x="85" y="58"/>
                    <a:pt x="87" y="55"/>
                  </a:cubicBezTo>
                  <a:cubicBezTo>
                    <a:pt x="93" y="52"/>
                    <a:pt x="98" y="44"/>
                    <a:pt x="91" y="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" name="Freeform 204"/>
            <p:cNvSpPr>
              <a:spLocks noChangeArrowheads="1"/>
            </p:cNvSpPr>
            <p:nvPr/>
          </p:nvSpPr>
          <p:spPr bwMode="auto">
            <a:xfrm>
              <a:off x="161925" y="296863"/>
              <a:ext cx="6350" cy="1"/>
            </a:xfrm>
            <a:custGeom>
              <a:avLst/>
              <a:gdLst>
                <a:gd name="T0" fmla="*/ 6350 w 2"/>
                <a:gd name="T1" fmla="*/ 0 h 1"/>
                <a:gd name="T2" fmla="*/ 635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Freeform 206"/>
            <p:cNvSpPr>
              <a:spLocks noChangeArrowheads="1"/>
            </p:cNvSpPr>
            <p:nvPr/>
          </p:nvSpPr>
          <p:spPr bwMode="auto">
            <a:xfrm>
              <a:off x="244475" y="458788"/>
              <a:ext cx="3175" cy="4763"/>
            </a:xfrm>
            <a:custGeom>
              <a:avLst/>
              <a:gdLst>
                <a:gd name="T0" fmla="*/ 3175 w 1"/>
                <a:gd name="T1" fmla="*/ 0 h 1"/>
                <a:gd name="T2" fmla="*/ 0 w 1"/>
                <a:gd name="T3" fmla="*/ 4763 h 1"/>
                <a:gd name="T4" fmla="*/ 3175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Freeform 207"/>
            <p:cNvSpPr>
              <a:spLocks noChangeArrowheads="1"/>
            </p:cNvSpPr>
            <p:nvPr/>
          </p:nvSpPr>
          <p:spPr bwMode="auto">
            <a:xfrm>
              <a:off x="269875" y="477838"/>
              <a:ext cx="7938" cy="4763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" name="Freeform 208"/>
            <p:cNvSpPr>
              <a:spLocks noChangeArrowheads="1"/>
            </p:cNvSpPr>
            <p:nvPr/>
          </p:nvSpPr>
          <p:spPr bwMode="auto">
            <a:xfrm>
              <a:off x="277812" y="485775"/>
              <a:ext cx="4763" cy="3175"/>
            </a:xfrm>
            <a:custGeom>
              <a:avLst/>
              <a:gdLst>
                <a:gd name="T0" fmla="*/ 4763 w 1"/>
                <a:gd name="T1" fmla="*/ 0 h 1"/>
                <a:gd name="T2" fmla="*/ 4763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" name="Freeform 209"/>
            <p:cNvSpPr>
              <a:spLocks noChangeArrowheads="1"/>
            </p:cNvSpPr>
            <p:nvPr/>
          </p:nvSpPr>
          <p:spPr bwMode="auto">
            <a:xfrm>
              <a:off x="346075" y="233363"/>
              <a:ext cx="7938" cy="1111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60000 65536"/>
                <a:gd name="T5" fmla="*/ 0 60000 65536"/>
                <a:gd name="T6" fmla="*/ 0 w 2"/>
                <a:gd name="T7" fmla="*/ 0 h 3"/>
                <a:gd name="T8" fmla="*/ 2 w 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3">
                  <a:moveTo>
                    <a:pt x="0" y="0"/>
                  </a:moveTo>
                  <a:cubicBezTo>
                    <a:pt x="2" y="3"/>
                    <a:pt x="0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" name="Freeform 210"/>
            <p:cNvSpPr>
              <a:spLocks noChangeArrowheads="1"/>
            </p:cNvSpPr>
            <p:nvPr/>
          </p:nvSpPr>
          <p:spPr bwMode="auto">
            <a:xfrm>
              <a:off x="346075" y="225425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0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" name="Freeform 211"/>
            <p:cNvSpPr>
              <a:spLocks noChangeArrowheads="1"/>
            </p:cNvSpPr>
            <p:nvPr/>
          </p:nvSpPr>
          <p:spPr bwMode="auto">
            <a:xfrm>
              <a:off x="376237" y="225425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1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" name="Freeform 212"/>
            <p:cNvSpPr>
              <a:spLocks noChangeArrowheads="1"/>
            </p:cNvSpPr>
            <p:nvPr/>
          </p:nvSpPr>
          <p:spPr bwMode="auto">
            <a:xfrm>
              <a:off x="360362" y="496888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" name="Freeform 213"/>
            <p:cNvSpPr>
              <a:spLocks noChangeArrowheads="1"/>
            </p:cNvSpPr>
            <p:nvPr/>
          </p:nvSpPr>
          <p:spPr bwMode="auto">
            <a:xfrm>
              <a:off x="357187" y="508000"/>
              <a:ext cx="7938" cy="4763"/>
            </a:xfrm>
            <a:custGeom>
              <a:avLst/>
              <a:gdLst>
                <a:gd name="T0" fmla="*/ 3969 w 2"/>
                <a:gd name="T1" fmla="*/ 0 h 1"/>
                <a:gd name="T2" fmla="*/ 3969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1" y="0"/>
                  </a:moveTo>
                  <a:cubicBezTo>
                    <a:pt x="2" y="0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" name="Freeform 214"/>
            <p:cNvSpPr>
              <a:spLocks noChangeArrowheads="1"/>
            </p:cNvSpPr>
            <p:nvPr/>
          </p:nvSpPr>
          <p:spPr bwMode="auto">
            <a:xfrm>
              <a:off x="406400" y="247650"/>
              <a:ext cx="3175" cy="7938"/>
            </a:xfrm>
            <a:custGeom>
              <a:avLst/>
              <a:gdLst>
                <a:gd name="T0" fmla="*/ 3175 w 1"/>
                <a:gd name="T1" fmla="*/ 3969 h 2"/>
                <a:gd name="T2" fmla="*/ 3175 w 1"/>
                <a:gd name="T3" fmla="*/ 3969 h 2"/>
                <a:gd name="T4" fmla="*/ 0 60000 65536"/>
                <a:gd name="T5" fmla="*/ 0 60000 65536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">
                  <a:moveTo>
                    <a:pt x="1" y="1"/>
                  </a:moveTo>
                  <a:cubicBezTo>
                    <a:pt x="0" y="2"/>
                    <a:pt x="1" y="0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" name="Freeform 215"/>
            <p:cNvSpPr>
              <a:spLocks noChangeArrowheads="1"/>
            </p:cNvSpPr>
            <p:nvPr/>
          </p:nvSpPr>
          <p:spPr bwMode="auto">
            <a:xfrm>
              <a:off x="428625" y="263525"/>
              <a:ext cx="7938" cy="7938"/>
            </a:xfrm>
            <a:custGeom>
              <a:avLst/>
              <a:gdLst>
                <a:gd name="T0" fmla="*/ 7938 w 2"/>
                <a:gd name="T1" fmla="*/ 0 h 2"/>
                <a:gd name="T2" fmla="*/ 7938 w 2"/>
                <a:gd name="T3" fmla="*/ 0 h 2"/>
                <a:gd name="T4" fmla="*/ 0 60000 65536"/>
                <a:gd name="T5" fmla="*/ 0 60000 65536"/>
                <a:gd name="T6" fmla="*/ 0 w 2"/>
                <a:gd name="T7" fmla="*/ 0 h 2"/>
                <a:gd name="T8" fmla="*/ 2 w 2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" name="Freeform 216"/>
            <p:cNvSpPr>
              <a:spLocks noChangeArrowheads="1"/>
            </p:cNvSpPr>
            <p:nvPr/>
          </p:nvSpPr>
          <p:spPr bwMode="auto">
            <a:xfrm>
              <a:off x="0" y="176213"/>
              <a:ext cx="25400" cy="23813"/>
            </a:xfrm>
            <a:custGeom>
              <a:avLst/>
              <a:gdLst>
                <a:gd name="T0" fmla="*/ 7257 w 7"/>
                <a:gd name="T1" fmla="*/ 3969 h 6"/>
                <a:gd name="T2" fmla="*/ 21771 w 7"/>
                <a:gd name="T3" fmla="*/ 7938 h 6"/>
                <a:gd name="T4" fmla="*/ 7257 w 7"/>
                <a:gd name="T5" fmla="*/ 3969 h 6"/>
                <a:gd name="T6" fmla="*/ 0 60000 65536"/>
                <a:gd name="T7" fmla="*/ 0 60000 65536"/>
                <a:gd name="T8" fmla="*/ 0 60000 65536"/>
                <a:gd name="T9" fmla="*/ 0 w 7"/>
                <a:gd name="T10" fmla="*/ 0 h 6"/>
                <a:gd name="T11" fmla="*/ 7 w 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6">
                  <a:moveTo>
                    <a:pt x="2" y="1"/>
                  </a:moveTo>
                  <a:cubicBezTo>
                    <a:pt x="0" y="0"/>
                    <a:pt x="7" y="3"/>
                    <a:pt x="6" y="2"/>
                  </a:cubicBezTo>
                  <a:cubicBezTo>
                    <a:pt x="5" y="2"/>
                    <a:pt x="2" y="6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" name="Freeform 217"/>
            <p:cNvSpPr>
              <a:spLocks noChangeArrowheads="1"/>
            </p:cNvSpPr>
            <p:nvPr/>
          </p:nvSpPr>
          <p:spPr bwMode="auto">
            <a:xfrm>
              <a:off x="60325" y="115888"/>
              <a:ext cx="11113" cy="7938"/>
            </a:xfrm>
            <a:custGeom>
              <a:avLst/>
              <a:gdLst>
                <a:gd name="T0" fmla="*/ 3704 w 3"/>
                <a:gd name="T1" fmla="*/ 0 h 2"/>
                <a:gd name="T2" fmla="*/ 7409 w 3"/>
                <a:gd name="T3" fmla="*/ 7938 h 2"/>
                <a:gd name="T4" fmla="*/ 3704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3" y="0"/>
                    <a:pt x="2" y="2"/>
                    <a:pt x="2" y="2"/>
                  </a:cubicBezTo>
                  <a:cubicBezTo>
                    <a:pt x="0" y="2"/>
                    <a:pt x="1" y="0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" name="Freeform 218"/>
            <p:cNvSpPr>
              <a:spLocks noChangeArrowheads="1"/>
            </p:cNvSpPr>
            <p:nvPr/>
          </p:nvSpPr>
          <p:spPr bwMode="auto">
            <a:xfrm>
              <a:off x="41275" y="463550"/>
              <a:ext cx="14288" cy="22225"/>
            </a:xfrm>
            <a:custGeom>
              <a:avLst/>
              <a:gdLst>
                <a:gd name="T0" fmla="*/ 0 w 4"/>
                <a:gd name="T1" fmla="*/ 7408 h 6"/>
                <a:gd name="T2" fmla="*/ 14288 w 4"/>
                <a:gd name="T3" fmla="*/ 3704 h 6"/>
                <a:gd name="T4" fmla="*/ 0 w 4"/>
                <a:gd name="T5" fmla="*/ 7408 h 6"/>
                <a:gd name="T6" fmla="*/ 0 60000 65536"/>
                <a:gd name="T7" fmla="*/ 0 60000 65536"/>
                <a:gd name="T8" fmla="*/ 0 60000 65536"/>
                <a:gd name="T9" fmla="*/ 0 w 4"/>
                <a:gd name="T10" fmla="*/ 0 h 6"/>
                <a:gd name="T11" fmla="*/ 4 w 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">
                  <a:moveTo>
                    <a:pt x="0" y="2"/>
                  </a:moveTo>
                  <a:cubicBezTo>
                    <a:pt x="1" y="2"/>
                    <a:pt x="2" y="0"/>
                    <a:pt x="4" y="1"/>
                  </a:cubicBezTo>
                  <a:cubicBezTo>
                    <a:pt x="3" y="3"/>
                    <a:pt x="1" y="6"/>
                    <a:pt x="0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" name="Freeform 219"/>
            <p:cNvSpPr>
              <a:spLocks noChangeArrowheads="1"/>
            </p:cNvSpPr>
            <p:nvPr/>
          </p:nvSpPr>
          <p:spPr bwMode="auto">
            <a:xfrm>
              <a:off x="44450" y="134938"/>
              <a:ext cx="98425" cy="101600"/>
            </a:xfrm>
            <a:custGeom>
              <a:avLst/>
              <a:gdLst>
                <a:gd name="T0" fmla="*/ 87068 w 26"/>
                <a:gd name="T1" fmla="*/ 26341 h 27"/>
                <a:gd name="T2" fmla="*/ 52998 w 26"/>
                <a:gd name="T3" fmla="*/ 11289 h 27"/>
                <a:gd name="T4" fmla="*/ 22713 w 26"/>
                <a:gd name="T5" fmla="*/ 60207 h 27"/>
                <a:gd name="T6" fmla="*/ 41641 w 26"/>
                <a:gd name="T7" fmla="*/ 86548 h 27"/>
                <a:gd name="T8" fmla="*/ 90854 w 26"/>
                <a:gd name="T9" fmla="*/ 82785 h 27"/>
                <a:gd name="T10" fmla="*/ 98425 w 26"/>
                <a:gd name="T11" fmla="*/ 4515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27"/>
                <a:gd name="T20" fmla="*/ 26 w 26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27">
                  <a:moveTo>
                    <a:pt x="23" y="7"/>
                  </a:moveTo>
                  <a:cubicBezTo>
                    <a:pt x="23" y="6"/>
                    <a:pt x="16" y="0"/>
                    <a:pt x="14" y="3"/>
                  </a:cubicBezTo>
                  <a:cubicBezTo>
                    <a:pt x="12" y="3"/>
                    <a:pt x="0" y="9"/>
                    <a:pt x="6" y="16"/>
                  </a:cubicBezTo>
                  <a:cubicBezTo>
                    <a:pt x="6" y="18"/>
                    <a:pt x="9" y="26"/>
                    <a:pt x="11" y="23"/>
                  </a:cubicBezTo>
                  <a:cubicBezTo>
                    <a:pt x="18" y="27"/>
                    <a:pt x="17" y="22"/>
                    <a:pt x="24" y="22"/>
                  </a:cubicBezTo>
                  <a:cubicBezTo>
                    <a:pt x="25" y="19"/>
                    <a:pt x="25" y="15"/>
                    <a:pt x="26" y="1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" name="Freeform 220"/>
            <p:cNvSpPr>
              <a:spLocks noChangeArrowheads="1"/>
            </p:cNvSpPr>
            <p:nvPr/>
          </p:nvSpPr>
          <p:spPr bwMode="auto">
            <a:xfrm>
              <a:off x="49212" y="260350"/>
              <a:ext cx="44450" cy="17463"/>
            </a:xfrm>
            <a:custGeom>
              <a:avLst/>
              <a:gdLst>
                <a:gd name="T0" fmla="*/ 18521 w 12"/>
                <a:gd name="T1" fmla="*/ 0 h 5"/>
                <a:gd name="T2" fmla="*/ 40746 w 12"/>
                <a:gd name="T3" fmla="*/ 10478 h 5"/>
                <a:gd name="T4" fmla="*/ 18521 w 12"/>
                <a:gd name="T5" fmla="*/ 0 h 5"/>
                <a:gd name="T6" fmla="*/ 0 60000 65536"/>
                <a:gd name="T7" fmla="*/ 0 60000 65536"/>
                <a:gd name="T8" fmla="*/ 0 60000 65536"/>
                <a:gd name="T9" fmla="*/ 0 w 12"/>
                <a:gd name="T10" fmla="*/ 0 h 5"/>
                <a:gd name="T11" fmla="*/ 12 w 1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">
                  <a:moveTo>
                    <a:pt x="5" y="0"/>
                  </a:moveTo>
                  <a:cubicBezTo>
                    <a:pt x="7" y="0"/>
                    <a:pt x="9" y="1"/>
                    <a:pt x="11" y="3"/>
                  </a:cubicBezTo>
                  <a:cubicBezTo>
                    <a:pt x="12" y="5"/>
                    <a:pt x="0" y="1"/>
                    <a:pt x="5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" name="Freeform 221"/>
            <p:cNvSpPr>
              <a:spLocks noChangeArrowheads="1"/>
            </p:cNvSpPr>
            <p:nvPr/>
          </p:nvSpPr>
          <p:spPr bwMode="auto">
            <a:xfrm>
              <a:off x="71437" y="282575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11113 w 3"/>
                <a:gd name="T3" fmla="*/ 7409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cubicBezTo>
                    <a:pt x="0" y="0"/>
                    <a:pt x="3" y="0"/>
                    <a:pt x="3" y="2"/>
                  </a:cubicBezTo>
                  <a:cubicBezTo>
                    <a:pt x="0" y="3"/>
                    <a:pt x="0" y="2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" name="Freeform 222"/>
            <p:cNvSpPr>
              <a:spLocks noChangeArrowheads="1"/>
            </p:cNvSpPr>
            <p:nvPr/>
          </p:nvSpPr>
          <p:spPr bwMode="auto">
            <a:xfrm>
              <a:off x="82550" y="7938"/>
              <a:ext cx="19050" cy="14288"/>
            </a:xfrm>
            <a:custGeom>
              <a:avLst/>
              <a:gdLst>
                <a:gd name="T0" fmla="*/ 7620 w 5"/>
                <a:gd name="T1" fmla="*/ 0 h 4"/>
                <a:gd name="T2" fmla="*/ 19050 w 5"/>
                <a:gd name="T3" fmla="*/ 14288 h 4"/>
                <a:gd name="T4" fmla="*/ 7620 w 5"/>
                <a:gd name="T5" fmla="*/ 0 h 4"/>
                <a:gd name="T6" fmla="*/ 0 60000 65536"/>
                <a:gd name="T7" fmla="*/ 0 60000 65536"/>
                <a:gd name="T8" fmla="*/ 0 60000 65536"/>
                <a:gd name="T9" fmla="*/ 0 w 5"/>
                <a:gd name="T10" fmla="*/ 0 h 4"/>
                <a:gd name="T11" fmla="*/ 5 w 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">
                  <a:moveTo>
                    <a:pt x="2" y="0"/>
                  </a:moveTo>
                  <a:cubicBezTo>
                    <a:pt x="4" y="0"/>
                    <a:pt x="5" y="3"/>
                    <a:pt x="5" y="4"/>
                  </a:cubicBezTo>
                  <a:cubicBezTo>
                    <a:pt x="4" y="4"/>
                    <a:pt x="0" y="0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" name="Freeform 223"/>
            <p:cNvSpPr>
              <a:spLocks noChangeArrowheads="1"/>
            </p:cNvSpPr>
            <p:nvPr/>
          </p:nvSpPr>
          <p:spPr bwMode="auto">
            <a:xfrm>
              <a:off x="66675" y="496888"/>
              <a:ext cx="12700" cy="15875"/>
            </a:xfrm>
            <a:custGeom>
              <a:avLst/>
              <a:gdLst>
                <a:gd name="T0" fmla="*/ 0 w 3"/>
                <a:gd name="T1" fmla="*/ 7938 h 4"/>
                <a:gd name="T2" fmla="*/ 12700 w 3"/>
                <a:gd name="T3" fmla="*/ 0 h 4"/>
                <a:gd name="T4" fmla="*/ 0 w 3"/>
                <a:gd name="T5" fmla="*/ 7938 h 4"/>
                <a:gd name="T6" fmla="*/ 0 60000 65536"/>
                <a:gd name="T7" fmla="*/ 0 60000 65536"/>
                <a:gd name="T8" fmla="*/ 0 60000 65536"/>
                <a:gd name="T9" fmla="*/ 0 w 3"/>
                <a:gd name="T10" fmla="*/ 0 h 4"/>
                <a:gd name="T11" fmla="*/ 3 w 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4">
                  <a:moveTo>
                    <a:pt x="0" y="2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2" y="4"/>
                    <a:pt x="1" y="2"/>
                    <a:pt x="0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" name="Freeform 224"/>
            <p:cNvSpPr>
              <a:spLocks noChangeArrowheads="1"/>
            </p:cNvSpPr>
            <p:nvPr/>
          </p:nvSpPr>
          <p:spPr bwMode="auto">
            <a:xfrm>
              <a:off x="85725" y="244475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11113 w 3"/>
                <a:gd name="T3" fmla="*/ 3704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cubicBezTo>
                    <a:pt x="0" y="0"/>
                    <a:pt x="2" y="0"/>
                    <a:pt x="3" y="1"/>
                  </a:cubicBezTo>
                  <a:cubicBezTo>
                    <a:pt x="3" y="3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" name="Freeform 225"/>
            <p:cNvSpPr>
              <a:spLocks noChangeArrowheads="1"/>
            </p:cNvSpPr>
            <p:nvPr/>
          </p:nvSpPr>
          <p:spPr bwMode="auto">
            <a:xfrm>
              <a:off x="90487" y="271463"/>
              <a:ext cx="33338" cy="11113"/>
            </a:xfrm>
            <a:custGeom>
              <a:avLst/>
              <a:gdLst>
                <a:gd name="T0" fmla="*/ 22225 w 9"/>
                <a:gd name="T1" fmla="*/ 0 h 3"/>
                <a:gd name="T2" fmla="*/ 33338 w 9"/>
                <a:gd name="T3" fmla="*/ 11113 h 3"/>
                <a:gd name="T4" fmla="*/ 3704 w 9"/>
                <a:gd name="T5" fmla="*/ 0 h 3"/>
                <a:gd name="T6" fmla="*/ 22225 w 9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3"/>
                <a:gd name="T14" fmla="*/ 9 w 9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3">
                  <a:moveTo>
                    <a:pt x="6" y="0"/>
                  </a:moveTo>
                  <a:cubicBezTo>
                    <a:pt x="5" y="0"/>
                    <a:pt x="9" y="2"/>
                    <a:pt x="9" y="3"/>
                  </a:cubicBezTo>
                  <a:cubicBezTo>
                    <a:pt x="8" y="3"/>
                    <a:pt x="0" y="2"/>
                    <a:pt x="1" y="0"/>
                  </a:cubicBezTo>
                  <a:cubicBezTo>
                    <a:pt x="3" y="0"/>
                    <a:pt x="4" y="0"/>
                    <a:pt x="6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" name="Freeform 226"/>
            <p:cNvSpPr>
              <a:spLocks noChangeArrowheads="1"/>
            </p:cNvSpPr>
            <p:nvPr/>
          </p:nvSpPr>
          <p:spPr bwMode="auto">
            <a:xfrm>
              <a:off x="82550" y="452438"/>
              <a:ext cx="26988" cy="3175"/>
            </a:xfrm>
            <a:custGeom>
              <a:avLst/>
              <a:gdLst>
                <a:gd name="T0" fmla="*/ 11566 w 7"/>
                <a:gd name="T1" fmla="*/ 0 h 1"/>
                <a:gd name="T2" fmla="*/ 15422 w 7"/>
                <a:gd name="T3" fmla="*/ 3175 h 1"/>
                <a:gd name="T4" fmla="*/ 11566 w 7"/>
                <a:gd name="T5" fmla="*/ 0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3" y="0"/>
                  </a:moveTo>
                  <a:cubicBezTo>
                    <a:pt x="4" y="0"/>
                    <a:pt x="7" y="0"/>
                    <a:pt x="4" y="1"/>
                  </a:cubicBezTo>
                  <a:cubicBezTo>
                    <a:pt x="0" y="1"/>
                    <a:pt x="3" y="1"/>
                    <a:pt x="3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" name="Freeform 227"/>
            <p:cNvSpPr>
              <a:spLocks noChangeArrowheads="1"/>
            </p:cNvSpPr>
            <p:nvPr/>
          </p:nvSpPr>
          <p:spPr bwMode="auto">
            <a:xfrm>
              <a:off x="138112" y="60325"/>
              <a:ext cx="19050" cy="11113"/>
            </a:xfrm>
            <a:custGeom>
              <a:avLst/>
              <a:gdLst>
                <a:gd name="T0" fmla="*/ 7620 w 5"/>
                <a:gd name="T1" fmla="*/ 0 h 3"/>
                <a:gd name="T2" fmla="*/ 7620 w 5"/>
                <a:gd name="T3" fmla="*/ 11113 h 3"/>
                <a:gd name="T4" fmla="*/ 7620 w 5"/>
                <a:gd name="T5" fmla="*/ 0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2" y="0"/>
                  </a:moveTo>
                  <a:cubicBezTo>
                    <a:pt x="2" y="1"/>
                    <a:pt x="5" y="1"/>
                    <a:pt x="2" y="3"/>
                  </a:cubicBezTo>
                  <a:cubicBezTo>
                    <a:pt x="0" y="3"/>
                    <a:pt x="1" y="1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" name="Freeform 228"/>
            <p:cNvSpPr>
              <a:spLocks noChangeArrowheads="1"/>
            </p:cNvSpPr>
            <p:nvPr/>
          </p:nvSpPr>
          <p:spPr bwMode="auto">
            <a:xfrm>
              <a:off x="138112" y="338138"/>
              <a:ext cx="12700" cy="12700"/>
            </a:xfrm>
            <a:custGeom>
              <a:avLst/>
              <a:gdLst>
                <a:gd name="T0" fmla="*/ 4233 w 3"/>
                <a:gd name="T1" fmla="*/ 8467 h 3"/>
                <a:gd name="T2" fmla="*/ 12700 w 3"/>
                <a:gd name="T3" fmla="*/ 0 h 3"/>
                <a:gd name="T4" fmla="*/ 8467 w 3"/>
                <a:gd name="T5" fmla="*/ 12700 h 3"/>
                <a:gd name="T6" fmla="*/ 4233 w 3"/>
                <a:gd name="T7" fmla="*/ 846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2"/>
                  </a:moveTo>
                  <a:cubicBezTo>
                    <a:pt x="0" y="1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1" y="3"/>
                    <a:pt x="0" y="3"/>
                    <a:pt x="1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9" name="Freeform 229"/>
            <p:cNvSpPr>
              <a:spLocks noChangeArrowheads="1"/>
            </p:cNvSpPr>
            <p:nvPr/>
          </p:nvSpPr>
          <p:spPr bwMode="auto">
            <a:xfrm>
              <a:off x="127000" y="428625"/>
              <a:ext cx="53975" cy="19050"/>
            </a:xfrm>
            <a:custGeom>
              <a:avLst/>
              <a:gdLst>
                <a:gd name="T0" fmla="*/ 15421 w 14"/>
                <a:gd name="T1" fmla="*/ 0 h 5"/>
                <a:gd name="T2" fmla="*/ 38554 w 14"/>
                <a:gd name="T3" fmla="*/ 0 h 5"/>
                <a:gd name="T4" fmla="*/ 15421 w 14"/>
                <a:gd name="T5" fmla="*/ 0 h 5"/>
                <a:gd name="T6" fmla="*/ 0 60000 65536"/>
                <a:gd name="T7" fmla="*/ 0 60000 65536"/>
                <a:gd name="T8" fmla="*/ 0 60000 65536"/>
                <a:gd name="T9" fmla="*/ 0 w 14"/>
                <a:gd name="T10" fmla="*/ 0 h 5"/>
                <a:gd name="T11" fmla="*/ 14 w 1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">
                  <a:moveTo>
                    <a:pt x="4" y="0"/>
                  </a:moveTo>
                  <a:cubicBezTo>
                    <a:pt x="5" y="0"/>
                    <a:pt x="11" y="0"/>
                    <a:pt x="10" y="0"/>
                  </a:cubicBezTo>
                  <a:cubicBezTo>
                    <a:pt x="14" y="5"/>
                    <a:pt x="0" y="1"/>
                    <a:pt x="4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0" name="Freeform 230"/>
            <p:cNvSpPr>
              <a:spLocks noChangeArrowheads="1"/>
            </p:cNvSpPr>
            <p:nvPr/>
          </p:nvSpPr>
          <p:spPr bwMode="auto">
            <a:xfrm>
              <a:off x="142875" y="180975"/>
              <a:ext cx="66675" cy="44450"/>
            </a:xfrm>
            <a:custGeom>
              <a:avLst/>
              <a:gdLst>
                <a:gd name="T0" fmla="*/ 18521 w 18"/>
                <a:gd name="T1" fmla="*/ 11113 h 12"/>
                <a:gd name="T2" fmla="*/ 51858 w 18"/>
                <a:gd name="T3" fmla="*/ 3704 h 12"/>
                <a:gd name="T4" fmla="*/ 51858 w 18"/>
                <a:gd name="T5" fmla="*/ 37042 h 12"/>
                <a:gd name="T6" fmla="*/ 18521 w 18"/>
                <a:gd name="T7" fmla="*/ 11113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2"/>
                <a:gd name="T14" fmla="*/ 18 w 18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2">
                  <a:moveTo>
                    <a:pt x="5" y="3"/>
                  </a:moveTo>
                  <a:cubicBezTo>
                    <a:pt x="4" y="2"/>
                    <a:pt x="12" y="0"/>
                    <a:pt x="14" y="1"/>
                  </a:cubicBezTo>
                  <a:cubicBezTo>
                    <a:pt x="18" y="3"/>
                    <a:pt x="18" y="8"/>
                    <a:pt x="14" y="10"/>
                  </a:cubicBezTo>
                  <a:cubicBezTo>
                    <a:pt x="15" y="11"/>
                    <a:pt x="0" y="12"/>
                    <a:pt x="5" y="3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1" name="Freeform 231"/>
            <p:cNvSpPr>
              <a:spLocks noChangeArrowheads="1"/>
            </p:cNvSpPr>
            <p:nvPr/>
          </p:nvSpPr>
          <p:spPr bwMode="auto">
            <a:xfrm>
              <a:off x="173037" y="128588"/>
              <a:ext cx="30163" cy="28575"/>
            </a:xfrm>
            <a:custGeom>
              <a:avLst/>
              <a:gdLst>
                <a:gd name="T0" fmla="*/ 3770 w 8"/>
                <a:gd name="T1" fmla="*/ 0 h 8"/>
                <a:gd name="T2" fmla="*/ 26393 w 8"/>
                <a:gd name="T3" fmla="*/ 28575 h 8"/>
                <a:gd name="T4" fmla="*/ 3770 w 8"/>
                <a:gd name="T5" fmla="*/ 0 h 8"/>
                <a:gd name="T6" fmla="*/ 0 60000 65536"/>
                <a:gd name="T7" fmla="*/ 0 60000 65536"/>
                <a:gd name="T8" fmla="*/ 0 60000 65536"/>
                <a:gd name="T9" fmla="*/ 0 w 8"/>
                <a:gd name="T10" fmla="*/ 0 h 8"/>
                <a:gd name="T11" fmla="*/ 8 w 8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8">
                  <a:moveTo>
                    <a:pt x="1" y="0"/>
                  </a:moveTo>
                  <a:cubicBezTo>
                    <a:pt x="3" y="1"/>
                    <a:pt x="8" y="6"/>
                    <a:pt x="7" y="8"/>
                  </a:cubicBezTo>
                  <a:cubicBezTo>
                    <a:pt x="4" y="7"/>
                    <a:pt x="0" y="3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2" name="Freeform 232"/>
            <p:cNvSpPr>
              <a:spLocks noChangeArrowheads="1"/>
            </p:cNvSpPr>
            <p:nvPr/>
          </p:nvSpPr>
          <p:spPr bwMode="auto">
            <a:xfrm>
              <a:off x="173037" y="477838"/>
              <a:ext cx="25400" cy="15875"/>
            </a:xfrm>
            <a:custGeom>
              <a:avLst/>
              <a:gdLst>
                <a:gd name="T0" fmla="*/ 10886 w 7"/>
                <a:gd name="T1" fmla="*/ 0 h 4"/>
                <a:gd name="T2" fmla="*/ 21771 w 7"/>
                <a:gd name="T3" fmla="*/ 3969 h 4"/>
                <a:gd name="T4" fmla="*/ 10886 w 7"/>
                <a:gd name="T5" fmla="*/ 0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3" y="0"/>
                  </a:moveTo>
                  <a:cubicBezTo>
                    <a:pt x="4" y="0"/>
                    <a:pt x="5" y="0"/>
                    <a:pt x="6" y="1"/>
                  </a:cubicBezTo>
                  <a:cubicBezTo>
                    <a:pt x="7" y="4"/>
                    <a:pt x="0" y="0"/>
                    <a:pt x="3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3" name="Freeform 233"/>
            <p:cNvSpPr>
              <a:spLocks noChangeArrowheads="1"/>
            </p:cNvSpPr>
            <p:nvPr/>
          </p:nvSpPr>
          <p:spPr bwMode="auto">
            <a:xfrm>
              <a:off x="214312" y="180975"/>
              <a:ext cx="11113" cy="11113"/>
            </a:xfrm>
            <a:custGeom>
              <a:avLst/>
              <a:gdLst>
                <a:gd name="T0" fmla="*/ 3704 w 3"/>
                <a:gd name="T1" fmla="*/ 0 h 3"/>
                <a:gd name="T2" fmla="*/ 11113 w 3"/>
                <a:gd name="T3" fmla="*/ 7409 h 3"/>
                <a:gd name="T4" fmla="*/ 7409 w 3"/>
                <a:gd name="T5" fmla="*/ 11113 h 3"/>
                <a:gd name="T6" fmla="*/ 3704 w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0" y="0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4" name="Freeform 234"/>
            <p:cNvSpPr>
              <a:spLocks noChangeArrowheads="1"/>
            </p:cNvSpPr>
            <p:nvPr/>
          </p:nvSpPr>
          <p:spPr bwMode="auto">
            <a:xfrm>
              <a:off x="236537" y="0"/>
              <a:ext cx="11113" cy="19050"/>
            </a:xfrm>
            <a:custGeom>
              <a:avLst/>
              <a:gdLst>
                <a:gd name="T0" fmla="*/ 0 w 3"/>
                <a:gd name="T1" fmla="*/ 3810 h 5"/>
                <a:gd name="T2" fmla="*/ 7409 w 3"/>
                <a:gd name="T3" fmla="*/ 19050 h 5"/>
                <a:gd name="T4" fmla="*/ 0 w 3"/>
                <a:gd name="T5" fmla="*/ 3810 h 5"/>
                <a:gd name="T6" fmla="*/ 0 60000 65536"/>
                <a:gd name="T7" fmla="*/ 0 60000 65536"/>
                <a:gd name="T8" fmla="*/ 0 60000 65536"/>
                <a:gd name="T9" fmla="*/ 0 w 3"/>
                <a:gd name="T10" fmla="*/ 0 h 5"/>
                <a:gd name="T11" fmla="*/ 3 w 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5">
                  <a:moveTo>
                    <a:pt x="0" y="1"/>
                  </a:moveTo>
                  <a:cubicBezTo>
                    <a:pt x="2" y="0"/>
                    <a:pt x="3" y="4"/>
                    <a:pt x="2" y="5"/>
                  </a:cubicBezTo>
                  <a:cubicBezTo>
                    <a:pt x="0" y="4"/>
                    <a:pt x="0" y="3"/>
                    <a:pt x="0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5" name="Freeform 235"/>
            <p:cNvSpPr>
              <a:spLocks noChangeArrowheads="1"/>
            </p:cNvSpPr>
            <p:nvPr/>
          </p:nvSpPr>
          <p:spPr bwMode="auto">
            <a:xfrm>
              <a:off x="209550" y="493713"/>
              <a:ext cx="15875" cy="14288"/>
            </a:xfrm>
            <a:custGeom>
              <a:avLst/>
              <a:gdLst>
                <a:gd name="T0" fmla="*/ 11906 w 4"/>
                <a:gd name="T1" fmla="*/ 3572 h 4"/>
                <a:gd name="T2" fmla="*/ 11906 w 4"/>
                <a:gd name="T3" fmla="*/ 14288 h 4"/>
                <a:gd name="T4" fmla="*/ 11906 w 4"/>
                <a:gd name="T5" fmla="*/ 3572 h 4"/>
                <a:gd name="T6" fmla="*/ 0 60000 65536"/>
                <a:gd name="T7" fmla="*/ 0 60000 65536"/>
                <a:gd name="T8" fmla="*/ 0 60000 65536"/>
                <a:gd name="T9" fmla="*/ 0 w 4"/>
                <a:gd name="T10" fmla="*/ 0 h 4"/>
                <a:gd name="T11" fmla="*/ 4 w 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4">
                  <a:moveTo>
                    <a:pt x="3" y="1"/>
                  </a:moveTo>
                  <a:cubicBezTo>
                    <a:pt x="4" y="2"/>
                    <a:pt x="4" y="3"/>
                    <a:pt x="3" y="4"/>
                  </a:cubicBezTo>
                  <a:cubicBezTo>
                    <a:pt x="0" y="4"/>
                    <a:pt x="4" y="0"/>
                    <a:pt x="3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6" name="Freeform 236"/>
            <p:cNvSpPr>
              <a:spLocks noChangeArrowheads="1"/>
            </p:cNvSpPr>
            <p:nvPr/>
          </p:nvSpPr>
          <p:spPr bwMode="auto">
            <a:xfrm>
              <a:off x="217487" y="488950"/>
              <a:ext cx="46038" cy="11113"/>
            </a:xfrm>
            <a:custGeom>
              <a:avLst/>
              <a:gdLst>
                <a:gd name="T0" fmla="*/ 11510 w 12"/>
                <a:gd name="T1" fmla="*/ 3704 h 3"/>
                <a:gd name="T2" fmla="*/ 23019 w 12"/>
                <a:gd name="T3" fmla="*/ 0 h 3"/>
                <a:gd name="T4" fmla="*/ 11510 w 12"/>
                <a:gd name="T5" fmla="*/ 3704 h 3"/>
                <a:gd name="T6" fmla="*/ 0 60000 65536"/>
                <a:gd name="T7" fmla="*/ 0 60000 65536"/>
                <a:gd name="T8" fmla="*/ 0 60000 65536"/>
                <a:gd name="T9" fmla="*/ 0 w 12"/>
                <a:gd name="T10" fmla="*/ 0 h 3"/>
                <a:gd name="T11" fmla="*/ 12 w 1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">
                  <a:moveTo>
                    <a:pt x="3" y="1"/>
                  </a:moveTo>
                  <a:cubicBezTo>
                    <a:pt x="3" y="0"/>
                    <a:pt x="6" y="0"/>
                    <a:pt x="6" y="0"/>
                  </a:cubicBezTo>
                  <a:cubicBezTo>
                    <a:pt x="12" y="3"/>
                    <a:pt x="0" y="0"/>
                    <a:pt x="3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7" name="Freeform 237"/>
            <p:cNvSpPr>
              <a:spLocks noChangeArrowheads="1"/>
            </p:cNvSpPr>
            <p:nvPr/>
          </p:nvSpPr>
          <p:spPr bwMode="auto">
            <a:xfrm>
              <a:off x="217487" y="681038"/>
              <a:ext cx="34925" cy="30163"/>
            </a:xfrm>
            <a:custGeom>
              <a:avLst/>
              <a:gdLst>
                <a:gd name="T0" fmla="*/ 3881 w 9"/>
                <a:gd name="T1" fmla="*/ 15082 h 8"/>
                <a:gd name="T2" fmla="*/ 19403 w 9"/>
                <a:gd name="T3" fmla="*/ 11311 h 8"/>
                <a:gd name="T4" fmla="*/ 27164 w 9"/>
                <a:gd name="T5" fmla="*/ 0 h 8"/>
                <a:gd name="T6" fmla="*/ 3881 w 9"/>
                <a:gd name="T7" fmla="*/ 15082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8"/>
                <a:gd name="T14" fmla="*/ 9 w 9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8">
                  <a:moveTo>
                    <a:pt x="1" y="4"/>
                  </a:moveTo>
                  <a:cubicBezTo>
                    <a:pt x="4" y="4"/>
                    <a:pt x="0" y="2"/>
                    <a:pt x="5" y="3"/>
                  </a:cubicBezTo>
                  <a:cubicBezTo>
                    <a:pt x="5" y="2"/>
                    <a:pt x="4" y="0"/>
                    <a:pt x="7" y="0"/>
                  </a:cubicBezTo>
                  <a:cubicBezTo>
                    <a:pt x="9" y="4"/>
                    <a:pt x="2" y="8"/>
                    <a:pt x="1" y="4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8" name="Freeform 238"/>
            <p:cNvSpPr>
              <a:spLocks noChangeArrowheads="1"/>
            </p:cNvSpPr>
            <p:nvPr/>
          </p:nvSpPr>
          <p:spPr bwMode="auto">
            <a:xfrm>
              <a:off x="228600" y="584200"/>
              <a:ext cx="30163" cy="41275"/>
            </a:xfrm>
            <a:custGeom>
              <a:avLst/>
              <a:gdLst>
                <a:gd name="T0" fmla="*/ 0 w 8"/>
                <a:gd name="T1" fmla="*/ 18761 h 11"/>
                <a:gd name="T2" fmla="*/ 26393 w 8"/>
                <a:gd name="T3" fmla="*/ 0 h 11"/>
                <a:gd name="T4" fmla="*/ 0 w 8"/>
                <a:gd name="T5" fmla="*/ 18761 h 11"/>
                <a:gd name="T6" fmla="*/ 0 60000 65536"/>
                <a:gd name="T7" fmla="*/ 0 60000 65536"/>
                <a:gd name="T8" fmla="*/ 0 60000 65536"/>
                <a:gd name="T9" fmla="*/ 0 w 8"/>
                <a:gd name="T10" fmla="*/ 0 h 11"/>
                <a:gd name="T11" fmla="*/ 8 w 8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1">
                  <a:moveTo>
                    <a:pt x="0" y="5"/>
                  </a:moveTo>
                  <a:cubicBezTo>
                    <a:pt x="0" y="4"/>
                    <a:pt x="7" y="0"/>
                    <a:pt x="7" y="0"/>
                  </a:cubicBezTo>
                  <a:cubicBezTo>
                    <a:pt x="8" y="2"/>
                    <a:pt x="2" y="11"/>
                    <a:pt x="0" y="5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9" name="Freeform 239"/>
            <p:cNvSpPr>
              <a:spLocks noChangeArrowheads="1"/>
            </p:cNvSpPr>
            <p:nvPr/>
          </p:nvSpPr>
          <p:spPr bwMode="auto">
            <a:xfrm>
              <a:off x="296862" y="200025"/>
              <a:ext cx="11113" cy="6350"/>
            </a:xfrm>
            <a:custGeom>
              <a:avLst/>
              <a:gdLst>
                <a:gd name="T0" fmla="*/ 3704 w 3"/>
                <a:gd name="T1" fmla="*/ 0 h 2"/>
                <a:gd name="T2" fmla="*/ 7409 w 3"/>
                <a:gd name="T3" fmla="*/ 6350 h 2"/>
                <a:gd name="T4" fmla="*/ 3704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2" y="1"/>
                    <a:pt x="3" y="0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0" name="Freeform 240"/>
            <p:cNvSpPr>
              <a:spLocks noChangeArrowheads="1"/>
            </p:cNvSpPr>
            <p:nvPr/>
          </p:nvSpPr>
          <p:spPr bwMode="auto">
            <a:xfrm>
              <a:off x="304800" y="565150"/>
              <a:ext cx="14288" cy="33338"/>
            </a:xfrm>
            <a:custGeom>
              <a:avLst/>
              <a:gdLst>
                <a:gd name="T0" fmla="*/ 0 w 4"/>
                <a:gd name="T1" fmla="*/ 14817 h 9"/>
                <a:gd name="T2" fmla="*/ 14288 w 4"/>
                <a:gd name="T3" fmla="*/ 14817 h 9"/>
                <a:gd name="T4" fmla="*/ 0 w 4"/>
                <a:gd name="T5" fmla="*/ 14817 h 9"/>
                <a:gd name="T6" fmla="*/ 0 60000 65536"/>
                <a:gd name="T7" fmla="*/ 0 60000 65536"/>
                <a:gd name="T8" fmla="*/ 0 60000 65536"/>
                <a:gd name="T9" fmla="*/ 0 w 4"/>
                <a:gd name="T10" fmla="*/ 0 h 9"/>
                <a:gd name="T11" fmla="*/ 4 w 4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9">
                  <a:moveTo>
                    <a:pt x="0" y="4"/>
                  </a:moveTo>
                  <a:cubicBezTo>
                    <a:pt x="1" y="4"/>
                    <a:pt x="4" y="0"/>
                    <a:pt x="4" y="4"/>
                  </a:cubicBezTo>
                  <a:cubicBezTo>
                    <a:pt x="4" y="9"/>
                    <a:pt x="1" y="5"/>
                    <a:pt x="0" y="4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1" name="Freeform 241"/>
            <p:cNvSpPr>
              <a:spLocks noChangeArrowheads="1"/>
            </p:cNvSpPr>
            <p:nvPr/>
          </p:nvSpPr>
          <p:spPr bwMode="auto">
            <a:xfrm>
              <a:off x="327025" y="515938"/>
              <a:ext cx="7938" cy="11113"/>
            </a:xfrm>
            <a:custGeom>
              <a:avLst/>
              <a:gdLst>
                <a:gd name="T0" fmla="*/ 3969 w 2"/>
                <a:gd name="T1" fmla="*/ 3704 h 3"/>
                <a:gd name="T2" fmla="*/ 3969 w 2"/>
                <a:gd name="T3" fmla="*/ 11113 h 3"/>
                <a:gd name="T4" fmla="*/ 3969 w 2"/>
                <a:gd name="T5" fmla="*/ 3704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1" y="1"/>
                  </a:moveTo>
                  <a:cubicBezTo>
                    <a:pt x="2" y="0"/>
                    <a:pt x="2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2" name="Freeform 242"/>
            <p:cNvSpPr>
              <a:spLocks noChangeArrowheads="1"/>
            </p:cNvSpPr>
            <p:nvPr/>
          </p:nvSpPr>
          <p:spPr bwMode="auto">
            <a:xfrm>
              <a:off x="315912" y="741363"/>
              <a:ext cx="11113" cy="11113"/>
            </a:xfrm>
            <a:custGeom>
              <a:avLst/>
              <a:gdLst>
                <a:gd name="T0" fmla="*/ 3704 w 3"/>
                <a:gd name="T1" fmla="*/ 3704 h 3"/>
                <a:gd name="T2" fmla="*/ 11113 w 3"/>
                <a:gd name="T3" fmla="*/ 3704 h 3"/>
                <a:gd name="T4" fmla="*/ 3704 w 3"/>
                <a:gd name="T5" fmla="*/ 3704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1" y="1"/>
                  </a:moveTo>
                  <a:cubicBezTo>
                    <a:pt x="2" y="1"/>
                    <a:pt x="1" y="0"/>
                    <a:pt x="3" y="1"/>
                  </a:cubicBezTo>
                  <a:cubicBezTo>
                    <a:pt x="2" y="3"/>
                    <a:pt x="0" y="3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3" name="Freeform 243"/>
            <p:cNvSpPr>
              <a:spLocks noChangeArrowheads="1"/>
            </p:cNvSpPr>
            <p:nvPr/>
          </p:nvSpPr>
          <p:spPr bwMode="auto">
            <a:xfrm>
              <a:off x="406400" y="157163"/>
              <a:ext cx="11113" cy="12700"/>
            </a:xfrm>
            <a:custGeom>
              <a:avLst/>
              <a:gdLst>
                <a:gd name="T0" fmla="*/ 0 w 3"/>
                <a:gd name="T1" fmla="*/ 12700 h 3"/>
                <a:gd name="T2" fmla="*/ 3704 w 3"/>
                <a:gd name="T3" fmla="*/ 4233 h 3"/>
                <a:gd name="T4" fmla="*/ 0 w 3"/>
                <a:gd name="T5" fmla="*/ 1270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3"/>
                  </a:moveTo>
                  <a:cubicBezTo>
                    <a:pt x="1" y="3"/>
                    <a:pt x="1" y="1"/>
                    <a:pt x="1" y="1"/>
                  </a:cubicBezTo>
                  <a:cubicBezTo>
                    <a:pt x="3" y="0"/>
                    <a:pt x="0" y="3"/>
                    <a:pt x="0" y="3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4" name="Freeform 244"/>
            <p:cNvSpPr>
              <a:spLocks noChangeArrowheads="1"/>
            </p:cNvSpPr>
            <p:nvPr/>
          </p:nvSpPr>
          <p:spPr bwMode="auto">
            <a:xfrm>
              <a:off x="439737" y="504825"/>
              <a:ext cx="22225" cy="11113"/>
            </a:xfrm>
            <a:custGeom>
              <a:avLst/>
              <a:gdLst>
                <a:gd name="T0" fmla="*/ 3704 w 6"/>
                <a:gd name="T1" fmla="*/ 0 h 3"/>
                <a:gd name="T2" fmla="*/ 3704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1" y="0"/>
                  </a:moveTo>
                  <a:cubicBezTo>
                    <a:pt x="6" y="0"/>
                    <a:pt x="0" y="3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5" name="Freeform 245"/>
            <p:cNvSpPr>
              <a:spLocks noChangeArrowheads="1"/>
            </p:cNvSpPr>
            <p:nvPr/>
          </p:nvSpPr>
          <p:spPr bwMode="auto">
            <a:xfrm>
              <a:off x="461962" y="455613"/>
              <a:ext cx="30163" cy="44450"/>
            </a:xfrm>
            <a:custGeom>
              <a:avLst/>
              <a:gdLst>
                <a:gd name="T0" fmla="*/ 0 w 8"/>
                <a:gd name="T1" fmla="*/ 18521 h 12"/>
                <a:gd name="T2" fmla="*/ 0 w 8"/>
                <a:gd name="T3" fmla="*/ 18521 h 12"/>
                <a:gd name="T4" fmla="*/ 0 60000 65536"/>
                <a:gd name="T5" fmla="*/ 0 60000 65536"/>
                <a:gd name="T6" fmla="*/ 0 w 8"/>
                <a:gd name="T7" fmla="*/ 0 h 12"/>
                <a:gd name="T8" fmla="*/ 8 w 8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2">
                  <a:moveTo>
                    <a:pt x="0" y="5"/>
                  </a:moveTo>
                  <a:cubicBezTo>
                    <a:pt x="4" y="0"/>
                    <a:pt x="8" y="12"/>
                    <a:pt x="0" y="5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6" name="Freeform 246"/>
            <p:cNvSpPr>
              <a:spLocks noChangeArrowheads="1"/>
            </p:cNvSpPr>
            <p:nvPr/>
          </p:nvSpPr>
          <p:spPr bwMode="auto">
            <a:xfrm>
              <a:off x="477837" y="217488"/>
              <a:ext cx="14288" cy="12700"/>
            </a:xfrm>
            <a:custGeom>
              <a:avLst/>
              <a:gdLst>
                <a:gd name="T0" fmla="*/ 3572 w 4"/>
                <a:gd name="T1" fmla="*/ 4233 h 3"/>
                <a:gd name="T2" fmla="*/ 10716 w 4"/>
                <a:gd name="T3" fmla="*/ 8467 h 3"/>
                <a:gd name="T4" fmla="*/ 3572 w 4"/>
                <a:gd name="T5" fmla="*/ 4233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1" y="1"/>
                  </a:moveTo>
                  <a:cubicBezTo>
                    <a:pt x="1" y="2"/>
                    <a:pt x="4" y="0"/>
                    <a:pt x="3" y="2"/>
                  </a:cubicBezTo>
                  <a:cubicBezTo>
                    <a:pt x="4" y="3"/>
                    <a:pt x="0" y="3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7" name="Freeform 247"/>
            <p:cNvSpPr>
              <a:spLocks noChangeArrowheads="1"/>
            </p:cNvSpPr>
            <p:nvPr/>
          </p:nvSpPr>
          <p:spPr bwMode="auto">
            <a:xfrm>
              <a:off x="500062" y="225425"/>
              <a:ext cx="57150" cy="30163"/>
            </a:xfrm>
            <a:custGeom>
              <a:avLst/>
              <a:gdLst>
                <a:gd name="T0" fmla="*/ 15240 w 15"/>
                <a:gd name="T1" fmla="*/ 7541 h 8"/>
                <a:gd name="T2" fmla="*/ 22860 w 15"/>
                <a:gd name="T3" fmla="*/ 18852 h 8"/>
                <a:gd name="T4" fmla="*/ 15240 w 15"/>
                <a:gd name="T5" fmla="*/ 7541 h 8"/>
                <a:gd name="T6" fmla="*/ 0 60000 65536"/>
                <a:gd name="T7" fmla="*/ 0 60000 65536"/>
                <a:gd name="T8" fmla="*/ 0 60000 65536"/>
                <a:gd name="T9" fmla="*/ 0 w 15"/>
                <a:gd name="T10" fmla="*/ 0 h 8"/>
                <a:gd name="T11" fmla="*/ 15 w 15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8">
                  <a:moveTo>
                    <a:pt x="4" y="2"/>
                  </a:moveTo>
                  <a:cubicBezTo>
                    <a:pt x="5" y="2"/>
                    <a:pt x="15" y="0"/>
                    <a:pt x="6" y="5"/>
                  </a:cubicBezTo>
                  <a:cubicBezTo>
                    <a:pt x="2" y="8"/>
                    <a:pt x="0" y="5"/>
                    <a:pt x="4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8" name="Freeform 248"/>
            <p:cNvSpPr>
              <a:spLocks noChangeArrowheads="1"/>
            </p:cNvSpPr>
            <p:nvPr/>
          </p:nvSpPr>
          <p:spPr bwMode="auto">
            <a:xfrm>
              <a:off x="496887" y="263525"/>
              <a:ext cx="41275" cy="11113"/>
            </a:xfrm>
            <a:custGeom>
              <a:avLst/>
              <a:gdLst>
                <a:gd name="T0" fmla="*/ 7505 w 11"/>
                <a:gd name="T1" fmla="*/ 3704 h 3"/>
                <a:gd name="T2" fmla="*/ 15009 w 11"/>
                <a:gd name="T3" fmla="*/ 11113 h 3"/>
                <a:gd name="T4" fmla="*/ 7505 w 11"/>
                <a:gd name="T5" fmla="*/ 3704 h 3"/>
                <a:gd name="T6" fmla="*/ 0 60000 65536"/>
                <a:gd name="T7" fmla="*/ 0 60000 65536"/>
                <a:gd name="T8" fmla="*/ 0 60000 65536"/>
                <a:gd name="T9" fmla="*/ 0 w 11"/>
                <a:gd name="T10" fmla="*/ 0 h 3"/>
                <a:gd name="T11" fmla="*/ 11 w 1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">
                  <a:moveTo>
                    <a:pt x="2" y="1"/>
                  </a:moveTo>
                  <a:cubicBezTo>
                    <a:pt x="0" y="0"/>
                    <a:pt x="11" y="0"/>
                    <a:pt x="4" y="3"/>
                  </a:cubicBezTo>
                  <a:cubicBezTo>
                    <a:pt x="3" y="3"/>
                    <a:pt x="2" y="1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9" name="Freeform 249"/>
            <p:cNvSpPr>
              <a:spLocks noChangeArrowheads="1"/>
            </p:cNvSpPr>
            <p:nvPr/>
          </p:nvSpPr>
          <p:spPr bwMode="auto">
            <a:xfrm>
              <a:off x="538162" y="169863"/>
              <a:ext cx="19050" cy="11113"/>
            </a:xfrm>
            <a:custGeom>
              <a:avLst/>
              <a:gdLst>
                <a:gd name="T0" fmla="*/ 7620 w 5"/>
                <a:gd name="T1" fmla="*/ 3704 h 3"/>
                <a:gd name="T2" fmla="*/ 11430 w 5"/>
                <a:gd name="T3" fmla="*/ 11113 h 3"/>
                <a:gd name="T4" fmla="*/ 7620 w 5"/>
                <a:gd name="T5" fmla="*/ 3704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2" y="1"/>
                  </a:moveTo>
                  <a:cubicBezTo>
                    <a:pt x="2" y="1"/>
                    <a:pt x="5" y="0"/>
                    <a:pt x="3" y="3"/>
                  </a:cubicBezTo>
                  <a:cubicBezTo>
                    <a:pt x="2" y="3"/>
                    <a:pt x="0" y="1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0" name="Freeform 250"/>
            <p:cNvSpPr>
              <a:spLocks noChangeArrowheads="1"/>
            </p:cNvSpPr>
            <p:nvPr/>
          </p:nvSpPr>
          <p:spPr bwMode="auto">
            <a:xfrm>
              <a:off x="527050" y="425450"/>
              <a:ext cx="14288" cy="11113"/>
            </a:xfrm>
            <a:custGeom>
              <a:avLst/>
              <a:gdLst>
                <a:gd name="T0" fmla="*/ 0 w 4"/>
                <a:gd name="T1" fmla="*/ 0 h 3"/>
                <a:gd name="T2" fmla="*/ 7144 w 4"/>
                <a:gd name="T3" fmla="*/ 11113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0" y="0"/>
                  </a:moveTo>
                  <a:cubicBezTo>
                    <a:pt x="0" y="0"/>
                    <a:pt x="4" y="3"/>
                    <a:pt x="2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1" name="Freeform 251"/>
            <p:cNvSpPr>
              <a:spLocks noChangeArrowheads="1"/>
            </p:cNvSpPr>
            <p:nvPr/>
          </p:nvSpPr>
          <p:spPr bwMode="auto">
            <a:xfrm>
              <a:off x="571500" y="146050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1"/>
                    <a:pt x="3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2" name="Freeform 252"/>
            <p:cNvSpPr>
              <a:spLocks noChangeArrowheads="1"/>
            </p:cNvSpPr>
            <p:nvPr/>
          </p:nvSpPr>
          <p:spPr bwMode="auto">
            <a:xfrm>
              <a:off x="563562" y="266700"/>
              <a:ext cx="11113" cy="7938"/>
            </a:xfrm>
            <a:custGeom>
              <a:avLst/>
              <a:gdLst>
                <a:gd name="T0" fmla="*/ 3704 w 3"/>
                <a:gd name="T1" fmla="*/ 0 h 2"/>
                <a:gd name="T2" fmla="*/ 7409 w 3"/>
                <a:gd name="T3" fmla="*/ 7938 h 2"/>
                <a:gd name="T4" fmla="*/ 3704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2" y="1"/>
                    <a:pt x="3" y="0"/>
                    <a:pt x="2" y="2"/>
                  </a:cubicBezTo>
                  <a:cubicBezTo>
                    <a:pt x="0" y="2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3" name="Freeform 253"/>
            <p:cNvSpPr>
              <a:spLocks noChangeArrowheads="1"/>
            </p:cNvSpPr>
            <p:nvPr/>
          </p:nvSpPr>
          <p:spPr bwMode="auto">
            <a:xfrm>
              <a:off x="615950" y="534988"/>
              <a:ext cx="15875" cy="14288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0 60000 65536"/>
                <a:gd name="T5" fmla="*/ 0 60000 65536"/>
                <a:gd name="T6" fmla="*/ 0 w 4"/>
                <a:gd name="T7" fmla="*/ 0 h 4"/>
                <a:gd name="T8" fmla="*/ 4 w 4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4">
                  <a:moveTo>
                    <a:pt x="0" y="0"/>
                  </a:moveTo>
                  <a:cubicBezTo>
                    <a:pt x="4" y="2"/>
                    <a:pt x="4" y="4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4" name="Freeform 254"/>
            <p:cNvSpPr>
              <a:spLocks noChangeArrowheads="1"/>
            </p:cNvSpPr>
            <p:nvPr/>
          </p:nvSpPr>
          <p:spPr bwMode="auto">
            <a:xfrm>
              <a:off x="266700" y="482600"/>
              <a:ext cx="3175" cy="3175"/>
            </a:xfrm>
            <a:custGeom>
              <a:avLst/>
              <a:gdLst>
                <a:gd name="T0" fmla="*/ 3175 w 1"/>
                <a:gd name="T1" fmla="*/ 0 h 1"/>
                <a:gd name="T2" fmla="*/ 3175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5" name="Freeform 255"/>
            <p:cNvSpPr>
              <a:spLocks noChangeArrowheads="1"/>
            </p:cNvSpPr>
            <p:nvPr/>
          </p:nvSpPr>
          <p:spPr bwMode="auto">
            <a:xfrm>
              <a:off x="82550" y="285750"/>
              <a:ext cx="19050" cy="19050"/>
            </a:xfrm>
            <a:custGeom>
              <a:avLst/>
              <a:gdLst>
                <a:gd name="T0" fmla="*/ 0 w 5"/>
                <a:gd name="T1" fmla="*/ 3810 h 5"/>
                <a:gd name="T2" fmla="*/ 19050 w 5"/>
                <a:gd name="T3" fmla="*/ 3810 h 5"/>
                <a:gd name="T4" fmla="*/ 0 w 5"/>
                <a:gd name="T5" fmla="*/ 3810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0" y="1"/>
                  </a:moveTo>
                  <a:cubicBezTo>
                    <a:pt x="4" y="0"/>
                    <a:pt x="2" y="1"/>
                    <a:pt x="5" y="1"/>
                  </a:cubicBezTo>
                  <a:cubicBezTo>
                    <a:pt x="4" y="5"/>
                    <a:pt x="1" y="1"/>
                    <a:pt x="0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8" name="组合 123"/>
          <p:cNvGrpSpPr/>
          <p:nvPr/>
        </p:nvGrpSpPr>
        <p:grpSpPr bwMode="auto">
          <a:xfrm>
            <a:off x="1079327" y="4421123"/>
            <a:ext cx="1878013" cy="555625"/>
            <a:chOff x="0" y="0"/>
            <a:chExt cx="1695450" cy="501650"/>
          </a:xfrm>
        </p:grpSpPr>
        <p:sp>
          <p:nvSpPr>
            <p:cNvPr id="69" name="Freeform 486"/>
            <p:cNvSpPr>
              <a:spLocks noChangeArrowheads="1"/>
            </p:cNvSpPr>
            <p:nvPr/>
          </p:nvSpPr>
          <p:spPr bwMode="auto">
            <a:xfrm>
              <a:off x="1304925" y="369887"/>
              <a:ext cx="38100" cy="26988"/>
            </a:xfrm>
            <a:custGeom>
              <a:avLst/>
              <a:gdLst>
                <a:gd name="T0" fmla="*/ 38100 w 10"/>
                <a:gd name="T1" fmla="*/ 15422 h 7"/>
                <a:gd name="T2" fmla="*/ 30480 w 10"/>
                <a:gd name="T3" fmla="*/ 23133 h 7"/>
                <a:gd name="T4" fmla="*/ 30480 w 10"/>
                <a:gd name="T5" fmla="*/ 23133 h 7"/>
                <a:gd name="T6" fmla="*/ 22860 w 10"/>
                <a:gd name="T7" fmla="*/ 26988 h 7"/>
                <a:gd name="T8" fmla="*/ 11430 w 10"/>
                <a:gd name="T9" fmla="*/ 26988 h 7"/>
                <a:gd name="T10" fmla="*/ 7620 w 10"/>
                <a:gd name="T11" fmla="*/ 23133 h 7"/>
                <a:gd name="T12" fmla="*/ 3810 w 10"/>
                <a:gd name="T13" fmla="*/ 19277 h 7"/>
                <a:gd name="T14" fmla="*/ 7620 w 10"/>
                <a:gd name="T15" fmla="*/ 11566 h 7"/>
                <a:gd name="T16" fmla="*/ 0 w 10"/>
                <a:gd name="T17" fmla="*/ 7711 h 7"/>
                <a:gd name="T18" fmla="*/ 0 w 10"/>
                <a:gd name="T19" fmla="*/ 3855 h 7"/>
                <a:gd name="T20" fmla="*/ 7620 w 10"/>
                <a:gd name="T21" fmla="*/ 0 h 7"/>
                <a:gd name="T22" fmla="*/ 15240 w 10"/>
                <a:gd name="T23" fmla="*/ 0 h 7"/>
                <a:gd name="T24" fmla="*/ 15240 w 10"/>
                <a:gd name="T25" fmla="*/ 3855 h 7"/>
                <a:gd name="T26" fmla="*/ 30480 w 10"/>
                <a:gd name="T27" fmla="*/ 3855 h 7"/>
                <a:gd name="T28" fmla="*/ 38100 w 10"/>
                <a:gd name="T29" fmla="*/ 15422 h 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7"/>
                <a:gd name="T47" fmla="*/ 10 w 10"/>
                <a:gd name="T48" fmla="*/ 7 h 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7">
                  <a:moveTo>
                    <a:pt x="10" y="4"/>
                  </a:moveTo>
                  <a:cubicBezTo>
                    <a:pt x="9" y="5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7"/>
                    <a:pt x="6" y="7"/>
                  </a:cubicBezTo>
                  <a:cubicBezTo>
                    <a:pt x="5" y="7"/>
                    <a:pt x="4" y="7"/>
                    <a:pt x="3" y="7"/>
                  </a:cubicBezTo>
                  <a:cubicBezTo>
                    <a:pt x="3" y="7"/>
                    <a:pt x="3" y="6"/>
                    <a:pt x="2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1" y="4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2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0" name="Freeform 487"/>
            <p:cNvSpPr>
              <a:spLocks noChangeArrowheads="1"/>
            </p:cNvSpPr>
            <p:nvPr/>
          </p:nvSpPr>
          <p:spPr bwMode="auto">
            <a:xfrm>
              <a:off x="1233488" y="233362"/>
              <a:ext cx="38100" cy="19050"/>
            </a:xfrm>
            <a:custGeom>
              <a:avLst/>
              <a:gdLst>
                <a:gd name="T0" fmla="*/ 30480 w 10"/>
                <a:gd name="T1" fmla="*/ 7620 h 5"/>
                <a:gd name="T2" fmla="*/ 19050 w 10"/>
                <a:gd name="T3" fmla="*/ 15240 h 5"/>
                <a:gd name="T4" fmla="*/ 11430 w 10"/>
                <a:gd name="T5" fmla="*/ 19050 h 5"/>
                <a:gd name="T6" fmla="*/ 7620 w 10"/>
                <a:gd name="T7" fmla="*/ 15240 h 5"/>
                <a:gd name="T8" fmla="*/ 3810 w 10"/>
                <a:gd name="T9" fmla="*/ 15240 h 5"/>
                <a:gd name="T10" fmla="*/ 0 w 10"/>
                <a:gd name="T11" fmla="*/ 11430 h 5"/>
                <a:gd name="T12" fmla="*/ 0 w 10"/>
                <a:gd name="T13" fmla="*/ 7620 h 5"/>
                <a:gd name="T14" fmla="*/ 15240 w 10"/>
                <a:gd name="T15" fmla="*/ 0 h 5"/>
                <a:gd name="T16" fmla="*/ 30480 w 10"/>
                <a:gd name="T17" fmla="*/ 3810 h 5"/>
                <a:gd name="T18" fmla="*/ 30480 w 10"/>
                <a:gd name="T19" fmla="*/ 762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5"/>
                <a:gd name="T32" fmla="*/ 10 w 10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5">
                  <a:moveTo>
                    <a:pt x="8" y="2"/>
                  </a:moveTo>
                  <a:cubicBezTo>
                    <a:pt x="7" y="3"/>
                    <a:pt x="7" y="4"/>
                    <a:pt x="5" y="4"/>
                  </a:cubicBezTo>
                  <a:cubicBezTo>
                    <a:pt x="4" y="5"/>
                    <a:pt x="4" y="4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1" y="3"/>
                    <a:pt x="0" y="3"/>
                  </a:cubicBezTo>
                  <a:cubicBezTo>
                    <a:pt x="0" y="3"/>
                    <a:pt x="1" y="3"/>
                    <a:pt x="0" y="2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10" y="1"/>
                    <a:pt x="8" y="2"/>
                    <a:pt x="8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1" name="Freeform 488"/>
            <p:cNvSpPr>
              <a:spLocks noChangeArrowheads="1"/>
            </p:cNvSpPr>
            <p:nvPr/>
          </p:nvSpPr>
          <p:spPr bwMode="auto">
            <a:xfrm>
              <a:off x="1195388" y="238125"/>
              <a:ext cx="22225" cy="14288"/>
            </a:xfrm>
            <a:custGeom>
              <a:avLst/>
              <a:gdLst>
                <a:gd name="T0" fmla="*/ 22225 w 6"/>
                <a:gd name="T1" fmla="*/ 7144 h 4"/>
                <a:gd name="T2" fmla="*/ 22225 w 6"/>
                <a:gd name="T3" fmla="*/ 10716 h 4"/>
                <a:gd name="T4" fmla="*/ 14817 w 6"/>
                <a:gd name="T5" fmla="*/ 14288 h 4"/>
                <a:gd name="T6" fmla="*/ 7408 w 6"/>
                <a:gd name="T7" fmla="*/ 14288 h 4"/>
                <a:gd name="T8" fmla="*/ 0 w 6"/>
                <a:gd name="T9" fmla="*/ 10716 h 4"/>
                <a:gd name="T10" fmla="*/ 0 w 6"/>
                <a:gd name="T11" fmla="*/ 7144 h 4"/>
                <a:gd name="T12" fmla="*/ 11113 w 6"/>
                <a:gd name="T13" fmla="*/ 0 h 4"/>
                <a:gd name="T14" fmla="*/ 22225 w 6"/>
                <a:gd name="T15" fmla="*/ 0 h 4"/>
                <a:gd name="T16" fmla="*/ 22225 w 6"/>
                <a:gd name="T17" fmla="*/ 3572 h 4"/>
                <a:gd name="T18" fmla="*/ 22225 w 6"/>
                <a:gd name="T19" fmla="*/ 7144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4"/>
                <a:gd name="T32" fmla="*/ 6 w 6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4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2" name="Freeform 489"/>
            <p:cNvSpPr>
              <a:spLocks noChangeArrowheads="1"/>
            </p:cNvSpPr>
            <p:nvPr/>
          </p:nvSpPr>
          <p:spPr bwMode="auto">
            <a:xfrm>
              <a:off x="1162050" y="400050"/>
              <a:ext cx="41275" cy="22225"/>
            </a:xfrm>
            <a:custGeom>
              <a:avLst/>
              <a:gdLst>
                <a:gd name="T0" fmla="*/ 41275 w 11"/>
                <a:gd name="T1" fmla="*/ 11113 h 6"/>
                <a:gd name="T2" fmla="*/ 37523 w 11"/>
                <a:gd name="T3" fmla="*/ 14817 h 6"/>
                <a:gd name="T4" fmla="*/ 26266 w 11"/>
                <a:gd name="T5" fmla="*/ 18521 h 6"/>
                <a:gd name="T6" fmla="*/ 18761 w 11"/>
                <a:gd name="T7" fmla="*/ 18521 h 6"/>
                <a:gd name="T8" fmla="*/ 15009 w 11"/>
                <a:gd name="T9" fmla="*/ 14817 h 6"/>
                <a:gd name="T10" fmla="*/ 3752 w 11"/>
                <a:gd name="T11" fmla="*/ 14817 h 6"/>
                <a:gd name="T12" fmla="*/ 3752 w 11"/>
                <a:gd name="T13" fmla="*/ 7408 h 6"/>
                <a:gd name="T14" fmla="*/ 11257 w 11"/>
                <a:gd name="T15" fmla="*/ 0 h 6"/>
                <a:gd name="T16" fmla="*/ 18761 w 11"/>
                <a:gd name="T17" fmla="*/ 3704 h 6"/>
                <a:gd name="T18" fmla="*/ 22514 w 11"/>
                <a:gd name="T19" fmla="*/ 7408 h 6"/>
                <a:gd name="T20" fmla="*/ 33770 w 11"/>
                <a:gd name="T21" fmla="*/ 3704 h 6"/>
                <a:gd name="T22" fmla="*/ 41275 w 11"/>
                <a:gd name="T23" fmla="*/ 11113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"/>
                <a:gd name="T37" fmla="*/ 0 h 6"/>
                <a:gd name="T38" fmla="*/ 11 w 1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" h="6">
                  <a:moveTo>
                    <a:pt x="11" y="3"/>
                  </a:moveTo>
                  <a:cubicBezTo>
                    <a:pt x="11" y="3"/>
                    <a:pt x="11" y="4"/>
                    <a:pt x="10" y="4"/>
                  </a:cubicBezTo>
                  <a:cubicBezTo>
                    <a:pt x="9" y="5"/>
                    <a:pt x="8" y="5"/>
                    <a:pt x="7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6" y="2"/>
                  </a:cubicBezTo>
                  <a:cubicBezTo>
                    <a:pt x="7" y="1"/>
                    <a:pt x="8" y="1"/>
                    <a:pt x="9" y="1"/>
                  </a:cubicBezTo>
                  <a:cubicBezTo>
                    <a:pt x="11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3" name="Freeform 490"/>
            <p:cNvSpPr>
              <a:spLocks noChangeArrowheads="1"/>
            </p:cNvSpPr>
            <p:nvPr/>
          </p:nvSpPr>
          <p:spPr bwMode="auto">
            <a:xfrm>
              <a:off x="1143000" y="298450"/>
              <a:ext cx="11113" cy="3175"/>
            </a:xfrm>
            <a:custGeom>
              <a:avLst/>
              <a:gdLst>
                <a:gd name="T0" fmla="*/ 7409 w 3"/>
                <a:gd name="T1" fmla="*/ 3175 h 1"/>
                <a:gd name="T2" fmla="*/ 3704 w 3"/>
                <a:gd name="T3" fmla="*/ 3175 h 1"/>
                <a:gd name="T4" fmla="*/ 3704 w 3"/>
                <a:gd name="T5" fmla="*/ 0 h 1"/>
                <a:gd name="T6" fmla="*/ 3704 w 3"/>
                <a:gd name="T7" fmla="*/ 0 h 1"/>
                <a:gd name="T8" fmla="*/ 11113 w 3"/>
                <a:gd name="T9" fmla="*/ 0 h 1"/>
                <a:gd name="T10" fmla="*/ 7409 w 3"/>
                <a:gd name="T11" fmla="*/ 3175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1"/>
                <a:gd name="T20" fmla="*/ 3 w 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4" name="Freeform 491"/>
            <p:cNvSpPr>
              <a:spLocks noChangeArrowheads="1"/>
            </p:cNvSpPr>
            <p:nvPr/>
          </p:nvSpPr>
          <p:spPr bwMode="auto">
            <a:xfrm>
              <a:off x="1101725" y="271462"/>
              <a:ext cx="14288" cy="11113"/>
            </a:xfrm>
            <a:custGeom>
              <a:avLst/>
              <a:gdLst>
                <a:gd name="T0" fmla="*/ 10716 w 4"/>
                <a:gd name="T1" fmla="*/ 7409 h 3"/>
                <a:gd name="T2" fmla="*/ 3572 w 4"/>
                <a:gd name="T3" fmla="*/ 11113 h 3"/>
                <a:gd name="T4" fmla="*/ 0 w 4"/>
                <a:gd name="T5" fmla="*/ 3704 h 3"/>
                <a:gd name="T6" fmla="*/ 7144 w 4"/>
                <a:gd name="T7" fmla="*/ 0 h 3"/>
                <a:gd name="T8" fmla="*/ 14288 w 4"/>
                <a:gd name="T9" fmla="*/ 0 h 3"/>
                <a:gd name="T10" fmla="*/ 10716 w 4"/>
                <a:gd name="T11" fmla="*/ 7409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4" y="2"/>
                    <a:pt x="3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5" name="Freeform 492"/>
            <p:cNvSpPr>
              <a:spLocks noChangeArrowheads="1"/>
            </p:cNvSpPr>
            <p:nvPr/>
          </p:nvSpPr>
          <p:spPr bwMode="auto">
            <a:xfrm>
              <a:off x="1071563" y="287337"/>
              <a:ext cx="33338" cy="14288"/>
            </a:xfrm>
            <a:custGeom>
              <a:avLst/>
              <a:gdLst>
                <a:gd name="T0" fmla="*/ 33338 w 9"/>
                <a:gd name="T1" fmla="*/ 10716 h 4"/>
                <a:gd name="T2" fmla="*/ 25930 w 9"/>
                <a:gd name="T3" fmla="*/ 14288 h 4"/>
                <a:gd name="T4" fmla="*/ 22225 w 9"/>
                <a:gd name="T5" fmla="*/ 14288 h 4"/>
                <a:gd name="T6" fmla="*/ 18521 w 9"/>
                <a:gd name="T7" fmla="*/ 10716 h 4"/>
                <a:gd name="T8" fmla="*/ 11113 w 9"/>
                <a:gd name="T9" fmla="*/ 14288 h 4"/>
                <a:gd name="T10" fmla="*/ 7408 w 9"/>
                <a:gd name="T11" fmla="*/ 14288 h 4"/>
                <a:gd name="T12" fmla="*/ 3704 w 9"/>
                <a:gd name="T13" fmla="*/ 14288 h 4"/>
                <a:gd name="T14" fmla="*/ 0 w 9"/>
                <a:gd name="T15" fmla="*/ 10716 h 4"/>
                <a:gd name="T16" fmla="*/ 3704 w 9"/>
                <a:gd name="T17" fmla="*/ 7144 h 4"/>
                <a:gd name="T18" fmla="*/ 11113 w 9"/>
                <a:gd name="T19" fmla="*/ 3572 h 4"/>
                <a:gd name="T20" fmla="*/ 11113 w 9"/>
                <a:gd name="T21" fmla="*/ 0 h 4"/>
                <a:gd name="T22" fmla="*/ 14817 w 9"/>
                <a:gd name="T23" fmla="*/ 0 h 4"/>
                <a:gd name="T24" fmla="*/ 14817 w 9"/>
                <a:gd name="T25" fmla="*/ 3572 h 4"/>
                <a:gd name="T26" fmla="*/ 22225 w 9"/>
                <a:gd name="T27" fmla="*/ 3572 h 4"/>
                <a:gd name="T28" fmla="*/ 22225 w 9"/>
                <a:gd name="T29" fmla="*/ 7144 h 4"/>
                <a:gd name="T30" fmla="*/ 29634 w 9"/>
                <a:gd name="T31" fmla="*/ 3572 h 4"/>
                <a:gd name="T32" fmla="*/ 33338 w 9"/>
                <a:gd name="T33" fmla="*/ 1071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4"/>
                <a:gd name="T53" fmla="*/ 9 w 9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4">
                  <a:moveTo>
                    <a:pt x="9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1" y="3"/>
                    <a:pt x="2" y="3"/>
                    <a:pt x="1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1"/>
                    <a:pt x="9" y="2"/>
                    <a:pt x="9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6" name="Freeform 493"/>
            <p:cNvSpPr>
              <a:spLocks noChangeArrowheads="1"/>
            </p:cNvSpPr>
            <p:nvPr/>
          </p:nvSpPr>
          <p:spPr bwMode="auto">
            <a:xfrm>
              <a:off x="969963" y="131762"/>
              <a:ext cx="71438" cy="41275"/>
            </a:xfrm>
            <a:custGeom>
              <a:avLst/>
              <a:gdLst>
                <a:gd name="T0" fmla="*/ 71438 w 19"/>
                <a:gd name="T1" fmla="*/ 30018 h 11"/>
                <a:gd name="T2" fmla="*/ 63918 w 19"/>
                <a:gd name="T3" fmla="*/ 33770 h 11"/>
                <a:gd name="T4" fmla="*/ 60158 w 19"/>
                <a:gd name="T5" fmla="*/ 33770 h 11"/>
                <a:gd name="T6" fmla="*/ 48879 w 19"/>
                <a:gd name="T7" fmla="*/ 30018 h 11"/>
                <a:gd name="T8" fmla="*/ 41359 w 19"/>
                <a:gd name="T9" fmla="*/ 33770 h 11"/>
                <a:gd name="T10" fmla="*/ 37599 w 19"/>
                <a:gd name="T11" fmla="*/ 37523 h 11"/>
                <a:gd name="T12" fmla="*/ 33839 w 19"/>
                <a:gd name="T13" fmla="*/ 37523 h 11"/>
                <a:gd name="T14" fmla="*/ 33839 w 19"/>
                <a:gd name="T15" fmla="*/ 41275 h 11"/>
                <a:gd name="T16" fmla="*/ 30079 w 19"/>
                <a:gd name="T17" fmla="*/ 37523 h 11"/>
                <a:gd name="T18" fmla="*/ 15040 w 19"/>
                <a:gd name="T19" fmla="*/ 37523 h 11"/>
                <a:gd name="T20" fmla="*/ 11280 w 19"/>
                <a:gd name="T21" fmla="*/ 37523 h 11"/>
                <a:gd name="T22" fmla="*/ 7520 w 19"/>
                <a:gd name="T23" fmla="*/ 37523 h 11"/>
                <a:gd name="T24" fmla="*/ 7520 w 19"/>
                <a:gd name="T25" fmla="*/ 37523 h 11"/>
                <a:gd name="T26" fmla="*/ 7520 w 19"/>
                <a:gd name="T27" fmla="*/ 33770 h 11"/>
                <a:gd name="T28" fmla="*/ 3760 w 19"/>
                <a:gd name="T29" fmla="*/ 33770 h 11"/>
                <a:gd name="T30" fmla="*/ 3760 w 19"/>
                <a:gd name="T31" fmla="*/ 30018 h 11"/>
                <a:gd name="T32" fmla="*/ 0 w 19"/>
                <a:gd name="T33" fmla="*/ 30018 h 11"/>
                <a:gd name="T34" fmla="*/ 3760 w 19"/>
                <a:gd name="T35" fmla="*/ 26266 h 11"/>
                <a:gd name="T36" fmla="*/ 3760 w 19"/>
                <a:gd name="T37" fmla="*/ 22514 h 11"/>
                <a:gd name="T38" fmla="*/ 7520 w 19"/>
                <a:gd name="T39" fmla="*/ 15009 h 11"/>
                <a:gd name="T40" fmla="*/ 15040 w 19"/>
                <a:gd name="T41" fmla="*/ 11257 h 11"/>
                <a:gd name="T42" fmla="*/ 22559 w 19"/>
                <a:gd name="T43" fmla="*/ 11257 h 11"/>
                <a:gd name="T44" fmla="*/ 26319 w 19"/>
                <a:gd name="T45" fmla="*/ 11257 h 11"/>
                <a:gd name="T46" fmla="*/ 30079 w 19"/>
                <a:gd name="T47" fmla="*/ 11257 h 11"/>
                <a:gd name="T48" fmla="*/ 30079 w 19"/>
                <a:gd name="T49" fmla="*/ 11257 h 11"/>
                <a:gd name="T50" fmla="*/ 33839 w 19"/>
                <a:gd name="T51" fmla="*/ 7505 h 11"/>
                <a:gd name="T52" fmla="*/ 33839 w 19"/>
                <a:gd name="T53" fmla="*/ 3752 h 11"/>
                <a:gd name="T54" fmla="*/ 33839 w 19"/>
                <a:gd name="T55" fmla="*/ 0 h 11"/>
                <a:gd name="T56" fmla="*/ 33839 w 19"/>
                <a:gd name="T57" fmla="*/ 11257 h 11"/>
                <a:gd name="T58" fmla="*/ 33839 w 19"/>
                <a:gd name="T59" fmla="*/ 11257 h 11"/>
                <a:gd name="T60" fmla="*/ 41359 w 19"/>
                <a:gd name="T61" fmla="*/ 11257 h 11"/>
                <a:gd name="T62" fmla="*/ 41359 w 19"/>
                <a:gd name="T63" fmla="*/ 7505 h 11"/>
                <a:gd name="T64" fmla="*/ 41359 w 19"/>
                <a:gd name="T65" fmla="*/ 11257 h 11"/>
                <a:gd name="T66" fmla="*/ 48879 w 19"/>
                <a:gd name="T67" fmla="*/ 11257 h 11"/>
                <a:gd name="T68" fmla="*/ 52639 w 19"/>
                <a:gd name="T69" fmla="*/ 18761 h 11"/>
                <a:gd name="T70" fmla="*/ 52639 w 19"/>
                <a:gd name="T71" fmla="*/ 22514 h 11"/>
                <a:gd name="T72" fmla="*/ 60158 w 19"/>
                <a:gd name="T73" fmla="*/ 22514 h 11"/>
                <a:gd name="T74" fmla="*/ 71438 w 19"/>
                <a:gd name="T75" fmla="*/ 22514 h 11"/>
                <a:gd name="T76" fmla="*/ 71438 w 19"/>
                <a:gd name="T77" fmla="*/ 30018 h 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"/>
                <a:gd name="T118" fmla="*/ 0 h 11"/>
                <a:gd name="T119" fmla="*/ 19 w 19"/>
                <a:gd name="T120" fmla="*/ 11 h 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" h="11">
                  <a:moveTo>
                    <a:pt x="19" y="8"/>
                  </a:moveTo>
                  <a:cubicBezTo>
                    <a:pt x="18" y="8"/>
                    <a:pt x="18" y="9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4" y="9"/>
                    <a:pt x="13" y="8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9" y="10"/>
                  </a:cubicBezTo>
                  <a:cubicBezTo>
                    <a:pt x="9" y="10"/>
                    <a:pt x="10" y="11"/>
                    <a:pt x="9" y="11"/>
                  </a:cubicBezTo>
                  <a:cubicBezTo>
                    <a:pt x="8" y="11"/>
                    <a:pt x="9" y="10"/>
                    <a:pt x="8" y="10"/>
                  </a:cubicBezTo>
                  <a:cubicBezTo>
                    <a:pt x="7" y="10"/>
                    <a:pt x="5" y="11"/>
                    <a:pt x="4" y="10"/>
                  </a:cubicBezTo>
                  <a:cubicBezTo>
                    <a:pt x="4" y="10"/>
                    <a:pt x="4" y="10"/>
                    <a:pt x="3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1"/>
                    <a:pt x="9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1" y="2"/>
                    <a:pt x="11" y="3"/>
                    <a:pt x="11" y="3"/>
                  </a:cubicBezTo>
                  <a:cubicBezTo>
                    <a:pt x="12" y="3"/>
                    <a:pt x="12" y="4"/>
                    <a:pt x="13" y="3"/>
                  </a:cubicBezTo>
                  <a:cubicBezTo>
                    <a:pt x="14" y="4"/>
                    <a:pt x="13" y="4"/>
                    <a:pt x="14" y="5"/>
                  </a:cubicBezTo>
                  <a:cubicBezTo>
                    <a:pt x="14" y="5"/>
                    <a:pt x="14" y="5"/>
                    <a:pt x="14" y="6"/>
                  </a:cubicBezTo>
                  <a:cubicBezTo>
                    <a:pt x="15" y="6"/>
                    <a:pt x="16" y="6"/>
                    <a:pt x="16" y="6"/>
                  </a:cubicBezTo>
                  <a:cubicBezTo>
                    <a:pt x="17" y="6"/>
                    <a:pt x="18" y="6"/>
                    <a:pt x="19" y="6"/>
                  </a:cubicBezTo>
                  <a:cubicBezTo>
                    <a:pt x="19" y="7"/>
                    <a:pt x="19" y="7"/>
                    <a:pt x="19" y="8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7" name="Freeform 494"/>
            <p:cNvSpPr>
              <a:spLocks noChangeArrowheads="1"/>
            </p:cNvSpPr>
            <p:nvPr/>
          </p:nvSpPr>
          <p:spPr bwMode="auto">
            <a:xfrm>
              <a:off x="1041400" y="287337"/>
              <a:ext cx="33338" cy="17463"/>
            </a:xfrm>
            <a:custGeom>
              <a:avLst/>
              <a:gdLst>
                <a:gd name="T0" fmla="*/ 29634 w 9"/>
                <a:gd name="T1" fmla="*/ 10478 h 5"/>
                <a:gd name="T2" fmla="*/ 22225 w 9"/>
                <a:gd name="T3" fmla="*/ 13970 h 5"/>
                <a:gd name="T4" fmla="*/ 11113 w 9"/>
                <a:gd name="T5" fmla="*/ 13970 h 5"/>
                <a:gd name="T6" fmla="*/ 7408 w 9"/>
                <a:gd name="T7" fmla="*/ 10478 h 5"/>
                <a:gd name="T8" fmla="*/ 3704 w 9"/>
                <a:gd name="T9" fmla="*/ 10478 h 5"/>
                <a:gd name="T10" fmla="*/ 3704 w 9"/>
                <a:gd name="T11" fmla="*/ 6985 h 5"/>
                <a:gd name="T12" fmla="*/ 11113 w 9"/>
                <a:gd name="T13" fmla="*/ 3493 h 5"/>
                <a:gd name="T14" fmla="*/ 14817 w 9"/>
                <a:gd name="T15" fmla="*/ 3493 h 5"/>
                <a:gd name="T16" fmla="*/ 25930 w 9"/>
                <a:gd name="T17" fmla="*/ 0 h 5"/>
                <a:gd name="T18" fmla="*/ 29634 w 9"/>
                <a:gd name="T19" fmla="*/ 10478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5"/>
                <a:gd name="T32" fmla="*/ 9 w 9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5">
                  <a:moveTo>
                    <a:pt x="8" y="3"/>
                  </a:moveTo>
                  <a:cubicBezTo>
                    <a:pt x="7" y="3"/>
                    <a:pt x="7" y="4"/>
                    <a:pt x="6" y="4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2" y="4"/>
                    <a:pt x="3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1"/>
                    <a:pt x="9" y="2"/>
                    <a:pt x="8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8" name="Freeform 495"/>
            <p:cNvSpPr>
              <a:spLocks noChangeArrowheads="1"/>
            </p:cNvSpPr>
            <p:nvPr/>
          </p:nvSpPr>
          <p:spPr bwMode="auto">
            <a:xfrm>
              <a:off x="1060450" y="301625"/>
              <a:ext cx="14288" cy="11113"/>
            </a:xfrm>
            <a:custGeom>
              <a:avLst/>
              <a:gdLst>
                <a:gd name="T0" fmla="*/ 10716 w 4"/>
                <a:gd name="T1" fmla="*/ 7409 h 3"/>
                <a:gd name="T2" fmla="*/ 3572 w 4"/>
                <a:gd name="T3" fmla="*/ 11113 h 3"/>
                <a:gd name="T4" fmla="*/ 0 w 4"/>
                <a:gd name="T5" fmla="*/ 7409 h 3"/>
                <a:gd name="T6" fmla="*/ 0 w 4"/>
                <a:gd name="T7" fmla="*/ 3704 h 3"/>
                <a:gd name="T8" fmla="*/ 3572 w 4"/>
                <a:gd name="T9" fmla="*/ 0 h 3"/>
                <a:gd name="T10" fmla="*/ 10716 w 4"/>
                <a:gd name="T11" fmla="*/ 3704 h 3"/>
                <a:gd name="T12" fmla="*/ 10716 w 4"/>
                <a:gd name="T13" fmla="*/ 7409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3"/>
                <a:gd name="T23" fmla="*/ 4 w 4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9" name="Freeform 496"/>
            <p:cNvSpPr>
              <a:spLocks noChangeArrowheads="1"/>
            </p:cNvSpPr>
            <p:nvPr/>
          </p:nvSpPr>
          <p:spPr bwMode="auto">
            <a:xfrm>
              <a:off x="909638" y="41275"/>
              <a:ext cx="66675" cy="49213"/>
            </a:xfrm>
            <a:custGeom>
              <a:avLst/>
              <a:gdLst>
                <a:gd name="T0" fmla="*/ 66675 w 18"/>
                <a:gd name="T1" fmla="*/ 18928 h 13"/>
                <a:gd name="T2" fmla="*/ 66675 w 18"/>
                <a:gd name="T3" fmla="*/ 26499 h 13"/>
                <a:gd name="T4" fmla="*/ 62971 w 18"/>
                <a:gd name="T5" fmla="*/ 30285 h 13"/>
                <a:gd name="T6" fmla="*/ 55562 w 18"/>
                <a:gd name="T7" fmla="*/ 37856 h 13"/>
                <a:gd name="T8" fmla="*/ 44450 w 18"/>
                <a:gd name="T9" fmla="*/ 41642 h 13"/>
                <a:gd name="T10" fmla="*/ 37042 w 18"/>
                <a:gd name="T11" fmla="*/ 45427 h 13"/>
                <a:gd name="T12" fmla="*/ 33338 w 18"/>
                <a:gd name="T13" fmla="*/ 45427 h 13"/>
                <a:gd name="T14" fmla="*/ 25929 w 18"/>
                <a:gd name="T15" fmla="*/ 45427 h 13"/>
                <a:gd name="T16" fmla="*/ 18521 w 18"/>
                <a:gd name="T17" fmla="*/ 49213 h 13"/>
                <a:gd name="T18" fmla="*/ 18521 w 18"/>
                <a:gd name="T19" fmla="*/ 45427 h 13"/>
                <a:gd name="T20" fmla="*/ 11112 w 18"/>
                <a:gd name="T21" fmla="*/ 45427 h 13"/>
                <a:gd name="T22" fmla="*/ 7408 w 18"/>
                <a:gd name="T23" fmla="*/ 41642 h 13"/>
                <a:gd name="T24" fmla="*/ 7408 w 18"/>
                <a:gd name="T25" fmla="*/ 41642 h 13"/>
                <a:gd name="T26" fmla="*/ 0 w 18"/>
                <a:gd name="T27" fmla="*/ 37856 h 13"/>
                <a:gd name="T28" fmla="*/ 3704 w 18"/>
                <a:gd name="T29" fmla="*/ 34071 h 13"/>
                <a:gd name="T30" fmla="*/ 3704 w 18"/>
                <a:gd name="T31" fmla="*/ 26499 h 13"/>
                <a:gd name="T32" fmla="*/ 3704 w 18"/>
                <a:gd name="T33" fmla="*/ 22714 h 13"/>
                <a:gd name="T34" fmla="*/ 7408 w 18"/>
                <a:gd name="T35" fmla="*/ 22714 h 13"/>
                <a:gd name="T36" fmla="*/ 7408 w 18"/>
                <a:gd name="T37" fmla="*/ 18928 h 13"/>
                <a:gd name="T38" fmla="*/ 7408 w 18"/>
                <a:gd name="T39" fmla="*/ 18928 h 13"/>
                <a:gd name="T40" fmla="*/ 11112 w 18"/>
                <a:gd name="T41" fmla="*/ 15142 h 13"/>
                <a:gd name="T42" fmla="*/ 14817 w 18"/>
                <a:gd name="T43" fmla="*/ 11357 h 13"/>
                <a:gd name="T44" fmla="*/ 14817 w 18"/>
                <a:gd name="T45" fmla="*/ 11357 h 13"/>
                <a:gd name="T46" fmla="*/ 14817 w 18"/>
                <a:gd name="T47" fmla="*/ 11357 h 13"/>
                <a:gd name="T48" fmla="*/ 14817 w 18"/>
                <a:gd name="T49" fmla="*/ 11357 h 13"/>
                <a:gd name="T50" fmla="*/ 14817 w 18"/>
                <a:gd name="T51" fmla="*/ 11357 h 13"/>
                <a:gd name="T52" fmla="*/ 18521 w 18"/>
                <a:gd name="T53" fmla="*/ 7571 h 13"/>
                <a:gd name="T54" fmla="*/ 25929 w 18"/>
                <a:gd name="T55" fmla="*/ 7571 h 13"/>
                <a:gd name="T56" fmla="*/ 25929 w 18"/>
                <a:gd name="T57" fmla="*/ 7571 h 13"/>
                <a:gd name="T58" fmla="*/ 25929 w 18"/>
                <a:gd name="T59" fmla="*/ 3786 h 13"/>
                <a:gd name="T60" fmla="*/ 25929 w 18"/>
                <a:gd name="T61" fmla="*/ 7571 h 13"/>
                <a:gd name="T62" fmla="*/ 25929 w 18"/>
                <a:gd name="T63" fmla="*/ 3786 h 13"/>
                <a:gd name="T64" fmla="*/ 29633 w 18"/>
                <a:gd name="T65" fmla="*/ 3786 h 13"/>
                <a:gd name="T66" fmla="*/ 29633 w 18"/>
                <a:gd name="T67" fmla="*/ 3786 h 13"/>
                <a:gd name="T68" fmla="*/ 29633 w 18"/>
                <a:gd name="T69" fmla="*/ 3786 h 13"/>
                <a:gd name="T70" fmla="*/ 33338 w 18"/>
                <a:gd name="T71" fmla="*/ 0 h 13"/>
                <a:gd name="T72" fmla="*/ 37042 w 18"/>
                <a:gd name="T73" fmla="*/ 0 h 13"/>
                <a:gd name="T74" fmla="*/ 44450 w 18"/>
                <a:gd name="T75" fmla="*/ 0 h 13"/>
                <a:gd name="T76" fmla="*/ 48154 w 18"/>
                <a:gd name="T77" fmla="*/ 0 h 13"/>
                <a:gd name="T78" fmla="*/ 48154 w 18"/>
                <a:gd name="T79" fmla="*/ 3786 h 13"/>
                <a:gd name="T80" fmla="*/ 51858 w 18"/>
                <a:gd name="T81" fmla="*/ 0 h 13"/>
                <a:gd name="T82" fmla="*/ 55562 w 18"/>
                <a:gd name="T83" fmla="*/ 3786 h 13"/>
                <a:gd name="T84" fmla="*/ 55562 w 18"/>
                <a:gd name="T85" fmla="*/ 0 h 13"/>
                <a:gd name="T86" fmla="*/ 55562 w 18"/>
                <a:gd name="T87" fmla="*/ 7571 h 13"/>
                <a:gd name="T88" fmla="*/ 59267 w 18"/>
                <a:gd name="T89" fmla="*/ 7571 h 13"/>
                <a:gd name="T90" fmla="*/ 62971 w 18"/>
                <a:gd name="T91" fmla="*/ 7571 h 13"/>
                <a:gd name="T92" fmla="*/ 66675 w 18"/>
                <a:gd name="T93" fmla="*/ 11357 h 1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"/>
                <a:gd name="T142" fmla="*/ 0 h 13"/>
                <a:gd name="T143" fmla="*/ 18 w 18"/>
                <a:gd name="T144" fmla="*/ 13 h 1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" h="13">
                  <a:moveTo>
                    <a:pt x="17" y="4"/>
                  </a:move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7" y="6"/>
                    <a:pt x="17" y="6"/>
                  </a:cubicBezTo>
                  <a:cubicBezTo>
                    <a:pt x="18" y="6"/>
                    <a:pt x="18" y="6"/>
                    <a:pt x="18" y="7"/>
                  </a:cubicBezTo>
                  <a:cubicBezTo>
                    <a:pt x="17" y="7"/>
                    <a:pt x="18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6" y="9"/>
                    <a:pt x="16" y="9"/>
                  </a:cubicBezTo>
                  <a:cubicBezTo>
                    <a:pt x="16" y="10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2" y="11"/>
                    <a:pt x="12" y="11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2"/>
                    <a:pt x="11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8" y="12"/>
                    <a:pt x="8" y="12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2"/>
                    <a:pt x="7" y="12"/>
                    <a:pt x="6" y="12"/>
                  </a:cubicBezTo>
                  <a:cubicBezTo>
                    <a:pt x="6" y="12"/>
                    <a:pt x="5" y="12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6" y="12"/>
                    <a:pt x="5" y="12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4" y="11"/>
                  </a:cubicBezTo>
                  <a:cubicBezTo>
                    <a:pt x="3" y="11"/>
                    <a:pt x="2" y="12"/>
                    <a:pt x="2" y="11"/>
                  </a:cubicBezTo>
                  <a:cubicBezTo>
                    <a:pt x="2" y="11"/>
                    <a:pt x="3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3" y="10"/>
                    <a:pt x="2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10"/>
                    <a:pt x="1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2" y="7"/>
                    <a:pt x="2" y="6"/>
                  </a:cubicBezTo>
                  <a:cubicBezTo>
                    <a:pt x="1" y="6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3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6" y="3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8" y="0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0"/>
                    <a:pt x="11" y="1"/>
                    <a:pt x="12" y="0"/>
                  </a:cubicBezTo>
                  <a:cubicBezTo>
                    <a:pt x="12" y="0"/>
                    <a:pt x="12" y="1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1"/>
                    <a:pt x="15" y="1"/>
                  </a:cubicBezTo>
                  <a:cubicBezTo>
                    <a:pt x="14" y="1"/>
                    <a:pt x="15" y="1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6" y="3"/>
                    <a:pt x="17" y="3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0" name="Freeform 497"/>
            <p:cNvSpPr>
              <a:spLocks noChangeArrowheads="1"/>
            </p:cNvSpPr>
            <p:nvPr/>
          </p:nvSpPr>
          <p:spPr bwMode="auto">
            <a:xfrm>
              <a:off x="981075" y="274637"/>
              <a:ext cx="60325" cy="34925"/>
            </a:xfrm>
            <a:custGeom>
              <a:avLst/>
              <a:gdLst>
                <a:gd name="T0" fmla="*/ 52784 w 16"/>
                <a:gd name="T1" fmla="*/ 15522 h 9"/>
                <a:gd name="T2" fmla="*/ 37703 w 16"/>
                <a:gd name="T3" fmla="*/ 31044 h 9"/>
                <a:gd name="T4" fmla="*/ 26392 w 16"/>
                <a:gd name="T5" fmla="*/ 34925 h 9"/>
                <a:gd name="T6" fmla="*/ 11311 w 16"/>
                <a:gd name="T7" fmla="*/ 31044 h 9"/>
                <a:gd name="T8" fmla="*/ 7541 w 16"/>
                <a:gd name="T9" fmla="*/ 19403 h 9"/>
                <a:gd name="T10" fmla="*/ 3770 w 16"/>
                <a:gd name="T11" fmla="*/ 19403 h 9"/>
                <a:gd name="T12" fmla="*/ 11311 w 16"/>
                <a:gd name="T13" fmla="*/ 15522 h 9"/>
                <a:gd name="T14" fmla="*/ 15081 w 16"/>
                <a:gd name="T15" fmla="*/ 11642 h 9"/>
                <a:gd name="T16" fmla="*/ 18852 w 16"/>
                <a:gd name="T17" fmla="*/ 7761 h 9"/>
                <a:gd name="T18" fmla="*/ 26392 w 16"/>
                <a:gd name="T19" fmla="*/ 3881 h 9"/>
                <a:gd name="T20" fmla="*/ 26392 w 16"/>
                <a:gd name="T21" fmla="*/ 0 h 9"/>
                <a:gd name="T22" fmla="*/ 30163 w 16"/>
                <a:gd name="T23" fmla="*/ 3881 h 9"/>
                <a:gd name="T24" fmla="*/ 45244 w 16"/>
                <a:gd name="T25" fmla="*/ 3881 h 9"/>
                <a:gd name="T26" fmla="*/ 56555 w 16"/>
                <a:gd name="T27" fmla="*/ 7761 h 9"/>
                <a:gd name="T28" fmla="*/ 60325 w 16"/>
                <a:gd name="T29" fmla="*/ 7761 h 9"/>
                <a:gd name="T30" fmla="*/ 52784 w 16"/>
                <a:gd name="T31" fmla="*/ 15522 h 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"/>
                <a:gd name="T49" fmla="*/ 0 h 9"/>
                <a:gd name="T50" fmla="*/ 16 w 16"/>
                <a:gd name="T51" fmla="*/ 9 h 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" h="9">
                  <a:moveTo>
                    <a:pt x="14" y="4"/>
                  </a:moveTo>
                  <a:cubicBezTo>
                    <a:pt x="13" y="6"/>
                    <a:pt x="12" y="7"/>
                    <a:pt x="10" y="8"/>
                  </a:cubicBezTo>
                  <a:cubicBezTo>
                    <a:pt x="9" y="8"/>
                    <a:pt x="7" y="8"/>
                    <a:pt x="7" y="9"/>
                  </a:cubicBezTo>
                  <a:cubicBezTo>
                    <a:pt x="5" y="9"/>
                    <a:pt x="4" y="8"/>
                    <a:pt x="3" y="8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5"/>
                    <a:pt x="0" y="6"/>
                    <a:pt x="1" y="5"/>
                  </a:cubicBezTo>
                  <a:cubicBezTo>
                    <a:pt x="1" y="4"/>
                    <a:pt x="3" y="5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3" y="1"/>
                    <a:pt x="14" y="2"/>
                    <a:pt x="15" y="2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1" name="Freeform 498"/>
            <p:cNvSpPr>
              <a:spLocks noChangeArrowheads="1"/>
            </p:cNvSpPr>
            <p:nvPr/>
          </p:nvSpPr>
          <p:spPr bwMode="auto">
            <a:xfrm>
              <a:off x="1017588" y="334962"/>
              <a:ext cx="42863" cy="30163"/>
            </a:xfrm>
            <a:custGeom>
              <a:avLst/>
              <a:gdLst>
                <a:gd name="T0" fmla="*/ 38966 w 11"/>
                <a:gd name="T1" fmla="*/ 15082 h 8"/>
                <a:gd name="T2" fmla="*/ 35070 w 11"/>
                <a:gd name="T3" fmla="*/ 18852 h 8"/>
                <a:gd name="T4" fmla="*/ 23380 w 11"/>
                <a:gd name="T5" fmla="*/ 26393 h 8"/>
                <a:gd name="T6" fmla="*/ 11690 w 11"/>
                <a:gd name="T7" fmla="*/ 26393 h 8"/>
                <a:gd name="T8" fmla="*/ 7793 w 11"/>
                <a:gd name="T9" fmla="*/ 26393 h 8"/>
                <a:gd name="T10" fmla="*/ 3897 w 11"/>
                <a:gd name="T11" fmla="*/ 18852 h 8"/>
                <a:gd name="T12" fmla="*/ 3897 w 11"/>
                <a:gd name="T13" fmla="*/ 15082 h 8"/>
                <a:gd name="T14" fmla="*/ 7793 w 11"/>
                <a:gd name="T15" fmla="*/ 3770 h 8"/>
                <a:gd name="T16" fmla="*/ 3897 w 11"/>
                <a:gd name="T17" fmla="*/ 3770 h 8"/>
                <a:gd name="T18" fmla="*/ 3897 w 11"/>
                <a:gd name="T19" fmla="*/ 0 h 8"/>
                <a:gd name="T20" fmla="*/ 7793 w 11"/>
                <a:gd name="T21" fmla="*/ 0 h 8"/>
                <a:gd name="T22" fmla="*/ 11690 w 11"/>
                <a:gd name="T23" fmla="*/ 0 h 8"/>
                <a:gd name="T24" fmla="*/ 11690 w 11"/>
                <a:gd name="T25" fmla="*/ 3770 h 8"/>
                <a:gd name="T26" fmla="*/ 27276 w 11"/>
                <a:gd name="T27" fmla="*/ 0 h 8"/>
                <a:gd name="T28" fmla="*/ 31173 w 11"/>
                <a:gd name="T29" fmla="*/ 0 h 8"/>
                <a:gd name="T30" fmla="*/ 38966 w 11"/>
                <a:gd name="T31" fmla="*/ 7541 h 8"/>
                <a:gd name="T32" fmla="*/ 38966 w 11"/>
                <a:gd name="T33" fmla="*/ 15082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8"/>
                <a:gd name="T53" fmla="*/ 11 w 11"/>
                <a:gd name="T54" fmla="*/ 8 h 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8">
                  <a:moveTo>
                    <a:pt x="10" y="4"/>
                  </a:moveTo>
                  <a:cubicBezTo>
                    <a:pt x="10" y="5"/>
                    <a:pt x="10" y="5"/>
                    <a:pt x="9" y="5"/>
                  </a:cubicBezTo>
                  <a:cubicBezTo>
                    <a:pt x="8" y="6"/>
                    <a:pt x="7" y="7"/>
                    <a:pt x="6" y="7"/>
                  </a:cubicBezTo>
                  <a:cubicBezTo>
                    <a:pt x="5" y="8"/>
                    <a:pt x="4" y="6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1" y="5"/>
                    <a:pt x="1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9" y="1"/>
                    <a:pt x="10" y="2"/>
                  </a:cubicBezTo>
                  <a:cubicBezTo>
                    <a:pt x="10" y="2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2" name="Freeform 499"/>
            <p:cNvSpPr>
              <a:spLocks noChangeArrowheads="1"/>
            </p:cNvSpPr>
            <p:nvPr/>
          </p:nvSpPr>
          <p:spPr bwMode="auto">
            <a:xfrm>
              <a:off x="1044575" y="411162"/>
              <a:ext cx="30163" cy="30163"/>
            </a:xfrm>
            <a:custGeom>
              <a:avLst/>
              <a:gdLst>
                <a:gd name="T0" fmla="*/ 26393 w 8"/>
                <a:gd name="T1" fmla="*/ 11311 h 8"/>
                <a:gd name="T2" fmla="*/ 26393 w 8"/>
                <a:gd name="T3" fmla="*/ 18852 h 8"/>
                <a:gd name="T4" fmla="*/ 18852 w 8"/>
                <a:gd name="T5" fmla="*/ 26393 h 8"/>
                <a:gd name="T6" fmla="*/ 7541 w 8"/>
                <a:gd name="T7" fmla="*/ 26393 h 8"/>
                <a:gd name="T8" fmla="*/ 0 w 8"/>
                <a:gd name="T9" fmla="*/ 18852 h 8"/>
                <a:gd name="T10" fmla="*/ 3770 w 8"/>
                <a:gd name="T11" fmla="*/ 11311 h 8"/>
                <a:gd name="T12" fmla="*/ 7541 w 8"/>
                <a:gd name="T13" fmla="*/ 7541 h 8"/>
                <a:gd name="T14" fmla="*/ 15082 w 8"/>
                <a:gd name="T15" fmla="*/ 3770 h 8"/>
                <a:gd name="T16" fmla="*/ 22622 w 8"/>
                <a:gd name="T17" fmla="*/ 0 h 8"/>
                <a:gd name="T18" fmla="*/ 26393 w 8"/>
                <a:gd name="T19" fmla="*/ 3770 h 8"/>
                <a:gd name="T20" fmla="*/ 26393 w 8"/>
                <a:gd name="T21" fmla="*/ 7541 h 8"/>
                <a:gd name="T22" fmla="*/ 26393 w 8"/>
                <a:gd name="T23" fmla="*/ 11311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8"/>
                <a:gd name="T38" fmla="*/ 8 w 8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8">
                  <a:moveTo>
                    <a:pt x="7" y="3"/>
                  </a:moveTo>
                  <a:cubicBezTo>
                    <a:pt x="8" y="3"/>
                    <a:pt x="7" y="4"/>
                    <a:pt x="7" y="5"/>
                  </a:cubicBezTo>
                  <a:cubicBezTo>
                    <a:pt x="6" y="6"/>
                    <a:pt x="6" y="7"/>
                    <a:pt x="5" y="7"/>
                  </a:cubicBezTo>
                  <a:cubicBezTo>
                    <a:pt x="4" y="8"/>
                    <a:pt x="3" y="7"/>
                    <a:pt x="2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6" y="1"/>
                    <a:pt x="7" y="1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3" name="Freeform 500"/>
            <p:cNvSpPr>
              <a:spLocks noChangeArrowheads="1"/>
            </p:cNvSpPr>
            <p:nvPr/>
          </p:nvSpPr>
          <p:spPr bwMode="auto">
            <a:xfrm>
              <a:off x="901700" y="123825"/>
              <a:ext cx="68263" cy="68263"/>
            </a:xfrm>
            <a:custGeom>
              <a:avLst/>
              <a:gdLst>
                <a:gd name="T0" fmla="*/ 64471 w 18"/>
                <a:gd name="T1" fmla="*/ 15170 h 18"/>
                <a:gd name="T2" fmla="*/ 68263 w 18"/>
                <a:gd name="T3" fmla="*/ 15170 h 18"/>
                <a:gd name="T4" fmla="*/ 64471 w 18"/>
                <a:gd name="T5" fmla="*/ 18962 h 18"/>
                <a:gd name="T6" fmla="*/ 64471 w 18"/>
                <a:gd name="T7" fmla="*/ 26547 h 18"/>
                <a:gd name="T8" fmla="*/ 60678 w 18"/>
                <a:gd name="T9" fmla="*/ 26547 h 18"/>
                <a:gd name="T10" fmla="*/ 53093 w 18"/>
                <a:gd name="T11" fmla="*/ 34132 h 18"/>
                <a:gd name="T12" fmla="*/ 49301 w 18"/>
                <a:gd name="T13" fmla="*/ 34132 h 18"/>
                <a:gd name="T14" fmla="*/ 45509 w 18"/>
                <a:gd name="T15" fmla="*/ 37924 h 18"/>
                <a:gd name="T16" fmla="*/ 37924 w 18"/>
                <a:gd name="T17" fmla="*/ 37924 h 18"/>
                <a:gd name="T18" fmla="*/ 37924 w 18"/>
                <a:gd name="T19" fmla="*/ 41716 h 18"/>
                <a:gd name="T20" fmla="*/ 41716 w 18"/>
                <a:gd name="T21" fmla="*/ 49301 h 18"/>
                <a:gd name="T22" fmla="*/ 37924 w 18"/>
                <a:gd name="T23" fmla="*/ 56886 h 18"/>
                <a:gd name="T24" fmla="*/ 18962 w 18"/>
                <a:gd name="T25" fmla="*/ 68263 h 18"/>
                <a:gd name="T26" fmla="*/ 11377 w 18"/>
                <a:gd name="T27" fmla="*/ 68263 h 18"/>
                <a:gd name="T28" fmla="*/ 3792 w 18"/>
                <a:gd name="T29" fmla="*/ 64471 h 18"/>
                <a:gd name="T30" fmla="*/ 0 w 18"/>
                <a:gd name="T31" fmla="*/ 60678 h 18"/>
                <a:gd name="T32" fmla="*/ 0 w 18"/>
                <a:gd name="T33" fmla="*/ 53093 h 18"/>
                <a:gd name="T34" fmla="*/ 11377 w 18"/>
                <a:gd name="T35" fmla="*/ 41716 h 18"/>
                <a:gd name="T36" fmla="*/ 15170 w 18"/>
                <a:gd name="T37" fmla="*/ 41716 h 18"/>
                <a:gd name="T38" fmla="*/ 11377 w 18"/>
                <a:gd name="T39" fmla="*/ 37924 h 18"/>
                <a:gd name="T40" fmla="*/ 11377 w 18"/>
                <a:gd name="T41" fmla="*/ 37924 h 18"/>
                <a:gd name="T42" fmla="*/ 3792 w 18"/>
                <a:gd name="T43" fmla="*/ 37924 h 18"/>
                <a:gd name="T44" fmla="*/ 3792 w 18"/>
                <a:gd name="T45" fmla="*/ 37924 h 18"/>
                <a:gd name="T46" fmla="*/ 11377 w 18"/>
                <a:gd name="T47" fmla="*/ 34132 h 18"/>
                <a:gd name="T48" fmla="*/ 3792 w 18"/>
                <a:gd name="T49" fmla="*/ 30339 h 18"/>
                <a:gd name="T50" fmla="*/ 7585 w 18"/>
                <a:gd name="T51" fmla="*/ 22754 h 18"/>
                <a:gd name="T52" fmla="*/ 7585 w 18"/>
                <a:gd name="T53" fmla="*/ 15170 h 18"/>
                <a:gd name="T54" fmla="*/ 11377 w 18"/>
                <a:gd name="T55" fmla="*/ 15170 h 18"/>
                <a:gd name="T56" fmla="*/ 15170 w 18"/>
                <a:gd name="T57" fmla="*/ 11377 h 18"/>
                <a:gd name="T58" fmla="*/ 18962 w 18"/>
                <a:gd name="T59" fmla="*/ 11377 h 18"/>
                <a:gd name="T60" fmla="*/ 18962 w 18"/>
                <a:gd name="T61" fmla="*/ 7585 h 18"/>
                <a:gd name="T62" fmla="*/ 22754 w 18"/>
                <a:gd name="T63" fmla="*/ 7585 h 18"/>
                <a:gd name="T64" fmla="*/ 22754 w 18"/>
                <a:gd name="T65" fmla="*/ 7585 h 18"/>
                <a:gd name="T66" fmla="*/ 30339 w 18"/>
                <a:gd name="T67" fmla="*/ 3792 h 18"/>
                <a:gd name="T68" fmla="*/ 34132 w 18"/>
                <a:gd name="T69" fmla="*/ 3792 h 18"/>
                <a:gd name="T70" fmla="*/ 37924 w 18"/>
                <a:gd name="T71" fmla="*/ 3792 h 18"/>
                <a:gd name="T72" fmla="*/ 41716 w 18"/>
                <a:gd name="T73" fmla="*/ 0 h 18"/>
                <a:gd name="T74" fmla="*/ 49301 w 18"/>
                <a:gd name="T75" fmla="*/ 0 h 18"/>
                <a:gd name="T76" fmla="*/ 49301 w 18"/>
                <a:gd name="T77" fmla="*/ 0 h 18"/>
                <a:gd name="T78" fmla="*/ 53093 w 18"/>
                <a:gd name="T79" fmla="*/ 3792 h 18"/>
                <a:gd name="T80" fmla="*/ 56886 w 18"/>
                <a:gd name="T81" fmla="*/ 3792 h 18"/>
                <a:gd name="T82" fmla="*/ 60678 w 18"/>
                <a:gd name="T83" fmla="*/ 7585 h 18"/>
                <a:gd name="T84" fmla="*/ 60678 w 18"/>
                <a:gd name="T85" fmla="*/ 7585 h 18"/>
                <a:gd name="T86" fmla="*/ 64471 w 18"/>
                <a:gd name="T87" fmla="*/ 11377 h 18"/>
                <a:gd name="T88" fmla="*/ 64471 w 18"/>
                <a:gd name="T89" fmla="*/ 15170 h 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8"/>
                <a:gd name="T137" fmla="*/ 18 w 18"/>
                <a:gd name="T138" fmla="*/ 18 h 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8">
                  <a:moveTo>
                    <a:pt x="17" y="4"/>
                  </a:moveTo>
                  <a:cubicBezTo>
                    <a:pt x="17" y="4"/>
                    <a:pt x="18" y="4"/>
                    <a:pt x="18" y="4"/>
                  </a:cubicBezTo>
                  <a:cubicBezTo>
                    <a:pt x="18" y="5"/>
                    <a:pt x="17" y="5"/>
                    <a:pt x="17" y="5"/>
                  </a:cubicBezTo>
                  <a:cubicBezTo>
                    <a:pt x="18" y="6"/>
                    <a:pt x="17" y="6"/>
                    <a:pt x="17" y="7"/>
                  </a:cubicBezTo>
                  <a:cubicBezTo>
                    <a:pt x="17" y="7"/>
                    <a:pt x="17" y="7"/>
                    <a:pt x="16" y="7"/>
                  </a:cubicBezTo>
                  <a:cubicBezTo>
                    <a:pt x="16" y="8"/>
                    <a:pt x="14" y="8"/>
                    <a:pt x="14" y="9"/>
                  </a:cubicBezTo>
                  <a:cubicBezTo>
                    <a:pt x="14" y="9"/>
                    <a:pt x="14" y="9"/>
                    <a:pt x="13" y="9"/>
                  </a:cubicBezTo>
                  <a:cubicBezTo>
                    <a:pt x="13" y="9"/>
                    <a:pt x="12" y="10"/>
                    <a:pt x="12" y="10"/>
                  </a:cubicBezTo>
                  <a:cubicBezTo>
                    <a:pt x="12" y="11"/>
                    <a:pt x="11" y="10"/>
                    <a:pt x="10" y="10"/>
                  </a:cubicBezTo>
                  <a:cubicBezTo>
                    <a:pt x="10" y="10"/>
                    <a:pt x="10" y="10"/>
                    <a:pt x="10" y="11"/>
                  </a:cubicBezTo>
                  <a:cubicBezTo>
                    <a:pt x="11" y="11"/>
                    <a:pt x="11" y="12"/>
                    <a:pt x="11" y="13"/>
                  </a:cubicBezTo>
                  <a:cubicBezTo>
                    <a:pt x="11" y="14"/>
                    <a:pt x="11" y="15"/>
                    <a:pt x="10" y="15"/>
                  </a:cubicBezTo>
                  <a:cubicBezTo>
                    <a:pt x="9" y="17"/>
                    <a:pt x="7" y="17"/>
                    <a:pt x="5" y="18"/>
                  </a:cubicBezTo>
                  <a:cubicBezTo>
                    <a:pt x="5" y="18"/>
                    <a:pt x="4" y="18"/>
                    <a:pt x="3" y="18"/>
                  </a:cubicBezTo>
                  <a:cubicBezTo>
                    <a:pt x="2" y="18"/>
                    <a:pt x="2" y="17"/>
                    <a:pt x="1" y="17"/>
                  </a:cubicBezTo>
                  <a:cubicBezTo>
                    <a:pt x="0" y="17"/>
                    <a:pt x="1" y="16"/>
                    <a:pt x="0" y="16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2"/>
                    <a:pt x="2" y="12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2" y="10"/>
                    <a:pt x="3" y="9"/>
                  </a:cubicBezTo>
                  <a:cubicBezTo>
                    <a:pt x="2" y="8"/>
                    <a:pt x="2" y="8"/>
                    <a:pt x="1" y="8"/>
                  </a:cubicBezTo>
                  <a:cubicBezTo>
                    <a:pt x="0" y="7"/>
                    <a:pt x="2" y="6"/>
                    <a:pt x="2" y="6"/>
                  </a:cubicBezTo>
                  <a:cubicBezTo>
                    <a:pt x="2" y="5"/>
                    <a:pt x="1" y="5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0"/>
                    <a:pt x="11" y="0"/>
                  </a:cubicBezTo>
                  <a:cubicBezTo>
                    <a:pt x="12" y="1"/>
                    <a:pt x="12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4" y="1"/>
                  </a:cubicBezTo>
                  <a:cubicBezTo>
                    <a:pt x="14" y="1"/>
                    <a:pt x="14" y="0"/>
                    <a:pt x="15" y="1"/>
                  </a:cubicBezTo>
                  <a:cubicBezTo>
                    <a:pt x="15" y="1"/>
                    <a:pt x="15" y="1"/>
                    <a:pt x="16" y="2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6" y="2"/>
                    <a:pt x="17" y="2"/>
                    <a:pt x="17" y="3"/>
                  </a:cubicBezTo>
                  <a:cubicBezTo>
                    <a:pt x="17" y="3"/>
                    <a:pt x="18" y="3"/>
                    <a:pt x="17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4" name="Freeform 501"/>
            <p:cNvSpPr>
              <a:spLocks noChangeArrowheads="1"/>
            </p:cNvSpPr>
            <p:nvPr/>
          </p:nvSpPr>
          <p:spPr bwMode="auto">
            <a:xfrm>
              <a:off x="984250" y="268287"/>
              <a:ext cx="22225" cy="14288"/>
            </a:xfrm>
            <a:custGeom>
              <a:avLst/>
              <a:gdLst>
                <a:gd name="T0" fmla="*/ 14817 w 6"/>
                <a:gd name="T1" fmla="*/ 10716 h 4"/>
                <a:gd name="T2" fmla="*/ 7408 w 6"/>
                <a:gd name="T3" fmla="*/ 14288 h 4"/>
                <a:gd name="T4" fmla="*/ 3704 w 6"/>
                <a:gd name="T5" fmla="*/ 10716 h 4"/>
                <a:gd name="T6" fmla="*/ 7408 w 6"/>
                <a:gd name="T7" fmla="*/ 3572 h 4"/>
                <a:gd name="T8" fmla="*/ 18521 w 6"/>
                <a:gd name="T9" fmla="*/ 3572 h 4"/>
                <a:gd name="T10" fmla="*/ 18521 w 6"/>
                <a:gd name="T11" fmla="*/ 7144 h 4"/>
                <a:gd name="T12" fmla="*/ 14817 w 6"/>
                <a:gd name="T13" fmla="*/ 1071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"/>
                <a:gd name="T23" fmla="*/ 6 w 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">
                  <a:moveTo>
                    <a:pt x="4" y="3"/>
                  </a:moveTo>
                  <a:cubicBezTo>
                    <a:pt x="4" y="4"/>
                    <a:pt x="2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2"/>
                    <a:pt x="1" y="2"/>
                    <a:pt x="2" y="1"/>
                  </a:cubicBezTo>
                  <a:cubicBezTo>
                    <a:pt x="3" y="1"/>
                    <a:pt x="4" y="0"/>
                    <a:pt x="5" y="1"/>
                  </a:cubicBezTo>
                  <a:cubicBezTo>
                    <a:pt x="5" y="1"/>
                    <a:pt x="6" y="2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5" name="Freeform 502"/>
            <p:cNvSpPr>
              <a:spLocks noChangeArrowheads="1"/>
            </p:cNvSpPr>
            <p:nvPr/>
          </p:nvSpPr>
          <p:spPr bwMode="auto">
            <a:xfrm>
              <a:off x="981075" y="255587"/>
              <a:ext cx="11113" cy="12700"/>
            </a:xfrm>
            <a:custGeom>
              <a:avLst/>
              <a:gdLst>
                <a:gd name="T0" fmla="*/ 11113 w 3"/>
                <a:gd name="T1" fmla="*/ 12700 h 3"/>
                <a:gd name="T2" fmla="*/ 3704 w 3"/>
                <a:gd name="T3" fmla="*/ 12700 h 3"/>
                <a:gd name="T4" fmla="*/ 0 w 3"/>
                <a:gd name="T5" fmla="*/ 8467 h 3"/>
                <a:gd name="T6" fmla="*/ 0 w 3"/>
                <a:gd name="T7" fmla="*/ 4233 h 3"/>
                <a:gd name="T8" fmla="*/ 3704 w 3"/>
                <a:gd name="T9" fmla="*/ 4233 h 3"/>
                <a:gd name="T10" fmla="*/ 11113 w 3"/>
                <a:gd name="T11" fmla="*/ 4233 h 3"/>
                <a:gd name="T12" fmla="*/ 11113 w 3"/>
                <a:gd name="T13" fmla="*/ 1270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3"/>
                <a:gd name="T23" fmla="*/ 3 w 3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3">
                  <a:moveTo>
                    <a:pt x="3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6" name="Freeform 503"/>
            <p:cNvSpPr>
              <a:spLocks noChangeArrowheads="1"/>
            </p:cNvSpPr>
            <p:nvPr/>
          </p:nvSpPr>
          <p:spPr bwMode="auto">
            <a:xfrm>
              <a:off x="1000125" y="323850"/>
              <a:ext cx="17463" cy="11113"/>
            </a:xfrm>
            <a:custGeom>
              <a:avLst/>
              <a:gdLst>
                <a:gd name="T0" fmla="*/ 13970 w 5"/>
                <a:gd name="T1" fmla="*/ 11113 h 3"/>
                <a:gd name="T2" fmla="*/ 10478 w 5"/>
                <a:gd name="T3" fmla="*/ 11113 h 3"/>
                <a:gd name="T4" fmla="*/ 3493 w 5"/>
                <a:gd name="T5" fmla="*/ 11113 h 3"/>
                <a:gd name="T6" fmla="*/ 3493 w 5"/>
                <a:gd name="T7" fmla="*/ 7409 h 3"/>
                <a:gd name="T8" fmla="*/ 6985 w 5"/>
                <a:gd name="T9" fmla="*/ 3704 h 3"/>
                <a:gd name="T10" fmla="*/ 13970 w 5"/>
                <a:gd name="T11" fmla="*/ 3704 h 3"/>
                <a:gd name="T12" fmla="*/ 13970 w 5"/>
                <a:gd name="T13" fmla="*/ 1111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3"/>
                <a:gd name="T23" fmla="*/ 5 w 5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3">
                  <a:moveTo>
                    <a:pt x="4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5" y="2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7" name="Freeform 504"/>
            <p:cNvSpPr>
              <a:spLocks noChangeArrowheads="1"/>
            </p:cNvSpPr>
            <p:nvPr/>
          </p:nvSpPr>
          <p:spPr bwMode="auto">
            <a:xfrm>
              <a:off x="962025" y="241300"/>
              <a:ext cx="19050" cy="11113"/>
            </a:xfrm>
            <a:custGeom>
              <a:avLst/>
              <a:gdLst>
                <a:gd name="T0" fmla="*/ 15240 w 5"/>
                <a:gd name="T1" fmla="*/ 11113 h 3"/>
                <a:gd name="T2" fmla="*/ 7620 w 5"/>
                <a:gd name="T3" fmla="*/ 11113 h 3"/>
                <a:gd name="T4" fmla="*/ 3810 w 5"/>
                <a:gd name="T5" fmla="*/ 11113 h 3"/>
                <a:gd name="T6" fmla="*/ 3810 w 5"/>
                <a:gd name="T7" fmla="*/ 11113 h 3"/>
                <a:gd name="T8" fmla="*/ 3810 w 5"/>
                <a:gd name="T9" fmla="*/ 11113 h 3"/>
                <a:gd name="T10" fmla="*/ 0 w 5"/>
                <a:gd name="T11" fmla="*/ 3704 h 3"/>
                <a:gd name="T12" fmla="*/ 11430 w 5"/>
                <a:gd name="T13" fmla="*/ 0 h 3"/>
                <a:gd name="T14" fmla="*/ 15240 w 5"/>
                <a:gd name="T15" fmla="*/ 0 h 3"/>
                <a:gd name="T16" fmla="*/ 15240 w 5"/>
                <a:gd name="T17" fmla="*/ 1111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3"/>
                <a:gd name="T29" fmla="*/ 5 w 5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3">
                  <a:moveTo>
                    <a:pt x="4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1"/>
                    <a:pt x="5" y="2"/>
                    <a:pt x="4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8" name="Freeform 505"/>
            <p:cNvSpPr>
              <a:spLocks noChangeArrowheads="1"/>
            </p:cNvSpPr>
            <p:nvPr/>
          </p:nvSpPr>
          <p:spPr bwMode="auto">
            <a:xfrm>
              <a:off x="928688" y="200025"/>
              <a:ext cx="41275" cy="33338"/>
            </a:xfrm>
            <a:custGeom>
              <a:avLst/>
              <a:gdLst>
                <a:gd name="T0" fmla="*/ 33770 w 11"/>
                <a:gd name="T1" fmla="*/ 14817 h 9"/>
                <a:gd name="T2" fmla="*/ 33770 w 11"/>
                <a:gd name="T3" fmla="*/ 22225 h 9"/>
                <a:gd name="T4" fmla="*/ 41275 w 11"/>
                <a:gd name="T5" fmla="*/ 25930 h 9"/>
                <a:gd name="T6" fmla="*/ 33770 w 11"/>
                <a:gd name="T7" fmla="*/ 33338 h 9"/>
                <a:gd name="T8" fmla="*/ 26266 w 11"/>
                <a:gd name="T9" fmla="*/ 33338 h 9"/>
                <a:gd name="T10" fmla="*/ 22514 w 11"/>
                <a:gd name="T11" fmla="*/ 29634 h 9"/>
                <a:gd name="T12" fmla="*/ 22514 w 11"/>
                <a:gd name="T13" fmla="*/ 22225 h 9"/>
                <a:gd name="T14" fmla="*/ 18761 w 11"/>
                <a:gd name="T15" fmla="*/ 22225 h 9"/>
                <a:gd name="T16" fmla="*/ 11257 w 11"/>
                <a:gd name="T17" fmla="*/ 25930 h 9"/>
                <a:gd name="T18" fmla="*/ 7505 w 11"/>
                <a:gd name="T19" fmla="*/ 29634 h 9"/>
                <a:gd name="T20" fmla="*/ 7505 w 11"/>
                <a:gd name="T21" fmla="*/ 25930 h 9"/>
                <a:gd name="T22" fmla="*/ 3752 w 11"/>
                <a:gd name="T23" fmla="*/ 11113 h 9"/>
                <a:gd name="T24" fmla="*/ 3752 w 11"/>
                <a:gd name="T25" fmla="*/ 7408 h 9"/>
                <a:gd name="T26" fmla="*/ 3752 w 11"/>
                <a:gd name="T27" fmla="*/ 7408 h 9"/>
                <a:gd name="T28" fmla="*/ 3752 w 11"/>
                <a:gd name="T29" fmla="*/ 7408 h 9"/>
                <a:gd name="T30" fmla="*/ 7505 w 11"/>
                <a:gd name="T31" fmla="*/ 3704 h 9"/>
                <a:gd name="T32" fmla="*/ 18761 w 11"/>
                <a:gd name="T33" fmla="*/ 0 h 9"/>
                <a:gd name="T34" fmla="*/ 30018 w 11"/>
                <a:gd name="T35" fmla="*/ 0 h 9"/>
                <a:gd name="T36" fmla="*/ 33770 w 11"/>
                <a:gd name="T37" fmla="*/ 7408 h 9"/>
                <a:gd name="T38" fmla="*/ 33770 w 11"/>
                <a:gd name="T39" fmla="*/ 14817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"/>
                <a:gd name="T61" fmla="*/ 0 h 9"/>
                <a:gd name="T62" fmla="*/ 11 w 11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" h="9">
                  <a:moveTo>
                    <a:pt x="9" y="4"/>
                  </a:moveTo>
                  <a:cubicBezTo>
                    <a:pt x="10" y="4"/>
                    <a:pt x="9" y="5"/>
                    <a:pt x="9" y="6"/>
                  </a:cubicBezTo>
                  <a:cubicBezTo>
                    <a:pt x="10" y="6"/>
                    <a:pt x="11" y="6"/>
                    <a:pt x="11" y="7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6" y="9"/>
                    <a:pt x="6" y="8"/>
                    <a:pt x="6" y="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1" y="6"/>
                    <a:pt x="2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7" y="1"/>
                    <a:pt x="8" y="0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3"/>
                    <a:pt x="9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9" name="Freeform 506"/>
            <p:cNvSpPr>
              <a:spLocks noChangeArrowheads="1"/>
            </p:cNvSpPr>
            <p:nvPr/>
          </p:nvSpPr>
          <p:spPr bwMode="auto">
            <a:xfrm>
              <a:off x="912813" y="252412"/>
              <a:ext cx="63500" cy="30163"/>
            </a:xfrm>
            <a:custGeom>
              <a:avLst/>
              <a:gdLst>
                <a:gd name="T0" fmla="*/ 52294 w 17"/>
                <a:gd name="T1" fmla="*/ 26393 h 8"/>
                <a:gd name="T2" fmla="*/ 41088 w 17"/>
                <a:gd name="T3" fmla="*/ 30163 h 8"/>
                <a:gd name="T4" fmla="*/ 37353 w 17"/>
                <a:gd name="T5" fmla="*/ 30163 h 8"/>
                <a:gd name="T6" fmla="*/ 33618 w 17"/>
                <a:gd name="T7" fmla="*/ 26393 h 8"/>
                <a:gd name="T8" fmla="*/ 29882 w 17"/>
                <a:gd name="T9" fmla="*/ 26393 h 8"/>
                <a:gd name="T10" fmla="*/ 18676 w 17"/>
                <a:gd name="T11" fmla="*/ 26393 h 8"/>
                <a:gd name="T12" fmla="*/ 14941 w 17"/>
                <a:gd name="T13" fmla="*/ 26393 h 8"/>
                <a:gd name="T14" fmla="*/ 7471 w 17"/>
                <a:gd name="T15" fmla="*/ 18852 h 8"/>
                <a:gd name="T16" fmla="*/ 3735 w 17"/>
                <a:gd name="T17" fmla="*/ 15082 h 8"/>
                <a:gd name="T18" fmla="*/ 3735 w 17"/>
                <a:gd name="T19" fmla="*/ 11311 h 8"/>
                <a:gd name="T20" fmla="*/ 0 w 17"/>
                <a:gd name="T21" fmla="*/ 7541 h 8"/>
                <a:gd name="T22" fmla="*/ 7471 w 17"/>
                <a:gd name="T23" fmla="*/ 7541 h 8"/>
                <a:gd name="T24" fmla="*/ 22412 w 17"/>
                <a:gd name="T25" fmla="*/ 0 h 8"/>
                <a:gd name="T26" fmla="*/ 29882 w 17"/>
                <a:gd name="T27" fmla="*/ 0 h 8"/>
                <a:gd name="T28" fmla="*/ 41088 w 17"/>
                <a:gd name="T29" fmla="*/ 7541 h 8"/>
                <a:gd name="T30" fmla="*/ 44824 w 17"/>
                <a:gd name="T31" fmla="*/ 11311 h 8"/>
                <a:gd name="T32" fmla="*/ 59765 w 17"/>
                <a:gd name="T33" fmla="*/ 11311 h 8"/>
                <a:gd name="T34" fmla="*/ 59765 w 17"/>
                <a:gd name="T35" fmla="*/ 18852 h 8"/>
                <a:gd name="T36" fmla="*/ 52294 w 17"/>
                <a:gd name="T37" fmla="*/ 26393 h 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8"/>
                <a:gd name="T59" fmla="*/ 17 w 17"/>
                <a:gd name="T60" fmla="*/ 8 h 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8">
                  <a:moveTo>
                    <a:pt x="14" y="7"/>
                  </a:moveTo>
                  <a:cubicBezTo>
                    <a:pt x="13" y="8"/>
                    <a:pt x="12" y="8"/>
                    <a:pt x="11" y="8"/>
                  </a:cubicBezTo>
                  <a:cubicBezTo>
                    <a:pt x="11" y="8"/>
                    <a:pt x="10" y="8"/>
                    <a:pt x="10" y="8"/>
                  </a:cubicBezTo>
                  <a:cubicBezTo>
                    <a:pt x="9" y="8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6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2" y="6"/>
                    <a:pt x="2" y="5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1"/>
                    <a:pt x="5" y="1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0"/>
                    <a:pt x="11" y="1"/>
                    <a:pt x="11" y="2"/>
                  </a:cubicBezTo>
                  <a:cubicBezTo>
                    <a:pt x="11" y="2"/>
                    <a:pt x="11" y="3"/>
                    <a:pt x="12" y="3"/>
                  </a:cubicBezTo>
                  <a:cubicBezTo>
                    <a:pt x="13" y="2"/>
                    <a:pt x="15" y="3"/>
                    <a:pt x="16" y="3"/>
                  </a:cubicBezTo>
                  <a:cubicBezTo>
                    <a:pt x="16" y="4"/>
                    <a:pt x="17" y="4"/>
                    <a:pt x="16" y="5"/>
                  </a:cubicBezTo>
                  <a:cubicBezTo>
                    <a:pt x="16" y="6"/>
                    <a:pt x="15" y="7"/>
                    <a:pt x="14" y="7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0" name="Freeform 507"/>
            <p:cNvSpPr>
              <a:spLocks noChangeArrowheads="1"/>
            </p:cNvSpPr>
            <p:nvPr/>
          </p:nvSpPr>
          <p:spPr bwMode="auto">
            <a:xfrm>
              <a:off x="969963" y="331787"/>
              <a:ext cx="25400" cy="19050"/>
            </a:xfrm>
            <a:custGeom>
              <a:avLst/>
              <a:gdLst>
                <a:gd name="T0" fmla="*/ 21771 w 7"/>
                <a:gd name="T1" fmla="*/ 11430 h 5"/>
                <a:gd name="T2" fmla="*/ 14514 w 7"/>
                <a:gd name="T3" fmla="*/ 15240 h 5"/>
                <a:gd name="T4" fmla="*/ 10886 w 7"/>
                <a:gd name="T5" fmla="*/ 15240 h 5"/>
                <a:gd name="T6" fmla="*/ 0 w 7"/>
                <a:gd name="T7" fmla="*/ 11430 h 5"/>
                <a:gd name="T8" fmla="*/ 3629 w 7"/>
                <a:gd name="T9" fmla="*/ 7620 h 5"/>
                <a:gd name="T10" fmla="*/ 10886 w 7"/>
                <a:gd name="T11" fmla="*/ 3810 h 5"/>
                <a:gd name="T12" fmla="*/ 21771 w 7"/>
                <a:gd name="T13" fmla="*/ 3810 h 5"/>
                <a:gd name="T14" fmla="*/ 21771 w 7"/>
                <a:gd name="T15" fmla="*/ 7620 h 5"/>
                <a:gd name="T16" fmla="*/ 21771 w 7"/>
                <a:gd name="T17" fmla="*/ 1143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5"/>
                <a:gd name="T29" fmla="*/ 7 w 7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5">
                  <a:moveTo>
                    <a:pt x="6" y="3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5" y="1"/>
                    <a:pt x="7" y="1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1" name="Freeform 508"/>
            <p:cNvSpPr>
              <a:spLocks noChangeArrowheads="1"/>
            </p:cNvSpPr>
            <p:nvPr/>
          </p:nvSpPr>
          <p:spPr bwMode="auto">
            <a:xfrm>
              <a:off x="608013" y="63500"/>
              <a:ext cx="290513" cy="180975"/>
            </a:xfrm>
            <a:custGeom>
              <a:avLst/>
              <a:gdLst>
                <a:gd name="T0" fmla="*/ 282967 w 77"/>
                <a:gd name="T1" fmla="*/ 41473 h 48"/>
                <a:gd name="T2" fmla="*/ 264103 w 77"/>
                <a:gd name="T3" fmla="*/ 52784 h 48"/>
                <a:gd name="T4" fmla="*/ 260330 w 77"/>
                <a:gd name="T5" fmla="*/ 67866 h 48"/>
                <a:gd name="T6" fmla="*/ 252784 w 77"/>
                <a:gd name="T7" fmla="*/ 56555 h 48"/>
                <a:gd name="T8" fmla="*/ 211282 w 77"/>
                <a:gd name="T9" fmla="*/ 71636 h 48"/>
                <a:gd name="T10" fmla="*/ 196191 w 77"/>
                <a:gd name="T11" fmla="*/ 101798 h 48"/>
                <a:gd name="T12" fmla="*/ 184872 w 77"/>
                <a:gd name="T13" fmla="*/ 109339 h 48"/>
                <a:gd name="T14" fmla="*/ 154689 w 77"/>
                <a:gd name="T15" fmla="*/ 135731 h 48"/>
                <a:gd name="T16" fmla="*/ 150916 w 77"/>
                <a:gd name="T17" fmla="*/ 154583 h 48"/>
                <a:gd name="T18" fmla="*/ 154689 w 77"/>
                <a:gd name="T19" fmla="*/ 165894 h 48"/>
                <a:gd name="T20" fmla="*/ 132051 w 77"/>
                <a:gd name="T21" fmla="*/ 173434 h 48"/>
                <a:gd name="T22" fmla="*/ 109414 w 77"/>
                <a:gd name="T23" fmla="*/ 169664 h 48"/>
                <a:gd name="T24" fmla="*/ 116960 w 77"/>
                <a:gd name="T25" fmla="*/ 158353 h 48"/>
                <a:gd name="T26" fmla="*/ 94322 w 77"/>
                <a:gd name="T27" fmla="*/ 162123 h 48"/>
                <a:gd name="T28" fmla="*/ 98095 w 77"/>
                <a:gd name="T29" fmla="*/ 154583 h 48"/>
                <a:gd name="T30" fmla="*/ 98095 w 77"/>
                <a:gd name="T31" fmla="*/ 150813 h 48"/>
                <a:gd name="T32" fmla="*/ 101868 w 77"/>
                <a:gd name="T33" fmla="*/ 135731 h 48"/>
                <a:gd name="T34" fmla="*/ 101868 w 77"/>
                <a:gd name="T35" fmla="*/ 128191 h 48"/>
                <a:gd name="T36" fmla="*/ 71685 w 77"/>
                <a:gd name="T37" fmla="*/ 128191 h 48"/>
                <a:gd name="T38" fmla="*/ 52821 w 77"/>
                <a:gd name="T39" fmla="*/ 143272 h 48"/>
                <a:gd name="T40" fmla="*/ 37729 w 77"/>
                <a:gd name="T41" fmla="*/ 147042 h 48"/>
                <a:gd name="T42" fmla="*/ 0 w 77"/>
                <a:gd name="T43" fmla="*/ 162123 h 48"/>
                <a:gd name="T44" fmla="*/ 7546 w 77"/>
                <a:gd name="T45" fmla="*/ 147042 h 48"/>
                <a:gd name="T46" fmla="*/ 7546 w 77"/>
                <a:gd name="T47" fmla="*/ 128191 h 48"/>
                <a:gd name="T48" fmla="*/ 7546 w 77"/>
                <a:gd name="T49" fmla="*/ 124420 h 48"/>
                <a:gd name="T50" fmla="*/ 3773 w 77"/>
                <a:gd name="T51" fmla="*/ 128191 h 48"/>
                <a:gd name="T52" fmla="*/ 3773 w 77"/>
                <a:gd name="T53" fmla="*/ 128191 h 48"/>
                <a:gd name="T54" fmla="*/ 7546 w 77"/>
                <a:gd name="T55" fmla="*/ 113109 h 48"/>
                <a:gd name="T56" fmla="*/ 11319 w 77"/>
                <a:gd name="T57" fmla="*/ 113109 h 48"/>
                <a:gd name="T58" fmla="*/ 15092 w 77"/>
                <a:gd name="T59" fmla="*/ 116880 h 48"/>
                <a:gd name="T60" fmla="*/ 15092 w 77"/>
                <a:gd name="T61" fmla="*/ 116880 h 48"/>
                <a:gd name="T62" fmla="*/ 11319 w 77"/>
                <a:gd name="T63" fmla="*/ 116880 h 48"/>
                <a:gd name="T64" fmla="*/ 26410 w 77"/>
                <a:gd name="T65" fmla="*/ 113109 h 48"/>
                <a:gd name="T66" fmla="*/ 49048 w 77"/>
                <a:gd name="T67" fmla="*/ 101798 h 48"/>
                <a:gd name="T68" fmla="*/ 56593 w 77"/>
                <a:gd name="T69" fmla="*/ 98028 h 48"/>
                <a:gd name="T70" fmla="*/ 79231 w 77"/>
                <a:gd name="T71" fmla="*/ 82947 h 48"/>
                <a:gd name="T72" fmla="*/ 83004 w 77"/>
                <a:gd name="T73" fmla="*/ 82947 h 48"/>
                <a:gd name="T74" fmla="*/ 105641 w 77"/>
                <a:gd name="T75" fmla="*/ 67866 h 48"/>
                <a:gd name="T76" fmla="*/ 90549 w 77"/>
                <a:gd name="T77" fmla="*/ 52784 h 48"/>
                <a:gd name="T78" fmla="*/ 116960 w 77"/>
                <a:gd name="T79" fmla="*/ 60325 h 48"/>
                <a:gd name="T80" fmla="*/ 139597 w 77"/>
                <a:gd name="T81" fmla="*/ 52784 h 48"/>
                <a:gd name="T82" fmla="*/ 135824 w 77"/>
                <a:gd name="T83" fmla="*/ 33933 h 48"/>
                <a:gd name="T84" fmla="*/ 147143 w 77"/>
                <a:gd name="T85" fmla="*/ 41473 h 48"/>
                <a:gd name="T86" fmla="*/ 154689 w 77"/>
                <a:gd name="T87" fmla="*/ 45244 h 48"/>
                <a:gd name="T88" fmla="*/ 147143 w 77"/>
                <a:gd name="T89" fmla="*/ 30163 h 48"/>
                <a:gd name="T90" fmla="*/ 139597 w 77"/>
                <a:gd name="T91" fmla="*/ 22622 h 48"/>
                <a:gd name="T92" fmla="*/ 181099 w 77"/>
                <a:gd name="T93" fmla="*/ 49014 h 48"/>
                <a:gd name="T94" fmla="*/ 177326 w 77"/>
                <a:gd name="T95" fmla="*/ 37703 h 48"/>
                <a:gd name="T96" fmla="*/ 233920 w 77"/>
                <a:gd name="T97" fmla="*/ 33933 h 48"/>
                <a:gd name="T98" fmla="*/ 241465 w 77"/>
                <a:gd name="T99" fmla="*/ 22622 h 48"/>
                <a:gd name="T100" fmla="*/ 233920 w 77"/>
                <a:gd name="T101" fmla="*/ 0 h 48"/>
                <a:gd name="T102" fmla="*/ 256557 w 77"/>
                <a:gd name="T103" fmla="*/ 18852 h 48"/>
                <a:gd name="T104" fmla="*/ 267876 w 77"/>
                <a:gd name="T105" fmla="*/ 18852 h 48"/>
                <a:gd name="T106" fmla="*/ 286740 w 77"/>
                <a:gd name="T107" fmla="*/ 22622 h 48"/>
                <a:gd name="T108" fmla="*/ 286740 w 77"/>
                <a:gd name="T109" fmla="*/ 30163 h 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7"/>
                <a:gd name="T166" fmla="*/ 0 h 48"/>
                <a:gd name="T167" fmla="*/ 77 w 77"/>
                <a:gd name="T168" fmla="*/ 48 h 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7" h="48">
                  <a:moveTo>
                    <a:pt x="76" y="8"/>
                  </a:moveTo>
                  <a:cubicBezTo>
                    <a:pt x="76" y="9"/>
                    <a:pt x="76" y="9"/>
                    <a:pt x="76" y="9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5" y="10"/>
                    <a:pt x="75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5" y="11"/>
                  </a:cubicBezTo>
                  <a:cubicBezTo>
                    <a:pt x="75" y="11"/>
                    <a:pt x="75" y="11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4" y="12"/>
                    <a:pt x="73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3"/>
                    <a:pt x="71" y="13"/>
                    <a:pt x="71" y="13"/>
                  </a:cubicBezTo>
                  <a:cubicBezTo>
                    <a:pt x="71" y="13"/>
                    <a:pt x="71" y="14"/>
                    <a:pt x="70" y="14"/>
                  </a:cubicBezTo>
                  <a:cubicBezTo>
                    <a:pt x="70" y="15"/>
                    <a:pt x="71" y="15"/>
                    <a:pt x="69" y="16"/>
                  </a:cubicBezTo>
                  <a:cubicBezTo>
                    <a:pt x="69" y="16"/>
                    <a:pt x="69" y="17"/>
                    <a:pt x="69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8"/>
                    <a:pt x="70" y="19"/>
                    <a:pt x="70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9" y="19"/>
                    <a:pt x="70" y="18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69" y="17"/>
                    <a:pt x="69" y="16"/>
                    <a:pt x="68" y="16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7" y="16"/>
                    <a:pt x="68" y="16"/>
                    <a:pt x="67" y="16"/>
                  </a:cubicBezTo>
                  <a:cubicBezTo>
                    <a:pt x="67" y="16"/>
                    <a:pt x="67" y="16"/>
                    <a:pt x="67" y="15"/>
                  </a:cubicBezTo>
                  <a:cubicBezTo>
                    <a:pt x="67" y="15"/>
                    <a:pt x="67" y="14"/>
                    <a:pt x="67" y="14"/>
                  </a:cubicBezTo>
                  <a:cubicBezTo>
                    <a:pt x="65" y="15"/>
                    <a:pt x="63" y="15"/>
                    <a:pt x="62" y="15"/>
                  </a:cubicBezTo>
                  <a:cubicBezTo>
                    <a:pt x="61" y="15"/>
                    <a:pt x="61" y="15"/>
                    <a:pt x="61" y="16"/>
                  </a:cubicBezTo>
                  <a:cubicBezTo>
                    <a:pt x="60" y="16"/>
                    <a:pt x="59" y="16"/>
                    <a:pt x="59" y="17"/>
                  </a:cubicBezTo>
                  <a:cubicBezTo>
                    <a:pt x="58" y="17"/>
                    <a:pt x="58" y="18"/>
                    <a:pt x="57" y="18"/>
                  </a:cubicBezTo>
                  <a:cubicBezTo>
                    <a:pt x="56" y="18"/>
                    <a:pt x="57" y="19"/>
                    <a:pt x="56" y="19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2"/>
                    <a:pt x="55" y="22"/>
                  </a:cubicBezTo>
                  <a:cubicBezTo>
                    <a:pt x="55" y="22"/>
                    <a:pt x="54" y="22"/>
                    <a:pt x="54" y="23"/>
                  </a:cubicBezTo>
                  <a:cubicBezTo>
                    <a:pt x="53" y="24"/>
                    <a:pt x="52" y="25"/>
                    <a:pt x="52" y="26"/>
                  </a:cubicBezTo>
                  <a:cubicBezTo>
                    <a:pt x="51" y="26"/>
                    <a:pt x="52" y="26"/>
                    <a:pt x="52" y="27"/>
                  </a:cubicBezTo>
                  <a:cubicBezTo>
                    <a:pt x="51" y="27"/>
                    <a:pt x="50" y="27"/>
                    <a:pt x="50" y="26"/>
                  </a:cubicBezTo>
                  <a:cubicBezTo>
                    <a:pt x="50" y="26"/>
                    <a:pt x="49" y="26"/>
                    <a:pt x="49" y="27"/>
                  </a:cubicBezTo>
                  <a:cubicBezTo>
                    <a:pt x="49" y="27"/>
                    <a:pt x="49" y="27"/>
                    <a:pt x="49" y="28"/>
                  </a:cubicBezTo>
                  <a:cubicBezTo>
                    <a:pt x="49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9"/>
                    <a:pt x="49" y="29"/>
                    <a:pt x="49" y="29"/>
                  </a:cubicBezTo>
                  <a:cubicBezTo>
                    <a:pt x="48" y="30"/>
                    <a:pt x="47" y="30"/>
                    <a:pt x="46" y="31"/>
                  </a:cubicBezTo>
                  <a:cubicBezTo>
                    <a:pt x="46" y="32"/>
                    <a:pt x="44" y="32"/>
                    <a:pt x="44" y="33"/>
                  </a:cubicBezTo>
                  <a:cubicBezTo>
                    <a:pt x="43" y="34"/>
                    <a:pt x="43" y="34"/>
                    <a:pt x="42" y="35"/>
                  </a:cubicBezTo>
                  <a:cubicBezTo>
                    <a:pt x="42" y="35"/>
                    <a:pt x="42" y="35"/>
                    <a:pt x="41" y="35"/>
                  </a:cubicBezTo>
                  <a:cubicBezTo>
                    <a:pt x="42" y="35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0" y="39"/>
                    <a:pt x="41" y="40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1" y="41"/>
                    <a:pt x="41" y="40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1" y="41"/>
                    <a:pt x="40" y="42"/>
                    <a:pt x="41" y="42"/>
                  </a:cubicBezTo>
                  <a:cubicBezTo>
                    <a:pt x="41" y="43"/>
                    <a:pt x="40" y="42"/>
                    <a:pt x="40" y="43"/>
                  </a:cubicBezTo>
                  <a:cubicBezTo>
                    <a:pt x="40" y="43"/>
                    <a:pt x="41" y="43"/>
                    <a:pt x="41" y="43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4"/>
                    <a:pt x="41" y="44"/>
                    <a:pt x="41" y="44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6"/>
                    <a:pt x="41" y="46"/>
                    <a:pt x="40" y="47"/>
                  </a:cubicBezTo>
                  <a:cubicBezTo>
                    <a:pt x="40" y="47"/>
                    <a:pt x="39" y="47"/>
                    <a:pt x="38" y="48"/>
                  </a:cubicBezTo>
                  <a:cubicBezTo>
                    <a:pt x="37" y="47"/>
                    <a:pt x="36" y="47"/>
                    <a:pt x="36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4" y="46"/>
                    <a:pt x="33" y="46"/>
                    <a:pt x="31" y="46"/>
                  </a:cubicBezTo>
                  <a:cubicBezTo>
                    <a:pt x="31" y="46"/>
                    <a:pt x="31" y="46"/>
                    <a:pt x="31" y="47"/>
                  </a:cubicBezTo>
                  <a:cubicBezTo>
                    <a:pt x="31" y="47"/>
                    <a:pt x="31" y="46"/>
                    <a:pt x="31" y="46"/>
                  </a:cubicBezTo>
                  <a:cubicBezTo>
                    <a:pt x="30" y="46"/>
                    <a:pt x="29" y="46"/>
                    <a:pt x="28" y="46"/>
                  </a:cubicBezTo>
                  <a:cubicBezTo>
                    <a:pt x="28" y="46"/>
                    <a:pt x="27" y="46"/>
                    <a:pt x="27" y="46"/>
                  </a:cubicBezTo>
                  <a:cubicBezTo>
                    <a:pt x="27" y="45"/>
                    <a:pt x="28" y="45"/>
                    <a:pt x="29" y="45"/>
                  </a:cubicBezTo>
                  <a:cubicBezTo>
                    <a:pt x="29" y="44"/>
                    <a:pt x="28" y="44"/>
                    <a:pt x="28" y="44"/>
                  </a:cubicBezTo>
                  <a:cubicBezTo>
                    <a:pt x="28" y="44"/>
                    <a:pt x="27" y="45"/>
                    <a:pt x="27" y="45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9" y="43"/>
                    <a:pt x="31" y="43"/>
                    <a:pt x="31" y="42"/>
                  </a:cubicBezTo>
                  <a:cubicBezTo>
                    <a:pt x="31" y="42"/>
                    <a:pt x="31" y="41"/>
                    <a:pt x="31" y="42"/>
                  </a:cubicBezTo>
                  <a:cubicBezTo>
                    <a:pt x="30" y="42"/>
                    <a:pt x="29" y="42"/>
                    <a:pt x="28" y="43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2"/>
                    <a:pt x="27" y="43"/>
                    <a:pt x="26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5" y="43"/>
                    <a:pt x="25" y="43"/>
                  </a:cubicBezTo>
                  <a:cubicBezTo>
                    <a:pt x="26" y="43"/>
                    <a:pt x="27" y="42"/>
                    <a:pt x="28" y="42"/>
                  </a:cubicBezTo>
                  <a:cubicBezTo>
                    <a:pt x="28" y="41"/>
                    <a:pt x="28" y="41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5" y="42"/>
                    <a:pt x="24" y="42"/>
                  </a:cubicBezTo>
                  <a:cubicBezTo>
                    <a:pt x="25" y="42"/>
                    <a:pt x="26" y="41"/>
                    <a:pt x="26" y="41"/>
                  </a:cubicBezTo>
                  <a:cubicBezTo>
                    <a:pt x="27" y="41"/>
                    <a:pt x="26" y="41"/>
                    <a:pt x="26" y="41"/>
                  </a:cubicBezTo>
                  <a:cubicBezTo>
                    <a:pt x="25" y="40"/>
                    <a:pt x="24" y="41"/>
                    <a:pt x="24" y="41"/>
                  </a:cubicBezTo>
                  <a:cubicBezTo>
                    <a:pt x="23" y="41"/>
                    <a:pt x="22" y="42"/>
                    <a:pt x="21" y="42"/>
                  </a:cubicBezTo>
                  <a:cubicBezTo>
                    <a:pt x="22" y="42"/>
                    <a:pt x="23" y="42"/>
                    <a:pt x="23" y="41"/>
                  </a:cubicBezTo>
                  <a:cubicBezTo>
                    <a:pt x="24" y="41"/>
                    <a:pt x="25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5" y="40"/>
                  </a:cubicBezTo>
                  <a:cubicBezTo>
                    <a:pt x="25" y="39"/>
                    <a:pt x="27" y="39"/>
                    <a:pt x="27" y="39"/>
                  </a:cubicBezTo>
                  <a:cubicBezTo>
                    <a:pt x="28" y="38"/>
                    <a:pt x="27" y="38"/>
                    <a:pt x="27" y="38"/>
                  </a:cubicBezTo>
                  <a:cubicBezTo>
                    <a:pt x="26" y="37"/>
                    <a:pt x="25" y="38"/>
                    <a:pt x="25" y="38"/>
                  </a:cubicBezTo>
                  <a:cubicBezTo>
                    <a:pt x="25" y="37"/>
                    <a:pt x="26" y="37"/>
                    <a:pt x="26" y="37"/>
                  </a:cubicBezTo>
                  <a:cubicBezTo>
                    <a:pt x="26" y="37"/>
                    <a:pt x="27" y="36"/>
                    <a:pt x="27" y="36"/>
                  </a:cubicBezTo>
                  <a:cubicBezTo>
                    <a:pt x="26" y="36"/>
                    <a:pt x="25" y="36"/>
                    <a:pt x="25" y="36"/>
                  </a:cubicBezTo>
                  <a:cubicBezTo>
                    <a:pt x="26" y="35"/>
                    <a:pt x="27" y="36"/>
                    <a:pt x="27" y="35"/>
                  </a:cubicBezTo>
                  <a:cubicBezTo>
                    <a:pt x="27" y="35"/>
                    <a:pt x="26" y="36"/>
                    <a:pt x="25" y="35"/>
                  </a:cubicBezTo>
                  <a:cubicBezTo>
                    <a:pt x="25" y="35"/>
                    <a:pt x="24" y="35"/>
                    <a:pt x="25" y="35"/>
                  </a:cubicBezTo>
                  <a:cubicBezTo>
                    <a:pt x="25" y="34"/>
                    <a:pt x="25" y="34"/>
                    <a:pt x="26" y="34"/>
                  </a:cubicBezTo>
                  <a:cubicBezTo>
                    <a:pt x="26" y="34"/>
                    <a:pt x="26" y="34"/>
                    <a:pt x="27" y="34"/>
                  </a:cubicBezTo>
                  <a:cubicBezTo>
                    <a:pt x="27" y="34"/>
                    <a:pt x="27" y="33"/>
                    <a:pt x="27" y="33"/>
                  </a:cubicBezTo>
                  <a:cubicBezTo>
                    <a:pt x="28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1"/>
                  </a:cubicBezTo>
                  <a:cubicBezTo>
                    <a:pt x="27" y="32"/>
                    <a:pt x="25" y="32"/>
                    <a:pt x="23" y="33"/>
                  </a:cubicBezTo>
                  <a:cubicBezTo>
                    <a:pt x="22" y="33"/>
                    <a:pt x="21" y="33"/>
                    <a:pt x="20" y="33"/>
                  </a:cubicBezTo>
                  <a:cubicBezTo>
                    <a:pt x="20" y="33"/>
                    <a:pt x="19" y="34"/>
                    <a:pt x="19" y="34"/>
                  </a:cubicBezTo>
                  <a:cubicBezTo>
                    <a:pt x="19" y="34"/>
                    <a:pt x="19" y="34"/>
                    <a:pt x="19" y="33"/>
                  </a:cubicBezTo>
                  <a:cubicBezTo>
                    <a:pt x="19" y="33"/>
                    <a:pt x="18" y="33"/>
                    <a:pt x="18" y="33"/>
                  </a:cubicBezTo>
                  <a:cubicBezTo>
                    <a:pt x="18" y="34"/>
                    <a:pt x="19" y="35"/>
                    <a:pt x="18" y="35"/>
                  </a:cubicBezTo>
                  <a:cubicBezTo>
                    <a:pt x="18" y="35"/>
                    <a:pt x="17" y="35"/>
                    <a:pt x="17" y="36"/>
                  </a:cubicBezTo>
                  <a:cubicBezTo>
                    <a:pt x="16" y="36"/>
                    <a:pt x="17" y="37"/>
                    <a:pt x="16" y="37"/>
                  </a:cubicBezTo>
                  <a:cubicBezTo>
                    <a:pt x="15" y="37"/>
                    <a:pt x="15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3" y="38"/>
                    <a:pt x="12" y="39"/>
                    <a:pt x="11" y="39"/>
                  </a:cubicBezTo>
                  <a:cubicBezTo>
                    <a:pt x="11" y="40"/>
                    <a:pt x="11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0"/>
                    <a:pt x="10" y="40"/>
                    <a:pt x="10" y="39"/>
                  </a:cubicBezTo>
                  <a:cubicBezTo>
                    <a:pt x="9" y="40"/>
                    <a:pt x="7" y="40"/>
                    <a:pt x="6" y="40"/>
                  </a:cubicBezTo>
                  <a:cubicBezTo>
                    <a:pt x="5" y="39"/>
                    <a:pt x="5" y="40"/>
                    <a:pt x="5" y="40"/>
                  </a:cubicBezTo>
                  <a:cubicBezTo>
                    <a:pt x="4" y="40"/>
                    <a:pt x="4" y="40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2"/>
                    <a:pt x="2" y="42"/>
                    <a:pt x="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2" y="42"/>
                    <a:pt x="3" y="41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0"/>
                    <a:pt x="3" y="41"/>
                    <a:pt x="2" y="41"/>
                  </a:cubicBezTo>
                  <a:cubicBezTo>
                    <a:pt x="2" y="41"/>
                    <a:pt x="2" y="40"/>
                    <a:pt x="2" y="40"/>
                  </a:cubicBezTo>
                  <a:cubicBezTo>
                    <a:pt x="2" y="40"/>
                    <a:pt x="3" y="40"/>
                    <a:pt x="2" y="39"/>
                  </a:cubicBezTo>
                  <a:cubicBezTo>
                    <a:pt x="2" y="39"/>
                    <a:pt x="2" y="39"/>
                    <a:pt x="2" y="38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1" y="37"/>
                    <a:pt x="2" y="36"/>
                    <a:pt x="2" y="36"/>
                  </a:cubicBezTo>
                  <a:cubicBezTo>
                    <a:pt x="2" y="36"/>
                    <a:pt x="2" y="35"/>
                    <a:pt x="2" y="34"/>
                  </a:cubicBezTo>
                  <a:cubicBezTo>
                    <a:pt x="2" y="34"/>
                    <a:pt x="3" y="34"/>
                    <a:pt x="3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4"/>
                    <a:pt x="1" y="34"/>
                  </a:cubicBezTo>
                  <a:cubicBezTo>
                    <a:pt x="1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1" y="33"/>
                    <a:pt x="1" y="33"/>
                  </a:cubicBezTo>
                  <a:cubicBezTo>
                    <a:pt x="1" y="34"/>
                    <a:pt x="2" y="33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0" y="34"/>
                    <a:pt x="0" y="34"/>
                  </a:cubicBezTo>
                  <a:cubicBezTo>
                    <a:pt x="0" y="34"/>
                    <a:pt x="0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3"/>
                    <a:pt x="0" y="33"/>
                    <a:pt x="0" y="33"/>
                  </a:cubicBezTo>
                  <a:cubicBezTo>
                    <a:pt x="0" y="33"/>
                    <a:pt x="1" y="32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2" y="31"/>
                    <a:pt x="1" y="31"/>
                  </a:cubicBezTo>
                  <a:cubicBezTo>
                    <a:pt x="1" y="31"/>
                    <a:pt x="2" y="30"/>
                    <a:pt x="2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9"/>
                    <a:pt x="3" y="29"/>
                    <a:pt x="3" y="29"/>
                  </a:cubicBezTo>
                  <a:cubicBezTo>
                    <a:pt x="4" y="29"/>
                    <a:pt x="4" y="30"/>
                    <a:pt x="4" y="30"/>
                  </a:cubicBezTo>
                  <a:cubicBezTo>
                    <a:pt x="4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3" y="30"/>
                    <a:pt x="4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31"/>
                    <a:pt x="4" y="31"/>
                    <a:pt x="4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3"/>
                    <a:pt x="3" y="33"/>
                  </a:cubicBezTo>
                  <a:cubicBezTo>
                    <a:pt x="4" y="33"/>
                    <a:pt x="4" y="32"/>
                    <a:pt x="5" y="32"/>
                  </a:cubicBezTo>
                  <a:cubicBezTo>
                    <a:pt x="6" y="32"/>
                    <a:pt x="4" y="31"/>
                    <a:pt x="5" y="31"/>
                  </a:cubicBezTo>
                  <a:cubicBezTo>
                    <a:pt x="6" y="31"/>
                    <a:pt x="6" y="31"/>
                    <a:pt x="6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7" y="29"/>
                    <a:pt x="8" y="30"/>
                    <a:pt x="9" y="29"/>
                  </a:cubicBezTo>
                  <a:cubicBezTo>
                    <a:pt x="9" y="29"/>
                    <a:pt x="10" y="29"/>
                    <a:pt x="10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28"/>
                    <a:pt x="12" y="27"/>
                    <a:pt x="12" y="27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6"/>
                    <a:pt x="13" y="27"/>
                    <a:pt x="12" y="26"/>
                  </a:cubicBezTo>
                  <a:cubicBezTo>
                    <a:pt x="12" y="26"/>
                    <a:pt x="13" y="26"/>
                    <a:pt x="13" y="26"/>
                  </a:cubicBezTo>
                  <a:cubicBezTo>
                    <a:pt x="14" y="26"/>
                    <a:pt x="14" y="27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4" y="26"/>
                    <a:pt x="13" y="26"/>
                    <a:pt x="13" y="26"/>
                  </a:cubicBezTo>
                  <a:cubicBezTo>
                    <a:pt x="14" y="25"/>
                    <a:pt x="15" y="26"/>
                    <a:pt x="16" y="25"/>
                  </a:cubicBezTo>
                  <a:cubicBezTo>
                    <a:pt x="17" y="25"/>
                    <a:pt x="17" y="25"/>
                    <a:pt x="18" y="24"/>
                  </a:cubicBezTo>
                  <a:cubicBezTo>
                    <a:pt x="18" y="24"/>
                    <a:pt x="17" y="24"/>
                    <a:pt x="17" y="23"/>
                  </a:cubicBezTo>
                  <a:cubicBezTo>
                    <a:pt x="18" y="22"/>
                    <a:pt x="18" y="21"/>
                    <a:pt x="19" y="21"/>
                  </a:cubicBez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1" y="20"/>
                    <a:pt x="20" y="20"/>
                    <a:pt x="20" y="19"/>
                  </a:cubicBezTo>
                  <a:cubicBezTo>
                    <a:pt x="20" y="19"/>
                    <a:pt x="21" y="20"/>
                    <a:pt x="21" y="20"/>
                  </a:cubicBezTo>
                  <a:cubicBezTo>
                    <a:pt x="21" y="21"/>
                    <a:pt x="21" y="20"/>
                    <a:pt x="21" y="21"/>
                  </a:cubicBezTo>
                  <a:cubicBezTo>
                    <a:pt x="22" y="21"/>
                    <a:pt x="22" y="22"/>
                    <a:pt x="22" y="22"/>
                  </a:cubicBezTo>
                  <a:cubicBezTo>
                    <a:pt x="23" y="22"/>
                    <a:pt x="23" y="21"/>
                    <a:pt x="24" y="21"/>
                  </a:cubicBezTo>
                  <a:cubicBezTo>
                    <a:pt x="25" y="21"/>
                    <a:pt x="26" y="21"/>
                    <a:pt x="26" y="21"/>
                  </a:cubicBezTo>
                  <a:cubicBezTo>
                    <a:pt x="27" y="20"/>
                    <a:pt x="28" y="20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7" y="19"/>
                    <a:pt x="28" y="18"/>
                  </a:cubicBezTo>
                  <a:cubicBezTo>
                    <a:pt x="29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7"/>
                  </a:cubicBezTo>
                  <a:cubicBezTo>
                    <a:pt x="31" y="17"/>
                    <a:pt x="30" y="17"/>
                    <a:pt x="29" y="16"/>
                  </a:cubicBezTo>
                  <a:cubicBezTo>
                    <a:pt x="28" y="16"/>
                    <a:pt x="26" y="15"/>
                    <a:pt x="26" y="14"/>
                  </a:cubicBezTo>
                  <a:cubicBezTo>
                    <a:pt x="25" y="14"/>
                    <a:pt x="25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3" y="13"/>
                    <a:pt x="24" y="13"/>
                  </a:cubicBezTo>
                  <a:cubicBezTo>
                    <a:pt x="25" y="13"/>
                    <a:pt x="25" y="13"/>
                    <a:pt x="25" y="14"/>
                  </a:cubicBezTo>
                  <a:cubicBezTo>
                    <a:pt x="26" y="14"/>
                    <a:pt x="27" y="14"/>
                    <a:pt x="28" y="1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0" y="16"/>
                    <a:pt x="31" y="16"/>
                    <a:pt x="31" y="16"/>
                  </a:cubicBezTo>
                  <a:cubicBezTo>
                    <a:pt x="32" y="16"/>
                    <a:pt x="32" y="17"/>
                    <a:pt x="32" y="17"/>
                  </a:cubicBezTo>
                  <a:cubicBezTo>
                    <a:pt x="33" y="16"/>
                    <a:pt x="33" y="16"/>
                    <a:pt x="34" y="15"/>
                  </a:cubicBezTo>
                  <a:cubicBezTo>
                    <a:pt x="34" y="15"/>
                    <a:pt x="35" y="16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4"/>
                    <a:pt x="35" y="14"/>
                    <a:pt x="35" y="14"/>
                  </a:cubicBezTo>
                  <a:cubicBezTo>
                    <a:pt x="36" y="13"/>
                    <a:pt x="36" y="14"/>
                    <a:pt x="37" y="14"/>
                  </a:cubicBezTo>
                  <a:cubicBezTo>
                    <a:pt x="37" y="13"/>
                    <a:pt x="36" y="13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8" y="13"/>
                    <a:pt x="37" y="13"/>
                    <a:pt x="38" y="12"/>
                  </a:cubicBezTo>
                  <a:cubicBezTo>
                    <a:pt x="38" y="12"/>
                    <a:pt x="37" y="12"/>
                    <a:pt x="37" y="12"/>
                  </a:cubicBezTo>
                  <a:cubicBezTo>
                    <a:pt x="37" y="11"/>
                    <a:pt x="37" y="10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7" y="9"/>
                    <a:pt x="37" y="9"/>
                  </a:cubicBezTo>
                  <a:cubicBezTo>
                    <a:pt x="37" y="10"/>
                    <a:pt x="38" y="10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10"/>
                    <a:pt x="39" y="11"/>
                  </a:cubicBezTo>
                  <a:cubicBezTo>
                    <a:pt x="39" y="11"/>
                    <a:pt x="40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0" y="10"/>
                    <a:pt x="39" y="10"/>
                  </a:cubicBezTo>
                  <a:cubicBezTo>
                    <a:pt x="39" y="10"/>
                    <a:pt x="40" y="10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1" y="11"/>
                    <a:pt x="40" y="12"/>
                    <a:pt x="41" y="12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3" y="11"/>
                    <a:pt x="42" y="10"/>
                    <a:pt x="42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9"/>
                    <a:pt x="39" y="8"/>
                    <a:pt x="39" y="8"/>
                  </a:cubicBezTo>
                  <a:cubicBezTo>
                    <a:pt x="38" y="8"/>
                    <a:pt x="37" y="7"/>
                    <a:pt x="37" y="7"/>
                  </a:cubicBezTo>
                  <a:cubicBezTo>
                    <a:pt x="35" y="6"/>
                    <a:pt x="34" y="5"/>
                    <a:pt x="33" y="4"/>
                  </a:cubicBezTo>
                  <a:cubicBezTo>
                    <a:pt x="33" y="3"/>
                    <a:pt x="31" y="3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3" y="2"/>
                    <a:pt x="33" y="3"/>
                  </a:cubicBezTo>
                  <a:cubicBezTo>
                    <a:pt x="34" y="4"/>
                    <a:pt x="36" y="5"/>
                    <a:pt x="37" y="6"/>
                  </a:cubicBezTo>
                  <a:cubicBezTo>
                    <a:pt x="38" y="6"/>
                    <a:pt x="38" y="7"/>
                    <a:pt x="39" y="7"/>
                  </a:cubicBezTo>
                  <a:cubicBezTo>
                    <a:pt x="40" y="7"/>
                    <a:pt x="42" y="7"/>
                    <a:pt x="42" y="8"/>
                  </a:cubicBezTo>
                  <a:cubicBezTo>
                    <a:pt x="43" y="9"/>
                    <a:pt x="44" y="9"/>
                    <a:pt x="45" y="10"/>
                  </a:cubicBezTo>
                  <a:cubicBezTo>
                    <a:pt x="45" y="11"/>
                    <a:pt x="46" y="11"/>
                    <a:pt x="46" y="11"/>
                  </a:cubicBezTo>
                  <a:cubicBezTo>
                    <a:pt x="47" y="11"/>
                    <a:pt x="47" y="12"/>
                    <a:pt x="48" y="12"/>
                  </a:cubicBezTo>
                  <a:cubicBezTo>
                    <a:pt x="48" y="12"/>
                    <a:pt x="48" y="13"/>
                    <a:pt x="48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1" y="12"/>
                    <a:pt x="51" y="12"/>
                  </a:cubicBezTo>
                  <a:cubicBezTo>
                    <a:pt x="49" y="12"/>
                    <a:pt x="49" y="11"/>
                    <a:pt x="48" y="11"/>
                  </a:cubicBezTo>
                  <a:cubicBezTo>
                    <a:pt x="47" y="11"/>
                    <a:pt x="47" y="11"/>
                    <a:pt x="47" y="10"/>
                  </a:cubicBezTo>
                  <a:cubicBezTo>
                    <a:pt x="48" y="10"/>
                    <a:pt x="49" y="10"/>
                    <a:pt x="50" y="10"/>
                  </a:cubicBezTo>
                  <a:cubicBezTo>
                    <a:pt x="51" y="10"/>
                    <a:pt x="52" y="11"/>
                    <a:pt x="53" y="11"/>
                  </a:cubicBezTo>
                  <a:cubicBezTo>
                    <a:pt x="54" y="11"/>
                    <a:pt x="55" y="12"/>
                    <a:pt x="57" y="11"/>
                  </a:cubicBezTo>
                  <a:cubicBezTo>
                    <a:pt x="58" y="11"/>
                    <a:pt x="59" y="11"/>
                    <a:pt x="60" y="10"/>
                  </a:cubicBezTo>
                  <a:cubicBezTo>
                    <a:pt x="60" y="10"/>
                    <a:pt x="58" y="10"/>
                    <a:pt x="59" y="10"/>
                  </a:cubicBezTo>
                  <a:cubicBezTo>
                    <a:pt x="60" y="9"/>
                    <a:pt x="61" y="9"/>
                    <a:pt x="62" y="9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7"/>
                    <a:pt x="63" y="8"/>
                    <a:pt x="63" y="8"/>
                  </a:cubicBezTo>
                  <a:cubicBezTo>
                    <a:pt x="64" y="7"/>
                    <a:pt x="63" y="7"/>
                    <a:pt x="64" y="7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5"/>
                    <a:pt x="65" y="5"/>
                    <a:pt x="64" y="5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2" y="1"/>
                    <a:pt x="62" y="1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2" y="0"/>
                    <a:pt x="63" y="1"/>
                  </a:cubicBezTo>
                  <a:cubicBezTo>
                    <a:pt x="63" y="1"/>
                    <a:pt x="63" y="1"/>
                    <a:pt x="64" y="1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5" y="2"/>
                    <a:pt x="65" y="2"/>
                    <a:pt x="66" y="3"/>
                  </a:cubicBezTo>
                  <a:cubicBezTo>
                    <a:pt x="66" y="3"/>
                    <a:pt x="66" y="4"/>
                    <a:pt x="66" y="4"/>
                  </a:cubicBezTo>
                  <a:cubicBezTo>
                    <a:pt x="67" y="5"/>
                    <a:pt x="67" y="5"/>
                    <a:pt x="68" y="5"/>
                  </a:cubicBezTo>
                  <a:cubicBezTo>
                    <a:pt x="68" y="5"/>
                    <a:pt x="69" y="5"/>
                    <a:pt x="69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5"/>
                    <a:pt x="69" y="4"/>
                    <a:pt x="69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5"/>
                    <a:pt x="70" y="5"/>
                    <a:pt x="70" y="5"/>
                  </a:cubicBezTo>
                  <a:cubicBezTo>
                    <a:pt x="70" y="5"/>
                    <a:pt x="71" y="5"/>
                    <a:pt x="71" y="5"/>
                  </a:cubicBezTo>
                  <a:cubicBezTo>
                    <a:pt x="72" y="5"/>
                    <a:pt x="72" y="5"/>
                    <a:pt x="73" y="5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3" y="4"/>
                    <a:pt x="72" y="6"/>
                    <a:pt x="74" y="5"/>
                  </a:cubicBezTo>
                  <a:cubicBezTo>
                    <a:pt x="74" y="5"/>
                    <a:pt x="74" y="6"/>
                    <a:pt x="75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6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7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8"/>
                    <a:pt x="76" y="8"/>
                  </a:cubicBezTo>
                  <a:cubicBezTo>
                    <a:pt x="76" y="8"/>
                    <a:pt x="77" y="8"/>
                    <a:pt x="77" y="8"/>
                  </a:cubicBezTo>
                  <a:cubicBezTo>
                    <a:pt x="77" y="8"/>
                    <a:pt x="76" y="8"/>
                    <a:pt x="76" y="8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2" name="Freeform 509"/>
            <p:cNvSpPr>
              <a:spLocks noChangeArrowheads="1"/>
            </p:cNvSpPr>
            <p:nvPr/>
          </p:nvSpPr>
          <p:spPr bwMode="auto">
            <a:xfrm>
              <a:off x="965200" y="422275"/>
              <a:ext cx="22225" cy="19050"/>
            </a:xfrm>
            <a:custGeom>
              <a:avLst/>
              <a:gdLst>
                <a:gd name="T0" fmla="*/ 18521 w 6"/>
                <a:gd name="T1" fmla="*/ 15240 h 5"/>
                <a:gd name="T2" fmla="*/ 7408 w 6"/>
                <a:gd name="T3" fmla="*/ 19050 h 5"/>
                <a:gd name="T4" fmla="*/ 0 w 6"/>
                <a:gd name="T5" fmla="*/ 11430 h 5"/>
                <a:gd name="T6" fmla="*/ 3704 w 6"/>
                <a:gd name="T7" fmla="*/ 3810 h 5"/>
                <a:gd name="T8" fmla="*/ 18521 w 6"/>
                <a:gd name="T9" fmla="*/ 0 h 5"/>
                <a:gd name="T10" fmla="*/ 22225 w 6"/>
                <a:gd name="T11" fmla="*/ 7620 h 5"/>
                <a:gd name="T12" fmla="*/ 18521 w 6"/>
                <a:gd name="T13" fmla="*/ 1524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5"/>
                <a:gd name="T23" fmla="*/ 6 w 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5">
                  <a:moveTo>
                    <a:pt x="5" y="4"/>
                  </a:moveTo>
                  <a:cubicBezTo>
                    <a:pt x="4" y="5"/>
                    <a:pt x="3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6" y="3"/>
                    <a:pt x="5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3" name="Freeform 510"/>
            <p:cNvSpPr>
              <a:spLocks noChangeArrowheads="1"/>
            </p:cNvSpPr>
            <p:nvPr/>
          </p:nvSpPr>
          <p:spPr bwMode="auto">
            <a:xfrm>
              <a:off x="923925" y="304800"/>
              <a:ext cx="11113" cy="7938"/>
            </a:xfrm>
            <a:custGeom>
              <a:avLst/>
              <a:gdLst>
                <a:gd name="T0" fmla="*/ 7409 w 3"/>
                <a:gd name="T1" fmla="*/ 3969 h 2"/>
                <a:gd name="T2" fmla="*/ 3704 w 3"/>
                <a:gd name="T3" fmla="*/ 7938 h 2"/>
                <a:gd name="T4" fmla="*/ 0 w 3"/>
                <a:gd name="T5" fmla="*/ 3969 h 2"/>
                <a:gd name="T6" fmla="*/ 7409 w 3"/>
                <a:gd name="T7" fmla="*/ 0 h 2"/>
                <a:gd name="T8" fmla="*/ 11113 w 3"/>
                <a:gd name="T9" fmla="*/ 0 h 2"/>
                <a:gd name="T10" fmla="*/ 7409 w 3"/>
                <a:gd name="T11" fmla="*/ 3969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2"/>
                <a:gd name="T20" fmla="*/ 3 w 3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2">
                  <a:moveTo>
                    <a:pt x="2" y="1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1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4" name="Freeform 511"/>
            <p:cNvSpPr>
              <a:spLocks noChangeArrowheads="1"/>
            </p:cNvSpPr>
            <p:nvPr/>
          </p:nvSpPr>
          <p:spPr bwMode="auto">
            <a:xfrm>
              <a:off x="915988" y="293687"/>
              <a:ext cx="12700" cy="7938"/>
            </a:xfrm>
            <a:custGeom>
              <a:avLst/>
              <a:gdLst>
                <a:gd name="T0" fmla="*/ 12700 w 3"/>
                <a:gd name="T1" fmla="*/ 3969 h 2"/>
                <a:gd name="T2" fmla="*/ 8467 w 3"/>
                <a:gd name="T3" fmla="*/ 7938 h 2"/>
                <a:gd name="T4" fmla="*/ 4233 w 3"/>
                <a:gd name="T5" fmla="*/ 3969 h 2"/>
                <a:gd name="T6" fmla="*/ 4233 w 3"/>
                <a:gd name="T7" fmla="*/ 0 h 2"/>
                <a:gd name="T8" fmla="*/ 12700 w 3"/>
                <a:gd name="T9" fmla="*/ 0 h 2"/>
                <a:gd name="T10" fmla="*/ 12700 w 3"/>
                <a:gd name="T11" fmla="*/ 3969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2"/>
                <a:gd name="T20" fmla="*/ 3 w 3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2">
                  <a:moveTo>
                    <a:pt x="3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5" name="Freeform 512"/>
            <p:cNvSpPr>
              <a:spLocks noChangeArrowheads="1"/>
            </p:cNvSpPr>
            <p:nvPr/>
          </p:nvSpPr>
          <p:spPr bwMode="auto">
            <a:xfrm>
              <a:off x="915988" y="323850"/>
              <a:ext cx="23813" cy="15875"/>
            </a:xfrm>
            <a:custGeom>
              <a:avLst/>
              <a:gdLst>
                <a:gd name="T0" fmla="*/ 15875 w 6"/>
                <a:gd name="T1" fmla="*/ 11906 h 4"/>
                <a:gd name="T2" fmla="*/ 7938 w 6"/>
                <a:gd name="T3" fmla="*/ 15875 h 4"/>
                <a:gd name="T4" fmla="*/ 0 w 6"/>
                <a:gd name="T5" fmla="*/ 11906 h 4"/>
                <a:gd name="T6" fmla="*/ 7938 w 6"/>
                <a:gd name="T7" fmla="*/ 3969 h 4"/>
                <a:gd name="T8" fmla="*/ 15875 w 6"/>
                <a:gd name="T9" fmla="*/ 0 h 4"/>
                <a:gd name="T10" fmla="*/ 15875 w 6"/>
                <a:gd name="T11" fmla="*/ 11906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4"/>
                <a:gd name="T20" fmla="*/ 6 w 6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4">
                  <a:moveTo>
                    <a:pt x="4" y="3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5" y="1"/>
                    <a:pt x="6" y="2"/>
                    <a:pt x="4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6" name="Freeform 513"/>
            <p:cNvSpPr>
              <a:spLocks noChangeArrowheads="1"/>
            </p:cNvSpPr>
            <p:nvPr/>
          </p:nvSpPr>
          <p:spPr bwMode="auto">
            <a:xfrm>
              <a:off x="819150" y="41275"/>
              <a:ext cx="25400" cy="30163"/>
            </a:xfrm>
            <a:custGeom>
              <a:avLst/>
              <a:gdLst>
                <a:gd name="T0" fmla="*/ 21771 w 7"/>
                <a:gd name="T1" fmla="*/ 30163 h 8"/>
                <a:gd name="T2" fmla="*/ 18143 w 7"/>
                <a:gd name="T3" fmla="*/ 22622 h 8"/>
                <a:gd name="T4" fmla="*/ 10886 w 7"/>
                <a:gd name="T5" fmla="*/ 18852 h 8"/>
                <a:gd name="T6" fmla="*/ 3629 w 7"/>
                <a:gd name="T7" fmla="*/ 3770 h 8"/>
                <a:gd name="T8" fmla="*/ 0 w 7"/>
                <a:gd name="T9" fmla="*/ 0 h 8"/>
                <a:gd name="T10" fmla="*/ 3629 w 7"/>
                <a:gd name="T11" fmla="*/ 0 h 8"/>
                <a:gd name="T12" fmla="*/ 3629 w 7"/>
                <a:gd name="T13" fmla="*/ 0 h 8"/>
                <a:gd name="T14" fmla="*/ 10886 w 7"/>
                <a:gd name="T15" fmla="*/ 11311 h 8"/>
                <a:gd name="T16" fmla="*/ 10886 w 7"/>
                <a:gd name="T17" fmla="*/ 11311 h 8"/>
                <a:gd name="T18" fmla="*/ 18143 w 7"/>
                <a:gd name="T19" fmla="*/ 18852 h 8"/>
                <a:gd name="T20" fmla="*/ 21771 w 7"/>
                <a:gd name="T21" fmla="*/ 30163 h 8"/>
                <a:gd name="T22" fmla="*/ 21771 w 7"/>
                <a:gd name="T23" fmla="*/ 30163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8"/>
                <a:gd name="T38" fmla="*/ 7 w 7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8">
                  <a:moveTo>
                    <a:pt x="6" y="8"/>
                  </a:moveTo>
                  <a:cubicBezTo>
                    <a:pt x="5" y="8"/>
                    <a:pt x="5" y="7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2" y="4"/>
                    <a:pt x="1" y="2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5" y="6"/>
                    <a:pt x="6" y="7"/>
                    <a:pt x="6" y="8"/>
                  </a:cubicBezTo>
                  <a:cubicBezTo>
                    <a:pt x="7" y="8"/>
                    <a:pt x="6" y="8"/>
                    <a:pt x="6" y="8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7" name="Freeform 514"/>
            <p:cNvSpPr>
              <a:spLocks noChangeArrowheads="1"/>
            </p:cNvSpPr>
            <p:nvPr/>
          </p:nvSpPr>
          <p:spPr bwMode="auto">
            <a:xfrm>
              <a:off x="819150" y="244475"/>
              <a:ext cx="85725" cy="38100"/>
            </a:xfrm>
            <a:custGeom>
              <a:avLst/>
              <a:gdLst>
                <a:gd name="T0" fmla="*/ 81998 w 23"/>
                <a:gd name="T1" fmla="*/ 26670 h 10"/>
                <a:gd name="T2" fmla="*/ 70816 w 23"/>
                <a:gd name="T3" fmla="*/ 34290 h 10"/>
                <a:gd name="T4" fmla="*/ 63362 w 23"/>
                <a:gd name="T5" fmla="*/ 38100 h 10"/>
                <a:gd name="T6" fmla="*/ 55908 w 23"/>
                <a:gd name="T7" fmla="*/ 38100 h 10"/>
                <a:gd name="T8" fmla="*/ 48453 w 23"/>
                <a:gd name="T9" fmla="*/ 34290 h 10"/>
                <a:gd name="T10" fmla="*/ 44726 w 23"/>
                <a:gd name="T11" fmla="*/ 30480 h 10"/>
                <a:gd name="T12" fmla="*/ 44726 w 23"/>
                <a:gd name="T13" fmla="*/ 30480 h 10"/>
                <a:gd name="T14" fmla="*/ 40999 w 23"/>
                <a:gd name="T15" fmla="*/ 34290 h 10"/>
                <a:gd name="T16" fmla="*/ 37272 w 23"/>
                <a:gd name="T17" fmla="*/ 30480 h 10"/>
                <a:gd name="T18" fmla="*/ 37272 w 23"/>
                <a:gd name="T19" fmla="*/ 34290 h 10"/>
                <a:gd name="T20" fmla="*/ 33545 w 23"/>
                <a:gd name="T21" fmla="*/ 34290 h 10"/>
                <a:gd name="T22" fmla="*/ 26090 w 23"/>
                <a:gd name="T23" fmla="*/ 38100 h 10"/>
                <a:gd name="T24" fmla="*/ 22363 w 23"/>
                <a:gd name="T25" fmla="*/ 38100 h 10"/>
                <a:gd name="T26" fmla="*/ 26090 w 23"/>
                <a:gd name="T27" fmla="*/ 30480 h 10"/>
                <a:gd name="T28" fmla="*/ 26090 w 23"/>
                <a:gd name="T29" fmla="*/ 30480 h 10"/>
                <a:gd name="T30" fmla="*/ 26090 w 23"/>
                <a:gd name="T31" fmla="*/ 30480 h 10"/>
                <a:gd name="T32" fmla="*/ 26090 w 23"/>
                <a:gd name="T33" fmla="*/ 26670 h 10"/>
                <a:gd name="T34" fmla="*/ 22363 w 23"/>
                <a:gd name="T35" fmla="*/ 22860 h 10"/>
                <a:gd name="T36" fmla="*/ 14909 w 23"/>
                <a:gd name="T37" fmla="*/ 22860 h 10"/>
                <a:gd name="T38" fmla="*/ 11182 w 23"/>
                <a:gd name="T39" fmla="*/ 26670 h 10"/>
                <a:gd name="T40" fmla="*/ 7454 w 23"/>
                <a:gd name="T41" fmla="*/ 26670 h 10"/>
                <a:gd name="T42" fmla="*/ 3727 w 23"/>
                <a:gd name="T43" fmla="*/ 22860 h 10"/>
                <a:gd name="T44" fmla="*/ 3727 w 23"/>
                <a:gd name="T45" fmla="*/ 19050 h 10"/>
                <a:gd name="T46" fmla="*/ 14909 w 23"/>
                <a:gd name="T47" fmla="*/ 15240 h 10"/>
                <a:gd name="T48" fmla="*/ 22363 w 23"/>
                <a:gd name="T49" fmla="*/ 15240 h 10"/>
                <a:gd name="T50" fmla="*/ 26090 w 23"/>
                <a:gd name="T51" fmla="*/ 15240 h 10"/>
                <a:gd name="T52" fmla="*/ 22363 w 23"/>
                <a:gd name="T53" fmla="*/ 19050 h 10"/>
                <a:gd name="T54" fmla="*/ 37272 w 23"/>
                <a:gd name="T55" fmla="*/ 15240 h 10"/>
                <a:gd name="T56" fmla="*/ 48453 w 23"/>
                <a:gd name="T57" fmla="*/ 15240 h 10"/>
                <a:gd name="T58" fmla="*/ 48453 w 23"/>
                <a:gd name="T59" fmla="*/ 15240 h 10"/>
                <a:gd name="T60" fmla="*/ 44726 w 23"/>
                <a:gd name="T61" fmla="*/ 15240 h 10"/>
                <a:gd name="T62" fmla="*/ 40999 w 23"/>
                <a:gd name="T63" fmla="*/ 7620 h 10"/>
                <a:gd name="T64" fmla="*/ 40999 w 23"/>
                <a:gd name="T65" fmla="*/ 3810 h 10"/>
                <a:gd name="T66" fmla="*/ 52180 w 23"/>
                <a:gd name="T67" fmla="*/ 3810 h 10"/>
                <a:gd name="T68" fmla="*/ 55908 w 23"/>
                <a:gd name="T69" fmla="*/ 7620 h 10"/>
                <a:gd name="T70" fmla="*/ 55908 w 23"/>
                <a:gd name="T71" fmla="*/ 11430 h 10"/>
                <a:gd name="T72" fmla="*/ 63362 w 23"/>
                <a:gd name="T73" fmla="*/ 7620 h 10"/>
                <a:gd name="T74" fmla="*/ 78271 w 23"/>
                <a:gd name="T75" fmla="*/ 11430 h 10"/>
                <a:gd name="T76" fmla="*/ 81998 w 23"/>
                <a:gd name="T77" fmla="*/ 26670 h 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"/>
                <a:gd name="T118" fmla="*/ 0 h 10"/>
                <a:gd name="T119" fmla="*/ 23 w 23"/>
                <a:gd name="T120" fmla="*/ 10 h 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" h="10">
                  <a:moveTo>
                    <a:pt x="22" y="7"/>
                  </a:moveTo>
                  <a:cubicBezTo>
                    <a:pt x="21" y="7"/>
                    <a:pt x="21" y="9"/>
                    <a:pt x="19" y="9"/>
                  </a:cubicBezTo>
                  <a:cubicBezTo>
                    <a:pt x="18" y="9"/>
                    <a:pt x="18" y="10"/>
                    <a:pt x="17" y="10"/>
                  </a:cubicBezTo>
                  <a:cubicBezTo>
                    <a:pt x="16" y="10"/>
                    <a:pt x="15" y="10"/>
                    <a:pt x="15" y="10"/>
                  </a:cubicBezTo>
                  <a:cubicBezTo>
                    <a:pt x="14" y="9"/>
                    <a:pt x="14" y="9"/>
                    <a:pt x="13" y="9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9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10" y="8"/>
                    <a:pt x="9" y="9"/>
                  </a:cubicBezTo>
                  <a:cubicBezTo>
                    <a:pt x="8" y="9"/>
                    <a:pt x="8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7" y="9"/>
                    <a:pt x="6" y="9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6" y="7"/>
                    <a:pt x="7" y="7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4" y="6"/>
                    <a:pt x="3" y="6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1" y="7"/>
                    <a:pt x="0" y="7"/>
                    <a:pt x="1" y="6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2" y="4"/>
                    <a:pt x="3" y="5"/>
                    <a:pt x="4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4"/>
                    <a:pt x="10" y="4"/>
                  </a:cubicBezTo>
                  <a:cubicBezTo>
                    <a:pt x="11" y="3"/>
                    <a:pt x="12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0" y="3"/>
                    <a:pt x="11" y="2"/>
                  </a:cubicBezTo>
                  <a:cubicBezTo>
                    <a:pt x="11" y="2"/>
                    <a:pt x="11" y="2"/>
                    <a:pt x="11" y="1"/>
                  </a:cubicBezTo>
                  <a:cubicBezTo>
                    <a:pt x="12" y="1"/>
                    <a:pt x="13" y="0"/>
                    <a:pt x="14" y="1"/>
                  </a:cubicBezTo>
                  <a:cubicBezTo>
                    <a:pt x="15" y="1"/>
                    <a:pt x="15" y="1"/>
                    <a:pt x="15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2"/>
                    <a:pt x="17" y="2"/>
                  </a:cubicBezTo>
                  <a:cubicBezTo>
                    <a:pt x="19" y="1"/>
                    <a:pt x="20" y="2"/>
                    <a:pt x="21" y="3"/>
                  </a:cubicBezTo>
                  <a:cubicBezTo>
                    <a:pt x="23" y="4"/>
                    <a:pt x="23" y="5"/>
                    <a:pt x="22" y="7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8" name="Freeform 515"/>
            <p:cNvSpPr>
              <a:spLocks noChangeArrowheads="1"/>
            </p:cNvSpPr>
            <p:nvPr/>
          </p:nvSpPr>
          <p:spPr bwMode="auto">
            <a:xfrm>
              <a:off x="890588" y="320675"/>
              <a:ext cx="22225" cy="14288"/>
            </a:xfrm>
            <a:custGeom>
              <a:avLst/>
              <a:gdLst>
                <a:gd name="T0" fmla="*/ 22225 w 6"/>
                <a:gd name="T1" fmla="*/ 3572 h 4"/>
                <a:gd name="T2" fmla="*/ 18521 w 6"/>
                <a:gd name="T3" fmla="*/ 7144 h 4"/>
                <a:gd name="T4" fmla="*/ 14817 w 6"/>
                <a:gd name="T5" fmla="*/ 10716 h 4"/>
                <a:gd name="T6" fmla="*/ 3704 w 6"/>
                <a:gd name="T7" fmla="*/ 14288 h 4"/>
                <a:gd name="T8" fmla="*/ 0 w 6"/>
                <a:gd name="T9" fmla="*/ 10716 h 4"/>
                <a:gd name="T10" fmla="*/ 0 w 6"/>
                <a:gd name="T11" fmla="*/ 3572 h 4"/>
                <a:gd name="T12" fmla="*/ 11113 w 6"/>
                <a:gd name="T13" fmla="*/ 0 h 4"/>
                <a:gd name="T14" fmla="*/ 14817 w 6"/>
                <a:gd name="T15" fmla="*/ 0 h 4"/>
                <a:gd name="T16" fmla="*/ 22225 w 6"/>
                <a:gd name="T17" fmla="*/ 0 h 4"/>
                <a:gd name="T18" fmla="*/ 22225 w 6"/>
                <a:gd name="T19" fmla="*/ 3572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4"/>
                <a:gd name="T32" fmla="*/ 6 w 6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4">
                  <a:moveTo>
                    <a:pt x="6" y="1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9" name="Freeform 516"/>
            <p:cNvSpPr>
              <a:spLocks noChangeArrowheads="1"/>
            </p:cNvSpPr>
            <p:nvPr/>
          </p:nvSpPr>
          <p:spPr bwMode="auto">
            <a:xfrm>
              <a:off x="811213" y="214312"/>
              <a:ext cx="52388" cy="30163"/>
            </a:xfrm>
            <a:custGeom>
              <a:avLst/>
              <a:gdLst>
                <a:gd name="T0" fmla="*/ 44904 w 14"/>
                <a:gd name="T1" fmla="*/ 15082 h 8"/>
                <a:gd name="T2" fmla="*/ 41162 w 14"/>
                <a:gd name="T3" fmla="*/ 22622 h 8"/>
                <a:gd name="T4" fmla="*/ 29936 w 14"/>
                <a:gd name="T5" fmla="*/ 30163 h 8"/>
                <a:gd name="T6" fmla="*/ 18710 w 14"/>
                <a:gd name="T7" fmla="*/ 26393 h 8"/>
                <a:gd name="T8" fmla="*/ 11226 w 14"/>
                <a:gd name="T9" fmla="*/ 18852 h 8"/>
                <a:gd name="T10" fmla="*/ 0 w 14"/>
                <a:gd name="T11" fmla="*/ 18852 h 8"/>
                <a:gd name="T12" fmla="*/ 0 w 14"/>
                <a:gd name="T13" fmla="*/ 15082 h 8"/>
                <a:gd name="T14" fmla="*/ 3742 w 14"/>
                <a:gd name="T15" fmla="*/ 7541 h 8"/>
                <a:gd name="T16" fmla="*/ 14968 w 14"/>
                <a:gd name="T17" fmla="*/ 11311 h 8"/>
                <a:gd name="T18" fmla="*/ 18710 w 14"/>
                <a:gd name="T19" fmla="*/ 11311 h 8"/>
                <a:gd name="T20" fmla="*/ 18710 w 14"/>
                <a:gd name="T21" fmla="*/ 7541 h 8"/>
                <a:gd name="T22" fmla="*/ 22452 w 14"/>
                <a:gd name="T23" fmla="*/ 3770 h 8"/>
                <a:gd name="T24" fmla="*/ 26194 w 14"/>
                <a:gd name="T25" fmla="*/ 3770 h 8"/>
                <a:gd name="T26" fmla="*/ 29936 w 14"/>
                <a:gd name="T27" fmla="*/ 7541 h 8"/>
                <a:gd name="T28" fmla="*/ 48646 w 14"/>
                <a:gd name="T29" fmla="*/ 7541 h 8"/>
                <a:gd name="T30" fmla="*/ 44904 w 14"/>
                <a:gd name="T31" fmla="*/ 15082 h 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"/>
                <a:gd name="T49" fmla="*/ 0 h 8"/>
                <a:gd name="T50" fmla="*/ 14 w 14"/>
                <a:gd name="T51" fmla="*/ 8 h 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" h="8">
                  <a:moveTo>
                    <a:pt x="12" y="4"/>
                  </a:moveTo>
                  <a:cubicBezTo>
                    <a:pt x="12" y="5"/>
                    <a:pt x="12" y="5"/>
                    <a:pt x="11" y="6"/>
                  </a:cubicBezTo>
                  <a:cubicBezTo>
                    <a:pt x="10" y="6"/>
                    <a:pt x="10" y="7"/>
                    <a:pt x="8" y="8"/>
                  </a:cubicBezTo>
                  <a:cubicBezTo>
                    <a:pt x="7" y="7"/>
                    <a:pt x="6" y="8"/>
                    <a:pt x="5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2" y="5"/>
                    <a:pt x="1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10" y="2"/>
                    <a:pt x="12" y="0"/>
                    <a:pt x="13" y="2"/>
                  </a:cubicBezTo>
                  <a:cubicBezTo>
                    <a:pt x="14" y="2"/>
                    <a:pt x="12" y="3"/>
                    <a:pt x="12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0" name="Freeform 517"/>
            <p:cNvSpPr>
              <a:spLocks noChangeArrowheads="1"/>
            </p:cNvSpPr>
            <p:nvPr/>
          </p:nvSpPr>
          <p:spPr bwMode="auto">
            <a:xfrm>
              <a:off x="874713" y="358775"/>
              <a:ext cx="23813" cy="14288"/>
            </a:xfrm>
            <a:custGeom>
              <a:avLst/>
              <a:gdLst>
                <a:gd name="T0" fmla="*/ 23813 w 6"/>
                <a:gd name="T1" fmla="*/ 10716 h 4"/>
                <a:gd name="T2" fmla="*/ 7938 w 6"/>
                <a:gd name="T3" fmla="*/ 14288 h 4"/>
                <a:gd name="T4" fmla="*/ 0 w 6"/>
                <a:gd name="T5" fmla="*/ 10716 h 4"/>
                <a:gd name="T6" fmla="*/ 3969 w 6"/>
                <a:gd name="T7" fmla="*/ 3572 h 4"/>
                <a:gd name="T8" fmla="*/ 7938 w 6"/>
                <a:gd name="T9" fmla="*/ 0 h 4"/>
                <a:gd name="T10" fmla="*/ 23813 w 6"/>
                <a:gd name="T11" fmla="*/ 3572 h 4"/>
                <a:gd name="T12" fmla="*/ 23813 w 6"/>
                <a:gd name="T13" fmla="*/ 1071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"/>
                <a:gd name="T23" fmla="*/ 6 w 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">
                  <a:moveTo>
                    <a:pt x="6" y="3"/>
                  </a:moveTo>
                  <a:cubicBezTo>
                    <a:pt x="5" y="4"/>
                    <a:pt x="3" y="4"/>
                    <a:pt x="2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1" name="Freeform 518"/>
            <p:cNvSpPr>
              <a:spLocks noChangeArrowheads="1"/>
            </p:cNvSpPr>
            <p:nvPr/>
          </p:nvSpPr>
          <p:spPr bwMode="auto">
            <a:xfrm>
              <a:off x="879475" y="331787"/>
              <a:ext cx="6350" cy="7938"/>
            </a:xfrm>
            <a:custGeom>
              <a:avLst/>
              <a:gdLst>
                <a:gd name="T0" fmla="*/ 6350 w 2"/>
                <a:gd name="T1" fmla="*/ 7938 h 2"/>
                <a:gd name="T2" fmla="*/ 0 w 2"/>
                <a:gd name="T3" fmla="*/ 7938 h 2"/>
                <a:gd name="T4" fmla="*/ 0 w 2"/>
                <a:gd name="T5" fmla="*/ 3969 h 2"/>
                <a:gd name="T6" fmla="*/ 3175 w 2"/>
                <a:gd name="T7" fmla="*/ 0 h 2"/>
                <a:gd name="T8" fmla="*/ 6350 w 2"/>
                <a:gd name="T9" fmla="*/ 3969 h 2"/>
                <a:gd name="T10" fmla="*/ 6350 w 2"/>
                <a:gd name="T11" fmla="*/ 793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2"/>
                <a:gd name="T20" fmla="*/ 2 w 2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2">
                  <a:moveTo>
                    <a:pt x="2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2" name="Freeform 519"/>
            <p:cNvSpPr>
              <a:spLocks noChangeArrowheads="1"/>
            </p:cNvSpPr>
            <p:nvPr/>
          </p:nvSpPr>
          <p:spPr bwMode="auto">
            <a:xfrm>
              <a:off x="825500" y="203200"/>
              <a:ext cx="15875" cy="11113"/>
            </a:xfrm>
            <a:custGeom>
              <a:avLst/>
              <a:gdLst>
                <a:gd name="T0" fmla="*/ 11906 w 4"/>
                <a:gd name="T1" fmla="*/ 11113 h 3"/>
                <a:gd name="T2" fmla="*/ 3969 w 4"/>
                <a:gd name="T3" fmla="*/ 11113 h 3"/>
                <a:gd name="T4" fmla="*/ 0 w 4"/>
                <a:gd name="T5" fmla="*/ 7409 h 3"/>
                <a:gd name="T6" fmla="*/ 11906 w 4"/>
                <a:gd name="T7" fmla="*/ 0 h 3"/>
                <a:gd name="T8" fmla="*/ 15875 w 4"/>
                <a:gd name="T9" fmla="*/ 3704 h 3"/>
                <a:gd name="T10" fmla="*/ 11906 w 4"/>
                <a:gd name="T11" fmla="*/ 1111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3" y="3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2" y="1"/>
                    <a:pt x="3" y="0"/>
                  </a:cubicBezTo>
                  <a:cubicBezTo>
                    <a:pt x="4" y="0"/>
                    <a:pt x="3" y="1"/>
                    <a:pt x="4" y="1"/>
                  </a:cubicBezTo>
                  <a:cubicBezTo>
                    <a:pt x="4" y="1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3" name="Freeform 520"/>
            <p:cNvSpPr>
              <a:spLocks noChangeArrowheads="1"/>
            </p:cNvSpPr>
            <p:nvPr/>
          </p:nvSpPr>
          <p:spPr bwMode="auto">
            <a:xfrm>
              <a:off x="855663" y="312737"/>
              <a:ext cx="19050" cy="15875"/>
            </a:xfrm>
            <a:custGeom>
              <a:avLst/>
              <a:gdLst>
                <a:gd name="T0" fmla="*/ 19050 w 5"/>
                <a:gd name="T1" fmla="*/ 11906 h 4"/>
                <a:gd name="T2" fmla="*/ 11430 w 5"/>
                <a:gd name="T3" fmla="*/ 15875 h 4"/>
                <a:gd name="T4" fmla="*/ 3810 w 5"/>
                <a:gd name="T5" fmla="*/ 15875 h 4"/>
                <a:gd name="T6" fmla="*/ 0 w 5"/>
                <a:gd name="T7" fmla="*/ 7938 h 4"/>
                <a:gd name="T8" fmla="*/ 7620 w 5"/>
                <a:gd name="T9" fmla="*/ 3969 h 4"/>
                <a:gd name="T10" fmla="*/ 19050 w 5"/>
                <a:gd name="T11" fmla="*/ 3969 h 4"/>
                <a:gd name="T12" fmla="*/ 19050 w 5"/>
                <a:gd name="T13" fmla="*/ 1190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4"/>
                <a:gd name="T23" fmla="*/ 5 w 5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4">
                  <a:moveTo>
                    <a:pt x="5" y="3"/>
                  </a:moveTo>
                  <a:cubicBezTo>
                    <a:pt x="4" y="4"/>
                    <a:pt x="4" y="4"/>
                    <a:pt x="3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0"/>
                    <a:pt x="4" y="1"/>
                    <a:pt x="5" y="1"/>
                  </a:cubicBezTo>
                  <a:cubicBezTo>
                    <a:pt x="5" y="2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4" name="Freeform 521"/>
            <p:cNvSpPr>
              <a:spLocks noChangeArrowheads="1"/>
            </p:cNvSpPr>
            <p:nvPr/>
          </p:nvSpPr>
          <p:spPr bwMode="auto">
            <a:xfrm>
              <a:off x="879475" y="414337"/>
              <a:ext cx="22225" cy="23813"/>
            </a:xfrm>
            <a:custGeom>
              <a:avLst/>
              <a:gdLst>
                <a:gd name="T0" fmla="*/ 18521 w 6"/>
                <a:gd name="T1" fmla="*/ 7938 h 6"/>
                <a:gd name="T2" fmla="*/ 14817 w 6"/>
                <a:gd name="T3" fmla="*/ 7938 h 6"/>
                <a:gd name="T4" fmla="*/ 22225 w 6"/>
                <a:gd name="T5" fmla="*/ 15875 h 6"/>
                <a:gd name="T6" fmla="*/ 14817 w 6"/>
                <a:gd name="T7" fmla="*/ 23813 h 6"/>
                <a:gd name="T8" fmla="*/ 7408 w 6"/>
                <a:gd name="T9" fmla="*/ 23813 h 6"/>
                <a:gd name="T10" fmla="*/ 3704 w 6"/>
                <a:gd name="T11" fmla="*/ 19844 h 6"/>
                <a:gd name="T12" fmla="*/ 3704 w 6"/>
                <a:gd name="T13" fmla="*/ 11907 h 6"/>
                <a:gd name="T14" fmla="*/ 7408 w 6"/>
                <a:gd name="T15" fmla="*/ 7938 h 6"/>
                <a:gd name="T16" fmla="*/ 11113 w 6"/>
                <a:gd name="T17" fmla="*/ 3969 h 6"/>
                <a:gd name="T18" fmla="*/ 14817 w 6"/>
                <a:gd name="T19" fmla="*/ 0 h 6"/>
                <a:gd name="T20" fmla="*/ 18521 w 6"/>
                <a:gd name="T21" fmla="*/ 3969 h 6"/>
                <a:gd name="T22" fmla="*/ 18521 w 6"/>
                <a:gd name="T23" fmla="*/ 7938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6"/>
                <a:gd name="T38" fmla="*/ 6 w 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6">
                  <a:moveTo>
                    <a:pt x="5" y="2"/>
                  </a:moveTo>
                  <a:cubicBezTo>
                    <a:pt x="5" y="2"/>
                    <a:pt x="4" y="2"/>
                    <a:pt x="4" y="2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6" y="4"/>
                    <a:pt x="5" y="5"/>
                    <a:pt x="4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3"/>
                    <a:pt x="4" y="3"/>
                    <a:pt x="2" y="2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5" name="Freeform 522"/>
            <p:cNvSpPr>
              <a:spLocks noChangeArrowheads="1"/>
            </p:cNvSpPr>
            <p:nvPr/>
          </p:nvSpPr>
          <p:spPr bwMode="auto">
            <a:xfrm>
              <a:off x="800100" y="165100"/>
              <a:ext cx="11113" cy="23813"/>
            </a:xfrm>
            <a:custGeom>
              <a:avLst/>
              <a:gdLst>
                <a:gd name="T0" fmla="*/ 11113 w 3"/>
                <a:gd name="T1" fmla="*/ 15875 h 6"/>
                <a:gd name="T2" fmla="*/ 7409 w 3"/>
                <a:gd name="T3" fmla="*/ 23813 h 6"/>
                <a:gd name="T4" fmla="*/ 3704 w 3"/>
                <a:gd name="T5" fmla="*/ 23813 h 6"/>
                <a:gd name="T6" fmla="*/ 3704 w 3"/>
                <a:gd name="T7" fmla="*/ 19844 h 6"/>
                <a:gd name="T8" fmla="*/ 3704 w 3"/>
                <a:gd name="T9" fmla="*/ 15875 h 6"/>
                <a:gd name="T10" fmla="*/ 3704 w 3"/>
                <a:gd name="T11" fmla="*/ 15875 h 6"/>
                <a:gd name="T12" fmla="*/ 7409 w 3"/>
                <a:gd name="T13" fmla="*/ 11907 h 6"/>
                <a:gd name="T14" fmla="*/ 7409 w 3"/>
                <a:gd name="T15" fmla="*/ 7938 h 6"/>
                <a:gd name="T16" fmla="*/ 3704 w 3"/>
                <a:gd name="T17" fmla="*/ 0 h 6"/>
                <a:gd name="T18" fmla="*/ 3704 w 3"/>
                <a:gd name="T19" fmla="*/ 0 h 6"/>
                <a:gd name="T20" fmla="*/ 11113 w 3"/>
                <a:gd name="T21" fmla="*/ 15875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"/>
                <a:gd name="T34" fmla="*/ 0 h 6"/>
                <a:gd name="T35" fmla="*/ 3 w 3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" h="6">
                  <a:moveTo>
                    <a:pt x="3" y="4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6"/>
                    <a:pt x="1" y="5"/>
                    <a:pt x="1" y="5"/>
                  </a:cubicBezTo>
                  <a:cubicBezTo>
                    <a:pt x="1" y="5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2"/>
                    <a:pt x="3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6" name="Freeform 523"/>
            <p:cNvSpPr>
              <a:spLocks noChangeArrowheads="1"/>
            </p:cNvSpPr>
            <p:nvPr/>
          </p:nvSpPr>
          <p:spPr bwMode="auto">
            <a:xfrm>
              <a:off x="830263" y="312737"/>
              <a:ext cx="22225" cy="15875"/>
            </a:xfrm>
            <a:custGeom>
              <a:avLst/>
              <a:gdLst>
                <a:gd name="T0" fmla="*/ 14817 w 6"/>
                <a:gd name="T1" fmla="*/ 11906 h 4"/>
                <a:gd name="T2" fmla="*/ 11113 w 6"/>
                <a:gd name="T3" fmla="*/ 15875 h 4"/>
                <a:gd name="T4" fmla="*/ 0 w 6"/>
                <a:gd name="T5" fmla="*/ 11906 h 4"/>
                <a:gd name="T6" fmla="*/ 3704 w 6"/>
                <a:gd name="T7" fmla="*/ 3969 h 4"/>
                <a:gd name="T8" fmla="*/ 14817 w 6"/>
                <a:gd name="T9" fmla="*/ 0 h 4"/>
                <a:gd name="T10" fmla="*/ 22225 w 6"/>
                <a:gd name="T11" fmla="*/ 3969 h 4"/>
                <a:gd name="T12" fmla="*/ 14817 w 6"/>
                <a:gd name="T13" fmla="*/ 1190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"/>
                <a:gd name="T23" fmla="*/ 6 w 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">
                  <a:moveTo>
                    <a:pt x="4" y="3"/>
                  </a:moveTo>
                  <a:cubicBezTo>
                    <a:pt x="4" y="4"/>
                    <a:pt x="3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5" y="1"/>
                    <a:pt x="6" y="1"/>
                  </a:cubicBezTo>
                  <a:cubicBezTo>
                    <a:pt x="6" y="2"/>
                    <a:pt x="5" y="3"/>
                    <a:pt x="4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7" name="Freeform 524"/>
            <p:cNvSpPr>
              <a:spLocks noChangeArrowheads="1"/>
            </p:cNvSpPr>
            <p:nvPr/>
          </p:nvSpPr>
          <p:spPr bwMode="auto">
            <a:xfrm>
              <a:off x="765175" y="200025"/>
              <a:ext cx="42863" cy="22225"/>
            </a:xfrm>
            <a:custGeom>
              <a:avLst/>
              <a:gdLst>
                <a:gd name="T0" fmla="*/ 38966 w 11"/>
                <a:gd name="T1" fmla="*/ 18521 h 6"/>
                <a:gd name="T2" fmla="*/ 27276 w 11"/>
                <a:gd name="T3" fmla="*/ 22225 h 6"/>
                <a:gd name="T4" fmla="*/ 15587 w 11"/>
                <a:gd name="T5" fmla="*/ 22225 h 6"/>
                <a:gd name="T6" fmla="*/ 7793 w 11"/>
                <a:gd name="T7" fmla="*/ 18521 h 6"/>
                <a:gd name="T8" fmla="*/ 0 w 11"/>
                <a:gd name="T9" fmla="*/ 14817 h 6"/>
                <a:gd name="T10" fmla="*/ 15587 w 11"/>
                <a:gd name="T11" fmla="*/ 0 h 6"/>
                <a:gd name="T12" fmla="*/ 35070 w 11"/>
                <a:gd name="T13" fmla="*/ 3704 h 6"/>
                <a:gd name="T14" fmla="*/ 42863 w 11"/>
                <a:gd name="T15" fmla="*/ 11113 h 6"/>
                <a:gd name="T16" fmla="*/ 38966 w 11"/>
                <a:gd name="T17" fmla="*/ 18521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6"/>
                <a:gd name="T29" fmla="*/ 11 w 11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6">
                  <a:moveTo>
                    <a:pt x="10" y="5"/>
                  </a:moveTo>
                  <a:cubicBezTo>
                    <a:pt x="9" y="5"/>
                    <a:pt x="8" y="6"/>
                    <a:pt x="7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3" y="6"/>
                    <a:pt x="2" y="6"/>
                    <a:pt x="2" y="5"/>
                  </a:cubicBezTo>
                  <a:cubicBezTo>
                    <a:pt x="1" y="5"/>
                    <a:pt x="0" y="5"/>
                    <a:pt x="0" y="4"/>
                  </a:cubicBezTo>
                  <a:cubicBezTo>
                    <a:pt x="0" y="2"/>
                    <a:pt x="2" y="1"/>
                    <a:pt x="4" y="0"/>
                  </a:cubicBezTo>
                  <a:cubicBezTo>
                    <a:pt x="6" y="0"/>
                    <a:pt x="8" y="0"/>
                    <a:pt x="9" y="1"/>
                  </a:cubicBezTo>
                  <a:cubicBezTo>
                    <a:pt x="9" y="1"/>
                    <a:pt x="10" y="2"/>
                    <a:pt x="11" y="3"/>
                  </a:cubicBezTo>
                  <a:cubicBezTo>
                    <a:pt x="11" y="3"/>
                    <a:pt x="10" y="4"/>
                    <a:pt x="10" y="5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8" name="Freeform 525"/>
            <p:cNvSpPr>
              <a:spLocks noChangeArrowheads="1"/>
            </p:cNvSpPr>
            <p:nvPr/>
          </p:nvSpPr>
          <p:spPr bwMode="auto">
            <a:xfrm>
              <a:off x="852488" y="377825"/>
              <a:ext cx="11113" cy="19050"/>
            </a:xfrm>
            <a:custGeom>
              <a:avLst/>
              <a:gdLst>
                <a:gd name="T0" fmla="*/ 7409 w 3"/>
                <a:gd name="T1" fmla="*/ 15240 h 5"/>
                <a:gd name="T2" fmla="*/ 7409 w 3"/>
                <a:gd name="T3" fmla="*/ 19050 h 5"/>
                <a:gd name="T4" fmla="*/ 7409 w 3"/>
                <a:gd name="T5" fmla="*/ 19050 h 5"/>
                <a:gd name="T6" fmla="*/ 0 w 3"/>
                <a:gd name="T7" fmla="*/ 0 h 5"/>
                <a:gd name="T8" fmla="*/ 3704 w 3"/>
                <a:gd name="T9" fmla="*/ 0 h 5"/>
                <a:gd name="T10" fmla="*/ 7409 w 3"/>
                <a:gd name="T11" fmla="*/ 15240 h 5"/>
                <a:gd name="T12" fmla="*/ 7409 w 3"/>
                <a:gd name="T13" fmla="*/ 1524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5"/>
                <a:gd name="T23" fmla="*/ 3 w 3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5">
                  <a:moveTo>
                    <a:pt x="2" y="4"/>
                  </a:move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1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9" name="Freeform 526"/>
            <p:cNvSpPr>
              <a:spLocks noChangeArrowheads="1"/>
            </p:cNvSpPr>
            <p:nvPr/>
          </p:nvSpPr>
          <p:spPr bwMode="auto">
            <a:xfrm>
              <a:off x="731838" y="233362"/>
              <a:ext cx="79375" cy="41275"/>
            </a:xfrm>
            <a:custGeom>
              <a:avLst/>
              <a:gdLst>
                <a:gd name="T0" fmla="*/ 71815 w 21"/>
                <a:gd name="T1" fmla="*/ 33770 h 11"/>
                <a:gd name="T2" fmla="*/ 56696 w 21"/>
                <a:gd name="T3" fmla="*/ 37523 h 11"/>
                <a:gd name="T4" fmla="*/ 56696 w 21"/>
                <a:gd name="T5" fmla="*/ 37523 h 11"/>
                <a:gd name="T6" fmla="*/ 52917 w 21"/>
                <a:gd name="T7" fmla="*/ 37523 h 11"/>
                <a:gd name="T8" fmla="*/ 52917 w 21"/>
                <a:gd name="T9" fmla="*/ 37523 h 11"/>
                <a:gd name="T10" fmla="*/ 45357 w 21"/>
                <a:gd name="T11" fmla="*/ 37523 h 11"/>
                <a:gd name="T12" fmla="*/ 37798 w 21"/>
                <a:gd name="T13" fmla="*/ 37523 h 11"/>
                <a:gd name="T14" fmla="*/ 34018 w 21"/>
                <a:gd name="T15" fmla="*/ 37523 h 11"/>
                <a:gd name="T16" fmla="*/ 26458 w 21"/>
                <a:gd name="T17" fmla="*/ 37523 h 11"/>
                <a:gd name="T18" fmla="*/ 22679 w 21"/>
                <a:gd name="T19" fmla="*/ 33770 h 11"/>
                <a:gd name="T20" fmla="*/ 22679 w 21"/>
                <a:gd name="T21" fmla="*/ 33770 h 11"/>
                <a:gd name="T22" fmla="*/ 22679 w 21"/>
                <a:gd name="T23" fmla="*/ 33770 h 11"/>
                <a:gd name="T24" fmla="*/ 7560 w 21"/>
                <a:gd name="T25" fmla="*/ 37523 h 11"/>
                <a:gd name="T26" fmla="*/ 7560 w 21"/>
                <a:gd name="T27" fmla="*/ 37523 h 11"/>
                <a:gd name="T28" fmla="*/ 7560 w 21"/>
                <a:gd name="T29" fmla="*/ 37523 h 11"/>
                <a:gd name="T30" fmla="*/ 18899 w 21"/>
                <a:gd name="T31" fmla="*/ 33770 h 11"/>
                <a:gd name="T32" fmla="*/ 18899 w 21"/>
                <a:gd name="T33" fmla="*/ 30018 h 11"/>
                <a:gd name="T34" fmla="*/ 15119 w 21"/>
                <a:gd name="T35" fmla="*/ 30018 h 11"/>
                <a:gd name="T36" fmla="*/ 15119 w 21"/>
                <a:gd name="T37" fmla="*/ 30018 h 11"/>
                <a:gd name="T38" fmla="*/ 3780 w 21"/>
                <a:gd name="T39" fmla="*/ 37523 h 11"/>
                <a:gd name="T40" fmla="*/ 0 w 21"/>
                <a:gd name="T41" fmla="*/ 37523 h 11"/>
                <a:gd name="T42" fmla="*/ 7560 w 21"/>
                <a:gd name="T43" fmla="*/ 33770 h 11"/>
                <a:gd name="T44" fmla="*/ 15119 w 21"/>
                <a:gd name="T45" fmla="*/ 22514 h 11"/>
                <a:gd name="T46" fmla="*/ 18899 w 21"/>
                <a:gd name="T47" fmla="*/ 18761 h 11"/>
                <a:gd name="T48" fmla="*/ 22679 w 21"/>
                <a:gd name="T49" fmla="*/ 15009 h 11"/>
                <a:gd name="T50" fmla="*/ 30238 w 21"/>
                <a:gd name="T51" fmla="*/ 11257 h 11"/>
                <a:gd name="T52" fmla="*/ 37798 w 21"/>
                <a:gd name="T53" fmla="*/ 7505 h 11"/>
                <a:gd name="T54" fmla="*/ 45357 w 21"/>
                <a:gd name="T55" fmla="*/ 7505 h 11"/>
                <a:gd name="T56" fmla="*/ 45357 w 21"/>
                <a:gd name="T57" fmla="*/ 7505 h 11"/>
                <a:gd name="T58" fmla="*/ 45357 w 21"/>
                <a:gd name="T59" fmla="*/ 3752 h 11"/>
                <a:gd name="T60" fmla="*/ 49137 w 21"/>
                <a:gd name="T61" fmla="*/ 3752 h 11"/>
                <a:gd name="T62" fmla="*/ 49137 w 21"/>
                <a:gd name="T63" fmla="*/ 3752 h 11"/>
                <a:gd name="T64" fmla="*/ 45357 w 21"/>
                <a:gd name="T65" fmla="*/ 7505 h 11"/>
                <a:gd name="T66" fmla="*/ 49137 w 21"/>
                <a:gd name="T67" fmla="*/ 11257 h 11"/>
                <a:gd name="T68" fmla="*/ 60476 w 21"/>
                <a:gd name="T69" fmla="*/ 22514 h 11"/>
                <a:gd name="T70" fmla="*/ 64256 w 21"/>
                <a:gd name="T71" fmla="*/ 18761 h 11"/>
                <a:gd name="T72" fmla="*/ 68036 w 21"/>
                <a:gd name="T73" fmla="*/ 18761 h 11"/>
                <a:gd name="T74" fmla="*/ 71815 w 21"/>
                <a:gd name="T75" fmla="*/ 18761 h 11"/>
                <a:gd name="T76" fmla="*/ 79375 w 21"/>
                <a:gd name="T77" fmla="*/ 26266 h 11"/>
                <a:gd name="T78" fmla="*/ 71815 w 21"/>
                <a:gd name="T79" fmla="*/ 33770 h 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"/>
                <a:gd name="T121" fmla="*/ 0 h 11"/>
                <a:gd name="T122" fmla="*/ 21 w 21"/>
                <a:gd name="T123" fmla="*/ 11 h 1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" h="11">
                  <a:moveTo>
                    <a:pt x="19" y="9"/>
                  </a:moveTo>
                  <a:cubicBezTo>
                    <a:pt x="18" y="10"/>
                    <a:pt x="17" y="11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0"/>
                    <a:pt x="15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1"/>
                    <a:pt x="12" y="10"/>
                  </a:cubicBezTo>
                  <a:cubicBezTo>
                    <a:pt x="11" y="11"/>
                    <a:pt x="10" y="10"/>
                    <a:pt x="1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9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3" y="10"/>
                    <a:pt x="2" y="10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4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9"/>
                    <a:pt x="2" y="9"/>
                    <a:pt x="1" y="10"/>
                  </a:cubicBezTo>
                  <a:cubicBezTo>
                    <a:pt x="1" y="10"/>
                    <a:pt x="0" y="10"/>
                    <a:pt x="0" y="10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3" y="8"/>
                    <a:pt x="5" y="7"/>
                    <a:pt x="4" y="6"/>
                  </a:cubicBezTo>
                  <a:cubicBezTo>
                    <a:pt x="4" y="6"/>
                    <a:pt x="5" y="6"/>
                    <a:pt x="5" y="5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6" y="3"/>
                    <a:pt x="7" y="3"/>
                    <a:pt x="8" y="3"/>
                  </a:cubicBezTo>
                  <a:cubicBezTo>
                    <a:pt x="9" y="3"/>
                    <a:pt x="9" y="2"/>
                    <a:pt x="10" y="2"/>
                  </a:cubicBezTo>
                  <a:cubicBezTo>
                    <a:pt x="10" y="2"/>
                    <a:pt x="11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0"/>
                    <a:pt x="13" y="1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5" y="3"/>
                    <a:pt x="16" y="4"/>
                    <a:pt x="16" y="6"/>
                  </a:cubicBezTo>
                  <a:cubicBezTo>
                    <a:pt x="16" y="6"/>
                    <a:pt x="17" y="5"/>
                    <a:pt x="17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5"/>
                    <a:pt x="21" y="6"/>
                    <a:pt x="21" y="7"/>
                  </a:cubicBezTo>
                  <a:cubicBezTo>
                    <a:pt x="21" y="7"/>
                    <a:pt x="20" y="8"/>
                    <a:pt x="19" y="9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0" name="Freeform 527"/>
            <p:cNvSpPr>
              <a:spLocks noChangeArrowheads="1"/>
            </p:cNvSpPr>
            <p:nvPr/>
          </p:nvSpPr>
          <p:spPr bwMode="auto">
            <a:xfrm>
              <a:off x="717550" y="38100"/>
              <a:ext cx="25400" cy="33338"/>
            </a:xfrm>
            <a:custGeom>
              <a:avLst/>
              <a:gdLst>
                <a:gd name="T0" fmla="*/ 21771 w 7"/>
                <a:gd name="T1" fmla="*/ 33338 h 9"/>
                <a:gd name="T2" fmla="*/ 7257 w 7"/>
                <a:gd name="T3" fmla="*/ 14817 h 9"/>
                <a:gd name="T4" fmla="*/ 3629 w 7"/>
                <a:gd name="T5" fmla="*/ 7408 h 9"/>
                <a:gd name="T6" fmla="*/ 0 w 7"/>
                <a:gd name="T7" fmla="*/ 0 h 9"/>
                <a:gd name="T8" fmla="*/ 3629 w 7"/>
                <a:gd name="T9" fmla="*/ 0 h 9"/>
                <a:gd name="T10" fmla="*/ 14514 w 7"/>
                <a:gd name="T11" fmla="*/ 11113 h 9"/>
                <a:gd name="T12" fmla="*/ 21771 w 7"/>
                <a:gd name="T13" fmla="*/ 25930 h 9"/>
                <a:gd name="T14" fmla="*/ 21771 w 7"/>
                <a:gd name="T15" fmla="*/ 33338 h 9"/>
                <a:gd name="T16" fmla="*/ 21771 w 7"/>
                <a:gd name="T17" fmla="*/ 33338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9"/>
                <a:gd name="T29" fmla="*/ 7 w 7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9">
                  <a:moveTo>
                    <a:pt x="6" y="9"/>
                  </a:moveTo>
                  <a:cubicBezTo>
                    <a:pt x="4" y="8"/>
                    <a:pt x="3" y="6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2"/>
                    <a:pt x="4" y="3"/>
                  </a:cubicBezTo>
                  <a:cubicBezTo>
                    <a:pt x="5" y="5"/>
                    <a:pt x="5" y="6"/>
                    <a:pt x="6" y="7"/>
                  </a:cubicBezTo>
                  <a:cubicBezTo>
                    <a:pt x="6" y="8"/>
                    <a:pt x="7" y="8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1" name="Freeform 528"/>
            <p:cNvSpPr>
              <a:spLocks noChangeArrowheads="1"/>
            </p:cNvSpPr>
            <p:nvPr/>
          </p:nvSpPr>
          <p:spPr bwMode="auto">
            <a:xfrm>
              <a:off x="788988" y="342900"/>
              <a:ext cx="49213" cy="30163"/>
            </a:xfrm>
            <a:custGeom>
              <a:avLst/>
              <a:gdLst>
                <a:gd name="T0" fmla="*/ 45427 w 13"/>
                <a:gd name="T1" fmla="*/ 18852 h 8"/>
                <a:gd name="T2" fmla="*/ 41642 w 13"/>
                <a:gd name="T3" fmla="*/ 22622 h 8"/>
                <a:gd name="T4" fmla="*/ 26499 w 13"/>
                <a:gd name="T5" fmla="*/ 30163 h 8"/>
                <a:gd name="T6" fmla="*/ 18928 w 13"/>
                <a:gd name="T7" fmla="*/ 30163 h 8"/>
                <a:gd name="T8" fmla="*/ 15142 w 13"/>
                <a:gd name="T9" fmla="*/ 30163 h 8"/>
                <a:gd name="T10" fmla="*/ 7571 w 13"/>
                <a:gd name="T11" fmla="*/ 26393 h 8"/>
                <a:gd name="T12" fmla="*/ 0 w 13"/>
                <a:gd name="T13" fmla="*/ 22622 h 8"/>
                <a:gd name="T14" fmla="*/ 3786 w 13"/>
                <a:gd name="T15" fmla="*/ 18852 h 8"/>
                <a:gd name="T16" fmla="*/ 11357 w 13"/>
                <a:gd name="T17" fmla="*/ 11311 h 8"/>
                <a:gd name="T18" fmla="*/ 15142 w 13"/>
                <a:gd name="T19" fmla="*/ 7541 h 8"/>
                <a:gd name="T20" fmla="*/ 26499 w 13"/>
                <a:gd name="T21" fmla="*/ 3770 h 8"/>
                <a:gd name="T22" fmla="*/ 45427 w 13"/>
                <a:gd name="T23" fmla="*/ 3770 h 8"/>
                <a:gd name="T24" fmla="*/ 49213 w 13"/>
                <a:gd name="T25" fmla="*/ 18852 h 8"/>
                <a:gd name="T26" fmla="*/ 45427 w 13"/>
                <a:gd name="T27" fmla="*/ 18852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"/>
                <a:gd name="T43" fmla="*/ 0 h 8"/>
                <a:gd name="T44" fmla="*/ 13 w 13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" h="8">
                  <a:moveTo>
                    <a:pt x="12" y="5"/>
                  </a:moveTo>
                  <a:cubicBezTo>
                    <a:pt x="12" y="6"/>
                    <a:pt x="12" y="6"/>
                    <a:pt x="11" y="6"/>
                  </a:cubicBezTo>
                  <a:cubicBezTo>
                    <a:pt x="10" y="7"/>
                    <a:pt x="9" y="7"/>
                    <a:pt x="7" y="8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7"/>
                    <a:pt x="2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3" y="2"/>
                    <a:pt x="4" y="2"/>
                  </a:cubicBezTo>
                  <a:cubicBezTo>
                    <a:pt x="5" y="1"/>
                    <a:pt x="6" y="2"/>
                    <a:pt x="7" y="1"/>
                  </a:cubicBezTo>
                  <a:cubicBezTo>
                    <a:pt x="8" y="1"/>
                    <a:pt x="10" y="0"/>
                    <a:pt x="12" y="1"/>
                  </a:cubicBezTo>
                  <a:cubicBezTo>
                    <a:pt x="12" y="2"/>
                    <a:pt x="12" y="3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2" name="Freeform 529"/>
            <p:cNvSpPr>
              <a:spLocks noChangeArrowheads="1"/>
            </p:cNvSpPr>
            <p:nvPr/>
          </p:nvSpPr>
          <p:spPr bwMode="auto">
            <a:xfrm>
              <a:off x="622300" y="298450"/>
              <a:ext cx="230188" cy="188913"/>
            </a:xfrm>
            <a:custGeom>
              <a:avLst/>
              <a:gdLst>
                <a:gd name="T0" fmla="*/ 207547 w 61"/>
                <a:gd name="T1" fmla="*/ 117126 h 50"/>
                <a:gd name="T2" fmla="*/ 203773 w 61"/>
                <a:gd name="T3" fmla="*/ 132239 h 50"/>
                <a:gd name="T4" fmla="*/ 181132 w 61"/>
                <a:gd name="T5" fmla="*/ 124683 h 50"/>
                <a:gd name="T6" fmla="*/ 169811 w 61"/>
                <a:gd name="T7" fmla="*/ 136017 h 50"/>
                <a:gd name="T8" fmla="*/ 177358 w 61"/>
                <a:gd name="T9" fmla="*/ 136017 h 50"/>
                <a:gd name="T10" fmla="*/ 196226 w 61"/>
                <a:gd name="T11" fmla="*/ 139796 h 50"/>
                <a:gd name="T12" fmla="*/ 188679 w 61"/>
                <a:gd name="T13" fmla="*/ 154909 h 50"/>
                <a:gd name="T14" fmla="*/ 173584 w 61"/>
                <a:gd name="T15" fmla="*/ 170022 h 50"/>
                <a:gd name="T16" fmla="*/ 154717 w 61"/>
                <a:gd name="T17" fmla="*/ 188913 h 50"/>
                <a:gd name="T18" fmla="*/ 143396 w 61"/>
                <a:gd name="T19" fmla="*/ 185135 h 50"/>
                <a:gd name="T20" fmla="*/ 132075 w 61"/>
                <a:gd name="T21" fmla="*/ 188913 h 50"/>
                <a:gd name="T22" fmla="*/ 120754 w 61"/>
                <a:gd name="T23" fmla="*/ 177578 h 50"/>
                <a:gd name="T24" fmla="*/ 105660 w 61"/>
                <a:gd name="T25" fmla="*/ 166243 h 50"/>
                <a:gd name="T26" fmla="*/ 98113 w 61"/>
                <a:gd name="T27" fmla="*/ 136017 h 50"/>
                <a:gd name="T28" fmla="*/ 98113 w 61"/>
                <a:gd name="T29" fmla="*/ 109570 h 50"/>
                <a:gd name="T30" fmla="*/ 94339 w 61"/>
                <a:gd name="T31" fmla="*/ 102013 h 50"/>
                <a:gd name="T32" fmla="*/ 64151 w 61"/>
                <a:gd name="T33" fmla="*/ 94457 h 50"/>
                <a:gd name="T34" fmla="*/ 41509 w 61"/>
                <a:gd name="T35" fmla="*/ 90678 h 50"/>
                <a:gd name="T36" fmla="*/ 11321 w 61"/>
                <a:gd name="T37" fmla="*/ 79343 h 50"/>
                <a:gd name="T38" fmla="*/ 22641 w 61"/>
                <a:gd name="T39" fmla="*/ 45339 h 50"/>
                <a:gd name="T40" fmla="*/ 18868 w 61"/>
                <a:gd name="T41" fmla="*/ 37783 h 50"/>
                <a:gd name="T42" fmla="*/ 11321 w 61"/>
                <a:gd name="T43" fmla="*/ 30226 h 50"/>
                <a:gd name="T44" fmla="*/ 22641 w 61"/>
                <a:gd name="T45" fmla="*/ 11335 h 50"/>
                <a:gd name="T46" fmla="*/ 60377 w 61"/>
                <a:gd name="T47" fmla="*/ 0 h 50"/>
                <a:gd name="T48" fmla="*/ 75471 w 61"/>
                <a:gd name="T49" fmla="*/ 22670 h 50"/>
                <a:gd name="T50" fmla="*/ 56604 w 61"/>
                <a:gd name="T51" fmla="*/ 37783 h 50"/>
                <a:gd name="T52" fmla="*/ 75471 w 61"/>
                <a:gd name="T53" fmla="*/ 45339 h 50"/>
                <a:gd name="T54" fmla="*/ 98113 w 61"/>
                <a:gd name="T55" fmla="*/ 30226 h 50"/>
                <a:gd name="T56" fmla="*/ 98113 w 61"/>
                <a:gd name="T57" fmla="*/ 11335 h 50"/>
                <a:gd name="T58" fmla="*/ 120754 w 61"/>
                <a:gd name="T59" fmla="*/ 34004 h 50"/>
                <a:gd name="T60" fmla="*/ 132075 w 61"/>
                <a:gd name="T61" fmla="*/ 41561 h 50"/>
                <a:gd name="T62" fmla="*/ 154717 w 61"/>
                <a:gd name="T63" fmla="*/ 41561 h 50"/>
                <a:gd name="T64" fmla="*/ 162264 w 61"/>
                <a:gd name="T65" fmla="*/ 41561 h 50"/>
                <a:gd name="T66" fmla="*/ 169811 w 61"/>
                <a:gd name="T67" fmla="*/ 52896 h 50"/>
                <a:gd name="T68" fmla="*/ 139622 w 61"/>
                <a:gd name="T69" fmla="*/ 68009 h 50"/>
                <a:gd name="T70" fmla="*/ 124528 w 61"/>
                <a:gd name="T71" fmla="*/ 52896 h 50"/>
                <a:gd name="T72" fmla="*/ 94339 w 61"/>
                <a:gd name="T73" fmla="*/ 68009 h 50"/>
                <a:gd name="T74" fmla="*/ 90566 w 61"/>
                <a:gd name="T75" fmla="*/ 56674 h 50"/>
                <a:gd name="T76" fmla="*/ 79245 w 61"/>
                <a:gd name="T77" fmla="*/ 52896 h 50"/>
                <a:gd name="T78" fmla="*/ 83019 w 61"/>
                <a:gd name="T79" fmla="*/ 71787 h 50"/>
                <a:gd name="T80" fmla="*/ 98113 w 61"/>
                <a:gd name="T81" fmla="*/ 86900 h 50"/>
                <a:gd name="T82" fmla="*/ 120754 w 61"/>
                <a:gd name="T83" fmla="*/ 86900 h 50"/>
                <a:gd name="T84" fmla="*/ 150943 w 61"/>
                <a:gd name="T85" fmla="*/ 71787 h 50"/>
                <a:gd name="T86" fmla="*/ 181132 w 61"/>
                <a:gd name="T87" fmla="*/ 79343 h 50"/>
                <a:gd name="T88" fmla="*/ 188679 w 61"/>
                <a:gd name="T89" fmla="*/ 86900 h 50"/>
                <a:gd name="T90" fmla="*/ 184905 w 61"/>
                <a:gd name="T91" fmla="*/ 105791 h 50"/>
                <a:gd name="T92" fmla="*/ 192452 w 61"/>
                <a:gd name="T93" fmla="*/ 109570 h 50"/>
                <a:gd name="T94" fmla="*/ 211320 w 61"/>
                <a:gd name="T95" fmla="*/ 98235 h 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1"/>
                <a:gd name="T145" fmla="*/ 0 h 50"/>
                <a:gd name="T146" fmla="*/ 61 w 61"/>
                <a:gd name="T147" fmla="*/ 50 h 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1" h="50">
                  <a:moveTo>
                    <a:pt x="60" y="28"/>
                  </a:moveTo>
                  <a:cubicBezTo>
                    <a:pt x="59" y="28"/>
                    <a:pt x="59" y="29"/>
                    <a:pt x="58" y="29"/>
                  </a:cubicBezTo>
                  <a:cubicBezTo>
                    <a:pt x="57" y="29"/>
                    <a:pt x="57" y="29"/>
                    <a:pt x="57" y="30"/>
                  </a:cubicBezTo>
                  <a:cubicBezTo>
                    <a:pt x="57" y="31"/>
                    <a:pt x="56" y="31"/>
                    <a:pt x="55" y="31"/>
                  </a:cubicBezTo>
                  <a:cubicBezTo>
                    <a:pt x="55" y="31"/>
                    <a:pt x="54" y="31"/>
                    <a:pt x="54" y="31"/>
                  </a:cubicBezTo>
                  <a:cubicBezTo>
                    <a:pt x="54" y="31"/>
                    <a:pt x="55" y="32"/>
                    <a:pt x="54" y="32"/>
                  </a:cubicBezTo>
                  <a:cubicBezTo>
                    <a:pt x="54" y="33"/>
                    <a:pt x="54" y="33"/>
                    <a:pt x="54" y="34"/>
                  </a:cubicBezTo>
                  <a:cubicBezTo>
                    <a:pt x="54" y="34"/>
                    <a:pt x="54" y="35"/>
                    <a:pt x="54" y="35"/>
                  </a:cubicBezTo>
                  <a:cubicBezTo>
                    <a:pt x="53" y="35"/>
                    <a:pt x="52" y="34"/>
                    <a:pt x="51" y="34"/>
                  </a:cubicBezTo>
                  <a:cubicBezTo>
                    <a:pt x="50" y="34"/>
                    <a:pt x="50" y="34"/>
                    <a:pt x="49" y="33"/>
                  </a:cubicBezTo>
                  <a:cubicBezTo>
                    <a:pt x="49" y="33"/>
                    <a:pt x="50" y="33"/>
                    <a:pt x="49" y="32"/>
                  </a:cubicBezTo>
                  <a:cubicBezTo>
                    <a:pt x="49" y="33"/>
                    <a:pt x="49" y="33"/>
                    <a:pt x="48" y="33"/>
                  </a:cubicBezTo>
                  <a:cubicBezTo>
                    <a:pt x="48" y="33"/>
                    <a:pt x="47" y="33"/>
                    <a:pt x="47" y="33"/>
                  </a:cubicBezTo>
                  <a:cubicBezTo>
                    <a:pt x="47" y="33"/>
                    <a:pt x="47" y="32"/>
                    <a:pt x="47" y="33"/>
                  </a:cubicBezTo>
                  <a:cubicBezTo>
                    <a:pt x="46" y="34"/>
                    <a:pt x="45" y="34"/>
                    <a:pt x="44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5"/>
                    <a:pt x="47" y="35"/>
                    <a:pt x="47" y="35"/>
                  </a:cubicBezTo>
                  <a:cubicBezTo>
                    <a:pt x="48" y="35"/>
                    <a:pt x="48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8" y="37"/>
                    <a:pt x="49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7"/>
                  </a:cubicBezTo>
                  <a:cubicBezTo>
                    <a:pt x="52" y="37"/>
                    <a:pt x="51" y="37"/>
                    <a:pt x="51" y="38"/>
                  </a:cubicBezTo>
                  <a:cubicBezTo>
                    <a:pt x="51" y="38"/>
                    <a:pt x="50" y="38"/>
                    <a:pt x="50" y="38"/>
                  </a:cubicBezTo>
                  <a:cubicBezTo>
                    <a:pt x="50" y="39"/>
                    <a:pt x="50" y="40"/>
                    <a:pt x="50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9" y="42"/>
                    <a:pt x="52" y="42"/>
                    <a:pt x="50" y="43"/>
                  </a:cubicBezTo>
                  <a:cubicBezTo>
                    <a:pt x="50" y="43"/>
                    <a:pt x="49" y="43"/>
                    <a:pt x="49" y="43"/>
                  </a:cubicBezTo>
                  <a:cubicBezTo>
                    <a:pt x="48" y="44"/>
                    <a:pt x="48" y="44"/>
                    <a:pt x="48" y="45"/>
                  </a:cubicBezTo>
                  <a:cubicBezTo>
                    <a:pt x="48" y="46"/>
                    <a:pt x="47" y="45"/>
                    <a:pt x="46" y="45"/>
                  </a:cubicBezTo>
                  <a:cubicBezTo>
                    <a:pt x="45" y="46"/>
                    <a:pt x="45" y="46"/>
                    <a:pt x="44" y="46"/>
                  </a:cubicBezTo>
                  <a:cubicBezTo>
                    <a:pt x="44" y="47"/>
                    <a:pt x="43" y="47"/>
                    <a:pt x="43" y="48"/>
                  </a:cubicBezTo>
                  <a:cubicBezTo>
                    <a:pt x="42" y="48"/>
                    <a:pt x="43" y="49"/>
                    <a:pt x="42" y="49"/>
                  </a:cubicBezTo>
                  <a:cubicBezTo>
                    <a:pt x="42" y="50"/>
                    <a:pt x="41" y="50"/>
                    <a:pt x="41" y="50"/>
                  </a:cubicBezTo>
                  <a:cubicBezTo>
                    <a:pt x="41" y="49"/>
                    <a:pt x="40" y="49"/>
                    <a:pt x="40" y="49"/>
                  </a:cubicBezTo>
                  <a:cubicBezTo>
                    <a:pt x="40" y="48"/>
                    <a:pt x="41" y="48"/>
                    <a:pt x="40" y="48"/>
                  </a:cubicBezTo>
                  <a:cubicBezTo>
                    <a:pt x="39" y="48"/>
                    <a:pt x="39" y="49"/>
                    <a:pt x="38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8" y="49"/>
                    <a:pt x="38" y="48"/>
                    <a:pt x="38" y="48"/>
                  </a:cubicBezTo>
                  <a:cubicBezTo>
                    <a:pt x="38" y="48"/>
                    <a:pt x="37" y="48"/>
                    <a:pt x="37" y="48"/>
                  </a:cubicBezTo>
                  <a:cubicBezTo>
                    <a:pt x="36" y="48"/>
                    <a:pt x="36" y="49"/>
                    <a:pt x="35" y="49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3" y="49"/>
                    <a:pt x="37" y="48"/>
                    <a:pt x="34" y="48"/>
                  </a:cubicBezTo>
                  <a:cubicBezTo>
                    <a:pt x="33" y="48"/>
                    <a:pt x="33" y="49"/>
                    <a:pt x="32" y="49"/>
                  </a:cubicBezTo>
                  <a:cubicBezTo>
                    <a:pt x="31" y="48"/>
                    <a:pt x="33" y="48"/>
                    <a:pt x="32" y="47"/>
                  </a:cubicBezTo>
                  <a:cubicBezTo>
                    <a:pt x="32" y="47"/>
                    <a:pt x="31" y="47"/>
                    <a:pt x="30" y="47"/>
                  </a:cubicBezTo>
                  <a:cubicBezTo>
                    <a:pt x="30" y="47"/>
                    <a:pt x="30" y="46"/>
                    <a:pt x="30" y="46"/>
                  </a:cubicBezTo>
                  <a:cubicBezTo>
                    <a:pt x="30" y="46"/>
                    <a:pt x="29" y="45"/>
                    <a:pt x="30" y="45"/>
                  </a:cubicBezTo>
                  <a:cubicBezTo>
                    <a:pt x="29" y="45"/>
                    <a:pt x="28" y="45"/>
                    <a:pt x="28" y="44"/>
                  </a:cubicBezTo>
                  <a:cubicBezTo>
                    <a:pt x="28" y="43"/>
                    <a:pt x="27" y="43"/>
                    <a:pt x="28" y="42"/>
                  </a:cubicBezTo>
                  <a:cubicBezTo>
                    <a:pt x="28" y="42"/>
                    <a:pt x="27" y="41"/>
                    <a:pt x="28" y="41"/>
                  </a:cubicBezTo>
                  <a:cubicBezTo>
                    <a:pt x="27" y="40"/>
                    <a:pt x="25" y="39"/>
                    <a:pt x="25" y="38"/>
                  </a:cubicBezTo>
                  <a:cubicBezTo>
                    <a:pt x="25" y="37"/>
                    <a:pt x="26" y="37"/>
                    <a:pt x="26" y="36"/>
                  </a:cubicBezTo>
                  <a:cubicBezTo>
                    <a:pt x="25" y="35"/>
                    <a:pt x="27" y="34"/>
                    <a:pt x="27" y="33"/>
                  </a:cubicBezTo>
                  <a:cubicBezTo>
                    <a:pt x="27" y="32"/>
                    <a:pt x="26" y="32"/>
                    <a:pt x="26" y="31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26" y="30"/>
                    <a:pt x="28" y="29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7"/>
                    <a:pt x="25" y="27"/>
                    <a:pt x="25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6"/>
                    <a:pt x="22" y="27"/>
                    <a:pt x="22" y="27"/>
                  </a:cubicBezTo>
                  <a:cubicBezTo>
                    <a:pt x="22" y="26"/>
                    <a:pt x="21" y="26"/>
                    <a:pt x="20" y="26"/>
                  </a:cubicBezTo>
                  <a:cubicBezTo>
                    <a:pt x="19" y="26"/>
                    <a:pt x="19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4"/>
                    <a:pt x="14" y="25"/>
                    <a:pt x="14" y="24"/>
                  </a:cubicBezTo>
                  <a:cubicBezTo>
                    <a:pt x="13" y="24"/>
                    <a:pt x="13" y="24"/>
                    <a:pt x="13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0" y="24"/>
                    <a:pt x="10" y="24"/>
                    <a:pt x="10" y="23"/>
                  </a:cubicBezTo>
                  <a:cubicBezTo>
                    <a:pt x="10" y="23"/>
                    <a:pt x="12" y="23"/>
                    <a:pt x="11" y="22"/>
                  </a:cubicBezTo>
                  <a:cubicBezTo>
                    <a:pt x="10" y="22"/>
                    <a:pt x="9" y="22"/>
                    <a:pt x="8" y="22"/>
                  </a:cubicBezTo>
                  <a:cubicBezTo>
                    <a:pt x="6" y="22"/>
                    <a:pt x="4" y="22"/>
                    <a:pt x="3" y="21"/>
                  </a:cubicBezTo>
                  <a:cubicBezTo>
                    <a:pt x="3" y="20"/>
                    <a:pt x="3" y="20"/>
                    <a:pt x="2" y="20"/>
                  </a:cubicBezTo>
                  <a:cubicBezTo>
                    <a:pt x="1" y="20"/>
                    <a:pt x="1" y="18"/>
                    <a:pt x="1" y="17"/>
                  </a:cubicBezTo>
                  <a:cubicBezTo>
                    <a:pt x="0" y="16"/>
                    <a:pt x="3" y="15"/>
                    <a:pt x="2" y="14"/>
                  </a:cubicBezTo>
                  <a:cubicBezTo>
                    <a:pt x="3" y="13"/>
                    <a:pt x="5" y="13"/>
                    <a:pt x="6" y="12"/>
                  </a:cubicBezTo>
                  <a:cubicBezTo>
                    <a:pt x="6" y="12"/>
                    <a:pt x="6" y="11"/>
                    <a:pt x="7" y="11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ubicBezTo>
                    <a:pt x="5" y="11"/>
                    <a:pt x="6" y="10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4" y="10"/>
                    <a:pt x="3" y="10"/>
                    <a:pt x="4" y="10"/>
                  </a:cubicBezTo>
                  <a:cubicBezTo>
                    <a:pt x="4" y="9"/>
                    <a:pt x="5" y="9"/>
                    <a:pt x="4" y="9"/>
                  </a:cubicBezTo>
                  <a:cubicBezTo>
                    <a:pt x="4" y="8"/>
                    <a:pt x="3" y="9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4" y="6"/>
                    <a:pt x="5" y="5"/>
                    <a:pt x="5" y="4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9" y="1"/>
                    <a:pt x="10" y="2"/>
                    <a:pt x="11" y="1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5" y="1"/>
                    <a:pt x="15" y="0"/>
                    <a:pt x="16" y="0"/>
                  </a:cubicBezTo>
                  <a:cubicBezTo>
                    <a:pt x="16" y="0"/>
                    <a:pt x="16" y="1"/>
                    <a:pt x="17" y="1"/>
                  </a:cubicBezTo>
                  <a:cubicBezTo>
                    <a:pt x="17" y="1"/>
                    <a:pt x="19" y="1"/>
                    <a:pt x="19" y="2"/>
                  </a:cubicBezTo>
                  <a:cubicBezTo>
                    <a:pt x="19" y="2"/>
                    <a:pt x="19" y="3"/>
                    <a:pt x="20" y="3"/>
                  </a:cubicBezTo>
                  <a:cubicBezTo>
                    <a:pt x="20" y="4"/>
                    <a:pt x="20" y="5"/>
                    <a:pt x="20" y="6"/>
                  </a:cubicBezTo>
                  <a:cubicBezTo>
                    <a:pt x="20" y="6"/>
                    <a:pt x="19" y="7"/>
                    <a:pt x="19" y="7"/>
                  </a:cubicBezTo>
                  <a:cubicBezTo>
                    <a:pt x="19" y="8"/>
                    <a:pt x="18" y="8"/>
                    <a:pt x="18" y="9"/>
                  </a:cubicBezTo>
                  <a:cubicBezTo>
                    <a:pt x="17" y="9"/>
                    <a:pt x="16" y="9"/>
                    <a:pt x="16" y="10"/>
                  </a:cubicBezTo>
                  <a:cubicBezTo>
                    <a:pt x="16" y="10"/>
                    <a:pt x="15" y="10"/>
                    <a:pt x="15" y="10"/>
                  </a:cubicBezTo>
                  <a:cubicBezTo>
                    <a:pt x="17" y="11"/>
                    <a:pt x="18" y="12"/>
                    <a:pt x="19" y="13"/>
                  </a:cubicBezTo>
                  <a:cubicBezTo>
                    <a:pt x="19" y="14"/>
                    <a:pt x="20" y="14"/>
                    <a:pt x="20" y="14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1" y="13"/>
                    <a:pt x="20" y="13"/>
                    <a:pt x="20" y="12"/>
                  </a:cubicBezTo>
                  <a:cubicBezTo>
                    <a:pt x="21" y="12"/>
                    <a:pt x="20" y="12"/>
                    <a:pt x="20" y="11"/>
                  </a:cubicBezTo>
                  <a:cubicBezTo>
                    <a:pt x="20" y="11"/>
                    <a:pt x="21" y="11"/>
                    <a:pt x="21" y="11"/>
                  </a:cubicBezTo>
                  <a:cubicBezTo>
                    <a:pt x="22" y="9"/>
                    <a:pt x="24" y="9"/>
                    <a:pt x="25" y="8"/>
                  </a:cubicBezTo>
                  <a:cubicBezTo>
                    <a:pt x="25" y="8"/>
                    <a:pt x="26" y="8"/>
                    <a:pt x="26" y="8"/>
                  </a:cubicBezTo>
                  <a:cubicBezTo>
                    <a:pt x="26" y="7"/>
                    <a:pt x="26" y="7"/>
                    <a:pt x="26" y="6"/>
                  </a:cubicBezTo>
                  <a:cubicBezTo>
                    <a:pt x="26" y="6"/>
                    <a:pt x="26" y="5"/>
                    <a:pt x="26" y="5"/>
                  </a:cubicBezTo>
                  <a:cubicBezTo>
                    <a:pt x="25" y="4"/>
                    <a:pt x="25" y="4"/>
                    <a:pt x="25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7" y="3"/>
                    <a:pt x="26" y="5"/>
                    <a:pt x="27" y="5"/>
                  </a:cubicBezTo>
                  <a:cubicBezTo>
                    <a:pt x="27" y="6"/>
                    <a:pt x="27" y="7"/>
                    <a:pt x="28" y="8"/>
                  </a:cubicBezTo>
                  <a:cubicBezTo>
                    <a:pt x="29" y="7"/>
                    <a:pt x="30" y="8"/>
                    <a:pt x="30" y="8"/>
                  </a:cubicBezTo>
                  <a:cubicBezTo>
                    <a:pt x="32" y="8"/>
                    <a:pt x="32" y="9"/>
                    <a:pt x="32" y="9"/>
                  </a:cubicBezTo>
                  <a:cubicBezTo>
                    <a:pt x="32" y="10"/>
                    <a:pt x="33" y="11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2"/>
                    <a:pt x="32" y="13"/>
                    <a:pt x="34" y="13"/>
                  </a:cubicBezTo>
                  <a:cubicBezTo>
                    <a:pt x="34" y="12"/>
                    <a:pt x="34" y="12"/>
                    <a:pt x="35" y="11"/>
                  </a:cubicBezTo>
                  <a:cubicBezTo>
                    <a:pt x="35" y="11"/>
                    <a:pt x="34" y="11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7" y="10"/>
                    <a:pt x="38" y="10"/>
                    <a:pt x="38" y="10"/>
                  </a:cubicBezTo>
                  <a:cubicBezTo>
                    <a:pt x="39" y="10"/>
                    <a:pt x="40" y="10"/>
                    <a:pt x="41" y="11"/>
                  </a:cubicBezTo>
                  <a:cubicBezTo>
                    <a:pt x="41" y="11"/>
                    <a:pt x="41" y="12"/>
                    <a:pt x="42" y="11"/>
                  </a:cubicBezTo>
                  <a:cubicBezTo>
                    <a:pt x="42" y="11"/>
                    <a:pt x="42" y="12"/>
                    <a:pt x="43" y="11"/>
                  </a:cubicBezTo>
                  <a:cubicBezTo>
                    <a:pt x="43" y="11"/>
                    <a:pt x="43" y="11"/>
                    <a:pt x="42" y="11"/>
                  </a:cubicBezTo>
                  <a:cubicBezTo>
                    <a:pt x="42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4" y="12"/>
                  </a:cubicBezTo>
                  <a:cubicBezTo>
                    <a:pt x="44" y="13"/>
                    <a:pt x="45" y="13"/>
                    <a:pt x="45" y="14"/>
                  </a:cubicBezTo>
                  <a:cubicBezTo>
                    <a:pt x="45" y="14"/>
                    <a:pt x="44" y="15"/>
                    <a:pt x="44" y="15"/>
                  </a:cubicBezTo>
                  <a:cubicBezTo>
                    <a:pt x="43" y="16"/>
                    <a:pt x="42" y="16"/>
                    <a:pt x="40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39" y="18"/>
                    <a:pt x="37" y="19"/>
                    <a:pt x="37" y="18"/>
                  </a:cubicBezTo>
                  <a:cubicBezTo>
                    <a:pt x="36" y="18"/>
                    <a:pt x="36" y="17"/>
                    <a:pt x="37" y="16"/>
                  </a:cubicBezTo>
                  <a:cubicBezTo>
                    <a:pt x="36" y="16"/>
                    <a:pt x="35" y="16"/>
                    <a:pt x="35" y="15"/>
                  </a:cubicBezTo>
                  <a:cubicBezTo>
                    <a:pt x="34" y="15"/>
                    <a:pt x="33" y="16"/>
                    <a:pt x="33" y="15"/>
                  </a:cubicBezTo>
                  <a:cubicBezTo>
                    <a:pt x="33" y="15"/>
                    <a:pt x="33" y="14"/>
                    <a:pt x="33" y="14"/>
                  </a:cubicBezTo>
                  <a:cubicBezTo>
                    <a:pt x="32" y="14"/>
                    <a:pt x="32" y="14"/>
                    <a:pt x="31" y="13"/>
                  </a:cubicBezTo>
                  <a:cubicBezTo>
                    <a:pt x="30" y="14"/>
                    <a:pt x="30" y="14"/>
                    <a:pt x="29" y="14"/>
                  </a:cubicBezTo>
                  <a:cubicBezTo>
                    <a:pt x="28" y="14"/>
                    <a:pt x="27" y="15"/>
                    <a:pt x="26" y="16"/>
                  </a:cubicBezTo>
                  <a:cubicBezTo>
                    <a:pt x="26" y="17"/>
                    <a:pt x="26" y="17"/>
                    <a:pt x="25" y="18"/>
                  </a:cubicBezTo>
                  <a:cubicBezTo>
                    <a:pt x="25" y="19"/>
                    <a:pt x="25" y="19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5" y="18"/>
                    <a:pt x="25" y="16"/>
                  </a:cubicBezTo>
                  <a:cubicBezTo>
                    <a:pt x="25" y="16"/>
                    <a:pt x="23" y="16"/>
                    <a:pt x="24" y="15"/>
                  </a:cubicBezTo>
                  <a:cubicBezTo>
                    <a:pt x="24" y="15"/>
                    <a:pt x="23" y="15"/>
                    <a:pt x="22" y="15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5"/>
                    <a:pt x="23" y="15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20" y="14"/>
                    <a:pt x="19" y="15"/>
                    <a:pt x="19" y="15"/>
                  </a:cubicBezTo>
                  <a:cubicBezTo>
                    <a:pt x="20" y="16"/>
                    <a:pt x="19" y="17"/>
                    <a:pt x="19" y="17"/>
                  </a:cubicBezTo>
                  <a:cubicBezTo>
                    <a:pt x="18" y="18"/>
                    <a:pt x="19" y="18"/>
                    <a:pt x="20" y="18"/>
                  </a:cubicBezTo>
                  <a:cubicBezTo>
                    <a:pt x="21" y="18"/>
                    <a:pt x="21" y="18"/>
                    <a:pt x="22" y="1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21"/>
                    <a:pt x="25" y="21"/>
                    <a:pt x="25" y="21"/>
                  </a:cubicBezTo>
                  <a:cubicBezTo>
                    <a:pt x="26" y="22"/>
                    <a:pt x="26" y="22"/>
                    <a:pt x="26" y="23"/>
                  </a:cubicBezTo>
                  <a:cubicBezTo>
                    <a:pt x="28" y="23"/>
                    <a:pt x="28" y="24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9" y="25"/>
                    <a:pt x="30" y="24"/>
                    <a:pt x="31" y="24"/>
                  </a:cubicBezTo>
                  <a:cubicBezTo>
                    <a:pt x="31" y="24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3" y="22"/>
                    <a:pt x="35" y="22"/>
                    <a:pt x="35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7" y="20"/>
                    <a:pt x="39" y="20"/>
                    <a:pt x="40" y="19"/>
                  </a:cubicBezTo>
                  <a:cubicBezTo>
                    <a:pt x="41" y="19"/>
                    <a:pt x="42" y="19"/>
                    <a:pt x="42" y="20"/>
                  </a:cubicBezTo>
                  <a:cubicBezTo>
                    <a:pt x="43" y="20"/>
                    <a:pt x="44" y="20"/>
                    <a:pt x="45" y="20"/>
                  </a:cubicBezTo>
                  <a:cubicBezTo>
                    <a:pt x="45" y="21"/>
                    <a:pt x="46" y="21"/>
                    <a:pt x="46" y="21"/>
                  </a:cubicBezTo>
                  <a:cubicBezTo>
                    <a:pt x="47" y="22"/>
                    <a:pt x="47" y="20"/>
                    <a:pt x="48" y="21"/>
                  </a:cubicBezTo>
                  <a:cubicBezTo>
                    <a:pt x="47" y="22"/>
                    <a:pt x="47" y="22"/>
                    <a:pt x="48" y="22"/>
                  </a:cubicBezTo>
                  <a:cubicBezTo>
                    <a:pt x="48" y="22"/>
                    <a:pt x="48" y="22"/>
                    <a:pt x="49" y="22"/>
                  </a:cubicBezTo>
                  <a:cubicBezTo>
                    <a:pt x="49" y="23"/>
                    <a:pt x="48" y="23"/>
                    <a:pt x="49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4"/>
                    <a:pt x="49" y="24"/>
                    <a:pt x="49" y="24"/>
                  </a:cubicBezTo>
                  <a:cubicBezTo>
                    <a:pt x="49" y="25"/>
                    <a:pt x="50" y="25"/>
                    <a:pt x="50" y="26"/>
                  </a:cubicBezTo>
                  <a:cubicBezTo>
                    <a:pt x="49" y="26"/>
                    <a:pt x="50" y="27"/>
                    <a:pt x="49" y="27"/>
                  </a:cubicBezTo>
                  <a:cubicBezTo>
                    <a:pt x="49" y="28"/>
                    <a:pt x="50" y="28"/>
                    <a:pt x="49" y="28"/>
                  </a:cubicBezTo>
                  <a:cubicBezTo>
                    <a:pt x="48" y="29"/>
                    <a:pt x="50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1"/>
                    <a:pt x="49" y="30"/>
                    <a:pt x="49" y="30"/>
                  </a:cubicBezTo>
                  <a:cubicBezTo>
                    <a:pt x="49" y="30"/>
                    <a:pt x="50" y="29"/>
                    <a:pt x="51" y="29"/>
                  </a:cubicBezTo>
                  <a:cubicBezTo>
                    <a:pt x="52" y="29"/>
                    <a:pt x="52" y="29"/>
                    <a:pt x="53" y="30"/>
                  </a:cubicBezTo>
                  <a:cubicBezTo>
                    <a:pt x="53" y="29"/>
                    <a:pt x="53" y="29"/>
                    <a:pt x="54" y="28"/>
                  </a:cubicBezTo>
                  <a:cubicBezTo>
                    <a:pt x="54" y="28"/>
                    <a:pt x="55" y="28"/>
                    <a:pt x="56" y="28"/>
                  </a:cubicBezTo>
                  <a:cubicBezTo>
                    <a:pt x="56" y="27"/>
                    <a:pt x="56" y="27"/>
                    <a:pt x="56" y="26"/>
                  </a:cubicBezTo>
                  <a:cubicBezTo>
                    <a:pt x="57" y="26"/>
                    <a:pt x="58" y="25"/>
                    <a:pt x="59" y="25"/>
                  </a:cubicBezTo>
                  <a:cubicBezTo>
                    <a:pt x="60" y="25"/>
                    <a:pt x="60" y="26"/>
                    <a:pt x="60" y="26"/>
                  </a:cubicBezTo>
                  <a:cubicBezTo>
                    <a:pt x="61" y="26"/>
                    <a:pt x="60" y="27"/>
                    <a:pt x="60" y="28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3" name="Freeform 530"/>
            <p:cNvSpPr>
              <a:spLocks noChangeArrowheads="1"/>
            </p:cNvSpPr>
            <p:nvPr/>
          </p:nvSpPr>
          <p:spPr bwMode="auto">
            <a:xfrm>
              <a:off x="795338" y="309562"/>
              <a:ext cx="23813" cy="19050"/>
            </a:xfrm>
            <a:custGeom>
              <a:avLst/>
              <a:gdLst>
                <a:gd name="T0" fmla="*/ 19844 w 6"/>
                <a:gd name="T1" fmla="*/ 15240 h 5"/>
                <a:gd name="T2" fmla="*/ 7938 w 6"/>
                <a:gd name="T3" fmla="*/ 19050 h 5"/>
                <a:gd name="T4" fmla="*/ 3969 w 6"/>
                <a:gd name="T5" fmla="*/ 19050 h 5"/>
                <a:gd name="T6" fmla="*/ 3969 w 6"/>
                <a:gd name="T7" fmla="*/ 7620 h 5"/>
                <a:gd name="T8" fmla="*/ 15875 w 6"/>
                <a:gd name="T9" fmla="*/ 3810 h 5"/>
                <a:gd name="T10" fmla="*/ 23813 w 6"/>
                <a:gd name="T11" fmla="*/ 7620 h 5"/>
                <a:gd name="T12" fmla="*/ 19844 w 6"/>
                <a:gd name="T13" fmla="*/ 1524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5"/>
                <a:gd name="T23" fmla="*/ 6 w 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5">
                  <a:moveTo>
                    <a:pt x="5" y="4"/>
                  </a:moveTo>
                  <a:cubicBezTo>
                    <a:pt x="5" y="5"/>
                    <a:pt x="3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5" y="1"/>
                    <a:pt x="5" y="1"/>
                    <a:pt x="6" y="2"/>
                  </a:cubicBezTo>
                  <a:cubicBezTo>
                    <a:pt x="6" y="2"/>
                    <a:pt x="6" y="3"/>
                    <a:pt x="5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4" name="Freeform 531"/>
            <p:cNvSpPr>
              <a:spLocks noChangeArrowheads="1"/>
            </p:cNvSpPr>
            <p:nvPr/>
          </p:nvSpPr>
          <p:spPr bwMode="auto">
            <a:xfrm>
              <a:off x="758825" y="282575"/>
              <a:ext cx="49213" cy="38100"/>
            </a:xfrm>
            <a:custGeom>
              <a:avLst/>
              <a:gdLst>
                <a:gd name="T0" fmla="*/ 45427 w 13"/>
                <a:gd name="T1" fmla="*/ 26670 h 10"/>
                <a:gd name="T2" fmla="*/ 45427 w 13"/>
                <a:gd name="T3" fmla="*/ 26670 h 10"/>
                <a:gd name="T4" fmla="*/ 30285 w 13"/>
                <a:gd name="T5" fmla="*/ 34290 h 10"/>
                <a:gd name="T6" fmla="*/ 30285 w 13"/>
                <a:gd name="T7" fmla="*/ 38100 h 10"/>
                <a:gd name="T8" fmla="*/ 26499 w 13"/>
                <a:gd name="T9" fmla="*/ 34290 h 10"/>
                <a:gd name="T10" fmla="*/ 15142 w 13"/>
                <a:gd name="T11" fmla="*/ 38100 h 10"/>
                <a:gd name="T12" fmla="*/ 11357 w 13"/>
                <a:gd name="T13" fmla="*/ 38100 h 10"/>
                <a:gd name="T14" fmla="*/ 7571 w 13"/>
                <a:gd name="T15" fmla="*/ 34290 h 10"/>
                <a:gd name="T16" fmla="*/ 3786 w 13"/>
                <a:gd name="T17" fmla="*/ 26670 h 10"/>
                <a:gd name="T18" fmla="*/ 7571 w 13"/>
                <a:gd name="T19" fmla="*/ 11430 h 10"/>
                <a:gd name="T20" fmla="*/ 22714 w 13"/>
                <a:gd name="T21" fmla="*/ 3810 h 10"/>
                <a:gd name="T22" fmla="*/ 37856 w 13"/>
                <a:gd name="T23" fmla="*/ 3810 h 10"/>
                <a:gd name="T24" fmla="*/ 41642 w 13"/>
                <a:gd name="T25" fmla="*/ 7620 h 10"/>
                <a:gd name="T26" fmla="*/ 49213 w 13"/>
                <a:gd name="T27" fmla="*/ 15240 h 10"/>
                <a:gd name="T28" fmla="*/ 45427 w 13"/>
                <a:gd name="T29" fmla="*/ 26670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"/>
                <a:gd name="T46" fmla="*/ 0 h 10"/>
                <a:gd name="T47" fmla="*/ 13 w 13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" h="10"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0" y="8"/>
                    <a:pt x="9" y="8"/>
                    <a:pt x="8" y="9"/>
                  </a:cubicBezTo>
                  <a:cubicBezTo>
                    <a:pt x="8" y="9"/>
                    <a:pt x="8" y="9"/>
                    <a:pt x="8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9"/>
                    <a:pt x="5" y="9"/>
                    <a:pt x="4" y="10"/>
                  </a:cubicBezTo>
                  <a:cubicBezTo>
                    <a:pt x="4" y="10"/>
                    <a:pt x="3" y="10"/>
                    <a:pt x="3" y="10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3" y="2"/>
                    <a:pt x="4" y="1"/>
                    <a:pt x="6" y="1"/>
                  </a:cubicBezTo>
                  <a:cubicBezTo>
                    <a:pt x="7" y="0"/>
                    <a:pt x="9" y="1"/>
                    <a:pt x="10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4"/>
                    <a:pt x="13" y="4"/>
                  </a:cubicBezTo>
                  <a:cubicBezTo>
                    <a:pt x="12" y="5"/>
                    <a:pt x="13" y="6"/>
                    <a:pt x="12" y="7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5" name="Freeform 532"/>
            <p:cNvSpPr>
              <a:spLocks noChangeArrowheads="1"/>
            </p:cNvSpPr>
            <p:nvPr/>
          </p:nvSpPr>
          <p:spPr bwMode="auto">
            <a:xfrm>
              <a:off x="674688" y="109537"/>
              <a:ext cx="15875" cy="1"/>
            </a:xfrm>
            <a:custGeom>
              <a:avLst/>
              <a:gdLst>
                <a:gd name="T0" fmla="*/ 15875 w 4"/>
                <a:gd name="T1" fmla="*/ 0 h 1"/>
                <a:gd name="T2" fmla="*/ 3969 w 4"/>
                <a:gd name="T3" fmla="*/ 0 h 1"/>
                <a:gd name="T4" fmla="*/ 3969 w 4"/>
                <a:gd name="T5" fmla="*/ 0 h 1"/>
                <a:gd name="T6" fmla="*/ 15875 w 4"/>
                <a:gd name="T7" fmla="*/ 0 h 1"/>
                <a:gd name="T8" fmla="*/ 15875 w 4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"/>
                <a:gd name="T17" fmla="*/ 4 w 4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6" name="Freeform 533"/>
            <p:cNvSpPr>
              <a:spLocks noChangeArrowheads="1"/>
            </p:cNvSpPr>
            <p:nvPr/>
          </p:nvSpPr>
          <p:spPr bwMode="auto">
            <a:xfrm>
              <a:off x="712788" y="268287"/>
              <a:ext cx="26988" cy="14288"/>
            </a:xfrm>
            <a:custGeom>
              <a:avLst/>
              <a:gdLst>
                <a:gd name="T0" fmla="*/ 26988 w 7"/>
                <a:gd name="T1" fmla="*/ 3572 h 4"/>
                <a:gd name="T2" fmla="*/ 19277 w 7"/>
                <a:gd name="T3" fmla="*/ 7144 h 4"/>
                <a:gd name="T4" fmla="*/ 7711 w 7"/>
                <a:gd name="T5" fmla="*/ 10716 h 4"/>
                <a:gd name="T6" fmla="*/ 3855 w 7"/>
                <a:gd name="T7" fmla="*/ 14288 h 4"/>
                <a:gd name="T8" fmla="*/ 0 w 7"/>
                <a:gd name="T9" fmla="*/ 14288 h 4"/>
                <a:gd name="T10" fmla="*/ 7711 w 7"/>
                <a:gd name="T11" fmla="*/ 10716 h 4"/>
                <a:gd name="T12" fmla="*/ 26988 w 7"/>
                <a:gd name="T13" fmla="*/ 0 h 4"/>
                <a:gd name="T14" fmla="*/ 26988 w 7"/>
                <a:gd name="T15" fmla="*/ 3572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4"/>
                <a:gd name="T26" fmla="*/ 7 w 7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4">
                  <a:moveTo>
                    <a:pt x="7" y="1"/>
                  </a:moveTo>
                  <a:cubicBezTo>
                    <a:pt x="6" y="1"/>
                    <a:pt x="5" y="2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7" name="Freeform 534"/>
            <p:cNvSpPr>
              <a:spLocks noChangeArrowheads="1"/>
            </p:cNvSpPr>
            <p:nvPr/>
          </p:nvSpPr>
          <p:spPr bwMode="auto">
            <a:xfrm>
              <a:off x="792163" y="490537"/>
              <a:ext cx="7938" cy="11113"/>
            </a:xfrm>
            <a:custGeom>
              <a:avLst/>
              <a:gdLst>
                <a:gd name="T0" fmla="*/ 7938 w 2"/>
                <a:gd name="T1" fmla="*/ 7409 h 3"/>
                <a:gd name="T2" fmla="*/ 0 w 2"/>
                <a:gd name="T3" fmla="*/ 3704 h 3"/>
                <a:gd name="T4" fmla="*/ 3969 w 2"/>
                <a:gd name="T5" fmla="*/ 0 h 3"/>
                <a:gd name="T6" fmla="*/ 3969 w 2"/>
                <a:gd name="T7" fmla="*/ 0 h 3"/>
                <a:gd name="T8" fmla="*/ 7938 w 2"/>
                <a:gd name="T9" fmla="*/ 7409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0" y="3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8" name="Freeform 535"/>
            <p:cNvSpPr>
              <a:spLocks noChangeArrowheads="1"/>
            </p:cNvSpPr>
            <p:nvPr/>
          </p:nvSpPr>
          <p:spPr bwMode="auto">
            <a:xfrm>
              <a:off x="709613" y="282575"/>
              <a:ext cx="11113" cy="7938"/>
            </a:xfrm>
            <a:custGeom>
              <a:avLst/>
              <a:gdLst>
                <a:gd name="T0" fmla="*/ 0 w 3"/>
                <a:gd name="T1" fmla="*/ 7938 h 2"/>
                <a:gd name="T2" fmla="*/ 0 w 3"/>
                <a:gd name="T3" fmla="*/ 7938 h 2"/>
                <a:gd name="T4" fmla="*/ 11113 w 3"/>
                <a:gd name="T5" fmla="*/ 0 h 2"/>
                <a:gd name="T6" fmla="*/ 0 w 3"/>
                <a:gd name="T7" fmla="*/ 7938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9" name="Freeform 536"/>
            <p:cNvSpPr>
              <a:spLocks noChangeArrowheads="1"/>
            </p:cNvSpPr>
            <p:nvPr/>
          </p:nvSpPr>
          <p:spPr bwMode="auto">
            <a:xfrm>
              <a:off x="660400" y="128587"/>
              <a:ext cx="3175" cy="11113"/>
            </a:xfrm>
            <a:custGeom>
              <a:avLst/>
              <a:gdLst>
                <a:gd name="T0" fmla="*/ 3175 w 1"/>
                <a:gd name="T1" fmla="*/ 11113 h 3"/>
                <a:gd name="T2" fmla="*/ 0 w 1"/>
                <a:gd name="T3" fmla="*/ 11113 h 3"/>
                <a:gd name="T4" fmla="*/ 0 w 1"/>
                <a:gd name="T5" fmla="*/ 3704 h 3"/>
                <a:gd name="T6" fmla="*/ 0 w 1"/>
                <a:gd name="T7" fmla="*/ 0 h 3"/>
                <a:gd name="T8" fmla="*/ 3175 w 1"/>
                <a:gd name="T9" fmla="*/ 7409 h 3"/>
                <a:gd name="T10" fmla="*/ 3175 w 1"/>
                <a:gd name="T11" fmla="*/ 7409 h 3"/>
                <a:gd name="T12" fmla="*/ 3175 w 1"/>
                <a:gd name="T13" fmla="*/ 1111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3"/>
                <a:gd name="T23" fmla="*/ 1 w 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0" name="Freeform 537"/>
            <p:cNvSpPr>
              <a:spLocks noChangeArrowheads="1"/>
            </p:cNvSpPr>
            <p:nvPr/>
          </p:nvSpPr>
          <p:spPr bwMode="auto">
            <a:xfrm>
              <a:off x="690563" y="238125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3175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1" name="Freeform 538"/>
            <p:cNvSpPr>
              <a:spLocks noChangeArrowheads="1"/>
            </p:cNvSpPr>
            <p:nvPr/>
          </p:nvSpPr>
          <p:spPr bwMode="auto">
            <a:xfrm>
              <a:off x="622300" y="214312"/>
              <a:ext cx="15875" cy="19050"/>
            </a:xfrm>
            <a:custGeom>
              <a:avLst/>
              <a:gdLst>
                <a:gd name="T0" fmla="*/ 7938 w 4"/>
                <a:gd name="T1" fmla="*/ 11430 h 5"/>
                <a:gd name="T2" fmla="*/ 3969 w 4"/>
                <a:gd name="T3" fmla="*/ 15240 h 5"/>
                <a:gd name="T4" fmla="*/ 0 w 4"/>
                <a:gd name="T5" fmla="*/ 19050 h 5"/>
                <a:gd name="T6" fmla="*/ 3969 w 4"/>
                <a:gd name="T7" fmla="*/ 15240 h 5"/>
                <a:gd name="T8" fmla="*/ 11906 w 4"/>
                <a:gd name="T9" fmla="*/ 3810 h 5"/>
                <a:gd name="T10" fmla="*/ 7938 w 4"/>
                <a:gd name="T11" fmla="*/ 3810 h 5"/>
                <a:gd name="T12" fmla="*/ 7938 w 4"/>
                <a:gd name="T13" fmla="*/ 3810 h 5"/>
                <a:gd name="T14" fmla="*/ 3969 w 4"/>
                <a:gd name="T15" fmla="*/ 3810 h 5"/>
                <a:gd name="T16" fmla="*/ 3969 w 4"/>
                <a:gd name="T17" fmla="*/ 3810 h 5"/>
                <a:gd name="T18" fmla="*/ 3969 w 4"/>
                <a:gd name="T19" fmla="*/ 3810 h 5"/>
                <a:gd name="T20" fmla="*/ 3969 w 4"/>
                <a:gd name="T21" fmla="*/ 3810 h 5"/>
                <a:gd name="T22" fmla="*/ 3969 w 4"/>
                <a:gd name="T23" fmla="*/ 0 h 5"/>
                <a:gd name="T24" fmla="*/ 7938 w 4"/>
                <a:gd name="T25" fmla="*/ 0 h 5"/>
                <a:gd name="T26" fmla="*/ 15875 w 4"/>
                <a:gd name="T27" fmla="*/ 0 h 5"/>
                <a:gd name="T28" fmla="*/ 7938 w 4"/>
                <a:gd name="T29" fmla="*/ 11430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"/>
                <a:gd name="T46" fmla="*/ 0 h 5"/>
                <a:gd name="T47" fmla="*/ 4 w 4"/>
                <a:gd name="T48" fmla="*/ 5 h 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" h="5">
                  <a:moveTo>
                    <a:pt x="2" y="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3"/>
                    <a:pt x="3" y="2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2" name="Freeform 539"/>
            <p:cNvSpPr>
              <a:spLocks noChangeArrowheads="1"/>
            </p:cNvSpPr>
            <p:nvPr/>
          </p:nvSpPr>
          <p:spPr bwMode="auto">
            <a:xfrm>
              <a:off x="509588" y="203200"/>
              <a:ext cx="98425" cy="68263"/>
            </a:xfrm>
            <a:custGeom>
              <a:avLst/>
              <a:gdLst>
                <a:gd name="T0" fmla="*/ 94639 w 26"/>
                <a:gd name="T1" fmla="*/ 18962 h 18"/>
                <a:gd name="T2" fmla="*/ 94639 w 26"/>
                <a:gd name="T3" fmla="*/ 26547 h 18"/>
                <a:gd name="T4" fmla="*/ 90854 w 26"/>
                <a:gd name="T5" fmla="*/ 30339 h 18"/>
                <a:gd name="T6" fmla="*/ 90854 w 26"/>
                <a:gd name="T7" fmla="*/ 34132 h 18"/>
                <a:gd name="T8" fmla="*/ 83283 w 26"/>
                <a:gd name="T9" fmla="*/ 41716 h 18"/>
                <a:gd name="T10" fmla="*/ 64355 w 26"/>
                <a:gd name="T11" fmla="*/ 49301 h 18"/>
                <a:gd name="T12" fmla="*/ 56784 w 26"/>
                <a:gd name="T13" fmla="*/ 60678 h 18"/>
                <a:gd name="T14" fmla="*/ 37856 w 26"/>
                <a:gd name="T15" fmla="*/ 68263 h 18"/>
                <a:gd name="T16" fmla="*/ 26499 w 26"/>
                <a:gd name="T17" fmla="*/ 68263 h 18"/>
                <a:gd name="T18" fmla="*/ 26499 w 26"/>
                <a:gd name="T19" fmla="*/ 64471 h 18"/>
                <a:gd name="T20" fmla="*/ 15142 w 26"/>
                <a:gd name="T21" fmla="*/ 68263 h 18"/>
                <a:gd name="T22" fmla="*/ 22713 w 26"/>
                <a:gd name="T23" fmla="*/ 64471 h 18"/>
                <a:gd name="T24" fmla="*/ 22713 w 26"/>
                <a:gd name="T25" fmla="*/ 60678 h 18"/>
                <a:gd name="T26" fmla="*/ 15142 w 26"/>
                <a:gd name="T27" fmla="*/ 60678 h 18"/>
                <a:gd name="T28" fmla="*/ 11357 w 26"/>
                <a:gd name="T29" fmla="*/ 64471 h 18"/>
                <a:gd name="T30" fmla="*/ 0 w 26"/>
                <a:gd name="T31" fmla="*/ 64471 h 18"/>
                <a:gd name="T32" fmla="*/ 0 w 26"/>
                <a:gd name="T33" fmla="*/ 60678 h 18"/>
                <a:gd name="T34" fmla="*/ 7571 w 26"/>
                <a:gd name="T35" fmla="*/ 56886 h 18"/>
                <a:gd name="T36" fmla="*/ 22713 w 26"/>
                <a:gd name="T37" fmla="*/ 56886 h 18"/>
                <a:gd name="T38" fmla="*/ 22713 w 26"/>
                <a:gd name="T39" fmla="*/ 49301 h 18"/>
                <a:gd name="T40" fmla="*/ 34070 w 26"/>
                <a:gd name="T41" fmla="*/ 45509 h 18"/>
                <a:gd name="T42" fmla="*/ 34070 w 26"/>
                <a:gd name="T43" fmla="*/ 37924 h 18"/>
                <a:gd name="T44" fmla="*/ 34070 w 26"/>
                <a:gd name="T45" fmla="*/ 34132 h 18"/>
                <a:gd name="T46" fmla="*/ 37856 w 26"/>
                <a:gd name="T47" fmla="*/ 26547 h 18"/>
                <a:gd name="T48" fmla="*/ 41641 w 26"/>
                <a:gd name="T49" fmla="*/ 18962 h 18"/>
                <a:gd name="T50" fmla="*/ 52998 w 26"/>
                <a:gd name="T51" fmla="*/ 11377 h 18"/>
                <a:gd name="T52" fmla="*/ 56784 w 26"/>
                <a:gd name="T53" fmla="*/ 7585 h 18"/>
                <a:gd name="T54" fmla="*/ 56784 w 26"/>
                <a:gd name="T55" fmla="*/ 0 h 18"/>
                <a:gd name="T56" fmla="*/ 60569 w 26"/>
                <a:gd name="T57" fmla="*/ 7585 h 18"/>
                <a:gd name="T58" fmla="*/ 64355 w 26"/>
                <a:gd name="T59" fmla="*/ 3792 h 18"/>
                <a:gd name="T60" fmla="*/ 87068 w 26"/>
                <a:gd name="T61" fmla="*/ 0 h 18"/>
                <a:gd name="T62" fmla="*/ 71926 w 26"/>
                <a:gd name="T63" fmla="*/ 3792 h 18"/>
                <a:gd name="T64" fmla="*/ 75712 w 26"/>
                <a:gd name="T65" fmla="*/ 3792 h 18"/>
                <a:gd name="T66" fmla="*/ 87068 w 26"/>
                <a:gd name="T67" fmla="*/ 11377 h 18"/>
                <a:gd name="T68" fmla="*/ 90854 w 26"/>
                <a:gd name="T69" fmla="*/ 15170 h 18"/>
                <a:gd name="T70" fmla="*/ 90854 w 26"/>
                <a:gd name="T71" fmla="*/ 15170 h 18"/>
                <a:gd name="T72" fmla="*/ 94639 w 26"/>
                <a:gd name="T73" fmla="*/ 15170 h 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"/>
                <a:gd name="T112" fmla="*/ 0 h 18"/>
                <a:gd name="T113" fmla="*/ 26 w 26"/>
                <a:gd name="T114" fmla="*/ 18 h 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" h="18">
                  <a:moveTo>
                    <a:pt x="25" y="4"/>
                  </a:moveTo>
                  <a:cubicBezTo>
                    <a:pt x="25" y="5"/>
                    <a:pt x="26" y="5"/>
                    <a:pt x="25" y="5"/>
                  </a:cubicBezTo>
                  <a:cubicBezTo>
                    <a:pt x="26" y="5"/>
                    <a:pt x="25" y="6"/>
                    <a:pt x="25" y="6"/>
                  </a:cubicBezTo>
                  <a:cubicBezTo>
                    <a:pt x="25" y="6"/>
                    <a:pt x="24" y="7"/>
                    <a:pt x="25" y="7"/>
                  </a:cubicBezTo>
                  <a:cubicBezTo>
                    <a:pt x="24" y="7"/>
                    <a:pt x="24" y="8"/>
                    <a:pt x="24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8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1" y="11"/>
                    <a:pt x="20" y="11"/>
                    <a:pt x="19" y="12"/>
                  </a:cubicBezTo>
                  <a:cubicBezTo>
                    <a:pt x="18" y="12"/>
                    <a:pt x="17" y="12"/>
                    <a:pt x="17" y="13"/>
                  </a:cubicBezTo>
                  <a:cubicBezTo>
                    <a:pt x="17" y="13"/>
                    <a:pt x="16" y="14"/>
                    <a:pt x="17" y="14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7"/>
                    <a:pt x="13" y="17"/>
                    <a:pt x="12" y="17"/>
                  </a:cubicBezTo>
                  <a:cubicBezTo>
                    <a:pt x="11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17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7" y="18"/>
                    <a:pt x="7" y="17"/>
                  </a:cubicBezTo>
                  <a:cubicBezTo>
                    <a:pt x="6" y="17"/>
                    <a:pt x="5" y="18"/>
                    <a:pt x="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5" y="16"/>
                    <a:pt x="6" y="16"/>
                    <a:pt x="6" y="16"/>
                  </a:cubicBezTo>
                  <a:cubicBezTo>
                    <a:pt x="6" y="16"/>
                    <a:pt x="6" y="15"/>
                    <a:pt x="6" y="15"/>
                  </a:cubicBezTo>
                  <a:cubicBezTo>
                    <a:pt x="5" y="15"/>
                    <a:pt x="5" y="15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7"/>
                    <a:pt x="3" y="17"/>
                  </a:cubicBezTo>
                  <a:cubicBezTo>
                    <a:pt x="3" y="17"/>
                    <a:pt x="2" y="18"/>
                    <a:pt x="1" y="18"/>
                  </a:cubicBezTo>
                  <a:cubicBezTo>
                    <a:pt x="1" y="18"/>
                    <a:pt x="1" y="17"/>
                    <a:pt x="0" y="17"/>
                  </a:cubicBezTo>
                  <a:cubicBezTo>
                    <a:pt x="0" y="17"/>
                    <a:pt x="1" y="17"/>
                    <a:pt x="0" y="17"/>
                  </a:cubicBezTo>
                  <a:cubicBezTo>
                    <a:pt x="1" y="17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2" y="16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6"/>
                    <a:pt x="5" y="15"/>
                    <a:pt x="6" y="15"/>
                  </a:cubicBezTo>
                  <a:cubicBezTo>
                    <a:pt x="7" y="15"/>
                    <a:pt x="7" y="14"/>
                    <a:pt x="7" y="13"/>
                  </a:cubicBezTo>
                  <a:cubicBezTo>
                    <a:pt x="7" y="13"/>
                    <a:pt x="7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8" y="13"/>
                    <a:pt x="9" y="12"/>
                    <a:pt x="9" y="12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10" y="9"/>
                    <a:pt x="10" y="8"/>
                  </a:cubicBezTo>
                  <a:cubicBezTo>
                    <a:pt x="10" y="8"/>
                    <a:pt x="9" y="8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3"/>
                    <a:pt x="13" y="3"/>
                    <a:pt x="14" y="3"/>
                  </a:cubicBezTo>
                  <a:cubicBezTo>
                    <a:pt x="14" y="3"/>
                    <a:pt x="14" y="3"/>
                    <a:pt x="14" y="2"/>
                  </a:cubicBezTo>
                  <a:cubicBezTo>
                    <a:pt x="14" y="2"/>
                    <a:pt x="15" y="2"/>
                    <a:pt x="15" y="2"/>
                  </a:cubicBezTo>
                  <a:cubicBezTo>
                    <a:pt x="16" y="2"/>
                    <a:pt x="15" y="2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6" y="1"/>
                    <a:pt x="16" y="2"/>
                    <a:pt x="16" y="2"/>
                  </a:cubicBezTo>
                  <a:cubicBezTo>
                    <a:pt x="17" y="1"/>
                    <a:pt x="16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1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1"/>
                    <a:pt x="19" y="2"/>
                    <a:pt x="19" y="2"/>
                  </a:cubicBezTo>
                  <a:cubicBezTo>
                    <a:pt x="19" y="1"/>
                    <a:pt x="19" y="1"/>
                    <a:pt x="20" y="1"/>
                  </a:cubicBezTo>
                  <a:cubicBezTo>
                    <a:pt x="20" y="1"/>
                    <a:pt x="21" y="2"/>
                    <a:pt x="22" y="2"/>
                  </a:cubicBezTo>
                  <a:cubicBezTo>
                    <a:pt x="22" y="2"/>
                    <a:pt x="22" y="3"/>
                    <a:pt x="23" y="3"/>
                  </a:cubicBezTo>
                  <a:cubicBezTo>
                    <a:pt x="24" y="3"/>
                    <a:pt x="24" y="3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3" name="Freeform 540"/>
            <p:cNvSpPr>
              <a:spLocks noChangeArrowheads="1"/>
            </p:cNvSpPr>
            <p:nvPr/>
          </p:nvSpPr>
          <p:spPr bwMode="auto">
            <a:xfrm>
              <a:off x="608013" y="411162"/>
              <a:ext cx="25400" cy="22225"/>
            </a:xfrm>
            <a:custGeom>
              <a:avLst/>
              <a:gdLst>
                <a:gd name="T0" fmla="*/ 21771 w 7"/>
                <a:gd name="T1" fmla="*/ 18521 h 6"/>
                <a:gd name="T2" fmla="*/ 7257 w 7"/>
                <a:gd name="T3" fmla="*/ 22225 h 6"/>
                <a:gd name="T4" fmla="*/ 0 w 7"/>
                <a:gd name="T5" fmla="*/ 18521 h 6"/>
                <a:gd name="T6" fmla="*/ 0 w 7"/>
                <a:gd name="T7" fmla="*/ 14817 h 6"/>
                <a:gd name="T8" fmla="*/ 3629 w 7"/>
                <a:gd name="T9" fmla="*/ 11113 h 6"/>
                <a:gd name="T10" fmla="*/ 0 w 7"/>
                <a:gd name="T11" fmla="*/ 7408 h 6"/>
                <a:gd name="T12" fmla="*/ 3629 w 7"/>
                <a:gd name="T13" fmla="*/ 3704 h 6"/>
                <a:gd name="T14" fmla="*/ 7257 w 7"/>
                <a:gd name="T15" fmla="*/ 0 h 6"/>
                <a:gd name="T16" fmla="*/ 14514 w 7"/>
                <a:gd name="T17" fmla="*/ 0 h 6"/>
                <a:gd name="T18" fmla="*/ 10886 w 7"/>
                <a:gd name="T19" fmla="*/ 7408 h 6"/>
                <a:gd name="T20" fmla="*/ 21771 w 7"/>
                <a:gd name="T21" fmla="*/ 7408 h 6"/>
                <a:gd name="T22" fmla="*/ 25400 w 7"/>
                <a:gd name="T23" fmla="*/ 11113 h 6"/>
                <a:gd name="T24" fmla="*/ 21771 w 7"/>
                <a:gd name="T25" fmla="*/ 18521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6"/>
                <a:gd name="T41" fmla="*/ 7 w 7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6">
                  <a:moveTo>
                    <a:pt x="6" y="5"/>
                  </a:moveTo>
                  <a:cubicBezTo>
                    <a:pt x="5" y="6"/>
                    <a:pt x="4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4" y="1"/>
                    <a:pt x="5" y="1"/>
                    <a:pt x="6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6" y="5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4" name="Freeform 541"/>
            <p:cNvSpPr>
              <a:spLocks noChangeArrowheads="1"/>
            </p:cNvSpPr>
            <p:nvPr/>
          </p:nvSpPr>
          <p:spPr bwMode="auto">
            <a:xfrm>
              <a:off x="463550" y="255587"/>
              <a:ext cx="68263" cy="61913"/>
            </a:xfrm>
            <a:custGeom>
              <a:avLst/>
              <a:gdLst>
                <a:gd name="T0" fmla="*/ 64471 w 18"/>
                <a:gd name="T1" fmla="*/ 38696 h 16"/>
                <a:gd name="T2" fmla="*/ 53093 w 18"/>
                <a:gd name="T3" fmla="*/ 42565 h 16"/>
                <a:gd name="T4" fmla="*/ 53093 w 18"/>
                <a:gd name="T5" fmla="*/ 46435 h 16"/>
                <a:gd name="T6" fmla="*/ 49301 w 18"/>
                <a:gd name="T7" fmla="*/ 46435 h 16"/>
                <a:gd name="T8" fmla="*/ 49301 w 18"/>
                <a:gd name="T9" fmla="*/ 46435 h 16"/>
                <a:gd name="T10" fmla="*/ 45509 w 18"/>
                <a:gd name="T11" fmla="*/ 50304 h 16"/>
                <a:gd name="T12" fmla="*/ 45509 w 18"/>
                <a:gd name="T13" fmla="*/ 50304 h 16"/>
                <a:gd name="T14" fmla="*/ 45509 w 18"/>
                <a:gd name="T15" fmla="*/ 50304 h 16"/>
                <a:gd name="T16" fmla="*/ 45509 w 18"/>
                <a:gd name="T17" fmla="*/ 50304 h 16"/>
                <a:gd name="T18" fmla="*/ 34132 w 18"/>
                <a:gd name="T19" fmla="*/ 54174 h 16"/>
                <a:gd name="T20" fmla="*/ 18962 w 18"/>
                <a:gd name="T21" fmla="*/ 58043 h 16"/>
                <a:gd name="T22" fmla="*/ 11377 w 18"/>
                <a:gd name="T23" fmla="*/ 58043 h 16"/>
                <a:gd name="T24" fmla="*/ 7585 w 18"/>
                <a:gd name="T25" fmla="*/ 58043 h 16"/>
                <a:gd name="T26" fmla="*/ 7585 w 18"/>
                <a:gd name="T27" fmla="*/ 58043 h 16"/>
                <a:gd name="T28" fmla="*/ 7585 w 18"/>
                <a:gd name="T29" fmla="*/ 58043 h 16"/>
                <a:gd name="T30" fmla="*/ 7585 w 18"/>
                <a:gd name="T31" fmla="*/ 54174 h 16"/>
                <a:gd name="T32" fmla="*/ 3792 w 18"/>
                <a:gd name="T33" fmla="*/ 50304 h 16"/>
                <a:gd name="T34" fmla="*/ 3792 w 18"/>
                <a:gd name="T35" fmla="*/ 42565 h 16"/>
                <a:gd name="T36" fmla="*/ 0 w 18"/>
                <a:gd name="T37" fmla="*/ 42565 h 16"/>
                <a:gd name="T38" fmla="*/ 7585 w 18"/>
                <a:gd name="T39" fmla="*/ 38696 h 16"/>
                <a:gd name="T40" fmla="*/ 7585 w 18"/>
                <a:gd name="T41" fmla="*/ 34826 h 16"/>
                <a:gd name="T42" fmla="*/ 7585 w 18"/>
                <a:gd name="T43" fmla="*/ 30957 h 16"/>
                <a:gd name="T44" fmla="*/ 11377 w 18"/>
                <a:gd name="T45" fmla="*/ 30957 h 16"/>
                <a:gd name="T46" fmla="*/ 11377 w 18"/>
                <a:gd name="T47" fmla="*/ 30957 h 16"/>
                <a:gd name="T48" fmla="*/ 15170 w 18"/>
                <a:gd name="T49" fmla="*/ 30957 h 16"/>
                <a:gd name="T50" fmla="*/ 15170 w 18"/>
                <a:gd name="T51" fmla="*/ 27087 h 16"/>
                <a:gd name="T52" fmla="*/ 15170 w 18"/>
                <a:gd name="T53" fmla="*/ 27087 h 16"/>
                <a:gd name="T54" fmla="*/ 11377 w 18"/>
                <a:gd name="T55" fmla="*/ 27087 h 16"/>
                <a:gd name="T56" fmla="*/ 15170 w 18"/>
                <a:gd name="T57" fmla="*/ 23217 h 16"/>
                <a:gd name="T58" fmla="*/ 11377 w 18"/>
                <a:gd name="T59" fmla="*/ 23217 h 16"/>
                <a:gd name="T60" fmla="*/ 15170 w 18"/>
                <a:gd name="T61" fmla="*/ 19348 h 16"/>
                <a:gd name="T62" fmla="*/ 15170 w 18"/>
                <a:gd name="T63" fmla="*/ 15478 h 16"/>
                <a:gd name="T64" fmla="*/ 15170 w 18"/>
                <a:gd name="T65" fmla="*/ 15478 h 16"/>
                <a:gd name="T66" fmla="*/ 18962 w 18"/>
                <a:gd name="T67" fmla="*/ 11609 h 16"/>
                <a:gd name="T68" fmla="*/ 18962 w 18"/>
                <a:gd name="T69" fmla="*/ 7739 h 16"/>
                <a:gd name="T70" fmla="*/ 15170 w 18"/>
                <a:gd name="T71" fmla="*/ 11609 h 16"/>
                <a:gd name="T72" fmla="*/ 15170 w 18"/>
                <a:gd name="T73" fmla="*/ 11609 h 16"/>
                <a:gd name="T74" fmla="*/ 18962 w 18"/>
                <a:gd name="T75" fmla="*/ 7739 h 16"/>
                <a:gd name="T76" fmla="*/ 18962 w 18"/>
                <a:gd name="T77" fmla="*/ 7739 h 16"/>
                <a:gd name="T78" fmla="*/ 26547 w 18"/>
                <a:gd name="T79" fmla="*/ 0 h 16"/>
                <a:gd name="T80" fmla="*/ 34132 w 18"/>
                <a:gd name="T81" fmla="*/ 3870 h 16"/>
                <a:gd name="T82" fmla="*/ 34132 w 18"/>
                <a:gd name="T83" fmla="*/ 7739 h 16"/>
                <a:gd name="T84" fmla="*/ 41716 w 18"/>
                <a:gd name="T85" fmla="*/ 11609 h 16"/>
                <a:gd name="T86" fmla="*/ 41716 w 18"/>
                <a:gd name="T87" fmla="*/ 15478 h 16"/>
                <a:gd name="T88" fmla="*/ 37924 w 18"/>
                <a:gd name="T89" fmla="*/ 23217 h 16"/>
                <a:gd name="T90" fmla="*/ 41716 w 18"/>
                <a:gd name="T91" fmla="*/ 27087 h 16"/>
                <a:gd name="T92" fmla="*/ 49301 w 18"/>
                <a:gd name="T93" fmla="*/ 30957 h 16"/>
                <a:gd name="T94" fmla="*/ 56886 w 18"/>
                <a:gd name="T95" fmla="*/ 27087 h 16"/>
                <a:gd name="T96" fmla="*/ 64471 w 18"/>
                <a:gd name="T97" fmla="*/ 27087 h 16"/>
                <a:gd name="T98" fmla="*/ 68263 w 18"/>
                <a:gd name="T99" fmla="*/ 30957 h 16"/>
                <a:gd name="T100" fmla="*/ 68263 w 18"/>
                <a:gd name="T101" fmla="*/ 34826 h 16"/>
                <a:gd name="T102" fmla="*/ 64471 w 18"/>
                <a:gd name="T103" fmla="*/ 38696 h 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"/>
                <a:gd name="T157" fmla="*/ 0 h 16"/>
                <a:gd name="T158" fmla="*/ 18 w 18"/>
                <a:gd name="T159" fmla="*/ 16 h 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" h="16">
                  <a:moveTo>
                    <a:pt x="17" y="10"/>
                  </a:moveTo>
                  <a:cubicBezTo>
                    <a:pt x="16" y="11"/>
                    <a:pt x="15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3" y="12"/>
                    <a:pt x="14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2"/>
                    <a:pt x="12" y="12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0" y="14"/>
                    <a:pt x="9" y="14"/>
                  </a:cubicBezTo>
                  <a:cubicBezTo>
                    <a:pt x="8" y="14"/>
                    <a:pt x="6" y="15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3" y="15"/>
                    <a:pt x="2" y="16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2" y="13"/>
                    <a:pt x="1" y="14"/>
                    <a:pt x="1" y="13"/>
                  </a:cubicBezTo>
                  <a:cubicBezTo>
                    <a:pt x="2" y="13"/>
                    <a:pt x="1" y="12"/>
                    <a:pt x="1" y="11"/>
                  </a:cubicBezTo>
                  <a:cubicBezTo>
                    <a:pt x="1" y="11"/>
                    <a:pt x="0" y="11"/>
                    <a:pt x="0" y="11"/>
                  </a:cubicBezTo>
                  <a:cubicBezTo>
                    <a:pt x="1" y="10"/>
                    <a:pt x="2" y="11"/>
                    <a:pt x="2" y="10"/>
                  </a:cubicBezTo>
                  <a:cubicBezTo>
                    <a:pt x="2" y="10"/>
                    <a:pt x="3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ubicBezTo>
                    <a:pt x="2" y="8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5" y="4"/>
                    <a:pt x="4" y="4"/>
                  </a:cubicBezTo>
                  <a:cubicBezTo>
                    <a:pt x="4" y="4"/>
                    <a:pt x="5" y="3"/>
                    <a:pt x="5" y="3"/>
                  </a:cubicBezTo>
                  <a:cubicBezTo>
                    <a:pt x="5" y="3"/>
                    <a:pt x="6" y="3"/>
                    <a:pt x="5" y="2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6" y="1"/>
                    <a:pt x="7" y="0"/>
                  </a:cubicBezTo>
                  <a:cubicBezTo>
                    <a:pt x="8" y="1"/>
                    <a:pt x="9" y="0"/>
                    <a:pt x="9" y="1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10" y="2"/>
                    <a:pt x="11" y="3"/>
                    <a:pt x="11" y="3"/>
                  </a:cubicBezTo>
                  <a:cubicBezTo>
                    <a:pt x="11" y="3"/>
                    <a:pt x="11" y="4"/>
                    <a:pt x="11" y="4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6"/>
                    <a:pt x="11" y="6"/>
                    <a:pt x="11" y="7"/>
                  </a:cubicBezTo>
                  <a:cubicBezTo>
                    <a:pt x="12" y="7"/>
                    <a:pt x="13" y="8"/>
                    <a:pt x="13" y="8"/>
                  </a:cubicBezTo>
                  <a:cubicBezTo>
                    <a:pt x="14" y="7"/>
                    <a:pt x="14" y="8"/>
                    <a:pt x="15" y="7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7" y="8"/>
                    <a:pt x="18" y="8"/>
                    <a:pt x="18" y="8"/>
                  </a:cubicBezTo>
                  <a:cubicBezTo>
                    <a:pt x="18" y="8"/>
                    <a:pt x="18" y="9"/>
                    <a:pt x="18" y="9"/>
                  </a:cubicBezTo>
                  <a:cubicBezTo>
                    <a:pt x="17" y="10"/>
                    <a:pt x="17" y="10"/>
                    <a:pt x="17" y="1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5" name="Freeform 542"/>
            <p:cNvSpPr>
              <a:spLocks noChangeArrowheads="1"/>
            </p:cNvSpPr>
            <p:nvPr/>
          </p:nvSpPr>
          <p:spPr bwMode="auto">
            <a:xfrm>
              <a:off x="523875" y="427037"/>
              <a:ext cx="42863" cy="22225"/>
            </a:xfrm>
            <a:custGeom>
              <a:avLst/>
              <a:gdLst>
                <a:gd name="T0" fmla="*/ 38966 w 11"/>
                <a:gd name="T1" fmla="*/ 11113 h 6"/>
                <a:gd name="T2" fmla="*/ 31173 w 11"/>
                <a:gd name="T3" fmla="*/ 18521 h 6"/>
                <a:gd name="T4" fmla="*/ 23380 w 11"/>
                <a:gd name="T5" fmla="*/ 22225 h 6"/>
                <a:gd name="T6" fmla="*/ 15587 w 11"/>
                <a:gd name="T7" fmla="*/ 22225 h 6"/>
                <a:gd name="T8" fmla="*/ 7793 w 11"/>
                <a:gd name="T9" fmla="*/ 22225 h 6"/>
                <a:gd name="T10" fmla="*/ 7793 w 11"/>
                <a:gd name="T11" fmla="*/ 18521 h 6"/>
                <a:gd name="T12" fmla="*/ 0 w 11"/>
                <a:gd name="T13" fmla="*/ 14817 h 6"/>
                <a:gd name="T14" fmla="*/ 3897 w 11"/>
                <a:gd name="T15" fmla="*/ 11113 h 6"/>
                <a:gd name="T16" fmla="*/ 3897 w 11"/>
                <a:gd name="T17" fmla="*/ 7408 h 6"/>
                <a:gd name="T18" fmla="*/ 11690 w 11"/>
                <a:gd name="T19" fmla="*/ 3704 h 6"/>
                <a:gd name="T20" fmla="*/ 35070 w 11"/>
                <a:gd name="T21" fmla="*/ 0 h 6"/>
                <a:gd name="T22" fmla="*/ 38966 w 11"/>
                <a:gd name="T23" fmla="*/ 0 h 6"/>
                <a:gd name="T24" fmla="*/ 38966 w 11"/>
                <a:gd name="T25" fmla="*/ 3704 h 6"/>
                <a:gd name="T26" fmla="*/ 38966 w 11"/>
                <a:gd name="T27" fmla="*/ 1111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"/>
                <a:gd name="T43" fmla="*/ 0 h 6"/>
                <a:gd name="T44" fmla="*/ 11 w 11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" h="6">
                  <a:moveTo>
                    <a:pt x="10" y="3"/>
                  </a:moveTo>
                  <a:cubicBezTo>
                    <a:pt x="10" y="4"/>
                    <a:pt x="9" y="5"/>
                    <a:pt x="8" y="5"/>
                  </a:cubicBezTo>
                  <a:cubicBezTo>
                    <a:pt x="7" y="6"/>
                    <a:pt x="7" y="6"/>
                    <a:pt x="6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1" y="6"/>
                    <a:pt x="2" y="5"/>
                  </a:cubicBezTo>
                  <a:cubicBezTo>
                    <a:pt x="1" y="4"/>
                    <a:pt x="1" y="5"/>
                    <a:pt x="0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0"/>
                    <a:pt x="7" y="0"/>
                    <a:pt x="9" y="0"/>
                  </a:cubicBezTo>
                  <a:cubicBezTo>
                    <a:pt x="9" y="0"/>
                    <a:pt x="9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11" y="2"/>
                    <a:pt x="10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6" name="Freeform 543"/>
            <p:cNvSpPr>
              <a:spLocks noChangeArrowheads="1"/>
            </p:cNvSpPr>
            <p:nvPr/>
          </p:nvSpPr>
          <p:spPr bwMode="auto">
            <a:xfrm>
              <a:off x="517525" y="400050"/>
              <a:ext cx="11113" cy="7938"/>
            </a:xfrm>
            <a:custGeom>
              <a:avLst/>
              <a:gdLst>
                <a:gd name="T0" fmla="*/ 11113 w 3"/>
                <a:gd name="T1" fmla="*/ 3969 h 2"/>
                <a:gd name="T2" fmla="*/ 3704 w 3"/>
                <a:gd name="T3" fmla="*/ 7938 h 2"/>
                <a:gd name="T4" fmla="*/ 0 w 3"/>
                <a:gd name="T5" fmla="*/ 7938 h 2"/>
                <a:gd name="T6" fmla="*/ 0 w 3"/>
                <a:gd name="T7" fmla="*/ 7938 h 2"/>
                <a:gd name="T8" fmla="*/ 0 w 3"/>
                <a:gd name="T9" fmla="*/ 3969 h 2"/>
                <a:gd name="T10" fmla="*/ 0 w 3"/>
                <a:gd name="T11" fmla="*/ 0 h 2"/>
                <a:gd name="T12" fmla="*/ 7409 w 3"/>
                <a:gd name="T13" fmla="*/ 0 h 2"/>
                <a:gd name="T14" fmla="*/ 11113 w 3"/>
                <a:gd name="T15" fmla="*/ 0 h 2"/>
                <a:gd name="T16" fmla="*/ 11113 w 3"/>
                <a:gd name="T17" fmla="*/ 3969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2"/>
                <a:gd name="T29" fmla="*/ 3 w 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2">
                  <a:moveTo>
                    <a:pt x="3" y="1"/>
                  </a:move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7" name="Freeform 544"/>
            <p:cNvSpPr>
              <a:spLocks noChangeArrowheads="1"/>
            </p:cNvSpPr>
            <p:nvPr/>
          </p:nvSpPr>
          <p:spPr bwMode="auto">
            <a:xfrm>
              <a:off x="419100" y="320675"/>
              <a:ext cx="60325" cy="33338"/>
            </a:xfrm>
            <a:custGeom>
              <a:avLst/>
              <a:gdLst>
                <a:gd name="T0" fmla="*/ 60325 w 16"/>
                <a:gd name="T1" fmla="*/ 3704 h 9"/>
                <a:gd name="T2" fmla="*/ 49014 w 16"/>
                <a:gd name="T3" fmla="*/ 14817 h 9"/>
                <a:gd name="T4" fmla="*/ 37703 w 16"/>
                <a:gd name="T5" fmla="*/ 14817 h 9"/>
                <a:gd name="T6" fmla="*/ 37703 w 16"/>
                <a:gd name="T7" fmla="*/ 22225 h 9"/>
                <a:gd name="T8" fmla="*/ 22622 w 16"/>
                <a:gd name="T9" fmla="*/ 29634 h 9"/>
                <a:gd name="T10" fmla="*/ 15081 w 16"/>
                <a:gd name="T11" fmla="*/ 33338 h 9"/>
                <a:gd name="T12" fmla="*/ 15081 w 16"/>
                <a:gd name="T13" fmla="*/ 33338 h 9"/>
                <a:gd name="T14" fmla="*/ 7541 w 16"/>
                <a:gd name="T15" fmla="*/ 33338 h 9"/>
                <a:gd name="T16" fmla="*/ 7541 w 16"/>
                <a:gd name="T17" fmla="*/ 29634 h 9"/>
                <a:gd name="T18" fmla="*/ 3770 w 16"/>
                <a:gd name="T19" fmla="*/ 29634 h 9"/>
                <a:gd name="T20" fmla="*/ 3770 w 16"/>
                <a:gd name="T21" fmla="*/ 25930 h 9"/>
                <a:gd name="T22" fmla="*/ 0 w 16"/>
                <a:gd name="T23" fmla="*/ 29634 h 9"/>
                <a:gd name="T24" fmla="*/ 0 w 16"/>
                <a:gd name="T25" fmla="*/ 25930 h 9"/>
                <a:gd name="T26" fmla="*/ 3770 w 16"/>
                <a:gd name="T27" fmla="*/ 25930 h 9"/>
                <a:gd name="T28" fmla="*/ 0 w 16"/>
                <a:gd name="T29" fmla="*/ 22225 h 9"/>
                <a:gd name="T30" fmla="*/ 0 w 16"/>
                <a:gd name="T31" fmla="*/ 22225 h 9"/>
                <a:gd name="T32" fmla="*/ 3770 w 16"/>
                <a:gd name="T33" fmla="*/ 18521 h 9"/>
                <a:gd name="T34" fmla="*/ 3770 w 16"/>
                <a:gd name="T35" fmla="*/ 18521 h 9"/>
                <a:gd name="T36" fmla="*/ 7541 w 16"/>
                <a:gd name="T37" fmla="*/ 14817 h 9"/>
                <a:gd name="T38" fmla="*/ 15081 w 16"/>
                <a:gd name="T39" fmla="*/ 11113 h 9"/>
                <a:gd name="T40" fmla="*/ 26392 w 16"/>
                <a:gd name="T41" fmla="*/ 7408 h 9"/>
                <a:gd name="T42" fmla="*/ 26392 w 16"/>
                <a:gd name="T43" fmla="*/ 7408 h 9"/>
                <a:gd name="T44" fmla="*/ 30163 w 16"/>
                <a:gd name="T45" fmla="*/ 7408 h 9"/>
                <a:gd name="T46" fmla="*/ 33933 w 16"/>
                <a:gd name="T47" fmla="*/ 7408 h 9"/>
                <a:gd name="T48" fmla="*/ 37703 w 16"/>
                <a:gd name="T49" fmla="*/ 3704 h 9"/>
                <a:gd name="T50" fmla="*/ 37703 w 16"/>
                <a:gd name="T51" fmla="*/ 0 h 9"/>
                <a:gd name="T52" fmla="*/ 45244 w 16"/>
                <a:gd name="T53" fmla="*/ 0 h 9"/>
                <a:gd name="T54" fmla="*/ 56555 w 16"/>
                <a:gd name="T55" fmla="*/ 0 h 9"/>
                <a:gd name="T56" fmla="*/ 60325 w 16"/>
                <a:gd name="T57" fmla="*/ 3704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"/>
                <a:gd name="T88" fmla="*/ 0 h 9"/>
                <a:gd name="T89" fmla="*/ 16 w 16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" h="9">
                  <a:moveTo>
                    <a:pt x="16" y="1"/>
                  </a:moveTo>
                  <a:cubicBezTo>
                    <a:pt x="15" y="3"/>
                    <a:pt x="14" y="3"/>
                    <a:pt x="13" y="4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9" y="7"/>
                    <a:pt x="7" y="8"/>
                    <a:pt x="6" y="8"/>
                  </a:cubicBezTo>
                  <a:cubicBezTo>
                    <a:pt x="5" y="9"/>
                    <a:pt x="5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3" y="8"/>
                    <a:pt x="2" y="8"/>
                  </a:cubicBezTo>
                  <a:cubicBezTo>
                    <a:pt x="2" y="8"/>
                    <a:pt x="1" y="9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5"/>
                    <a:pt x="0" y="5"/>
                    <a:pt x="1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9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3" y="0"/>
                    <a:pt x="15" y="0"/>
                    <a:pt x="15" y="0"/>
                  </a:cubicBezTo>
                  <a:cubicBezTo>
                    <a:pt x="16" y="1"/>
                    <a:pt x="15" y="1"/>
                    <a:pt x="16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8" name="Freeform 545"/>
            <p:cNvSpPr>
              <a:spLocks noChangeArrowheads="1"/>
            </p:cNvSpPr>
            <p:nvPr/>
          </p:nvSpPr>
          <p:spPr bwMode="auto">
            <a:xfrm>
              <a:off x="468313" y="361950"/>
              <a:ext cx="7938" cy="3175"/>
            </a:xfrm>
            <a:custGeom>
              <a:avLst/>
              <a:gdLst>
                <a:gd name="T0" fmla="*/ 7938 w 2"/>
                <a:gd name="T1" fmla="*/ 3175 h 1"/>
                <a:gd name="T2" fmla="*/ 0 w 2"/>
                <a:gd name="T3" fmla="*/ 3175 h 1"/>
                <a:gd name="T4" fmla="*/ 0 w 2"/>
                <a:gd name="T5" fmla="*/ 3175 h 1"/>
                <a:gd name="T6" fmla="*/ 3969 w 2"/>
                <a:gd name="T7" fmla="*/ 0 h 1"/>
                <a:gd name="T8" fmla="*/ 7938 w 2"/>
                <a:gd name="T9" fmla="*/ 0 h 1"/>
                <a:gd name="T10" fmla="*/ 7938 w 2"/>
                <a:gd name="T11" fmla="*/ 3175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"/>
                <a:gd name="T20" fmla="*/ 2 w 2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">
                  <a:moveTo>
                    <a:pt x="2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9" name="Freeform 546"/>
            <p:cNvSpPr>
              <a:spLocks noChangeArrowheads="1"/>
            </p:cNvSpPr>
            <p:nvPr/>
          </p:nvSpPr>
          <p:spPr bwMode="auto">
            <a:xfrm>
              <a:off x="404813" y="369887"/>
              <a:ext cx="71438" cy="30163"/>
            </a:xfrm>
            <a:custGeom>
              <a:avLst/>
              <a:gdLst>
                <a:gd name="T0" fmla="*/ 67678 w 19"/>
                <a:gd name="T1" fmla="*/ 18852 h 8"/>
                <a:gd name="T2" fmla="*/ 52639 w 19"/>
                <a:gd name="T3" fmla="*/ 26393 h 8"/>
                <a:gd name="T4" fmla="*/ 37599 w 19"/>
                <a:gd name="T5" fmla="*/ 22622 h 8"/>
                <a:gd name="T6" fmla="*/ 37599 w 19"/>
                <a:gd name="T7" fmla="*/ 22622 h 8"/>
                <a:gd name="T8" fmla="*/ 33839 w 19"/>
                <a:gd name="T9" fmla="*/ 22622 h 8"/>
                <a:gd name="T10" fmla="*/ 33839 w 19"/>
                <a:gd name="T11" fmla="*/ 18852 h 8"/>
                <a:gd name="T12" fmla="*/ 7520 w 19"/>
                <a:gd name="T13" fmla="*/ 26393 h 8"/>
                <a:gd name="T14" fmla="*/ 3760 w 19"/>
                <a:gd name="T15" fmla="*/ 26393 h 8"/>
                <a:gd name="T16" fmla="*/ 3760 w 19"/>
                <a:gd name="T17" fmla="*/ 22622 h 8"/>
                <a:gd name="T18" fmla="*/ 0 w 19"/>
                <a:gd name="T19" fmla="*/ 26393 h 8"/>
                <a:gd name="T20" fmla="*/ 0 w 19"/>
                <a:gd name="T21" fmla="*/ 22622 h 8"/>
                <a:gd name="T22" fmla="*/ 3760 w 19"/>
                <a:gd name="T23" fmla="*/ 22622 h 8"/>
                <a:gd name="T24" fmla="*/ 0 w 19"/>
                <a:gd name="T25" fmla="*/ 18852 h 8"/>
                <a:gd name="T26" fmla="*/ 3760 w 19"/>
                <a:gd name="T27" fmla="*/ 18852 h 8"/>
                <a:gd name="T28" fmla="*/ 0 w 19"/>
                <a:gd name="T29" fmla="*/ 15082 h 8"/>
                <a:gd name="T30" fmla="*/ 3760 w 19"/>
                <a:gd name="T31" fmla="*/ 11311 h 8"/>
                <a:gd name="T32" fmla="*/ 7520 w 19"/>
                <a:gd name="T33" fmla="*/ 11311 h 8"/>
                <a:gd name="T34" fmla="*/ 7520 w 19"/>
                <a:gd name="T35" fmla="*/ 7541 h 8"/>
                <a:gd name="T36" fmla="*/ 7520 w 19"/>
                <a:gd name="T37" fmla="*/ 7541 h 8"/>
                <a:gd name="T38" fmla="*/ 11280 w 19"/>
                <a:gd name="T39" fmla="*/ 3770 h 8"/>
                <a:gd name="T40" fmla="*/ 18799 w 19"/>
                <a:gd name="T41" fmla="*/ 0 h 8"/>
                <a:gd name="T42" fmla="*/ 30079 w 19"/>
                <a:gd name="T43" fmla="*/ 0 h 8"/>
                <a:gd name="T44" fmla="*/ 33839 w 19"/>
                <a:gd name="T45" fmla="*/ 0 h 8"/>
                <a:gd name="T46" fmla="*/ 41359 w 19"/>
                <a:gd name="T47" fmla="*/ 7541 h 8"/>
                <a:gd name="T48" fmla="*/ 63918 w 19"/>
                <a:gd name="T49" fmla="*/ 3770 h 8"/>
                <a:gd name="T50" fmla="*/ 71438 w 19"/>
                <a:gd name="T51" fmla="*/ 3770 h 8"/>
                <a:gd name="T52" fmla="*/ 71438 w 19"/>
                <a:gd name="T53" fmla="*/ 7541 h 8"/>
                <a:gd name="T54" fmla="*/ 67678 w 19"/>
                <a:gd name="T55" fmla="*/ 18852 h 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9"/>
                <a:gd name="T85" fmla="*/ 0 h 8"/>
                <a:gd name="T86" fmla="*/ 19 w 19"/>
                <a:gd name="T87" fmla="*/ 8 h 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9" h="8">
                  <a:moveTo>
                    <a:pt x="18" y="5"/>
                  </a:moveTo>
                  <a:cubicBezTo>
                    <a:pt x="16" y="6"/>
                    <a:pt x="15" y="7"/>
                    <a:pt x="14" y="7"/>
                  </a:cubicBezTo>
                  <a:cubicBezTo>
                    <a:pt x="13" y="7"/>
                    <a:pt x="11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5"/>
                    <a:pt x="9" y="5"/>
                  </a:cubicBezTo>
                  <a:cubicBezTo>
                    <a:pt x="7" y="6"/>
                    <a:pt x="5" y="7"/>
                    <a:pt x="2" y="7"/>
                  </a:cubicBezTo>
                  <a:cubicBezTo>
                    <a:pt x="2" y="7"/>
                    <a:pt x="1" y="8"/>
                    <a:pt x="1" y="7"/>
                  </a:cubicBezTo>
                  <a:cubicBezTo>
                    <a:pt x="1" y="7"/>
                    <a:pt x="2" y="7"/>
                    <a:pt x="1" y="6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5"/>
                    <a:pt x="0" y="6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4"/>
                    <a:pt x="0" y="5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1"/>
                    <a:pt x="5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0"/>
                    <a:pt x="11" y="1"/>
                    <a:pt x="11" y="2"/>
                  </a:cubicBezTo>
                  <a:cubicBezTo>
                    <a:pt x="13" y="1"/>
                    <a:pt x="15" y="1"/>
                    <a:pt x="17" y="1"/>
                  </a:cubicBezTo>
                  <a:cubicBezTo>
                    <a:pt x="18" y="1"/>
                    <a:pt x="18" y="1"/>
                    <a:pt x="19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4"/>
                    <a:pt x="18" y="5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0" name="Freeform 547"/>
            <p:cNvSpPr>
              <a:spLocks noChangeArrowheads="1"/>
            </p:cNvSpPr>
            <p:nvPr/>
          </p:nvSpPr>
          <p:spPr bwMode="auto">
            <a:xfrm>
              <a:off x="415925" y="403225"/>
              <a:ext cx="47625" cy="26988"/>
            </a:xfrm>
            <a:custGeom>
              <a:avLst/>
              <a:gdLst>
                <a:gd name="T0" fmla="*/ 36635 w 13"/>
                <a:gd name="T1" fmla="*/ 23133 h 7"/>
                <a:gd name="T2" fmla="*/ 21981 w 13"/>
                <a:gd name="T3" fmla="*/ 26988 h 7"/>
                <a:gd name="T4" fmla="*/ 14654 w 13"/>
                <a:gd name="T5" fmla="*/ 26988 h 7"/>
                <a:gd name="T6" fmla="*/ 14654 w 13"/>
                <a:gd name="T7" fmla="*/ 26988 h 7"/>
                <a:gd name="T8" fmla="*/ 7327 w 13"/>
                <a:gd name="T9" fmla="*/ 19277 h 7"/>
                <a:gd name="T10" fmla="*/ 10990 w 13"/>
                <a:gd name="T11" fmla="*/ 15422 h 7"/>
                <a:gd name="T12" fmla="*/ 3663 w 13"/>
                <a:gd name="T13" fmla="*/ 11566 h 7"/>
                <a:gd name="T14" fmla="*/ 0 w 13"/>
                <a:gd name="T15" fmla="*/ 11566 h 7"/>
                <a:gd name="T16" fmla="*/ 3663 w 13"/>
                <a:gd name="T17" fmla="*/ 11566 h 7"/>
                <a:gd name="T18" fmla="*/ 7327 w 13"/>
                <a:gd name="T19" fmla="*/ 11566 h 7"/>
                <a:gd name="T20" fmla="*/ 10990 w 13"/>
                <a:gd name="T21" fmla="*/ 7711 h 7"/>
                <a:gd name="T22" fmla="*/ 21981 w 13"/>
                <a:gd name="T23" fmla="*/ 3855 h 7"/>
                <a:gd name="T24" fmla="*/ 36635 w 13"/>
                <a:gd name="T25" fmla="*/ 3855 h 7"/>
                <a:gd name="T26" fmla="*/ 43962 w 13"/>
                <a:gd name="T27" fmla="*/ 3855 h 7"/>
                <a:gd name="T28" fmla="*/ 43962 w 13"/>
                <a:gd name="T29" fmla="*/ 7711 h 7"/>
                <a:gd name="T30" fmla="*/ 36635 w 13"/>
                <a:gd name="T31" fmla="*/ 23133 h 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7"/>
                <a:gd name="T50" fmla="*/ 13 w 13"/>
                <a:gd name="T51" fmla="*/ 7 h 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7">
                  <a:moveTo>
                    <a:pt x="10" y="6"/>
                  </a:moveTo>
                  <a:cubicBezTo>
                    <a:pt x="9" y="6"/>
                    <a:pt x="7" y="7"/>
                    <a:pt x="6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2" y="7"/>
                    <a:pt x="3" y="6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4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2" y="2"/>
                    <a:pt x="2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4" y="2"/>
                    <a:pt x="5" y="2"/>
                    <a:pt x="6" y="1"/>
                  </a:cubicBezTo>
                  <a:cubicBezTo>
                    <a:pt x="7" y="1"/>
                    <a:pt x="9" y="0"/>
                    <a:pt x="10" y="1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3"/>
                    <a:pt x="11" y="5"/>
                    <a:pt x="10" y="6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1" name="Freeform 548"/>
            <p:cNvSpPr>
              <a:spLocks noChangeArrowheads="1"/>
            </p:cNvSpPr>
            <p:nvPr/>
          </p:nvSpPr>
          <p:spPr bwMode="auto">
            <a:xfrm>
              <a:off x="0" y="282575"/>
              <a:ext cx="7938" cy="4763"/>
            </a:xfrm>
            <a:custGeom>
              <a:avLst/>
              <a:gdLst>
                <a:gd name="T0" fmla="*/ 7938 w 2"/>
                <a:gd name="T1" fmla="*/ 4763 h 1"/>
                <a:gd name="T2" fmla="*/ 3969 w 2"/>
                <a:gd name="T3" fmla="*/ 4763 h 1"/>
                <a:gd name="T4" fmla="*/ 7938 w 2"/>
                <a:gd name="T5" fmla="*/ 4763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1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2" name="Freeform 550"/>
            <p:cNvSpPr>
              <a:spLocks noChangeArrowheads="1"/>
            </p:cNvSpPr>
            <p:nvPr/>
          </p:nvSpPr>
          <p:spPr bwMode="auto">
            <a:xfrm>
              <a:off x="46038" y="169862"/>
              <a:ext cx="11113" cy="3175"/>
            </a:xfrm>
            <a:custGeom>
              <a:avLst/>
              <a:gdLst>
                <a:gd name="T0" fmla="*/ 7409 w 3"/>
                <a:gd name="T1" fmla="*/ 0 h 1"/>
                <a:gd name="T2" fmla="*/ 7409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2" y="0"/>
                  </a:moveTo>
                  <a:cubicBezTo>
                    <a:pt x="0" y="0"/>
                    <a:pt x="3" y="1"/>
                    <a:pt x="2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3" name="Freeform 551"/>
            <p:cNvSpPr>
              <a:spLocks noChangeArrowheads="1"/>
            </p:cNvSpPr>
            <p:nvPr/>
          </p:nvSpPr>
          <p:spPr bwMode="auto">
            <a:xfrm>
              <a:off x="68263" y="153987"/>
              <a:ext cx="4763" cy="1"/>
            </a:xfrm>
            <a:custGeom>
              <a:avLst/>
              <a:gdLst>
                <a:gd name="T0" fmla="*/ 0 w 1"/>
                <a:gd name="T1" fmla="*/ 0 h 1"/>
                <a:gd name="T2" fmla="*/ 4763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4" name="Freeform 560"/>
            <p:cNvSpPr>
              <a:spLocks noChangeArrowheads="1"/>
            </p:cNvSpPr>
            <p:nvPr/>
          </p:nvSpPr>
          <p:spPr bwMode="auto">
            <a:xfrm>
              <a:off x="1681163" y="98425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5" name="Freeform 561"/>
            <p:cNvSpPr>
              <a:spLocks noChangeArrowheads="1"/>
            </p:cNvSpPr>
            <p:nvPr/>
          </p:nvSpPr>
          <p:spPr bwMode="auto">
            <a:xfrm>
              <a:off x="1677988" y="98425"/>
              <a:ext cx="3175" cy="1"/>
            </a:xfrm>
            <a:custGeom>
              <a:avLst/>
              <a:gdLst>
                <a:gd name="T0" fmla="*/ 3175 w 1"/>
                <a:gd name="T1" fmla="*/ 0 h 1"/>
                <a:gd name="T2" fmla="*/ 3175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6" name="Freeform 563"/>
            <p:cNvSpPr>
              <a:spLocks noChangeArrowheads="1"/>
            </p:cNvSpPr>
            <p:nvPr/>
          </p:nvSpPr>
          <p:spPr bwMode="auto">
            <a:xfrm>
              <a:off x="57150" y="3175"/>
              <a:ext cx="3175" cy="7938"/>
            </a:xfrm>
            <a:custGeom>
              <a:avLst/>
              <a:gdLst>
                <a:gd name="T0" fmla="*/ 0 w 1"/>
                <a:gd name="T1" fmla="*/ 7938 h 2"/>
                <a:gd name="T2" fmla="*/ 0 w 1"/>
                <a:gd name="T3" fmla="*/ 7938 h 2"/>
                <a:gd name="T4" fmla="*/ 0 60000 65536"/>
                <a:gd name="T5" fmla="*/ 0 60000 65536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">
                  <a:moveTo>
                    <a:pt x="0" y="2"/>
                  </a:moveTo>
                  <a:cubicBezTo>
                    <a:pt x="1" y="0"/>
                    <a:pt x="0" y="2"/>
                    <a:pt x="0" y="2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7" name="Freeform 564"/>
            <p:cNvSpPr>
              <a:spLocks noChangeArrowheads="1"/>
            </p:cNvSpPr>
            <p:nvPr/>
          </p:nvSpPr>
          <p:spPr bwMode="auto">
            <a:xfrm>
              <a:off x="53975" y="3175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8" name="Freeform 568"/>
            <p:cNvSpPr>
              <a:spLocks noChangeArrowheads="1"/>
            </p:cNvSpPr>
            <p:nvPr/>
          </p:nvSpPr>
          <p:spPr bwMode="auto">
            <a:xfrm>
              <a:off x="57150" y="0"/>
              <a:ext cx="7938" cy="3175"/>
            </a:xfrm>
            <a:custGeom>
              <a:avLst/>
              <a:gdLst>
                <a:gd name="T0" fmla="*/ 3969 w 2"/>
                <a:gd name="T1" fmla="*/ 0 h 1"/>
                <a:gd name="T2" fmla="*/ 7938 w 2"/>
                <a:gd name="T3" fmla="*/ 3175 h 1"/>
                <a:gd name="T4" fmla="*/ 3969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1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9" name="Freeform 575"/>
            <p:cNvSpPr>
              <a:spLocks noChangeArrowheads="1"/>
            </p:cNvSpPr>
            <p:nvPr/>
          </p:nvSpPr>
          <p:spPr bwMode="auto">
            <a:xfrm>
              <a:off x="68263" y="3175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0" name="Freeform 578"/>
            <p:cNvSpPr>
              <a:spLocks noChangeArrowheads="1"/>
            </p:cNvSpPr>
            <p:nvPr/>
          </p:nvSpPr>
          <p:spPr bwMode="auto">
            <a:xfrm>
              <a:off x="84138" y="233362"/>
              <a:ext cx="41275" cy="7938"/>
            </a:xfrm>
            <a:custGeom>
              <a:avLst/>
              <a:gdLst>
                <a:gd name="T0" fmla="*/ 15009 w 11"/>
                <a:gd name="T1" fmla="*/ 0 h 2"/>
                <a:gd name="T2" fmla="*/ 15009 w 11"/>
                <a:gd name="T3" fmla="*/ 0 h 2"/>
                <a:gd name="T4" fmla="*/ 0 60000 65536"/>
                <a:gd name="T5" fmla="*/ 0 60000 65536"/>
                <a:gd name="T6" fmla="*/ 0 w 11"/>
                <a:gd name="T7" fmla="*/ 0 h 2"/>
                <a:gd name="T8" fmla="*/ 11 w 1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2">
                  <a:moveTo>
                    <a:pt x="4" y="0"/>
                  </a:moveTo>
                  <a:cubicBezTo>
                    <a:pt x="0" y="2"/>
                    <a:pt x="11" y="1"/>
                    <a:pt x="4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1" name="Freeform 579"/>
            <p:cNvSpPr>
              <a:spLocks noChangeArrowheads="1"/>
            </p:cNvSpPr>
            <p:nvPr/>
          </p:nvSpPr>
          <p:spPr bwMode="auto">
            <a:xfrm>
              <a:off x="106363" y="230187"/>
              <a:ext cx="11113" cy="7938"/>
            </a:xfrm>
            <a:custGeom>
              <a:avLst/>
              <a:gdLst>
                <a:gd name="T0" fmla="*/ 11113 w 3"/>
                <a:gd name="T1" fmla="*/ 3969 h 2"/>
                <a:gd name="T2" fmla="*/ 0 w 3"/>
                <a:gd name="T3" fmla="*/ 0 h 2"/>
                <a:gd name="T4" fmla="*/ 11113 w 3"/>
                <a:gd name="T5" fmla="*/ 3969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2"/>
                    <a:pt x="1" y="2"/>
                    <a:pt x="3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2" name="Freeform 580"/>
            <p:cNvSpPr>
              <a:spLocks noChangeArrowheads="1"/>
            </p:cNvSpPr>
            <p:nvPr/>
          </p:nvSpPr>
          <p:spPr bwMode="auto">
            <a:xfrm>
              <a:off x="128588" y="230187"/>
              <a:ext cx="490538" cy="19050"/>
            </a:xfrm>
            <a:custGeom>
              <a:avLst/>
              <a:gdLst>
                <a:gd name="T0" fmla="*/ 490538 w 130"/>
                <a:gd name="T1" fmla="*/ 15240 h 5"/>
                <a:gd name="T2" fmla="*/ 467898 w 130"/>
                <a:gd name="T3" fmla="*/ 11430 h 5"/>
                <a:gd name="T4" fmla="*/ 441484 w 130"/>
                <a:gd name="T5" fmla="*/ 3810 h 5"/>
                <a:gd name="T6" fmla="*/ 388657 w 130"/>
                <a:gd name="T7" fmla="*/ 3810 h 5"/>
                <a:gd name="T8" fmla="*/ 343377 w 130"/>
                <a:gd name="T9" fmla="*/ 7620 h 5"/>
                <a:gd name="T10" fmla="*/ 347150 w 130"/>
                <a:gd name="T11" fmla="*/ 7620 h 5"/>
                <a:gd name="T12" fmla="*/ 211309 w 130"/>
                <a:gd name="T13" fmla="*/ 7620 h 5"/>
                <a:gd name="T14" fmla="*/ 241496 w 130"/>
                <a:gd name="T15" fmla="*/ 3810 h 5"/>
                <a:gd name="T16" fmla="*/ 184895 w 130"/>
                <a:gd name="T17" fmla="*/ 3810 h 5"/>
                <a:gd name="T18" fmla="*/ 184895 w 130"/>
                <a:gd name="T19" fmla="*/ 11430 h 5"/>
                <a:gd name="T20" fmla="*/ 124521 w 130"/>
                <a:gd name="T21" fmla="*/ 7620 h 5"/>
                <a:gd name="T22" fmla="*/ 132068 w 130"/>
                <a:gd name="T23" fmla="*/ 11430 h 5"/>
                <a:gd name="T24" fmla="*/ 0 w 130"/>
                <a:gd name="T25" fmla="*/ 11430 h 5"/>
                <a:gd name="T26" fmla="*/ 490538 w 130"/>
                <a:gd name="T27" fmla="*/ 15240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5"/>
                <a:gd name="T44" fmla="*/ 130 w 130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5">
                  <a:moveTo>
                    <a:pt x="130" y="4"/>
                  </a:moveTo>
                  <a:cubicBezTo>
                    <a:pt x="128" y="3"/>
                    <a:pt x="124" y="1"/>
                    <a:pt x="124" y="3"/>
                  </a:cubicBezTo>
                  <a:cubicBezTo>
                    <a:pt x="122" y="4"/>
                    <a:pt x="118" y="1"/>
                    <a:pt x="117" y="1"/>
                  </a:cubicBezTo>
                  <a:cubicBezTo>
                    <a:pt x="121" y="4"/>
                    <a:pt x="102" y="1"/>
                    <a:pt x="103" y="1"/>
                  </a:cubicBezTo>
                  <a:cubicBezTo>
                    <a:pt x="110" y="5"/>
                    <a:pt x="93" y="1"/>
                    <a:pt x="91" y="2"/>
                  </a:cubicBezTo>
                  <a:cubicBezTo>
                    <a:pt x="92" y="3"/>
                    <a:pt x="92" y="3"/>
                    <a:pt x="92" y="2"/>
                  </a:cubicBezTo>
                  <a:cubicBezTo>
                    <a:pt x="89" y="2"/>
                    <a:pt x="56" y="2"/>
                    <a:pt x="56" y="2"/>
                  </a:cubicBezTo>
                  <a:cubicBezTo>
                    <a:pt x="57" y="1"/>
                    <a:pt x="65" y="1"/>
                    <a:pt x="64" y="1"/>
                  </a:cubicBezTo>
                  <a:cubicBezTo>
                    <a:pt x="62" y="1"/>
                    <a:pt x="51" y="1"/>
                    <a:pt x="49" y="1"/>
                  </a:cubicBezTo>
                  <a:cubicBezTo>
                    <a:pt x="48" y="1"/>
                    <a:pt x="51" y="3"/>
                    <a:pt x="49" y="3"/>
                  </a:cubicBezTo>
                  <a:cubicBezTo>
                    <a:pt x="46" y="3"/>
                    <a:pt x="36" y="0"/>
                    <a:pt x="33" y="2"/>
                  </a:cubicBezTo>
                  <a:cubicBezTo>
                    <a:pt x="35" y="1"/>
                    <a:pt x="36" y="2"/>
                    <a:pt x="35" y="3"/>
                  </a:cubicBezTo>
                  <a:cubicBezTo>
                    <a:pt x="28" y="1"/>
                    <a:pt x="4" y="2"/>
                    <a:pt x="0" y="3"/>
                  </a:cubicBezTo>
                  <a:cubicBezTo>
                    <a:pt x="43" y="5"/>
                    <a:pt x="87" y="4"/>
                    <a:pt x="130" y="4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3" name="Freeform 582"/>
            <p:cNvSpPr>
              <a:spLocks noChangeArrowheads="1"/>
            </p:cNvSpPr>
            <p:nvPr/>
          </p:nvSpPr>
          <p:spPr bwMode="auto">
            <a:xfrm>
              <a:off x="136525" y="230187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4" name="Freeform 583"/>
            <p:cNvSpPr>
              <a:spLocks noChangeArrowheads="1"/>
            </p:cNvSpPr>
            <p:nvPr/>
          </p:nvSpPr>
          <p:spPr bwMode="auto">
            <a:xfrm>
              <a:off x="144463" y="23018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5" name="Freeform 584"/>
            <p:cNvSpPr>
              <a:spLocks noChangeArrowheads="1"/>
            </p:cNvSpPr>
            <p:nvPr/>
          </p:nvSpPr>
          <p:spPr bwMode="auto">
            <a:xfrm>
              <a:off x="144463" y="225425"/>
              <a:ext cx="3175" cy="4763"/>
            </a:xfrm>
            <a:custGeom>
              <a:avLst/>
              <a:gdLst>
                <a:gd name="T0" fmla="*/ 0 w 1"/>
                <a:gd name="T1" fmla="*/ 4763 h 1"/>
                <a:gd name="T2" fmla="*/ 3175 w 1"/>
                <a:gd name="T3" fmla="*/ 4763 h 1"/>
                <a:gd name="T4" fmla="*/ 0 w 1"/>
                <a:gd name="T5" fmla="*/ 4763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6" name="Freeform 585"/>
            <p:cNvSpPr>
              <a:spLocks noChangeArrowheads="1"/>
            </p:cNvSpPr>
            <p:nvPr/>
          </p:nvSpPr>
          <p:spPr bwMode="auto">
            <a:xfrm>
              <a:off x="144463" y="230187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7" name="Freeform 586"/>
            <p:cNvSpPr>
              <a:spLocks noChangeArrowheads="1"/>
            </p:cNvSpPr>
            <p:nvPr/>
          </p:nvSpPr>
          <p:spPr bwMode="auto">
            <a:xfrm>
              <a:off x="139700" y="225425"/>
              <a:ext cx="7938" cy="4763"/>
            </a:xfrm>
            <a:custGeom>
              <a:avLst/>
              <a:gdLst>
                <a:gd name="T0" fmla="*/ 3969 w 2"/>
                <a:gd name="T1" fmla="*/ 0 h 1"/>
                <a:gd name="T2" fmla="*/ 3969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1" y="0"/>
                  </a:moveTo>
                  <a:cubicBezTo>
                    <a:pt x="0" y="1"/>
                    <a:pt x="2" y="0"/>
                    <a:pt x="1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8" name="Freeform 588"/>
            <p:cNvSpPr>
              <a:spLocks noChangeArrowheads="1"/>
            </p:cNvSpPr>
            <p:nvPr/>
          </p:nvSpPr>
          <p:spPr bwMode="auto">
            <a:xfrm>
              <a:off x="147638" y="230187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9" name="Freeform 589"/>
            <p:cNvSpPr>
              <a:spLocks noChangeArrowheads="1"/>
            </p:cNvSpPr>
            <p:nvPr/>
          </p:nvSpPr>
          <p:spPr bwMode="auto">
            <a:xfrm>
              <a:off x="166688" y="230187"/>
              <a:ext cx="11113" cy="3175"/>
            </a:xfrm>
            <a:custGeom>
              <a:avLst/>
              <a:gdLst>
                <a:gd name="T0" fmla="*/ 0 w 3"/>
                <a:gd name="T1" fmla="*/ 3175 h 1"/>
                <a:gd name="T2" fmla="*/ 0 w 3"/>
                <a:gd name="T3" fmla="*/ 3175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1"/>
                  </a:moveTo>
                  <a:cubicBezTo>
                    <a:pt x="1" y="0"/>
                    <a:pt x="3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0" name="Freeform 591"/>
            <p:cNvSpPr>
              <a:spLocks noChangeArrowheads="1"/>
            </p:cNvSpPr>
            <p:nvPr/>
          </p:nvSpPr>
          <p:spPr bwMode="auto">
            <a:xfrm>
              <a:off x="185738" y="233362"/>
              <a:ext cx="7938" cy="4763"/>
            </a:xfrm>
            <a:custGeom>
              <a:avLst/>
              <a:gdLst>
                <a:gd name="T0" fmla="*/ 7938 w 2"/>
                <a:gd name="T1" fmla="*/ 0 h 1"/>
                <a:gd name="T2" fmla="*/ 0 w 2"/>
                <a:gd name="T3" fmla="*/ 0 h 1"/>
                <a:gd name="T4" fmla="*/ 7938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1" name="Freeform 592"/>
            <p:cNvSpPr>
              <a:spLocks noChangeArrowheads="1"/>
            </p:cNvSpPr>
            <p:nvPr/>
          </p:nvSpPr>
          <p:spPr bwMode="auto">
            <a:xfrm>
              <a:off x="193675" y="222250"/>
              <a:ext cx="6350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2" name="Freeform 593"/>
            <p:cNvSpPr>
              <a:spLocks noChangeArrowheads="1"/>
            </p:cNvSpPr>
            <p:nvPr/>
          </p:nvSpPr>
          <p:spPr bwMode="auto">
            <a:xfrm>
              <a:off x="193675" y="225425"/>
              <a:ext cx="14288" cy="15875"/>
            </a:xfrm>
            <a:custGeom>
              <a:avLst/>
              <a:gdLst>
                <a:gd name="T0" fmla="*/ 14288 w 4"/>
                <a:gd name="T1" fmla="*/ 7938 h 4"/>
                <a:gd name="T2" fmla="*/ 14288 w 4"/>
                <a:gd name="T3" fmla="*/ 7938 h 4"/>
                <a:gd name="T4" fmla="*/ 0 60000 65536"/>
                <a:gd name="T5" fmla="*/ 0 60000 65536"/>
                <a:gd name="T6" fmla="*/ 0 w 4"/>
                <a:gd name="T7" fmla="*/ 0 h 4"/>
                <a:gd name="T8" fmla="*/ 4 w 4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4">
                  <a:moveTo>
                    <a:pt x="4" y="2"/>
                  </a:moveTo>
                  <a:cubicBezTo>
                    <a:pt x="0" y="0"/>
                    <a:pt x="1" y="4"/>
                    <a:pt x="4" y="2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3" name="Freeform 594"/>
            <p:cNvSpPr>
              <a:spLocks noChangeArrowheads="1"/>
            </p:cNvSpPr>
            <p:nvPr/>
          </p:nvSpPr>
          <p:spPr bwMode="auto">
            <a:xfrm>
              <a:off x="211138" y="233362"/>
              <a:ext cx="15875" cy="4763"/>
            </a:xfrm>
            <a:custGeom>
              <a:avLst/>
              <a:gdLst>
                <a:gd name="T0" fmla="*/ 0 w 4"/>
                <a:gd name="T1" fmla="*/ 0 h 1"/>
                <a:gd name="T2" fmla="*/ 15875 w 4"/>
                <a:gd name="T3" fmla="*/ 0 h 1"/>
                <a:gd name="T4" fmla="*/ 0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0" y="0"/>
                    <a:pt x="3" y="1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4" name="Freeform 595"/>
            <p:cNvSpPr>
              <a:spLocks noChangeArrowheads="1"/>
            </p:cNvSpPr>
            <p:nvPr/>
          </p:nvSpPr>
          <p:spPr bwMode="auto">
            <a:xfrm>
              <a:off x="227013" y="233362"/>
              <a:ext cx="7938" cy="4763"/>
            </a:xfrm>
            <a:custGeom>
              <a:avLst/>
              <a:gdLst>
                <a:gd name="T0" fmla="*/ 0 w 2"/>
                <a:gd name="T1" fmla="*/ 0 h 1"/>
                <a:gd name="T2" fmla="*/ 7938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cubicBezTo>
                    <a:pt x="1" y="1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5" name="Freeform 596"/>
            <p:cNvSpPr>
              <a:spLocks noChangeArrowheads="1"/>
            </p:cNvSpPr>
            <p:nvPr/>
          </p:nvSpPr>
          <p:spPr bwMode="auto">
            <a:xfrm>
              <a:off x="238125" y="238125"/>
              <a:ext cx="11113" cy="1"/>
            </a:xfrm>
            <a:custGeom>
              <a:avLst/>
              <a:gdLst>
                <a:gd name="T0" fmla="*/ 11113 w 3"/>
                <a:gd name="T1" fmla="*/ 0 h 1"/>
                <a:gd name="T2" fmla="*/ 0 w 3"/>
                <a:gd name="T3" fmla="*/ 0 h 1"/>
                <a:gd name="T4" fmla="*/ 11113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6" name="Freeform 598"/>
            <p:cNvSpPr>
              <a:spLocks noChangeArrowheads="1"/>
            </p:cNvSpPr>
            <p:nvPr/>
          </p:nvSpPr>
          <p:spPr bwMode="auto">
            <a:xfrm>
              <a:off x="314325" y="222250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7" name="Freeform 599"/>
            <p:cNvSpPr>
              <a:spLocks noChangeArrowheads="1"/>
            </p:cNvSpPr>
            <p:nvPr/>
          </p:nvSpPr>
          <p:spPr bwMode="auto">
            <a:xfrm>
              <a:off x="344488" y="222250"/>
              <a:ext cx="3175" cy="3175"/>
            </a:xfrm>
            <a:custGeom>
              <a:avLst/>
              <a:gdLst>
                <a:gd name="T0" fmla="*/ 3175 w 1"/>
                <a:gd name="T1" fmla="*/ 0 h 1"/>
                <a:gd name="T2" fmla="*/ 0 w 1"/>
                <a:gd name="T3" fmla="*/ 0 h 1"/>
                <a:gd name="T4" fmla="*/ 3175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8" name="Freeform 600"/>
            <p:cNvSpPr>
              <a:spLocks noChangeArrowheads="1"/>
            </p:cNvSpPr>
            <p:nvPr/>
          </p:nvSpPr>
          <p:spPr bwMode="auto">
            <a:xfrm>
              <a:off x="411163" y="219075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9" name="Freeform 601"/>
            <p:cNvSpPr>
              <a:spLocks noChangeArrowheads="1"/>
            </p:cNvSpPr>
            <p:nvPr/>
          </p:nvSpPr>
          <p:spPr bwMode="auto">
            <a:xfrm>
              <a:off x="422275" y="225425"/>
              <a:ext cx="7938" cy="4763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1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0" name="Freeform 602"/>
            <p:cNvSpPr>
              <a:spLocks noChangeArrowheads="1"/>
            </p:cNvSpPr>
            <p:nvPr/>
          </p:nvSpPr>
          <p:spPr bwMode="auto">
            <a:xfrm>
              <a:off x="457200" y="230187"/>
              <a:ext cx="3175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1" name="Freeform 603"/>
            <p:cNvSpPr>
              <a:spLocks noChangeArrowheads="1"/>
            </p:cNvSpPr>
            <p:nvPr/>
          </p:nvSpPr>
          <p:spPr bwMode="auto">
            <a:xfrm>
              <a:off x="460375" y="222250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2" name="Freeform 604"/>
            <p:cNvSpPr>
              <a:spLocks noChangeArrowheads="1"/>
            </p:cNvSpPr>
            <p:nvPr/>
          </p:nvSpPr>
          <p:spPr bwMode="auto">
            <a:xfrm>
              <a:off x="460375" y="207962"/>
              <a:ext cx="15875" cy="17463"/>
            </a:xfrm>
            <a:custGeom>
              <a:avLst/>
              <a:gdLst>
                <a:gd name="T0" fmla="*/ 0 w 4"/>
                <a:gd name="T1" fmla="*/ 10478 h 5"/>
                <a:gd name="T2" fmla="*/ 0 w 4"/>
                <a:gd name="T3" fmla="*/ 10478 h 5"/>
                <a:gd name="T4" fmla="*/ 0 60000 65536"/>
                <a:gd name="T5" fmla="*/ 0 60000 65536"/>
                <a:gd name="T6" fmla="*/ 0 w 4"/>
                <a:gd name="T7" fmla="*/ 0 h 5"/>
                <a:gd name="T8" fmla="*/ 4 w 4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5">
                  <a:moveTo>
                    <a:pt x="0" y="3"/>
                  </a:moveTo>
                  <a:cubicBezTo>
                    <a:pt x="4" y="5"/>
                    <a:pt x="0" y="0"/>
                    <a:pt x="0" y="3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3" name="Freeform 605"/>
            <p:cNvSpPr>
              <a:spLocks noChangeArrowheads="1"/>
            </p:cNvSpPr>
            <p:nvPr/>
          </p:nvSpPr>
          <p:spPr bwMode="auto">
            <a:xfrm>
              <a:off x="528638" y="222250"/>
              <a:ext cx="7938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4" name="Freeform 606"/>
            <p:cNvSpPr>
              <a:spLocks noChangeArrowheads="1"/>
            </p:cNvSpPr>
            <p:nvPr/>
          </p:nvSpPr>
          <p:spPr bwMode="auto">
            <a:xfrm>
              <a:off x="608013" y="233362"/>
              <a:ext cx="6350" cy="4763"/>
            </a:xfrm>
            <a:custGeom>
              <a:avLst/>
              <a:gdLst>
                <a:gd name="T0" fmla="*/ 6350 w 2"/>
                <a:gd name="T1" fmla="*/ 4763 h 1"/>
                <a:gd name="T2" fmla="*/ 6350 w 2"/>
                <a:gd name="T3" fmla="*/ 4763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2" y="1"/>
                  </a:moveTo>
                  <a:cubicBezTo>
                    <a:pt x="2" y="1"/>
                    <a:pt x="0" y="0"/>
                    <a:pt x="2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5" name="Freeform 607"/>
            <p:cNvSpPr>
              <a:spLocks noChangeArrowheads="1"/>
            </p:cNvSpPr>
            <p:nvPr/>
          </p:nvSpPr>
          <p:spPr bwMode="auto">
            <a:xfrm>
              <a:off x="622300" y="230187"/>
              <a:ext cx="101600" cy="14288"/>
            </a:xfrm>
            <a:custGeom>
              <a:avLst/>
              <a:gdLst>
                <a:gd name="T0" fmla="*/ 101600 w 27"/>
                <a:gd name="T1" fmla="*/ 14288 h 4"/>
                <a:gd name="T2" fmla="*/ 41393 w 27"/>
                <a:gd name="T3" fmla="*/ 14288 h 4"/>
                <a:gd name="T4" fmla="*/ 0 w 27"/>
                <a:gd name="T5" fmla="*/ 14288 h 4"/>
                <a:gd name="T6" fmla="*/ 101600 w 27"/>
                <a:gd name="T7" fmla="*/ 14288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4"/>
                <a:gd name="T14" fmla="*/ 27 w 27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4">
                  <a:moveTo>
                    <a:pt x="27" y="4"/>
                  </a:moveTo>
                  <a:cubicBezTo>
                    <a:pt x="27" y="2"/>
                    <a:pt x="11" y="3"/>
                    <a:pt x="11" y="4"/>
                  </a:cubicBezTo>
                  <a:cubicBezTo>
                    <a:pt x="8" y="3"/>
                    <a:pt x="0" y="0"/>
                    <a:pt x="0" y="4"/>
                  </a:cubicBezTo>
                  <a:cubicBezTo>
                    <a:pt x="9" y="4"/>
                    <a:pt x="18" y="4"/>
                    <a:pt x="27" y="4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6" name="Freeform 608"/>
            <p:cNvSpPr>
              <a:spLocks noChangeArrowheads="1"/>
            </p:cNvSpPr>
            <p:nvPr/>
          </p:nvSpPr>
          <p:spPr bwMode="auto">
            <a:xfrm>
              <a:off x="627063" y="2222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7" name="Freeform 609"/>
            <p:cNvSpPr>
              <a:spLocks noChangeArrowheads="1"/>
            </p:cNvSpPr>
            <p:nvPr/>
          </p:nvSpPr>
          <p:spPr bwMode="auto">
            <a:xfrm>
              <a:off x="630238" y="219075"/>
              <a:ext cx="14288" cy="3175"/>
            </a:xfrm>
            <a:custGeom>
              <a:avLst/>
              <a:gdLst>
                <a:gd name="T0" fmla="*/ 7144 w 4"/>
                <a:gd name="T1" fmla="*/ 0 h 1"/>
                <a:gd name="T2" fmla="*/ 7144 w 4"/>
                <a:gd name="T3" fmla="*/ 0 h 1"/>
                <a:gd name="T4" fmla="*/ 0 60000 65536"/>
                <a:gd name="T5" fmla="*/ 0 60000 65536"/>
                <a:gd name="T6" fmla="*/ 0 w 4"/>
                <a:gd name="T7" fmla="*/ 0 h 1"/>
                <a:gd name="T8" fmla="*/ 4 w 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1">
                  <a:moveTo>
                    <a:pt x="2" y="0"/>
                  </a:moveTo>
                  <a:cubicBezTo>
                    <a:pt x="0" y="1"/>
                    <a:pt x="4" y="0"/>
                    <a:pt x="2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8" name="Freeform 610"/>
            <p:cNvSpPr>
              <a:spLocks noChangeArrowheads="1"/>
            </p:cNvSpPr>
            <p:nvPr/>
          </p:nvSpPr>
          <p:spPr bwMode="auto">
            <a:xfrm>
              <a:off x="660400" y="214312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9" name="Freeform 611"/>
            <p:cNvSpPr>
              <a:spLocks noChangeArrowheads="1"/>
            </p:cNvSpPr>
            <p:nvPr/>
          </p:nvSpPr>
          <p:spPr bwMode="auto">
            <a:xfrm>
              <a:off x="660400" y="225425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0" name="Freeform 612"/>
            <p:cNvSpPr>
              <a:spLocks noChangeArrowheads="1"/>
            </p:cNvSpPr>
            <p:nvPr/>
          </p:nvSpPr>
          <p:spPr bwMode="auto">
            <a:xfrm>
              <a:off x="728663" y="225425"/>
              <a:ext cx="3175" cy="1"/>
            </a:xfrm>
            <a:custGeom>
              <a:avLst/>
              <a:gdLst>
                <a:gd name="T0" fmla="*/ 3175 w 1"/>
                <a:gd name="T1" fmla="*/ 0 h 1"/>
                <a:gd name="T2" fmla="*/ 3175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1" name="Freeform 613"/>
            <p:cNvSpPr>
              <a:spLocks noChangeArrowheads="1"/>
            </p:cNvSpPr>
            <p:nvPr/>
          </p:nvSpPr>
          <p:spPr bwMode="auto">
            <a:xfrm>
              <a:off x="735013" y="233362"/>
              <a:ext cx="125413" cy="22225"/>
            </a:xfrm>
            <a:custGeom>
              <a:avLst/>
              <a:gdLst>
                <a:gd name="T0" fmla="*/ 117812 w 33"/>
                <a:gd name="T1" fmla="*/ 11113 h 6"/>
                <a:gd name="T2" fmla="*/ 91209 w 33"/>
                <a:gd name="T3" fmla="*/ 0 h 6"/>
                <a:gd name="T4" fmla="*/ 76008 w 33"/>
                <a:gd name="T5" fmla="*/ 0 h 6"/>
                <a:gd name="T6" fmla="*/ 49405 w 33"/>
                <a:gd name="T7" fmla="*/ 0 h 6"/>
                <a:gd name="T8" fmla="*/ 38004 w 33"/>
                <a:gd name="T9" fmla="*/ 0 h 6"/>
                <a:gd name="T10" fmla="*/ 53206 w 33"/>
                <a:gd name="T11" fmla="*/ 11113 h 6"/>
                <a:gd name="T12" fmla="*/ 30403 w 33"/>
                <a:gd name="T13" fmla="*/ 3704 h 6"/>
                <a:gd name="T14" fmla="*/ 38004 w 33"/>
                <a:gd name="T15" fmla="*/ 11113 h 6"/>
                <a:gd name="T16" fmla="*/ 26603 w 33"/>
                <a:gd name="T17" fmla="*/ 3704 h 6"/>
                <a:gd name="T18" fmla="*/ 3800 w 33"/>
                <a:gd name="T19" fmla="*/ 11113 h 6"/>
                <a:gd name="T20" fmla="*/ 117812 w 33"/>
                <a:gd name="T21" fmla="*/ 11113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6"/>
                <a:gd name="T35" fmla="*/ 33 w 33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6">
                  <a:moveTo>
                    <a:pt x="31" y="3"/>
                  </a:moveTo>
                  <a:cubicBezTo>
                    <a:pt x="33" y="4"/>
                    <a:pt x="24" y="0"/>
                    <a:pt x="24" y="0"/>
                  </a:cubicBezTo>
                  <a:cubicBezTo>
                    <a:pt x="22" y="2"/>
                    <a:pt x="22" y="2"/>
                    <a:pt x="20" y="0"/>
                  </a:cubicBezTo>
                  <a:cubicBezTo>
                    <a:pt x="18" y="0"/>
                    <a:pt x="15" y="0"/>
                    <a:pt x="13" y="0"/>
                  </a:cubicBezTo>
                  <a:cubicBezTo>
                    <a:pt x="17" y="0"/>
                    <a:pt x="27" y="6"/>
                    <a:pt x="10" y="0"/>
                  </a:cubicBezTo>
                  <a:cubicBezTo>
                    <a:pt x="12" y="0"/>
                    <a:pt x="13" y="2"/>
                    <a:pt x="14" y="3"/>
                  </a:cubicBezTo>
                  <a:cubicBezTo>
                    <a:pt x="12" y="3"/>
                    <a:pt x="10" y="2"/>
                    <a:pt x="8" y="1"/>
                  </a:cubicBezTo>
                  <a:cubicBezTo>
                    <a:pt x="9" y="1"/>
                    <a:pt x="10" y="2"/>
                    <a:pt x="10" y="3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0"/>
                    <a:pt x="0" y="1"/>
                    <a:pt x="1" y="3"/>
                  </a:cubicBezTo>
                  <a:cubicBezTo>
                    <a:pt x="10" y="3"/>
                    <a:pt x="22" y="4"/>
                    <a:pt x="31" y="3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2" name="Freeform 614"/>
            <p:cNvSpPr>
              <a:spLocks noChangeArrowheads="1"/>
            </p:cNvSpPr>
            <p:nvPr/>
          </p:nvSpPr>
          <p:spPr bwMode="auto">
            <a:xfrm>
              <a:off x="769938" y="230187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3" name="Freeform 615"/>
            <p:cNvSpPr>
              <a:spLocks noChangeArrowheads="1"/>
            </p:cNvSpPr>
            <p:nvPr/>
          </p:nvSpPr>
          <p:spPr bwMode="auto">
            <a:xfrm>
              <a:off x="773113" y="22542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4" name="Freeform 616"/>
            <p:cNvSpPr>
              <a:spLocks noChangeArrowheads="1"/>
            </p:cNvSpPr>
            <p:nvPr/>
          </p:nvSpPr>
          <p:spPr bwMode="auto">
            <a:xfrm>
              <a:off x="811213" y="238125"/>
              <a:ext cx="7938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5" name="Freeform 617"/>
            <p:cNvSpPr>
              <a:spLocks noChangeArrowheads="1"/>
            </p:cNvSpPr>
            <p:nvPr/>
          </p:nvSpPr>
          <p:spPr bwMode="auto">
            <a:xfrm>
              <a:off x="822325" y="225425"/>
              <a:ext cx="11113" cy="4763"/>
            </a:xfrm>
            <a:custGeom>
              <a:avLst/>
              <a:gdLst>
                <a:gd name="T0" fmla="*/ 11113 w 3"/>
                <a:gd name="T1" fmla="*/ 4763 h 1"/>
                <a:gd name="T2" fmla="*/ 11113 w 3"/>
                <a:gd name="T3" fmla="*/ 4763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3" y="1"/>
                  </a:moveTo>
                  <a:cubicBezTo>
                    <a:pt x="0" y="0"/>
                    <a:pt x="3" y="1"/>
                    <a:pt x="3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6" name="Freeform 618"/>
            <p:cNvSpPr>
              <a:spLocks noChangeArrowheads="1"/>
            </p:cNvSpPr>
            <p:nvPr/>
          </p:nvSpPr>
          <p:spPr bwMode="auto">
            <a:xfrm>
              <a:off x="844550" y="233362"/>
              <a:ext cx="15875" cy="7938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0 h 2"/>
                <a:gd name="T4" fmla="*/ 0 60000 65536"/>
                <a:gd name="T5" fmla="*/ 0 60000 65536"/>
                <a:gd name="T6" fmla="*/ 0 w 4"/>
                <a:gd name="T7" fmla="*/ 0 h 2"/>
                <a:gd name="T8" fmla="*/ 4 w 4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">
                  <a:moveTo>
                    <a:pt x="0" y="0"/>
                  </a:moveTo>
                  <a:cubicBezTo>
                    <a:pt x="4" y="2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7" name="Freeform 619"/>
            <p:cNvSpPr>
              <a:spLocks noChangeArrowheads="1"/>
            </p:cNvSpPr>
            <p:nvPr/>
          </p:nvSpPr>
          <p:spPr bwMode="auto">
            <a:xfrm>
              <a:off x="879475" y="214312"/>
              <a:ext cx="19050" cy="7938"/>
            </a:xfrm>
            <a:custGeom>
              <a:avLst/>
              <a:gdLst>
                <a:gd name="T0" fmla="*/ 11430 w 5"/>
                <a:gd name="T1" fmla="*/ 0 h 2"/>
                <a:gd name="T2" fmla="*/ 3810 w 5"/>
                <a:gd name="T3" fmla="*/ 7938 h 2"/>
                <a:gd name="T4" fmla="*/ 15240 w 5"/>
                <a:gd name="T5" fmla="*/ 7938 h 2"/>
                <a:gd name="T6" fmla="*/ 11430 w 5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3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4" y="2"/>
                    <a:pt x="4" y="2"/>
                  </a:cubicBezTo>
                  <a:cubicBezTo>
                    <a:pt x="5" y="0"/>
                    <a:pt x="4" y="1"/>
                    <a:pt x="3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8" name="Freeform 620"/>
            <p:cNvSpPr>
              <a:spLocks noChangeArrowheads="1"/>
            </p:cNvSpPr>
            <p:nvPr/>
          </p:nvSpPr>
          <p:spPr bwMode="auto">
            <a:xfrm>
              <a:off x="885825" y="225425"/>
              <a:ext cx="12700" cy="1"/>
            </a:xfrm>
            <a:custGeom>
              <a:avLst/>
              <a:gdLst>
                <a:gd name="T0" fmla="*/ 12700 w 3"/>
                <a:gd name="T1" fmla="*/ 0 h 1"/>
                <a:gd name="T2" fmla="*/ 1270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3" y="0"/>
                  </a:moveTo>
                  <a:cubicBezTo>
                    <a:pt x="0" y="0"/>
                    <a:pt x="2" y="0"/>
                    <a:pt x="3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9" name="Freeform 621"/>
            <p:cNvSpPr>
              <a:spLocks noChangeArrowheads="1"/>
            </p:cNvSpPr>
            <p:nvPr/>
          </p:nvSpPr>
          <p:spPr bwMode="auto">
            <a:xfrm>
              <a:off x="890588" y="233362"/>
              <a:ext cx="11113" cy="7938"/>
            </a:xfrm>
            <a:custGeom>
              <a:avLst/>
              <a:gdLst>
                <a:gd name="T0" fmla="*/ 11113 w 3"/>
                <a:gd name="T1" fmla="*/ 3969 h 2"/>
                <a:gd name="T2" fmla="*/ 11113 w 3"/>
                <a:gd name="T3" fmla="*/ 3969 h 2"/>
                <a:gd name="T4" fmla="*/ 0 60000 65536"/>
                <a:gd name="T5" fmla="*/ 0 60000 65536"/>
                <a:gd name="T6" fmla="*/ 0 w 3"/>
                <a:gd name="T7" fmla="*/ 0 h 2"/>
                <a:gd name="T8" fmla="*/ 3 w 3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2">
                  <a:moveTo>
                    <a:pt x="3" y="1"/>
                  </a:moveTo>
                  <a:cubicBezTo>
                    <a:pt x="2" y="0"/>
                    <a:pt x="0" y="2"/>
                    <a:pt x="3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0" name="Freeform 622"/>
            <p:cNvSpPr>
              <a:spLocks noChangeArrowheads="1"/>
            </p:cNvSpPr>
            <p:nvPr/>
          </p:nvSpPr>
          <p:spPr bwMode="auto">
            <a:xfrm>
              <a:off x="893763" y="222250"/>
              <a:ext cx="4763" cy="1"/>
            </a:xfrm>
            <a:custGeom>
              <a:avLst/>
              <a:gdLst>
                <a:gd name="T0" fmla="*/ 4763 w 1"/>
                <a:gd name="T1" fmla="*/ 0 h 1"/>
                <a:gd name="T2" fmla="*/ 4763 w 1"/>
                <a:gd name="T3" fmla="*/ 0 h 1"/>
                <a:gd name="T4" fmla="*/ 4763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1" name="Freeform 623"/>
            <p:cNvSpPr>
              <a:spLocks noChangeArrowheads="1"/>
            </p:cNvSpPr>
            <p:nvPr/>
          </p:nvSpPr>
          <p:spPr bwMode="auto">
            <a:xfrm>
              <a:off x="901700" y="2222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2" name="Freeform 624"/>
            <p:cNvSpPr>
              <a:spLocks noChangeArrowheads="1"/>
            </p:cNvSpPr>
            <p:nvPr/>
          </p:nvSpPr>
          <p:spPr bwMode="auto">
            <a:xfrm>
              <a:off x="1033463" y="214312"/>
              <a:ext cx="7938" cy="4763"/>
            </a:xfrm>
            <a:custGeom>
              <a:avLst/>
              <a:gdLst>
                <a:gd name="T0" fmla="*/ 0 w 2"/>
                <a:gd name="T1" fmla="*/ 4763 h 1"/>
                <a:gd name="T2" fmla="*/ 0 w 2"/>
                <a:gd name="T3" fmla="*/ 4763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1"/>
                  </a:moveTo>
                  <a:cubicBezTo>
                    <a:pt x="2" y="0"/>
                    <a:pt x="0" y="1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3" name="Freeform 625"/>
            <p:cNvSpPr>
              <a:spLocks noChangeArrowheads="1"/>
            </p:cNvSpPr>
            <p:nvPr/>
          </p:nvSpPr>
          <p:spPr bwMode="auto">
            <a:xfrm>
              <a:off x="1055688" y="238125"/>
              <a:ext cx="11113" cy="1"/>
            </a:xfrm>
            <a:custGeom>
              <a:avLst/>
              <a:gdLst>
                <a:gd name="T0" fmla="*/ 11113 w 3"/>
                <a:gd name="T1" fmla="*/ 0 h 1"/>
                <a:gd name="T2" fmla="*/ 11113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3" y="0"/>
                  </a:moveTo>
                  <a:cubicBezTo>
                    <a:pt x="3" y="0"/>
                    <a:pt x="0" y="0"/>
                    <a:pt x="3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4" name="Freeform 626"/>
            <p:cNvSpPr>
              <a:spLocks noChangeArrowheads="1"/>
            </p:cNvSpPr>
            <p:nvPr/>
          </p:nvSpPr>
          <p:spPr bwMode="auto">
            <a:xfrm>
              <a:off x="1077913" y="219075"/>
              <a:ext cx="53975" cy="14288"/>
            </a:xfrm>
            <a:custGeom>
              <a:avLst/>
              <a:gdLst>
                <a:gd name="T0" fmla="*/ 53975 w 14"/>
                <a:gd name="T1" fmla="*/ 7144 h 4"/>
                <a:gd name="T2" fmla="*/ 0 w 14"/>
                <a:gd name="T3" fmla="*/ 7144 h 4"/>
                <a:gd name="T4" fmla="*/ 53975 w 14"/>
                <a:gd name="T5" fmla="*/ 7144 h 4"/>
                <a:gd name="T6" fmla="*/ 0 60000 65536"/>
                <a:gd name="T7" fmla="*/ 0 60000 65536"/>
                <a:gd name="T8" fmla="*/ 0 60000 65536"/>
                <a:gd name="T9" fmla="*/ 0 w 14"/>
                <a:gd name="T10" fmla="*/ 0 h 4"/>
                <a:gd name="T11" fmla="*/ 14 w 1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4">
                  <a:moveTo>
                    <a:pt x="14" y="2"/>
                  </a:moveTo>
                  <a:cubicBezTo>
                    <a:pt x="10" y="1"/>
                    <a:pt x="5" y="0"/>
                    <a:pt x="0" y="2"/>
                  </a:cubicBezTo>
                  <a:cubicBezTo>
                    <a:pt x="3" y="2"/>
                    <a:pt x="11" y="4"/>
                    <a:pt x="14" y="2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5" name="Freeform 627"/>
            <p:cNvSpPr>
              <a:spLocks noChangeArrowheads="1"/>
            </p:cNvSpPr>
            <p:nvPr/>
          </p:nvSpPr>
          <p:spPr bwMode="auto">
            <a:xfrm>
              <a:off x="1085850" y="233362"/>
              <a:ext cx="4763" cy="1"/>
            </a:xfrm>
            <a:custGeom>
              <a:avLst/>
              <a:gdLst>
                <a:gd name="T0" fmla="*/ 4763 w 1"/>
                <a:gd name="T1" fmla="*/ 0 h 1"/>
                <a:gd name="T2" fmla="*/ 4763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6" name="Freeform 628"/>
            <p:cNvSpPr>
              <a:spLocks noChangeArrowheads="1"/>
            </p:cNvSpPr>
            <p:nvPr/>
          </p:nvSpPr>
          <p:spPr bwMode="auto">
            <a:xfrm>
              <a:off x="1157288" y="214312"/>
              <a:ext cx="7938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7" name="Freeform 629"/>
            <p:cNvSpPr>
              <a:spLocks noChangeArrowheads="1"/>
            </p:cNvSpPr>
            <p:nvPr/>
          </p:nvSpPr>
          <p:spPr bwMode="auto">
            <a:xfrm>
              <a:off x="1500188" y="287337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8" name="Freeform 631"/>
            <p:cNvSpPr>
              <a:spLocks noChangeArrowheads="1"/>
            </p:cNvSpPr>
            <p:nvPr/>
          </p:nvSpPr>
          <p:spPr bwMode="auto">
            <a:xfrm>
              <a:off x="1601788" y="225425"/>
              <a:ext cx="4763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60000 65536"/>
                <a:gd name="T5" fmla="*/ 0 60000 65536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">
                  <a:moveTo>
                    <a:pt x="0" y="0"/>
                  </a:moveTo>
                  <a:cubicBezTo>
                    <a:pt x="0" y="2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9" name="Freeform 634"/>
            <p:cNvSpPr>
              <a:spLocks noChangeArrowheads="1"/>
            </p:cNvSpPr>
            <p:nvPr/>
          </p:nvSpPr>
          <p:spPr bwMode="auto">
            <a:xfrm>
              <a:off x="1625600" y="2222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0" name="Freeform 638"/>
            <p:cNvSpPr>
              <a:spLocks noChangeArrowheads="1"/>
            </p:cNvSpPr>
            <p:nvPr/>
          </p:nvSpPr>
          <p:spPr bwMode="auto">
            <a:xfrm>
              <a:off x="1644650" y="238125"/>
              <a:ext cx="44450" cy="44450"/>
            </a:xfrm>
            <a:custGeom>
              <a:avLst/>
              <a:gdLst>
                <a:gd name="T0" fmla="*/ 0 w 12"/>
                <a:gd name="T1" fmla="*/ 11113 h 12"/>
                <a:gd name="T2" fmla="*/ 29633 w 12"/>
                <a:gd name="T3" fmla="*/ 44450 h 12"/>
                <a:gd name="T4" fmla="*/ 0 w 12"/>
                <a:gd name="T5" fmla="*/ 11113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0" y="3"/>
                  </a:moveTo>
                  <a:cubicBezTo>
                    <a:pt x="8" y="5"/>
                    <a:pt x="11" y="5"/>
                    <a:pt x="8" y="12"/>
                  </a:cubicBezTo>
                  <a:cubicBezTo>
                    <a:pt x="10" y="8"/>
                    <a:pt x="12" y="0"/>
                    <a:pt x="0" y="3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1" name="Freeform 644"/>
            <p:cNvSpPr>
              <a:spLocks noChangeArrowheads="1"/>
            </p:cNvSpPr>
            <p:nvPr/>
          </p:nvSpPr>
          <p:spPr bwMode="auto">
            <a:xfrm>
              <a:off x="1658938" y="241300"/>
              <a:ext cx="7938" cy="3175"/>
            </a:xfrm>
            <a:custGeom>
              <a:avLst/>
              <a:gdLst>
                <a:gd name="T0" fmla="*/ 3969 w 2"/>
                <a:gd name="T1" fmla="*/ 3175 h 1"/>
                <a:gd name="T2" fmla="*/ 3969 w 2"/>
                <a:gd name="T3" fmla="*/ 3175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1" y="1"/>
                  </a:moveTo>
                  <a:cubicBezTo>
                    <a:pt x="2" y="1"/>
                    <a:pt x="0" y="0"/>
                    <a:pt x="1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2" name="Freeform 646"/>
            <p:cNvSpPr>
              <a:spLocks noChangeArrowheads="1"/>
            </p:cNvSpPr>
            <p:nvPr/>
          </p:nvSpPr>
          <p:spPr bwMode="auto">
            <a:xfrm>
              <a:off x="1662113" y="238125"/>
              <a:ext cx="19050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60000 65536"/>
                <a:gd name="T5" fmla="*/ 0 60000 65536"/>
                <a:gd name="T6" fmla="*/ 0 w 5"/>
                <a:gd name="T7" fmla="*/ 0 h 1"/>
                <a:gd name="T8" fmla="*/ 5 w 5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">
                  <a:moveTo>
                    <a:pt x="0" y="0"/>
                  </a:moveTo>
                  <a:cubicBezTo>
                    <a:pt x="5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3" name="Freeform 647"/>
            <p:cNvSpPr>
              <a:spLocks noChangeArrowheads="1"/>
            </p:cNvSpPr>
            <p:nvPr/>
          </p:nvSpPr>
          <p:spPr bwMode="auto">
            <a:xfrm>
              <a:off x="1662113" y="142875"/>
              <a:ext cx="4763" cy="7938"/>
            </a:xfrm>
            <a:custGeom>
              <a:avLst/>
              <a:gdLst>
                <a:gd name="T0" fmla="*/ 0 w 1"/>
                <a:gd name="T1" fmla="*/ 7938 h 2"/>
                <a:gd name="T2" fmla="*/ 4763 w 1"/>
                <a:gd name="T3" fmla="*/ 0 h 2"/>
                <a:gd name="T4" fmla="*/ 0 w 1"/>
                <a:gd name="T5" fmla="*/ 7938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4" name="Freeform 649"/>
            <p:cNvSpPr>
              <a:spLocks noChangeArrowheads="1"/>
            </p:cNvSpPr>
            <p:nvPr/>
          </p:nvSpPr>
          <p:spPr bwMode="auto">
            <a:xfrm>
              <a:off x="1662113" y="147637"/>
              <a:ext cx="4763" cy="3175"/>
            </a:xfrm>
            <a:custGeom>
              <a:avLst/>
              <a:gdLst>
                <a:gd name="T0" fmla="*/ 4763 w 1"/>
                <a:gd name="T1" fmla="*/ 3175 h 1"/>
                <a:gd name="T2" fmla="*/ 4763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1"/>
                  </a:move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5" name="Freeform 650"/>
            <p:cNvSpPr>
              <a:spLocks noChangeArrowheads="1"/>
            </p:cNvSpPr>
            <p:nvPr/>
          </p:nvSpPr>
          <p:spPr bwMode="auto">
            <a:xfrm>
              <a:off x="1666875" y="165100"/>
              <a:ext cx="3175" cy="7938"/>
            </a:xfrm>
            <a:custGeom>
              <a:avLst/>
              <a:gdLst>
                <a:gd name="T0" fmla="*/ 3175 w 1"/>
                <a:gd name="T1" fmla="*/ 7938 h 2"/>
                <a:gd name="T2" fmla="*/ 3175 w 1"/>
                <a:gd name="T3" fmla="*/ 7938 h 2"/>
                <a:gd name="T4" fmla="*/ 0 60000 65536"/>
                <a:gd name="T5" fmla="*/ 0 60000 65536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">
                  <a:moveTo>
                    <a:pt x="1" y="2"/>
                  </a:moveTo>
                  <a:cubicBezTo>
                    <a:pt x="0" y="0"/>
                    <a:pt x="0" y="1"/>
                    <a:pt x="1" y="2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6" name="Freeform 651"/>
            <p:cNvSpPr>
              <a:spLocks noChangeArrowheads="1"/>
            </p:cNvSpPr>
            <p:nvPr/>
          </p:nvSpPr>
          <p:spPr bwMode="auto">
            <a:xfrm>
              <a:off x="1666875" y="158750"/>
              <a:ext cx="7938" cy="3175"/>
            </a:xfrm>
            <a:custGeom>
              <a:avLst/>
              <a:gdLst>
                <a:gd name="T0" fmla="*/ 0 w 2"/>
                <a:gd name="T1" fmla="*/ 3175 h 1"/>
                <a:gd name="T2" fmla="*/ 0 w 2"/>
                <a:gd name="T3" fmla="*/ 3175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1"/>
                  </a:moveTo>
                  <a:cubicBezTo>
                    <a:pt x="2" y="0"/>
                    <a:pt x="0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7" name="Freeform 652"/>
            <p:cNvSpPr>
              <a:spLocks noChangeArrowheads="1"/>
            </p:cNvSpPr>
            <p:nvPr/>
          </p:nvSpPr>
          <p:spPr bwMode="auto">
            <a:xfrm>
              <a:off x="1666875" y="169862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8" name="Freeform 653"/>
            <p:cNvSpPr>
              <a:spLocks noChangeArrowheads="1"/>
            </p:cNvSpPr>
            <p:nvPr/>
          </p:nvSpPr>
          <p:spPr bwMode="auto">
            <a:xfrm>
              <a:off x="1666875" y="173037"/>
              <a:ext cx="3175" cy="4763"/>
            </a:xfrm>
            <a:custGeom>
              <a:avLst/>
              <a:gdLst>
                <a:gd name="T0" fmla="*/ 3175 w 1"/>
                <a:gd name="T1" fmla="*/ 4763 h 1"/>
                <a:gd name="T2" fmla="*/ 3175 w 1"/>
                <a:gd name="T3" fmla="*/ 4763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1"/>
                  </a:move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9" name="Freeform 665"/>
            <p:cNvSpPr>
              <a:spLocks noChangeArrowheads="1"/>
            </p:cNvSpPr>
            <p:nvPr/>
          </p:nvSpPr>
          <p:spPr bwMode="auto">
            <a:xfrm>
              <a:off x="1695450" y="273048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0 h 1"/>
                <a:gd name="T4" fmla="*/ 0 w 1"/>
                <a:gd name="T5" fmla="*/ 3175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201" name="组合 256"/>
          <p:cNvGrpSpPr/>
          <p:nvPr/>
        </p:nvGrpSpPr>
        <p:grpSpPr bwMode="auto">
          <a:xfrm flipH="1">
            <a:off x="8539427" y="5637395"/>
            <a:ext cx="481013" cy="573088"/>
            <a:chOff x="0" y="0"/>
            <a:chExt cx="631825" cy="752476"/>
          </a:xfrm>
        </p:grpSpPr>
        <p:sp>
          <p:nvSpPr>
            <p:cNvPr id="202" name="Freeform 202"/>
            <p:cNvSpPr>
              <a:spLocks noChangeArrowheads="1"/>
            </p:cNvSpPr>
            <p:nvPr/>
          </p:nvSpPr>
          <p:spPr bwMode="auto">
            <a:xfrm>
              <a:off x="266700" y="488950"/>
              <a:ext cx="3175" cy="4763"/>
            </a:xfrm>
            <a:custGeom>
              <a:avLst/>
              <a:gdLst>
                <a:gd name="T0" fmla="*/ 3175 w 1"/>
                <a:gd name="T1" fmla="*/ 0 h 1"/>
                <a:gd name="T2" fmla="*/ 3175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3" name="Freeform 203"/>
            <p:cNvSpPr>
              <a:spLocks noChangeArrowheads="1"/>
            </p:cNvSpPr>
            <p:nvPr/>
          </p:nvSpPr>
          <p:spPr bwMode="auto">
            <a:xfrm>
              <a:off x="153987" y="211138"/>
              <a:ext cx="368300" cy="307975"/>
            </a:xfrm>
            <a:custGeom>
              <a:avLst/>
              <a:gdLst>
                <a:gd name="T0" fmla="*/ 341993 w 98"/>
                <a:gd name="T1" fmla="*/ 150232 h 82"/>
                <a:gd name="T2" fmla="*/ 345751 w 98"/>
                <a:gd name="T3" fmla="*/ 127697 h 82"/>
                <a:gd name="T4" fmla="*/ 330718 w 98"/>
                <a:gd name="T5" fmla="*/ 90139 h 82"/>
                <a:gd name="T6" fmla="*/ 251797 w 98"/>
                <a:gd name="T7" fmla="*/ 22535 h 82"/>
                <a:gd name="T8" fmla="*/ 233006 w 98"/>
                <a:gd name="T9" fmla="*/ 11267 h 82"/>
                <a:gd name="T10" fmla="*/ 206699 w 98"/>
                <a:gd name="T11" fmla="*/ 15023 h 82"/>
                <a:gd name="T12" fmla="*/ 154085 w 98"/>
                <a:gd name="T13" fmla="*/ 11267 h 82"/>
                <a:gd name="T14" fmla="*/ 97712 w 98"/>
                <a:gd name="T15" fmla="*/ 15023 h 82"/>
                <a:gd name="T16" fmla="*/ 45098 w 98"/>
                <a:gd name="T17" fmla="*/ 30046 h 82"/>
                <a:gd name="T18" fmla="*/ 18791 w 98"/>
                <a:gd name="T19" fmla="*/ 52581 h 82"/>
                <a:gd name="T20" fmla="*/ 15033 w 98"/>
                <a:gd name="T21" fmla="*/ 97651 h 82"/>
                <a:gd name="T22" fmla="*/ 7516 w 98"/>
                <a:gd name="T23" fmla="*/ 123941 h 82"/>
                <a:gd name="T24" fmla="*/ 18791 w 98"/>
                <a:gd name="T25" fmla="*/ 131453 h 82"/>
                <a:gd name="T26" fmla="*/ 15033 w 98"/>
                <a:gd name="T27" fmla="*/ 146476 h 82"/>
                <a:gd name="T28" fmla="*/ 11274 w 98"/>
                <a:gd name="T29" fmla="*/ 165255 h 82"/>
                <a:gd name="T30" fmla="*/ 11274 w 98"/>
                <a:gd name="T31" fmla="*/ 187790 h 82"/>
                <a:gd name="T32" fmla="*/ 30065 w 98"/>
                <a:gd name="T33" fmla="*/ 221592 h 82"/>
                <a:gd name="T34" fmla="*/ 41340 w 98"/>
                <a:gd name="T35" fmla="*/ 217836 h 82"/>
                <a:gd name="T36" fmla="*/ 48856 w 98"/>
                <a:gd name="T37" fmla="*/ 232859 h 82"/>
                <a:gd name="T38" fmla="*/ 60131 w 98"/>
                <a:gd name="T39" fmla="*/ 259150 h 82"/>
                <a:gd name="T40" fmla="*/ 93954 w 98"/>
                <a:gd name="T41" fmla="*/ 255394 h 82"/>
                <a:gd name="T42" fmla="*/ 93954 w 98"/>
                <a:gd name="T43" fmla="*/ 259150 h 82"/>
                <a:gd name="T44" fmla="*/ 105229 w 98"/>
                <a:gd name="T45" fmla="*/ 251638 h 82"/>
                <a:gd name="T46" fmla="*/ 112745 w 98"/>
                <a:gd name="T47" fmla="*/ 259150 h 82"/>
                <a:gd name="T48" fmla="*/ 116503 w 98"/>
                <a:gd name="T49" fmla="*/ 274173 h 82"/>
                <a:gd name="T50" fmla="*/ 116503 w 98"/>
                <a:gd name="T51" fmla="*/ 277929 h 82"/>
                <a:gd name="T52" fmla="*/ 116503 w 98"/>
                <a:gd name="T53" fmla="*/ 277929 h 82"/>
                <a:gd name="T54" fmla="*/ 142810 w 98"/>
                <a:gd name="T55" fmla="*/ 285440 h 82"/>
                <a:gd name="T56" fmla="*/ 131536 w 98"/>
                <a:gd name="T57" fmla="*/ 296708 h 82"/>
                <a:gd name="T58" fmla="*/ 135294 w 98"/>
                <a:gd name="T59" fmla="*/ 296708 h 82"/>
                <a:gd name="T60" fmla="*/ 150327 w 98"/>
                <a:gd name="T61" fmla="*/ 292952 h 82"/>
                <a:gd name="T62" fmla="*/ 142810 w 98"/>
                <a:gd name="T63" fmla="*/ 300463 h 82"/>
                <a:gd name="T64" fmla="*/ 210457 w 98"/>
                <a:gd name="T65" fmla="*/ 300463 h 82"/>
                <a:gd name="T66" fmla="*/ 255555 w 98"/>
                <a:gd name="T67" fmla="*/ 270417 h 82"/>
                <a:gd name="T68" fmla="*/ 281862 w 98"/>
                <a:gd name="T69" fmla="*/ 277929 h 82"/>
                <a:gd name="T70" fmla="*/ 278104 w 98"/>
                <a:gd name="T71" fmla="*/ 266661 h 82"/>
                <a:gd name="T72" fmla="*/ 289379 w 98"/>
                <a:gd name="T73" fmla="*/ 259150 h 82"/>
                <a:gd name="T74" fmla="*/ 296895 w 98"/>
                <a:gd name="T75" fmla="*/ 266661 h 82"/>
                <a:gd name="T76" fmla="*/ 300653 w 98"/>
                <a:gd name="T77" fmla="*/ 266661 h 82"/>
                <a:gd name="T78" fmla="*/ 296895 w 98"/>
                <a:gd name="T79" fmla="*/ 247882 h 82"/>
                <a:gd name="T80" fmla="*/ 304411 w 98"/>
                <a:gd name="T81" fmla="*/ 247882 h 82"/>
                <a:gd name="T82" fmla="*/ 300653 w 98"/>
                <a:gd name="T83" fmla="*/ 240371 h 82"/>
                <a:gd name="T84" fmla="*/ 308169 w 98"/>
                <a:gd name="T85" fmla="*/ 225348 h 82"/>
                <a:gd name="T86" fmla="*/ 326960 w 98"/>
                <a:gd name="T87" fmla="*/ 206569 h 82"/>
                <a:gd name="T88" fmla="*/ 341993 w 98"/>
                <a:gd name="T89" fmla="*/ 150232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8"/>
                <a:gd name="T136" fmla="*/ 0 h 82"/>
                <a:gd name="T137" fmla="*/ 98 w 98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8" h="82">
                  <a:moveTo>
                    <a:pt x="91" y="40"/>
                  </a:moveTo>
                  <a:cubicBezTo>
                    <a:pt x="92" y="34"/>
                    <a:pt x="92" y="34"/>
                    <a:pt x="92" y="34"/>
                  </a:cubicBezTo>
                  <a:cubicBezTo>
                    <a:pt x="91" y="33"/>
                    <a:pt x="89" y="20"/>
                    <a:pt x="88" y="24"/>
                  </a:cubicBezTo>
                  <a:cubicBezTo>
                    <a:pt x="87" y="18"/>
                    <a:pt x="72" y="7"/>
                    <a:pt x="67" y="6"/>
                  </a:cubicBezTo>
                  <a:cubicBezTo>
                    <a:pt x="66" y="6"/>
                    <a:pt x="67" y="2"/>
                    <a:pt x="62" y="3"/>
                  </a:cubicBezTo>
                  <a:cubicBezTo>
                    <a:pt x="60" y="1"/>
                    <a:pt x="53" y="3"/>
                    <a:pt x="55" y="4"/>
                  </a:cubicBezTo>
                  <a:cubicBezTo>
                    <a:pt x="49" y="0"/>
                    <a:pt x="47" y="2"/>
                    <a:pt x="41" y="3"/>
                  </a:cubicBezTo>
                  <a:cubicBezTo>
                    <a:pt x="39" y="2"/>
                    <a:pt x="29" y="6"/>
                    <a:pt x="26" y="4"/>
                  </a:cubicBezTo>
                  <a:cubicBezTo>
                    <a:pt x="21" y="9"/>
                    <a:pt x="17" y="3"/>
                    <a:pt x="12" y="8"/>
                  </a:cubicBezTo>
                  <a:cubicBezTo>
                    <a:pt x="9" y="11"/>
                    <a:pt x="4" y="9"/>
                    <a:pt x="5" y="14"/>
                  </a:cubicBezTo>
                  <a:cubicBezTo>
                    <a:pt x="8" y="15"/>
                    <a:pt x="1" y="24"/>
                    <a:pt x="4" y="26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4"/>
                    <a:pt x="5" y="34"/>
                    <a:pt x="5" y="35"/>
                  </a:cubicBezTo>
                  <a:cubicBezTo>
                    <a:pt x="5" y="35"/>
                    <a:pt x="4" y="40"/>
                    <a:pt x="4" y="39"/>
                  </a:cubicBezTo>
                  <a:cubicBezTo>
                    <a:pt x="5" y="42"/>
                    <a:pt x="3" y="42"/>
                    <a:pt x="3" y="44"/>
                  </a:cubicBezTo>
                  <a:cubicBezTo>
                    <a:pt x="0" y="46"/>
                    <a:pt x="1" y="46"/>
                    <a:pt x="3" y="50"/>
                  </a:cubicBezTo>
                  <a:cubicBezTo>
                    <a:pt x="2" y="54"/>
                    <a:pt x="7" y="56"/>
                    <a:pt x="8" y="59"/>
                  </a:cubicBezTo>
                  <a:cubicBezTo>
                    <a:pt x="8" y="58"/>
                    <a:pt x="11" y="58"/>
                    <a:pt x="11" y="58"/>
                  </a:cubicBezTo>
                  <a:cubicBezTo>
                    <a:pt x="9" y="62"/>
                    <a:pt x="9" y="61"/>
                    <a:pt x="13" y="62"/>
                  </a:cubicBezTo>
                  <a:cubicBezTo>
                    <a:pt x="13" y="63"/>
                    <a:pt x="13" y="69"/>
                    <a:pt x="16" y="69"/>
                  </a:cubicBezTo>
                  <a:cubicBezTo>
                    <a:pt x="19" y="69"/>
                    <a:pt x="26" y="68"/>
                    <a:pt x="25" y="68"/>
                  </a:cubicBezTo>
                  <a:cubicBezTo>
                    <a:pt x="25" y="68"/>
                    <a:pt x="25" y="69"/>
                    <a:pt x="25" y="69"/>
                  </a:cubicBezTo>
                  <a:cubicBezTo>
                    <a:pt x="25" y="69"/>
                    <a:pt x="28" y="67"/>
                    <a:pt x="28" y="67"/>
                  </a:cubicBezTo>
                  <a:cubicBezTo>
                    <a:pt x="30" y="70"/>
                    <a:pt x="28" y="67"/>
                    <a:pt x="30" y="69"/>
                  </a:cubicBezTo>
                  <a:cubicBezTo>
                    <a:pt x="30" y="69"/>
                    <a:pt x="31" y="73"/>
                    <a:pt x="31" y="73"/>
                  </a:cubicBezTo>
                  <a:cubicBezTo>
                    <a:pt x="31" y="73"/>
                    <a:pt x="31" y="74"/>
                    <a:pt x="31" y="74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33" y="75"/>
                    <a:pt x="36" y="75"/>
                    <a:pt x="38" y="76"/>
                  </a:cubicBezTo>
                  <a:cubicBezTo>
                    <a:pt x="38" y="76"/>
                    <a:pt x="35" y="79"/>
                    <a:pt x="35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40" y="77"/>
                    <a:pt x="40" y="78"/>
                  </a:cubicBezTo>
                  <a:cubicBezTo>
                    <a:pt x="40" y="79"/>
                    <a:pt x="37" y="79"/>
                    <a:pt x="38" y="80"/>
                  </a:cubicBezTo>
                  <a:cubicBezTo>
                    <a:pt x="42" y="81"/>
                    <a:pt x="51" y="82"/>
                    <a:pt x="56" y="80"/>
                  </a:cubicBezTo>
                  <a:cubicBezTo>
                    <a:pt x="60" y="80"/>
                    <a:pt x="65" y="71"/>
                    <a:pt x="68" y="72"/>
                  </a:cubicBezTo>
                  <a:cubicBezTo>
                    <a:pt x="70" y="74"/>
                    <a:pt x="73" y="73"/>
                    <a:pt x="75" y="74"/>
                  </a:cubicBezTo>
                  <a:cubicBezTo>
                    <a:pt x="75" y="73"/>
                    <a:pt x="74" y="72"/>
                    <a:pt x="74" y="71"/>
                  </a:cubicBezTo>
                  <a:cubicBezTo>
                    <a:pt x="76" y="71"/>
                    <a:pt x="76" y="70"/>
                    <a:pt x="77" y="69"/>
                  </a:cubicBezTo>
                  <a:cubicBezTo>
                    <a:pt x="77" y="70"/>
                    <a:pt x="78" y="71"/>
                    <a:pt x="79" y="71"/>
                  </a:cubicBezTo>
                  <a:cubicBezTo>
                    <a:pt x="79" y="71"/>
                    <a:pt x="79" y="71"/>
                    <a:pt x="80" y="71"/>
                  </a:cubicBezTo>
                  <a:cubicBezTo>
                    <a:pt x="79" y="70"/>
                    <a:pt x="78" y="66"/>
                    <a:pt x="79" y="66"/>
                  </a:cubicBezTo>
                  <a:cubicBezTo>
                    <a:pt x="78" y="66"/>
                    <a:pt x="81" y="66"/>
                    <a:pt x="81" y="66"/>
                  </a:cubicBezTo>
                  <a:cubicBezTo>
                    <a:pt x="81" y="65"/>
                    <a:pt x="79" y="64"/>
                    <a:pt x="80" y="64"/>
                  </a:cubicBezTo>
                  <a:cubicBezTo>
                    <a:pt x="81" y="62"/>
                    <a:pt x="87" y="66"/>
                    <a:pt x="82" y="60"/>
                  </a:cubicBezTo>
                  <a:cubicBezTo>
                    <a:pt x="91" y="60"/>
                    <a:pt x="85" y="58"/>
                    <a:pt x="87" y="55"/>
                  </a:cubicBezTo>
                  <a:cubicBezTo>
                    <a:pt x="93" y="52"/>
                    <a:pt x="98" y="44"/>
                    <a:pt x="91" y="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4" name="Freeform 204"/>
            <p:cNvSpPr>
              <a:spLocks noChangeArrowheads="1"/>
            </p:cNvSpPr>
            <p:nvPr/>
          </p:nvSpPr>
          <p:spPr bwMode="auto">
            <a:xfrm>
              <a:off x="161925" y="296863"/>
              <a:ext cx="6350" cy="1"/>
            </a:xfrm>
            <a:custGeom>
              <a:avLst/>
              <a:gdLst>
                <a:gd name="T0" fmla="*/ 6350 w 2"/>
                <a:gd name="T1" fmla="*/ 0 h 1"/>
                <a:gd name="T2" fmla="*/ 635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5" name="Freeform 206"/>
            <p:cNvSpPr>
              <a:spLocks noChangeArrowheads="1"/>
            </p:cNvSpPr>
            <p:nvPr/>
          </p:nvSpPr>
          <p:spPr bwMode="auto">
            <a:xfrm>
              <a:off x="244475" y="458788"/>
              <a:ext cx="3175" cy="4763"/>
            </a:xfrm>
            <a:custGeom>
              <a:avLst/>
              <a:gdLst>
                <a:gd name="T0" fmla="*/ 3175 w 1"/>
                <a:gd name="T1" fmla="*/ 0 h 1"/>
                <a:gd name="T2" fmla="*/ 0 w 1"/>
                <a:gd name="T3" fmla="*/ 4763 h 1"/>
                <a:gd name="T4" fmla="*/ 3175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6" name="Freeform 207"/>
            <p:cNvSpPr>
              <a:spLocks noChangeArrowheads="1"/>
            </p:cNvSpPr>
            <p:nvPr/>
          </p:nvSpPr>
          <p:spPr bwMode="auto">
            <a:xfrm>
              <a:off x="269875" y="477838"/>
              <a:ext cx="7938" cy="4763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7" name="Freeform 208"/>
            <p:cNvSpPr>
              <a:spLocks noChangeArrowheads="1"/>
            </p:cNvSpPr>
            <p:nvPr/>
          </p:nvSpPr>
          <p:spPr bwMode="auto">
            <a:xfrm>
              <a:off x="277812" y="485775"/>
              <a:ext cx="4763" cy="3175"/>
            </a:xfrm>
            <a:custGeom>
              <a:avLst/>
              <a:gdLst>
                <a:gd name="T0" fmla="*/ 4763 w 1"/>
                <a:gd name="T1" fmla="*/ 0 h 1"/>
                <a:gd name="T2" fmla="*/ 4763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8" name="Freeform 209"/>
            <p:cNvSpPr>
              <a:spLocks noChangeArrowheads="1"/>
            </p:cNvSpPr>
            <p:nvPr/>
          </p:nvSpPr>
          <p:spPr bwMode="auto">
            <a:xfrm>
              <a:off x="346075" y="233363"/>
              <a:ext cx="7938" cy="1111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60000 65536"/>
                <a:gd name="T5" fmla="*/ 0 60000 65536"/>
                <a:gd name="T6" fmla="*/ 0 w 2"/>
                <a:gd name="T7" fmla="*/ 0 h 3"/>
                <a:gd name="T8" fmla="*/ 2 w 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3">
                  <a:moveTo>
                    <a:pt x="0" y="0"/>
                  </a:moveTo>
                  <a:cubicBezTo>
                    <a:pt x="2" y="3"/>
                    <a:pt x="0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9" name="Freeform 210"/>
            <p:cNvSpPr>
              <a:spLocks noChangeArrowheads="1"/>
            </p:cNvSpPr>
            <p:nvPr/>
          </p:nvSpPr>
          <p:spPr bwMode="auto">
            <a:xfrm>
              <a:off x="346075" y="225425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0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0" name="Freeform 211"/>
            <p:cNvSpPr>
              <a:spLocks noChangeArrowheads="1"/>
            </p:cNvSpPr>
            <p:nvPr/>
          </p:nvSpPr>
          <p:spPr bwMode="auto">
            <a:xfrm>
              <a:off x="376237" y="225425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1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1" name="Freeform 212"/>
            <p:cNvSpPr>
              <a:spLocks noChangeArrowheads="1"/>
            </p:cNvSpPr>
            <p:nvPr/>
          </p:nvSpPr>
          <p:spPr bwMode="auto">
            <a:xfrm>
              <a:off x="360362" y="496888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2" name="Freeform 213"/>
            <p:cNvSpPr>
              <a:spLocks noChangeArrowheads="1"/>
            </p:cNvSpPr>
            <p:nvPr/>
          </p:nvSpPr>
          <p:spPr bwMode="auto">
            <a:xfrm>
              <a:off x="357187" y="508000"/>
              <a:ext cx="7938" cy="4763"/>
            </a:xfrm>
            <a:custGeom>
              <a:avLst/>
              <a:gdLst>
                <a:gd name="T0" fmla="*/ 3969 w 2"/>
                <a:gd name="T1" fmla="*/ 0 h 1"/>
                <a:gd name="T2" fmla="*/ 3969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1" y="0"/>
                  </a:moveTo>
                  <a:cubicBezTo>
                    <a:pt x="2" y="0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3" name="Freeform 214"/>
            <p:cNvSpPr>
              <a:spLocks noChangeArrowheads="1"/>
            </p:cNvSpPr>
            <p:nvPr/>
          </p:nvSpPr>
          <p:spPr bwMode="auto">
            <a:xfrm>
              <a:off x="406400" y="247650"/>
              <a:ext cx="3175" cy="7938"/>
            </a:xfrm>
            <a:custGeom>
              <a:avLst/>
              <a:gdLst>
                <a:gd name="T0" fmla="*/ 3175 w 1"/>
                <a:gd name="T1" fmla="*/ 3969 h 2"/>
                <a:gd name="T2" fmla="*/ 3175 w 1"/>
                <a:gd name="T3" fmla="*/ 3969 h 2"/>
                <a:gd name="T4" fmla="*/ 0 60000 65536"/>
                <a:gd name="T5" fmla="*/ 0 60000 65536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">
                  <a:moveTo>
                    <a:pt x="1" y="1"/>
                  </a:moveTo>
                  <a:cubicBezTo>
                    <a:pt x="0" y="2"/>
                    <a:pt x="1" y="0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4" name="Freeform 215"/>
            <p:cNvSpPr>
              <a:spLocks noChangeArrowheads="1"/>
            </p:cNvSpPr>
            <p:nvPr/>
          </p:nvSpPr>
          <p:spPr bwMode="auto">
            <a:xfrm>
              <a:off x="428625" y="263525"/>
              <a:ext cx="7938" cy="7938"/>
            </a:xfrm>
            <a:custGeom>
              <a:avLst/>
              <a:gdLst>
                <a:gd name="T0" fmla="*/ 7938 w 2"/>
                <a:gd name="T1" fmla="*/ 0 h 2"/>
                <a:gd name="T2" fmla="*/ 7938 w 2"/>
                <a:gd name="T3" fmla="*/ 0 h 2"/>
                <a:gd name="T4" fmla="*/ 0 60000 65536"/>
                <a:gd name="T5" fmla="*/ 0 60000 65536"/>
                <a:gd name="T6" fmla="*/ 0 w 2"/>
                <a:gd name="T7" fmla="*/ 0 h 2"/>
                <a:gd name="T8" fmla="*/ 2 w 2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5" name="Freeform 216"/>
            <p:cNvSpPr>
              <a:spLocks noChangeArrowheads="1"/>
            </p:cNvSpPr>
            <p:nvPr/>
          </p:nvSpPr>
          <p:spPr bwMode="auto">
            <a:xfrm>
              <a:off x="0" y="176213"/>
              <a:ext cx="25400" cy="23813"/>
            </a:xfrm>
            <a:custGeom>
              <a:avLst/>
              <a:gdLst>
                <a:gd name="T0" fmla="*/ 7257 w 7"/>
                <a:gd name="T1" fmla="*/ 3969 h 6"/>
                <a:gd name="T2" fmla="*/ 21771 w 7"/>
                <a:gd name="T3" fmla="*/ 7938 h 6"/>
                <a:gd name="T4" fmla="*/ 7257 w 7"/>
                <a:gd name="T5" fmla="*/ 3969 h 6"/>
                <a:gd name="T6" fmla="*/ 0 60000 65536"/>
                <a:gd name="T7" fmla="*/ 0 60000 65536"/>
                <a:gd name="T8" fmla="*/ 0 60000 65536"/>
                <a:gd name="T9" fmla="*/ 0 w 7"/>
                <a:gd name="T10" fmla="*/ 0 h 6"/>
                <a:gd name="T11" fmla="*/ 7 w 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6">
                  <a:moveTo>
                    <a:pt x="2" y="1"/>
                  </a:moveTo>
                  <a:cubicBezTo>
                    <a:pt x="0" y="0"/>
                    <a:pt x="7" y="3"/>
                    <a:pt x="6" y="2"/>
                  </a:cubicBezTo>
                  <a:cubicBezTo>
                    <a:pt x="5" y="2"/>
                    <a:pt x="2" y="6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6" name="Freeform 217"/>
            <p:cNvSpPr>
              <a:spLocks noChangeArrowheads="1"/>
            </p:cNvSpPr>
            <p:nvPr/>
          </p:nvSpPr>
          <p:spPr bwMode="auto">
            <a:xfrm>
              <a:off x="60325" y="115888"/>
              <a:ext cx="11113" cy="7938"/>
            </a:xfrm>
            <a:custGeom>
              <a:avLst/>
              <a:gdLst>
                <a:gd name="T0" fmla="*/ 3704 w 3"/>
                <a:gd name="T1" fmla="*/ 0 h 2"/>
                <a:gd name="T2" fmla="*/ 7409 w 3"/>
                <a:gd name="T3" fmla="*/ 7938 h 2"/>
                <a:gd name="T4" fmla="*/ 3704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3" y="0"/>
                    <a:pt x="2" y="2"/>
                    <a:pt x="2" y="2"/>
                  </a:cubicBezTo>
                  <a:cubicBezTo>
                    <a:pt x="0" y="2"/>
                    <a:pt x="1" y="0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7" name="Freeform 218"/>
            <p:cNvSpPr>
              <a:spLocks noChangeArrowheads="1"/>
            </p:cNvSpPr>
            <p:nvPr/>
          </p:nvSpPr>
          <p:spPr bwMode="auto">
            <a:xfrm>
              <a:off x="41275" y="463550"/>
              <a:ext cx="14288" cy="22225"/>
            </a:xfrm>
            <a:custGeom>
              <a:avLst/>
              <a:gdLst>
                <a:gd name="T0" fmla="*/ 0 w 4"/>
                <a:gd name="T1" fmla="*/ 7408 h 6"/>
                <a:gd name="T2" fmla="*/ 14288 w 4"/>
                <a:gd name="T3" fmla="*/ 3704 h 6"/>
                <a:gd name="T4" fmla="*/ 0 w 4"/>
                <a:gd name="T5" fmla="*/ 7408 h 6"/>
                <a:gd name="T6" fmla="*/ 0 60000 65536"/>
                <a:gd name="T7" fmla="*/ 0 60000 65536"/>
                <a:gd name="T8" fmla="*/ 0 60000 65536"/>
                <a:gd name="T9" fmla="*/ 0 w 4"/>
                <a:gd name="T10" fmla="*/ 0 h 6"/>
                <a:gd name="T11" fmla="*/ 4 w 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">
                  <a:moveTo>
                    <a:pt x="0" y="2"/>
                  </a:moveTo>
                  <a:cubicBezTo>
                    <a:pt x="1" y="2"/>
                    <a:pt x="2" y="0"/>
                    <a:pt x="4" y="1"/>
                  </a:cubicBezTo>
                  <a:cubicBezTo>
                    <a:pt x="3" y="3"/>
                    <a:pt x="1" y="6"/>
                    <a:pt x="0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8" name="Freeform 219"/>
            <p:cNvSpPr>
              <a:spLocks noChangeArrowheads="1"/>
            </p:cNvSpPr>
            <p:nvPr/>
          </p:nvSpPr>
          <p:spPr bwMode="auto">
            <a:xfrm>
              <a:off x="44450" y="134938"/>
              <a:ext cx="98425" cy="101600"/>
            </a:xfrm>
            <a:custGeom>
              <a:avLst/>
              <a:gdLst>
                <a:gd name="T0" fmla="*/ 87068 w 26"/>
                <a:gd name="T1" fmla="*/ 26341 h 27"/>
                <a:gd name="T2" fmla="*/ 52998 w 26"/>
                <a:gd name="T3" fmla="*/ 11289 h 27"/>
                <a:gd name="T4" fmla="*/ 22713 w 26"/>
                <a:gd name="T5" fmla="*/ 60207 h 27"/>
                <a:gd name="T6" fmla="*/ 41641 w 26"/>
                <a:gd name="T7" fmla="*/ 86548 h 27"/>
                <a:gd name="T8" fmla="*/ 90854 w 26"/>
                <a:gd name="T9" fmla="*/ 82785 h 27"/>
                <a:gd name="T10" fmla="*/ 98425 w 26"/>
                <a:gd name="T11" fmla="*/ 4515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27"/>
                <a:gd name="T20" fmla="*/ 26 w 26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27">
                  <a:moveTo>
                    <a:pt x="23" y="7"/>
                  </a:moveTo>
                  <a:cubicBezTo>
                    <a:pt x="23" y="6"/>
                    <a:pt x="16" y="0"/>
                    <a:pt x="14" y="3"/>
                  </a:cubicBezTo>
                  <a:cubicBezTo>
                    <a:pt x="12" y="3"/>
                    <a:pt x="0" y="9"/>
                    <a:pt x="6" y="16"/>
                  </a:cubicBezTo>
                  <a:cubicBezTo>
                    <a:pt x="6" y="18"/>
                    <a:pt x="9" y="26"/>
                    <a:pt x="11" y="23"/>
                  </a:cubicBezTo>
                  <a:cubicBezTo>
                    <a:pt x="18" y="27"/>
                    <a:pt x="17" y="22"/>
                    <a:pt x="24" y="22"/>
                  </a:cubicBezTo>
                  <a:cubicBezTo>
                    <a:pt x="25" y="19"/>
                    <a:pt x="25" y="15"/>
                    <a:pt x="26" y="1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9" name="Freeform 220"/>
            <p:cNvSpPr>
              <a:spLocks noChangeArrowheads="1"/>
            </p:cNvSpPr>
            <p:nvPr/>
          </p:nvSpPr>
          <p:spPr bwMode="auto">
            <a:xfrm>
              <a:off x="49212" y="260350"/>
              <a:ext cx="44450" cy="17463"/>
            </a:xfrm>
            <a:custGeom>
              <a:avLst/>
              <a:gdLst>
                <a:gd name="T0" fmla="*/ 18521 w 12"/>
                <a:gd name="T1" fmla="*/ 0 h 5"/>
                <a:gd name="T2" fmla="*/ 40746 w 12"/>
                <a:gd name="T3" fmla="*/ 10478 h 5"/>
                <a:gd name="T4" fmla="*/ 18521 w 12"/>
                <a:gd name="T5" fmla="*/ 0 h 5"/>
                <a:gd name="T6" fmla="*/ 0 60000 65536"/>
                <a:gd name="T7" fmla="*/ 0 60000 65536"/>
                <a:gd name="T8" fmla="*/ 0 60000 65536"/>
                <a:gd name="T9" fmla="*/ 0 w 12"/>
                <a:gd name="T10" fmla="*/ 0 h 5"/>
                <a:gd name="T11" fmla="*/ 12 w 1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">
                  <a:moveTo>
                    <a:pt x="5" y="0"/>
                  </a:moveTo>
                  <a:cubicBezTo>
                    <a:pt x="7" y="0"/>
                    <a:pt x="9" y="1"/>
                    <a:pt x="11" y="3"/>
                  </a:cubicBezTo>
                  <a:cubicBezTo>
                    <a:pt x="12" y="5"/>
                    <a:pt x="0" y="1"/>
                    <a:pt x="5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0" name="Freeform 221"/>
            <p:cNvSpPr>
              <a:spLocks noChangeArrowheads="1"/>
            </p:cNvSpPr>
            <p:nvPr/>
          </p:nvSpPr>
          <p:spPr bwMode="auto">
            <a:xfrm>
              <a:off x="71437" y="282575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11113 w 3"/>
                <a:gd name="T3" fmla="*/ 7409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cubicBezTo>
                    <a:pt x="0" y="0"/>
                    <a:pt x="3" y="0"/>
                    <a:pt x="3" y="2"/>
                  </a:cubicBezTo>
                  <a:cubicBezTo>
                    <a:pt x="0" y="3"/>
                    <a:pt x="0" y="2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1" name="Freeform 222"/>
            <p:cNvSpPr>
              <a:spLocks noChangeArrowheads="1"/>
            </p:cNvSpPr>
            <p:nvPr/>
          </p:nvSpPr>
          <p:spPr bwMode="auto">
            <a:xfrm>
              <a:off x="82550" y="7938"/>
              <a:ext cx="19050" cy="14288"/>
            </a:xfrm>
            <a:custGeom>
              <a:avLst/>
              <a:gdLst>
                <a:gd name="T0" fmla="*/ 7620 w 5"/>
                <a:gd name="T1" fmla="*/ 0 h 4"/>
                <a:gd name="T2" fmla="*/ 19050 w 5"/>
                <a:gd name="T3" fmla="*/ 14288 h 4"/>
                <a:gd name="T4" fmla="*/ 7620 w 5"/>
                <a:gd name="T5" fmla="*/ 0 h 4"/>
                <a:gd name="T6" fmla="*/ 0 60000 65536"/>
                <a:gd name="T7" fmla="*/ 0 60000 65536"/>
                <a:gd name="T8" fmla="*/ 0 60000 65536"/>
                <a:gd name="T9" fmla="*/ 0 w 5"/>
                <a:gd name="T10" fmla="*/ 0 h 4"/>
                <a:gd name="T11" fmla="*/ 5 w 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">
                  <a:moveTo>
                    <a:pt x="2" y="0"/>
                  </a:moveTo>
                  <a:cubicBezTo>
                    <a:pt x="4" y="0"/>
                    <a:pt x="5" y="3"/>
                    <a:pt x="5" y="4"/>
                  </a:cubicBezTo>
                  <a:cubicBezTo>
                    <a:pt x="4" y="4"/>
                    <a:pt x="0" y="0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2" name="Freeform 223"/>
            <p:cNvSpPr>
              <a:spLocks noChangeArrowheads="1"/>
            </p:cNvSpPr>
            <p:nvPr/>
          </p:nvSpPr>
          <p:spPr bwMode="auto">
            <a:xfrm>
              <a:off x="66675" y="496888"/>
              <a:ext cx="12700" cy="15875"/>
            </a:xfrm>
            <a:custGeom>
              <a:avLst/>
              <a:gdLst>
                <a:gd name="T0" fmla="*/ 0 w 3"/>
                <a:gd name="T1" fmla="*/ 7938 h 4"/>
                <a:gd name="T2" fmla="*/ 12700 w 3"/>
                <a:gd name="T3" fmla="*/ 0 h 4"/>
                <a:gd name="T4" fmla="*/ 0 w 3"/>
                <a:gd name="T5" fmla="*/ 7938 h 4"/>
                <a:gd name="T6" fmla="*/ 0 60000 65536"/>
                <a:gd name="T7" fmla="*/ 0 60000 65536"/>
                <a:gd name="T8" fmla="*/ 0 60000 65536"/>
                <a:gd name="T9" fmla="*/ 0 w 3"/>
                <a:gd name="T10" fmla="*/ 0 h 4"/>
                <a:gd name="T11" fmla="*/ 3 w 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4">
                  <a:moveTo>
                    <a:pt x="0" y="2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2" y="4"/>
                    <a:pt x="1" y="2"/>
                    <a:pt x="0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3" name="Freeform 224"/>
            <p:cNvSpPr>
              <a:spLocks noChangeArrowheads="1"/>
            </p:cNvSpPr>
            <p:nvPr/>
          </p:nvSpPr>
          <p:spPr bwMode="auto">
            <a:xfrm>
              <a:off x="85725" y="244475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11113 w 3"/>
                <a:gd name="T3" fmla="*/ 3704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cubicBezTo>
                    <a:pt x="0" y="0"/>
                    <a:pt x="2" y="0"/>
                    <a:pt x="3" y="1"/>
                  </a:cubicBezTo>
                  <a:cubicBezTo>
                    <a:pt x="3" y="3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4" name="Freeform 225"/>
            <p:cNvSpPr>
              <a:spLocks noChangeArrowheads="1"/>
            </p:cNvSpPr>
            <p:nvPr/>
          </p:nvSpPr>
          <p:spPr bwMode="auto">
            <a:xfrm>
              <a:off x="90487" y="271463"/>
              <a:ext cx="33338" cy="11113"/>
            </a:xfrm>
            <a:custGeom>
              <a:avLst/>
              <a:gdLst>
                <a:gd name="T0" fmla="*/ 22225 w 9"/>
                <a:gd name="T1" fmla="*/ 0 h 3"/>
                <a:gd name="T2" fmla="*/ 33338 w 9"/>
                <a:gd name="T3" fmla="*/ 11113 h 3"/>
                <a:gd name="T4" fmla="*/ 3704 w 9"/>
                <a:gd name="T5" fmla="*/ 0 h 3"/>
                <a:gd name="T6" fmla="*/ 22225 w 9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3"/>
                <a:gd name="T14" fmla="*/ 9 w 9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3">
                  <a:moveTo>
                    <a:pt x="6" y="0"/>
                  </a:moveTo>
                  <a:cubicBezTo>
                    <a:pt x="5" y="0"/>
                    <a:pt x="9" y="2"/>
                    <a:pt x="9" y="3"/>
                  </a:cubicBezTo>
                  <a:cubicBezTo>
                    <a:pt x="8" y="3"/>
                    <a:pt x="0" y="2"/>
                    <a:pt x="1" y="0"/>
                  </a:cubicBezTo>
                  <a:cubicBezTo>
                    <a:pt x="3" y="0"/>
                    <a:pt x="4" y="0"/>
                    <a:pt x="6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5" name="Freeform 226"/>
            <p:cNvSpPr>
              <a:spLocks noChangeArrowheads="1"/>
            </p:cNvSpPr>
            <p:nvPr/>
          </p:nvSpPr>
          <p:spPr bwMode="auto">
            <a:xfrm>
              <a:off x="82550" y="452438"/>
              <a:ext cx="26988" cy="3175"/>
            </a:xfrm>
            <a:custGeom>
              <a:avLst/>
              <a:gdLst>
                <a:gd name="T0" fmla="*/ 11566 w 7"/>
                <a:gd name="T1" fmla="*/ 0 h 1"/>
                <a:gd name="T2" fmla="*/ 15422 w 7"/>
                <a:gd name="T3" fmla="*/ 3175 h 1"/>
                <a:gd name="T4" fmla="*/ 11566 w 7"/>
                <a:gd name="T5" fmla="*/ 0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3" y="0"/>
                  </a:moveTo>
                  <a:cubicBezTo>
                    <a:pt x="4" y="0"/>
                    <a:pt x="7" y="0"/>
                    <a:pt x="4" y="1"/>
                  </a:cubicBezTo>
                  <a:cubicBezTo>
                    <a:pt x="0" y="1"/>
                    <a:pt x="3" y="1"/>
                    <a:pt x="3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6" name="Freeform 227"/>
            <p:cNvSpPr>
              <a:spLocks noChangeArrowheads="1"/>
            </p:cNvSpPr>
            <p:nvPr/>
          </p:nvSpPr>
          <p:spPr bwMode="auto">
            <a:xfrm>
              <a:off x="138112" y="60325"/>
              <a:ext cx="19050" cy="11113"/>
            </a:xfrm>
            <a:custGeom>
              <a:avLst/>
              <a:gdLst>
                <a:gd name="T0" fmla="*/ 7620 w 5"/>
                <a:gd name="T1" fmla="*/ 0 h 3"/>
                <a:gd name="T2" fmla="*/ 7620 w 5"/>
                <a:gd name="T3" fmla="*/ 11113 h 3"/>
                <a:gd name="T4" fmla="*/ 7620 w 5"/>
                <a:gd name="T5" fmla="*/ 0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2" y="0"/>
                  </a:moveTo>
                  <a:cubicBezTo>
                    <a:pt x="2" y="1"/>
                    <a:pt x="5" y="1"/>
                    <a:pt x="2" y="3"/>
                  </a:cubicBezTo>
                  <a:cubicBezTo>
                    <a:pt x="0" y="3"/>
                    <a:pt x="1" y="1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7" name="Freeform 228"/>
            <p:cNvSpPr>
              <a:spLocks noChangeArrowheads="1"/>
            </p:cNvSpPr>
            <p:nvPr/>
          </p:nvSpPr>
          <p:spPr bwMode="auto">
            <a:xfrm>
              <a:off x="138112" y="338138"/>
              <a:ext cx="12700" cy="12700"/>
            </a:xfrm>
            <a:custGeom>
              <a:avLst/>
              <a:gdLst>
                <a:gd name="T0" fmla="*/ 4233 w 3"/>
                <a:gd name="T1" fmla="*/ 8467 h 3"/>
                <a:gd name="T2" fmla="*/ 12700 w 3"/>
                <a:gd name="T3" fmla="*/ 0 h 3"/>
                <a:gd name="T4" fmla="*/ 8467 w 3"/>
                <a:gd name="T5" fmla="*/ 12700 h 3"/>
                <a:gd name="T6" fmla="*/ 4233 w 3"/>
                <a:gd name="T7" fmla="*/ 846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2"/>
                  </a:moveTo>
                  <a:cubicBezTo>
                    <a:pt x="0" y="1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1" y="3"/>
                    <a:pt x="0" y="3"/>
                    <a:pt x="1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8" name="Freeform 229"/>
            <p:cNvSpPr>
              <a:spLocks noChangeArrowheads="1"/>
            </p:cNvSpPr>
            <p:nvPr/>
          </p:nvSpPr>
          <p:spPr bwMode="auto">
            <a:xfrm>
              <a:off x="127000" y="428625"/>
              <a:ext cx="53975" cy="19050"/>
            </a:xfrm>
            <a:custGeom>
              <a:avLst/>
              <a:gdLst>
                <a:gd name="T0" fmla="*/ 15421 w 14"/>
                <a:gd name="T1" fmla="*/ 0 h 5"/>
                <a:gd name="T2" fmla="*/ 38554 w 14"/>
                <a:gd name="T3" fmla="*/ 0 h 5"/>
                <a:gd name="T4" fmla="*/ 15421 w 14"/>
                <a:gd name="T5" fmla="*/ 0 h 5"/>
                <a:gd name="T6" fmla="*/ 0 60000 65536"/>
                <a:gd name="T7" fmla="*/ 0 60000 65536"/>
                <a:gd name="T8" fmla="*/ 0 60000 65536"/>
                <a:gd name="T9" fmla="*/ 0 w 14"/>
                <a:gd name="T10" fmla="*/ 0 h 5"/>
                <a:gd name="T11" fmla="*/ 14 w 1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">
                  <a:moveTo>
                    <a:pt x="4" y="0"/>
                  </a:moveTo>
                  <a:cubicBezTo>
                    <a:pt x="5" y="0"/>
                    <a:pt x="11" y="0"/>
                    <a:pt x="10" y="0"/>
                  </a:cubicBezTo>
                  <a:cubicBezTo>
                    <a:pt x="14" y="5"/>
                    <a:pt x="0" y="1"/>
                    <a:pt x="4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9" name="Freeform 230"/>
            <p:cNvSpPr>
              <a:spLocks noChangeArrowheads="1"/>
            </p:cNvSpPr>
            <p:nvPr/>
          </p:nvSpPr>
          <p:spPr bwMode="auto">
            <a:xfrm>
              <a:off x="142875" y="180975"/>
              <a:ext cx="66675" cy="44450"/>
            </a:xfrm>
            <a:custGeom>
              <a:avLst/>
              <a:gdLst>
                <a:gd name="T0" fmla="*/ 18521 w 18"/>
                <a:gd name="T1" fmla="*/ 11113 h 12"/>
                <a:gd name="T2" fmla="*/ 51858 w 18"/>
                <a:gd name="T3" fmla="*/ 3704 h 12"/>
                <a:gd name="T4" fmla="*/ 51858 w 18"/>
                <a:gd name="T5" fmla="*/ 37042 h 12"/>
                <a:gd name="T6" fmla="*/ 18521 w 18"/>
                <a:gd name="T7" fmla="*/ 11113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2"/>
                <a:gd name="T14" fmla="*/ 18 w 18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2">
                  <a:moveTo>
                    <a:pt x="5" y="3"/>
                  </a:moveTo>
                  <a:cubicBezTo>
                    <a:pt x="4" y="2"/>
                    <a:pt x="12" y="0"/>
                    <a:pt x="14" y="1"/>
                  </a:cubicBezTo>
                  <a:cubicBezTo>
                    <a:pt x="18" y="3"/>
                    <a:pt x="18" y="8"/>
                    <a:pt x="14" y="10"/>
                  </a:cubicBezTo>
                  <a:cubicBezTo>
                    <a:pt x="15" y="11"/>
                    <a:pt x="0" y="12"/>
                    <a:pt x="5" y="3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0" name="Freeform 231"/>
            <p:cNvSpPr>
              <a:spLocks noChangeArrowheads="1"/>
            </p:cNvSpPr>
            <p:nvPr/>
          </p:nvSpPr>
          <p:spPr bwMode="auto">
            <a:xfrm>
              <a:off x="173037" y="128588"/>
              <a:ext cx="30163" cy="28575"/>
            </a:xfrm>
            <a:custGeom>
              <a:avLst/>
              <a:gdLst>
                <a:gd name="T0" fmla="*/ 3770 w 8"/>
                <a:gd name="T1" fmla="*/ 0 h 8"/>
                <a:gd name="T2" fmla="*/ 26393 w 8"/>
                <a:gd name="T3" fmla="*/ 28575 h 8"/>
                <a:gd name="T4" fmla="*/ 3770 w 8"/>
                <a:gd name="T5" fmla="*/ 0 h 8"/>
                <a:gd name="T6" fmla="*/ 0 60000 65536"/>
                <a:gd name="T7" fmla="*/ 0 60000 65536"/>
                <a:gd name="T8" fmla="*/ 0 60000 65536"/>
                <a:gd name="T9" fmla="*/ 0 w 8"/>
                <a:gd name="T10" fmla="*/ 0 h 8"/>
                <a:gd name="T11" fmla="*/ 8 w 8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8">
                  <a:moveTo>
                    <a:pt x="1" y="0"/>
                  </a:moveTo>
                  <a:cubicBezTo>
                    <a:pt x="3" y="1"/>
                    <a:pt x="8" y="6"/>
                    <a:pt x="7" y="8"/>
                  </a:cubicBezTo>
                  <a:cubicBezTo>
                    <a:pt x="4" y="7"/>
                    <a:pt x="0" y="3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1" name="Freeform 232"/>
            <p:cNvSpPr>
              <a:spLocks noChangeArrowheads="1"/>
            </p:cNvSpPr>
            <p:nvPr/>
          </p:nvSpPr>
          <p:spPr bwMode="auto">
            <a:xfrm>
              <a:off x="173037" y="477838"/>
              <a:ext cx="25400" cy="15875"/>
            </a:xfrm>
            <a:custGeom>
              <a:avLst/>
              <a:gdLst>
                <a:gd name="T0" fmla="*/ 10886 w 7"/>
                <a:gd name="T1" fmla="*/ 0 h 4"/>
                <a:gd name="T2" fmla="*/ 21771 w 7"/>
                <a:gd name="T3" fmla="*/ 3969 h 4"/>
                <a:gd name="T4" fmla="*/ 10886 w 7"/>
                <a:gd name="T5" fmla="*/ 0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3" y="0"/>
                  </a:moveTo>
                  <a:cubicBezTo>
                    <a:pt x="4" y="0"/>
                    <a:pt x="5" y="0"/>
                    <a:pt x="6" y="1"/>
                  </a:cubicBezTo>
                  <a:cubicBezTo>
                    <a:pt x="7" y="4"/>
                    <a:pt x="0" y="0"/>
                    <a:pt x="3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2" name="Freeform 233"/>
            <p:cNvSpPr>
              <a:spLocks noChangeArrowheads="1"/>
            </p:cNvSpPr>
            <p:nvPr/>
          </p:nvSpPr>
          <p:spPr bwMode="auto">
            <a:xfrm>
              <a:off x="214312" y="180975"/>
              <a:ext cx="11113" cy="11113"/>
            </a:xfrm>
            <a:custGeom>
              <a:avLst/>
              <a:gdLst>
                <a:gd name="T0" fmla="*/ 3704 w 3"/>
                <a:gd name="T1" fmla="*/ 0 h 3"/>
                <a:gd name="T2" fmla="*/ 11113 w 3"/>
                <a:gd name="T3" fmla="*/ 7409 h 3"/>
                <a:gd name="T4" fmla="*/ 7409 w 3"/>
                <a:gd name="T5" fmla="*/ 11113 h 3"/>
                <a:gd name="T6" fmla="*/ 3704 w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0" y="0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3" name="Freeform 234"/>
            <p:cNvSpPr>
              <a:spLocks noChangeArrowheads="1"/>
            </p:cNvSpPr>
            <p:nvPr/>
          </p:nvSpPr>
          <p:spPr bwMode="auto">
            <a:xfrm>
              <a:off x="236537" y="0"/>
              <a:ext cx="11113" cy="19050"/>
            </a:xfrm>
            <a:custGeom>
              <a:avLst/>
              <a:gdLst>
                <a:gd name="T0" fmla="*/ 0 w 3"/>
                <a:gd name="T1" fmla="*/ 3810 h 5"/>
                <a:gd name="T2" fmla="*/ 7409 w 3"/>
                <a:gd name="T3" fmla="*/ 19050 h 5"/>
                <a:gd name="T4" fmla="*/ 0 w 3"/>
                <a:gd name="T5" fmla="*/ 3810 h 5"/>
                <a:gd name="T6" fmla="*/ 0 60000 65536"/>
                <a:gd name="T7" fmla="*/ 0 60000 65536"/>
                <a:gd name="T8" fmla="*/ 0 60000 65536"/>
                <a:gd name="T9" fmla="*/ 0 w 3"/>
                <a:gd name="T10" fmla="*/ 0 h 5"/>
                <a:gd name="T11" fmla="*/ 3 w 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5">
                  <a:moveTo>
                    <a:pt x="0" y="1"/>
                  </a:moveTo>
                  <a:cubicBezTo>
                    <a:pt x="2" y="0"/>
                    <a:pt x="3" y="4"/>
                    <a:pt x="2" y="5"/>
                  </a:cubicBezTo>
                  <a:cubicBezTo>
                    <a:pt x="0" y="4"/>
                    <a:pt x="0" y="3"/>
                    <a:pt x="0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4" name="Freeform 235"/>
            <p:cNvSpPr>
              <a:spLocks noChangeArrowheads="1"/>
            </p:cNvSpPr>
            <p:nvPr/>
          </p:nvSpPr>
          <p:spPr bwMode="auto">
            <a:xfrm>
              <a:off x="209550" y="493713"/>
              <a:ext cx="15875" cy="14288"/>
            </a:xfrm>
            <a:custGeom>
              <a:avLst/>
              <a:gdLst>
                <a:gd name="T0" fmla="*/ 11906 w 4"/>
                <a:gd name="T1" fmla="*/ 3572 h 4"/>
                <a:gd name="T2" fmla="*/ 11906 w 4"/>
                <a:gd name="T3" fmla="*/ 14288 h 4"/>
                <a:gd name="T4" fmla="*/ 11906 w 4"/>
                <a:gd name="T5" fmla="*/ 3572 h 4"/>
                <a:gd name="T6" fmla="*/ 0 60000 65536"/>
                <a:gd name="T7" fmla="*/ 0 60000 65536"/>
                <a:gd name="T8" fmla="*/ 0 60000 65536"/>
                <a:gd name="T9" fmla="*/ 0 w 4"/>
                <a:gd name="T10" fmla="*/ 0 h 4"/>
                <a:gd name="T11" fmla="*/ 4 w 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4">
                  <a:moveTo>
                    <a:pt x="3" y="1"/>
                  </a:moveTo>
                  <a:cubicBezTo>
                    <a:pt x="4" y="2"/>
                    <a:pt x="4" y="3"/>
                    <a:pt x="3" y="4"/>
                  </a:cubicBezTo>
                  <a:cubicBezTo>
                    <a:pt x="0" y="4"/>
                    <a:pt x="4" y="0"/>
                    <a:pt x="3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5" name="Freeform 236"/>
            <p:cNvSpPr>
              <a:spLocks noChangeArrowheads="1"/>
            </p:cNvSpPr>
            <p:nvPr/>
          </p:nvSpPr>
          <p:spPr bwMode="auto">
            <a:xfrm>
              <a:off x="217487" y="488950"/>
              <a:ext cx="46038" cy="11113"/>
            </a:xfrm>
            <a:custGeom>
              <a:avLst/>
              <a:gdLst>
                <a:gd name="T0" fmla="*/ 11510 w 12"/>
                <a:gd name="T1" fmla="*/ 3704 h 3"/>
                <a:gd name="T2" fmla="*/ 23019 w 12"/>
                <a:gd name="T3" fmla="*/ 0 h 3"/>
                <a:gd name="T4" fmla="*/ 11510 w 12"/>
                <a:gd name="T5" fmla="*/ 3704 h 3"/>
                <a:gd name="T6" fmla="*/ 0 60000 65536"/>
                <a:gd name="T7" fmla="*/ 0 60000 65536"/>
                <a:gd name="T8" fmla="*/ 0 60000 65536"/>
                <a:gd name="T9" fmla="*/ 0 w 12"/>
                <a:gd name="T10" fmla="*/ 0 h 3"/>
                <a:gd name="T11" fmla="*/ 12 w 1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">
                  <a:moveTo>
                    <a:pt x="3" y="1"/>
                  </a:moveTo>
                  <a:cubicBezTo>
                    <a:pt x="3" y="0"/>
                    <a:pt x="6" y="0"/>
                    <a:pt x="6" y="0"/>
                  </a:cubicBezTo>
                  <a:cubicBezTo>
                    <a:pt x="12" y="3"/>
                    <a:pt x="0" y="0"/>
                    <a:pt x="3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6" name="Freeform 237"/>
            <p:cNvSpPr>
              <a:spLocks noChangeArrowheads="1"/>
            </p:cNvSpPr>
            <p:nvPr/>
          </p:nvSpPr>
          <p:spPr bwMode="auto">
            <a:xfrm>
              <a:off x="217487" y="681038"/>
              <a:ext cx="34925" cy="30163"/>
            </a:xfrm>
            <a:custGeom>
              <a:avLst/>
              <a:gdLst>
                <a:gd name="T0" fmla="*/ 3881 w 9"/>
                <a:gd name="T1" fmla="*/ 15082 h 8"/>
                <a:gd name="T2" fmla="*/ 19403 w 9"/>
                <a:gd name="T3" fmla="*/ 11311 h 8"/>
                <a:gd name="T4" fmla="*/ 27164 w 9"/>
                <a:gd name="T5" fmla="*/ 0 h 8"/>
                <a:gd name="T6" fmla="*/ 3881 w 9"/>
                <a:gd name="T7" fmla="*/ 15082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8"/>
                <a:gd name="T14" fmla="*/ 9 w 9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8">
                  <a:moveTo>
                    <a:pt x="1" y="4"/>
                  </a:moveTo>
                  <a:cubicBezTo>
                    <a:pt x="4" y="4"/>
                    <a:pt x="0" y="2"/>
                    <a:pt x="5" y="3"/>
                  </a:cubicBezTo>
                  <a:cubicBezTo>
                    <a:pt x="5" y="2"/>
                    <a:pt x="4" y="0"/>
                    <a:pt x="7" y="0"/>
                  </a:cubicBezTo>
                  <a:cubicBezTo>
                    <a:pt x="9" y="4"/>
                    <a:pt x="2" y="8"/>
                    <a:pt x="1" y="4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7" name="Freeform 238"/>
            <p:cNvSpPr>
              <a:spLocks noChangeArrowheads="1"/>
            </p:cNvSpPr>
            <p:nvPr/>
          </p:nvSpPr>
          <p:spPr bwMode="auto">
            <a:xfrm>
              <a:off x="228600" y="584200"/>
              <a:ext cx="30163" cy="41275"/>
            </a:xfrm>
            <a:custGeom>
              <a:avLst/>
              <a:gdLst>
                <a:gd name="T0" fmla="*/ 0 w 8"/>
                <a:gd name="T1" fmla="*/ 18761 h 11"/>
                <a:gd name="T2" fmla="*/ 26393 w 8"/>
                <a:gd name="T3" fmla="*/ 0 h 11"/>
                <a:gd name="T4" fmla="*/ 0 w 8"/>
                <a:gd name="T5" fmla="*/ 18761 h 11"/>
                <a:gd name="T6" fmla="*/ 0 60000 65536"/>
                <a:gd name="T7" fmla="*/ 0 60000 65536"/>
                <a:gd name="T8" fmla="*/ 0 60000 65536"/>
                <a:gd name="T9" fmla="*/ 0 w 8"/>
                <a:gd name="T10" fmla="*/ 0 h 11"/>
                <a:gd name="T11" fmla="*/ 8 w 8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1">
                  <a:moveTo>
                    <a:pt x="0" y="5"/>
                  </a:moveTo>
                  <a:cubicBezTo>
                    <a:pt x="0" y="4"/>
                    <a:pt x="7" y="0"/>
                    <a:pt x="7" y="0"/>
                  </a:cubicBezTo>
                  <a:cubicBezTo>
                    <a:pt x="8" y="2"/>
                    <a:pt x="2" y="11"/>
                    <a:pt x="0" y="5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8" name="Freeform 239"/>
            <p:cNvSpPr>
              <a:spLocks noChangeArrowheads="1"/>
            </p:cNvSpPr>
            <p:nvPr/>
          </p:nvSpPr>
          <p:spPr bwMode="auto">
            <a:xfrm>
              <a:off x="296862" y="200025"/>
              <a:ext cx="11113" cy="6350"/>
            </a:xfrm>
            <a:custGeom>
              <a:avLst/>
              <a:gdLst>
                <a:gd name="T0" fmla="*/ 3704 w 3"/>
                <a:gd name="T1" fmla="*/ 0 h 2"/>
                <a:gd name="T2" fmla="*/ 7409 w 3"/>
                <a:gd name="T3" fmla="*/ 6350 h 2"/>
                <a:gd name="T4" fmla="*/ 3704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2" y="1"/>
                    <a:pt x="3" y="0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9" name="Freeform 240"/>
            <p:cNvSpPr>
              <a:spLocks noChangeArrowheads="1"/>
            </p:cNvSpPr>
            <p:nvPr/>
          </p:nvSpPr>
          <p:spPr bwMode="auto">
            <a:xfrm>
              <a:off x="304800" y="565150"/>
              <a:ext cx="14288" cy="33338"/>
            </a:xfrm>
            <a:custGeom>
              <a:avLst/>
              <a:gdLst>
                <a:gd name="T0" fmla="*/ 0 w 4"/>
                <a:gd name="T1" fmla="*/ 14817 h 9"/>
                <a:gd name="T2" fmla="*/ 14288 w 4"/>
                <a:gd name="T3" fmla="*/ 14817 h 9"/>
                <a:gd name="T4" fmla="*/ 0 w 4"/>
                <a:gd name="T5" fmla="*/ 14817 h 9"/>
                <a:gd name="T6" fmla="*/ 0 60000 65536"/>
                <a:gd name="T7" fmla="*/ 0 60000 65536"/>
                <a:gd name="T8" fmla="*/ 0 60000 65536"/>
                <a:gd name="T9" fmla="*/ 0 w 4"/>
                <a:gd name="T10" fmla="*/ 0 h 9"/>
                <a:gd name="T11" fmla="*/ 4 w 4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9">
                  <a:moveTo>
                    <a:pt x="0" y="4"/>
                  </a:moveTo>
                  <a:cubicBezTo>
                    <a:pt x="1" y="4"/>
                    <a:pt x="4" y="0"/>
                    <a:pt x="4" y="4"/>
                  </a:cubicBezTo>
                  <a:cubicBezTo>
                    <a:pt x="4" y="9"/>
                    <a:pt x="1" y="5"/>
                    <a:pt x="0" y="4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0" name="Freeform 241"/>
            <p:cNvSpPr>
              <a:spLocks noChangeArrowheads="1"/>
            </p:cNvSpPr>
            <p:nvPr/>
          </p:nvSpPr>
          <p:spPr bwMode="auto">
            <a:xfrm>
              <a:off x="327025" y="515938"/>
              <a:ext cx="7938" cy="11113"/>
            </a:xfrm>
            <a:custGeom>
              <a:avLst/>
              <a:gdLst>
                <a:gd name="T0" fmla="*/ 3969 w 2"/>
                <a:gd name="T1" fmla="*/ 3704 h 3"/>
                <a:gd name="T2" fmla="*/ 3969 w 2"/>
                <a:gd name="T3" fmla="*/ 11113 h 3"/>
                <a:gd name="T4" fmla="*/ 3969 w 2"/>
                <a:gd name="T5" fmla="*/ 3704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1" y="1"/>
                  </a:moveTo>
                  <a:cubicBezTo>
                    <a:pt x="2" y="0"/>
                    <a:pt x="2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1" name="Freeform 242"/>
            <p:cNvSpPr>
              <a:spLocks noChangeArrowheads="1"/>
            </p:cNvSpPr>
            <p:nvPr/>
          </p:nvSpPr>
          <p:spPr bwMode="auto">
            <a:xfrm>
              <a:off x="315912" y="741363"/>
              <a:ext cx="11113" cy="11113"/>
            </a:xfrm>
            <a:custGeom>
              <a:avLst/>
              <a:gdLst>
                <a:gd name="T0" fmla="*/ 3704 w 3"/>
                <a:gd name="T1" fmla="*/ 3704 h 3"/>
                <a:gd name="T2" fmla="*/ 11113 w 3"/>
                <a:gd name="T3" fmla="*/ 3704 h 3"/>
                <a:gd name="T4" fmla="*/ 3704 w 3"/>
                <a:gd name="T5" fmla="*/ 3704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1" y="1"/>
                  </a:moveTo>
                  <a:cubicBezTo>
                    <a:pt x="2" y="1"/>
                    <a:pt x="1" y="0"/>
                    <a:pt x="3" y="1"/>
                  </a:cubicBezTo>
                  <a:cubicBezTo>
                    <a:pt x="2" y="3"/>
                    <a:pt x="0" y="3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2" name="Freeform 243"/>
            <p:cNvSpPr>
              <a:spLocks noChangeArrowheads="1"/>
            </p:cNvSpPr>
            <p:nvPr/>
          </p:nvSpPr>
          <p:spPr bwMode="auto">
            <a:xfrm>
              <a:off x="406400" y="157163"/>
              <a:ext cx="11113" cy="12700"/>
            </a:xfrm>
            <a:custGeom>
              <a:avLst/>
              <a:gdLst>
                <a:gd name="T0" fmla="*/ 0 w 3"/>
                <a:gd name="T1" fmla="*/ 12700 h 3"/>
                <a:gd name="T2" fmla="*/ 3704 w 3"/>
                <a:gd name="T3" fmla="*/ 4233 h 3"/>
                <a:gd name="T4" fmla="*/ 0 w 3"/>
                <a:gd name="T5" fmla="*/ 1270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3"/>
                  </a:moveTo>
                  <a:cubicBezTo>
                    <a:pt x="1" y="3"/>
                    <a:pt x="1" y="1"/>
                    <a:pt x="1" y="1"/>
                  </a:cubicBezTo>
                  <a:cubicBezTo>
                    <a:pt x="3" y="0"/>
                    <a:pt x="0" y="3"/>
                    <a:pt x="0" y="3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3" name="Freeform 244"/>
            <p:cNvSpPr>
              <a:spLocks noChangeArrowheads="1"/>
            </p:cNvSpPr>
            <p:nvPr/>
          </p:nvSpPr>
          <p:spPr bwMode="auto">
            <a:xfrm>
              <a:off x="439737" y="504825"/>
              <a:ext cx="22225" cy="11113"/>
            </a:xfrm>
            <a:custGeom>
              <a:avLst/>
              <a:gdLst>
                <a:gd name="T0" fmla="*/ 3704 w 6"/>
                <a:gd name="T1" fmla="*/ 0 h 3"/>
                <a:gd name="T2" fmla="*/ 3704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1" y="0"/>
                  </a:moveTo>
                  <a:cubicBezTo>
                    <a:pt x="6" y="0"/>
                    <a:pt x="0" y="3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4" name="Freeform 245"/>
            <p:cNvSpPr>
              <a:spLocks noChangeArrowheads="1"/>
            </p:cNvSpPr>
            <p:nvPr/>
          </p:nvSpPr>
          <p:spPr bwMode="auto">
            <a:xfrm>
              <a:off x="461962" y="455613"/>
              <a:ext cx="30163" cy="44450"/>
            </a:xfrm>
            <a:custGeom>
              <a:avLst/>
              <a:gdLst>
                <a:gd name="T0" fmla="*/ 0 w 8"/>
                <a:gd name="T1" fmla="*/ 18521 h 12"/>
                <a:gd name="T2" fmla="*/ 0 w 8"/>
                <a:gd name="T3" fmla="*/ 18521 h 12"/>
                <a:gd name="T4" fmla="*/ 0 60000 65536"/>
                <a:gd name="T5" fmla="*/ 0 60000 65536"/>
                <a:gd name="T6" fmla="*/ 0 w 8"/>
                <a:gd name="T7" fmla="*/ 0 h 12"/>
                <a:gd name="T8" fmla="*/ 8 w 8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2">
                  <a:moveTo>
                    <a:pt x="0" y="5"/>
                  </a:moveTo>
                  <a:cubicBezTo>
                    <a:pt x="4" y="0"/>
                    <a:pt x="8" y="12"/>
                    <a:pt x="0" y="5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5" name="Freeform 246"/>
            <p:cNvSpPr>
              <a:spLocks noChangeArrowheads="1"/>
            </p:cNvSpPr>
            <p:nvPr/>
          </p:nvSpPr>
          <p:spPr bwMode="auto">
            <a:xfrm>
              <a:off x="477837" y="217488"/>
              <a:ext cx="14288" cy="12700"/>
            </a:xfrm>
            <a:custGeom>
              <a:avLst/>
              <a:gdLst>
                <a:gd name="T0" fmla="*/ 3572 w 4"/>
                <a:gd name="T1" fmla="*/ 4233 h 3"/>
                <a:gd name="T2" fmla="*/ 10716 w 4"/>
                <a:gd name="T3" fmla="*/ 8467 h 3"/>
                <a:gd name="T4" fmla="*/ 3572 w 4"/>
                <a:gd name="T5" fmla="*/ 4233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1" y="1"/>
                  </a:moveTo>
                  <a:cubicBezTo>
                    <a:pt x="1" y="2"/>
                    <a:pt x="4" y="0"/>
                    <a:pt x="3" y="2"/>
                  </a:cubicBezTo>
                  <a:cubicBezTo>
                    <a:pt x="4" y="3"/>
                    <a:pt x="0" y="3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6" name="Freeform 247"/>
            <p:cNvSpPr>
              <a:spLocks noChangeArrowheads="1"/>
            </p:cNvSpPr>
            <p:nvPr/>
          </p:nvSpPr>
          <p:spPr bwMode="auto">
            <a:xfrm>
              <a:off x="500062" y="225425"/>
              <a:ext cx="57150" cy="30163"/>
            </a:xfrm>
            <a:custGeom>
              <a:avLst/>
              <a:gdLst>
                <a:gd name="T0" fmla="*/ 15240 w 15"/>
                <a:gd name="T1" fmla="*/ 7541 h 8"/>
                <a:gd name="T2" fmla="*/ 22860 w 15"/>
                <a:gd name="T3" fmla="*/ 18852 h 8"/>
                <a:gd name="T4" fmla="*/ 15240 w 15"/>
                <a:gd name="T5" fmla="*/ 7541 h 8"/>
                <a:gd name="T6" fmla="*/ 0 60000 65536"/>
                <a:gd name="T7" fmla="*/ 0 60000 65536"/>
                <a:gd name="T8" fmla="*/ 0 60000 65536"/>
                <a:gd name="T9" fmla="*/ 0 w 15"/>
                <a:gd name="T10" fmla="*/ 0 h 8"/>
                <a:gd name="T11" fmla="*/ 15 w 15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8">
                  <a:moveTo>
                    <a:pt x="4" y="2"/>
                  </a:moveTo>
                  <a:cubicBezTo>
                    <a:pt x="5" y="2"/>
                    <a:pt x="15" y="0"/>
                    <a:pt x="6" y="5"/>
                  </a:cubicBezTo>
                  <a:cubicBezTo>
                    <a:pt x="2" y="8"/>
                    <a:pt x="0" y="5"/>
                    <a:pt x="4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7" name="Freeform 248"/>
            <p:cNvSpPr>
              <a:spLocks noChangeArrowheads="1"/>
            </p:cNvSpPr>
            <p:nvPr/>
          </p:nvSpPr>
          <p:spPr bwMode="auto">
            <a:xfrm>
              <a:off x="496887" y="263525"/>
              <a:ext cx="41275" cy="11113"/>
            </a:xfrm>
            <a:custGeom>
              <a:avLst/>
              <a:gdLst>
                <a:gd name="T0" fmla="*/ 7505 w 11"/>
                <a:gd name="T1" fmla="*/ 3704 h 3"/>
                <a:gd name="T2" fmla="*/ 15009 w 11"/>
                <a:gd name="T3" fmla="*/ 11113 h 3"/>
                <a:gd name="T4" fmla="*/ 7505 w 11"/>
                <a:gd name="T5" fmla="*/ 3704 h 3"/>
                <a:gd name="T6" fmla="*/ 0 60000 65536"/>
                <a:gd name="T7" fmla="*/ 0 60000 65536"/>
                <a:gd name="T8" fmla="*/ 0 60000 65536"/>
                <a:gd name="T9" fmla="*/ 0 w 11"/>
                <a:gd name="T10" fmla="*/ 0 h 3"/>
                <a:gd name="T11" fmla="*/ 11 w 1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">
                  <a:moveTo>
                    <a:pt x="2" y="1"/>
                  </a:moveTo>
                  <a:cubicBezTo>
                    <a:pt x="0" y="0"/>
                    <a:pt x="11" y="0"/>
                    <a:pt x="4" y="3"/>
                  </a:cubicBezTo>
                  <a:cubicBezTo>
                    <a:pt x="3" y="3"/>
                    <a:pt x="2" y="1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8" name="Freeform 249"/>
            <p:cNvSpPr>
              <a:spLocks noChangeArrowheads="1"/>
            </p:cNvSpPr>
            <p:nvPr/>
          </p:nvSpPr>
          <p:spPr bwMode="auto">
            <a:xfrm>
              <a:off x="538162" y="169863"/>
              <a:ext cx="19050" cy="11113"/>
            </a:xfrm>
            <a:custGeom>
              <a:avLst/>
              <a:gdLst>
                <a:gd name="T0" fmla="*/ 7620 w 5"/>
                <a:gd name="T1" fmla="*/ 3704 h 3"/>
                <a:gd name="T2" fmla="*/ 11430 w 5"/>
                <a:gd name="T3" fmla="*/ 11113 h 3"/>
                <a:gd name="T4" fmla="*/ 7620 w 5"/>
                <a:gd name="T5" fmla="*/ 3704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2" y="1"/>
                  </a:moveTo>
                  <a:cubicBezTo>
                    <a:pt x="2" y="1"/>
                    <a:pt x="5" y="0"/>
                    <a:pt x="3" y="3"/>
                  </a:cubicBezTo>
                  <a:cubicBezTo>
                    <a:pt x="2" y="3"/>
                    <a:pt x="0" y="1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9" name="Freeform 250"/>
            <p:cNvSpPr>
              <a:spLocks noChangeArrowheads="1"/>
            </p:cNvSpPr>
            <p:nvPr/>
          </p:nvSpPr>
          <p:spPr bwMode="auto">
            <a:xfrm>
              <a:off x="527050" y="425450"/>
              <a:ext cx="14288" cy="11113"/>
            </a:xfrm>
            <a:custGeom>
              <a:avLst/>
              <a:gdLst>
                <a:gd name="T0" fmla="*/ 0 w 4"/>
                <a:gd name="T1" fmla="*/ 0 h 3"/>
                <a:gd name="T2" fmla="*/ 7144 w 4"/>
                <a:gd name="T3" fmla="*/ 11113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0" y="0"/>
                  </a:moveTo>
                  <a:cubicBezTo>
                    <a:pt x="0" y="0"/>
                    <a:pt x="4" y="3"/>
                    <a:pt x="2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0" name="Freeform 251"/>
            <p:cNvSpPr>
              <a:spLocks noChangeArrowheads="1"/>
            </p:cNvSpPr>
            <p:nvPr/>
          </p:nvSpPr>
          <p:spPr bwMode="auto">
            <a:xfrm>
              <a:off x="571500" y="146050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1"/>
                    <a:pt x="3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1" name="Freeform 252"/>
            <p:cNvSpPr>
              <a:spLocks noChangeArrowheads="1"/>
            </p:cNvSpPr>
            <p:nvPr/>
          </p:nvSpPr>
          <p:spPr bwMode="auto">
            <a:xfrm>
              <a:off x="563562" y="266700"/>
              <a:ext cx="11113" cy="7938"/>
            </a:xfrm>
            <a:custGeom>
              <a:avLst/>
              <a:gdLst>
                <a:gd name="T0" fmla="*/ 3704 w 3"/>
                <a:gd name="T1" fmla="*/ 0 h 2"/>
                <a:gd name="T2" fmla="*/ 7409 w 3"/>
                <a:gd name="T3" fmla="*/ 7938 h 2"/>
                <a:gd name="T4" fmla="*/ 3704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2" y="1"/>
                    <a:pt x="3" y="0"/>
                    <a:pt x="2" y="2"/>
                  </a:cubicBezTo>
                  <a:cubicBezTo>
                    <a:pt x="0" y="2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2" name="Freeform 253"/>
            <p:cNvSpPr>
              <a:spLocks noChangeArrowheads="1"/>
            </p:cNvSpPr>
            <p:nvPr/>
          </p:nvSpPr>
          <p:spPr bwMode="auto">
            <a:xfrm>
              <a:off x="615950" y="534988"/>
              <a:ext cx="15875" cy="14288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0 60000 65536"/>
                <a:gd name="T5" fmla="*/ 0 60000 65536"/>
                <a:gd name="T6" fmla="*/ 0 w 4"/>
                <a:gd name="T7" fmla="*/ 0 h 4"/>
                <a:gd name="T8" fmla="*/ 4 w 4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4">
                  <a:moveTo>
                    <a:pt x="0" y="0"/>
                  </a:moveTo>
                  <a:cubicBezTo>
                    <a:pt x="4" y="2"/>
                    <a:pt x="4" y="4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3" name="Freeform 254"/>
            <p:cNvSpPr>
              <a:spLocks noChangeArrowheads="1"/>
            </p:cNvSpPr>
            <p:nvPr/>
          </p:nvSpPr>
          <p:spPr bwMode="auto">
            <a:xfrm>
              <a:off x="266700" y="482600"/>
              <a:ext cx="3175" cy="3175"/>
            </a:xfrm>
            <a:custGeom>
              <a:avLst/>
              <a:gdLst>
                <a:gd name="T0" fmla="*/ 3175 w 1"/>
                <a:gd name="T1" fmla="*/ 0 h 1"/>
                <a:gd name="T2" fmla="*/ 3175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4" name="Freeform 255"/>
            <p:cNvSpPr>
              <a:spLocks noChangeArrowheads="1"/>
            </p:cNvSpPr>
            <p:nvPr/>
          </p:nvSpPr>
          <p:spPr bwMode="auto">
            <a:xfrm>
              <a:off x="82550" y="285750"/>
              <a:ext cx="19050" cy="19050"/>
            </a:xfrm>
            <a:custGeom>
              <a:avLst/>
              <a:gdLst>
                <a:gd name="T0" fmla="*/ 0 w 5"/>
                <a:gd name="T1" fmla="*/ 3810 h 5"/>
                <a:gd name="T2" fmla="*/ 19050 w 5"/>
                <a:gd name="T3" fmla="*/ 3810 h 5"/>
                <a:gd name="T4" fmla="*/ 0 w 5"/>
                <a:gd name="T5" fmla="*/ 3810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0" y="1"/>
                  </a:moveTo>
                  <a:cubicBezTo>
                    <a:pt x="4" y="0"/>
                    <a:pt x="2" y="1"/>
                    <a:pt x="5" y="1"/>
                  </a:cubicBezTo>
                  <a:cubicBezTo>
                    <a:pt x="4" y="5"/>
                    <a:pt x="1" y="1"/>
                    <a:pt x="0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255" name="图片 3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730" y="669904"/>
            <a:ext cx="16033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2" name="组合 319"/>
          <p:cNvGrpSpPr/>
          <p:nvPr/>
        </p:nvGrpSpPr>
        <p:grpSpPr bwMode="auto">
          <a:xfrm>
            <a:off x="9695681" y="5701054"/>
            <a:ext cx="1878013" cy="555625"/>
            <a:chOff x="0" y="0"/>
            <a:chExt cx="1695450" cy="501650"/>
          </a:xfrm>
        </p:grpSpPr>
        <p:sp>
          <p:nvSpPr>
            <p:cNvPr id="263" name="Freeform 486"/>
            <p:cNvSpPr>
              <a:spLocks noChangeArrowheads="1"/>
            </p:cNvSpPr>
            <p:nvPr/>
          </p:nvSpPr>
          <p:spPr bwMode="auto">
            <a:xfrm>
              <a:off x="1304925" y="369887"/>
              <a:ext cx="38100" cy="26988"/>
            </a:xfrm>
            <a:custGeom>
              <a:avLst/>
              <a:gdLst>
                <a:gd name="T0" fmla="*/ 38100 w 10"/>
                <a:gd name="T1" fmla="*/ 15422 h 7"/>
                <a:gd name="T2" fmla="*/ 30480 w 10"/>
                <a:gd name="T3" fmla="*/ 23133 h 7"/>
                <a:gd name="T4" fmla="*/ 30480 w 10"/>
                <a:gd name="T5" fmla="*/ 23133 h 7"/>
                <a:gd name="T6" fmla="*/ 22860 w 10"/>
                <a:gd name="T7" fmla="*/ 26988 h 7"/>
                <a:gd name="T8" fmla="*/ 11430 w 10"/>
                <a:gd name="T9" fmla="*/ 26988 h 7"/>
                <a:gd name="T10" fmla="*/ 7620 w 10"/>
                <a:gd name="T11" fmla="*/ 23133 h 7"/>
                <a:gd name="T12" fmla="*/ 3810 w 10"/>
                <a:gd name="T13" fmla="*/ 19277 h 7"/>
                <a:gd name="T14" fmla="*/ 7620 w 10"/>
                <a:gd name="T15" fmla="*/ 11566 h 7"/>
                <a:gd name="T16" fmla="*/ 0 w 10"/>
                <a:gd name="T17" fmla="*/ 7711 h 7"/>
                <a:gd name="T18" fmla="*/ 0 w 10"/>
                <a:gd name="T19" fmla="*/ 3855 h 7"/>
                <a:gd name="T20" fmla="*/ 7620 w 10"/>
                <a:gd name="T21" fmla="*/ 0 h 7"/>
                <a:gd name="T22" fmla="*/ 15240 w 10"/>
                <a:gd name="T23" fmla="*/ 0 h 7"/>
                <a:gd name="T24" fmla="*/ 15240 w 10"/>
                <a:gd name="T25" fmla="*/ 3855 h 7"/>
                <a:gd name="T26" fmla="*/ 30480 w 10"/>
                <a:gd name="T27" fmla="*/ 3855 h 7"/>
                <a:gd name="T28" fmla="*/ 38100 w 10"/>
                <a:gd name="T29" fmla="*/ 15422 h 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7"/>
                <a:gd name="T47" fmla="*/ 10 w 10"/>
                <a:gd name="T48" fmla="*/ 7 h 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7">
                  <a:moveTo>
                    <a:pt x="10" y="4"/>
                  </a:moveTo>
                  <a:cubicBezTo>
                    <a:pt x="9" y="5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7"/>
                    <a:pt x="6" y="7"/>
                  </a:cubicBezTo>
                  <a:cubicBezTo>
                    <a:pt x="5" y="7"/>
                    <a:pt x="4" y="7"/>
                    <a:pt x="3" y="7"/>
                  </a:cubicBezTo>
                  <a:cubicBezTo>
                    <a:pt x="3" y="7"/>
                    <a:pt x="3" y="6"/>
                    <a:pt x="2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1" y="4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2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4" name="Freeform 487"/>
            <p:cNvSpPr>
              <a:spLocks noChangeArrowheads="1"/>
            </p:cNvSpPr>
            <p:nvPr/>
          </p:nvSpPr>
          <p:spPr bwMode="auto">
            <a:xfrm>
              <a:off x="1233488" y="233362"/>
              <a:ext cx="38100" cy="19050"/>
            </a:xfrm>
            <a:custGeom>
              <a:avLst/>
              <a:gdLst>
                <a:gd name="T0" fmla="*/ 30480 w 10"/>
                <a:gd name="T1" fmla="*/ 7620 h 5"/>
                <a:gd name="T2" fmla="*/ 19050 w 10"/>
                <a:gd name="T3" fmla="*/ 15240 h 5"/>
                <a:gd name="T4" fmla="*/ 11430 w 10"/>
                <a:gd name="T5" fmla="*/ 19050 h 5"/>
                <a:gd name="T6" fmla="*/ 7620 w 10"/>
                <a:gd name="T7" fmla="*/ 15240 h 5"/>
                <a:gd name="T8" fmla="*/ 3810 w 10"/>
                <a:gd name="T9" fmla="*/ 15240 h 5"/>
                <a:gd name="T10" fmla="*/ 0 w 10"/>
                <a:gd name="T11" fmla="*/ 11430 h 5"/>
                <a:gd name="T12" fmla="*/ 0 w 10"/>
                <a:gd name="T13" fmla="*/ 7620 h 5"/>
                <a:gd name="T14" fmla="*/ 15240 w 10"/>
                <a:gd name="T15" fmla="*/ 0 h 5"/>
                <a:gd name="T16" fmla="*/ 30480 w 10"/>
                <a:gd name="T17" fmla="*/ 3810 h 5"/>
                <a:gd name="T18" fmla="*/ 30480 w 10"/>
                <a:gd name="T19" fmla="*/ 762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5"/>
                <a:gd name="T32" fmla="*/ 10 w 10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5">
                  <a:moveTo>
                    <a:pt x="8" y="2"/>
                  </a:moveTo>
                  <a:cubicBezTo>
                    <a:pt x="7" y="3"/>
                    <a:pt x="7" y="4"/>
                    <a:pt x="5" y="4"/>
                  </a:cubicBezTo>
                  <a:cubicBezTo>
                    <a:pt x="4" y="5"/>
                    <a:pt x="4" y="4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1" y="3"/>
                    <a:pt x="0" y="3"/>
                  </a:cubicBezTo>
                  <a:cubicBezTo>
                    <a:pt x="0" y="3"/>
                    <a:pt x="1" y="3"/>
                    <a:pt x="0" y="2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10" y="1"/>
                    <a:pt x="8" y="2"/>
                    <a:pt x="8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5" name="Freeform 488"/>
            <p:cNvSpPr>
              <a:spLocks noChangeArrowheads="1"/>
            </p:cNvSpPr>
            <p:nvPr/>
          </p:nvSpPr>
          <p:spPr bwMode="auto">
            <a:xfrm>
              <a:off x="1195388" y="238125"/>
              <a:ext cx="22225" cy="14288"/>
            </a:xfrm>
            <a:custGeom>
              <a:avLst/>
              <a:gdLst>
                <a:gd name="T0" fmla="*/ 22225 w 6"/>
                <a:gd name="T1" fmla="*/ 7144 h 4"/>
                <a:gd name="T2" fmla="*/ 22225 w 6"/>
                <a:gd name="T3" fmla="*/ 10716 h 4"/>
                <a:gd name="T4" fmla="*/ 14817 w 6"/>
                <a:gd name="T5" fmla="*/ 14288 h 4"/>
                <a:gd name="T6" fmla="*/ 7408 w 6"/>
                <a:gd name="T7" fmla="*/ 14288 h 4"/>
                <a:gd name="T8" fmla="*/ 0 w 6"/>
                <a:gd name="T9" fmla="*/ 10716 h 4"/>
                <a:gd name="T10" fmla="*/ 0 w 6"/>
                <a:gd name="T11" fmla="*/ 7144 h 4"/>
                <a:gd name="T12" fmla="*/ 11113 w 6"/>
                <a:gd name="T13" fmla="*/ 0 h 4"/>
                <a:gd name="T14" fmla="*/ 22225 w 6"/>
                <a:gd name="T15" fmla="*/ 0 h 4"/>
                <a:gd name="T16" fmla="*/ 22225 w 6"/>
                <a:gd name="T17" fmla="*/ 3572 h 4"/>
                <a:gd name="T18" fmla="*/ 22225 w 6"/>
                <a:gd name="T19" fmla="*/ 7144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4"/>
                <a:gd name="T32" fmla="*/ 6 w 6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4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" name="Freeform 489"/>
            <p:cNvSpPr>
              <a:spLocks noChangeArrowheads="1"/>
            </p:cNvSpPr>
            <p:nvPr/>
          </p:nvSpPr>
          <p:spPr bwMode="auto">
            <a:xfrm>
              <a:off x="1162050" y="400050"/>
              <a:ext cx="41275" cy="22225"/>
            </a:xfrm>
            <a:custGeom>
              <a:avLst/>
              <a:gdLst>
                <a:gd name="T0" fmla="*/ 41275 w 11"/>
                <a:gd name="T1" fmla="*/ 11113 h 6"/>
                <a:gd name="T2" fmla="*/ 37523 w 11"/>
                <a:gd name="T3" fmla="*/ 14817 h 6"/>
                <a:gd name="T4" fmla="*/ 26266 w 11"/>
                <a:gd name="T5" fmla="*/ 18521 h 6"/>
                <a:gd name="T6" fmla="*/ 18761 w 11"/>
                <a:gd name="T7" fmla="*/ 18521 h 6"/>
                <a:gd name="T8" fmla="*/ 15009 w 11"/>
                <a:gd name="T9" fmla="*/ 14817 h 6"/>
                <a:gd name="T10" fmla="*/ 3752 w 11"/>
                <a:gd name="T11" fmla="*/ 14817 h 6"/>
                <a:gd name="T12" fmla="*/ 3752 w 11"/>
                <a:gd name="T13" fmla="*/ 7408 h 6"/>
                <a:gd name="T14" fmla="*/ 11257 w 11"/>
                <a:gd name="T15" fmla="*/ 0 h 6"/>
                <a:gd name="T16" fmla="*/ 18761 w 11"/>
                <a:gd name="T17" fmla="*/ 3704 h 6"/>
                <a:gd name="T18" fmla="*/ 22514 w 11"/>
                <a:gd name="T19" fmla="*/ 7408 h 6"/>
                <a:gd name="T20" fmla="*/ 33770 w 11"/>
                <a:gd name="T21" fmla="*/ 3704 h 6"/>
                <a:gd name="T22" fmla="*/ 41275 w 11"/>
                <a:gd name="T23" fmla="*/ 11113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"/>
                <a:gd name="T37" fmla="*/ 0 h 6"/>
                <a:gd name="T38" fmla="*/ 11 w 1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" h="6">
                  <a:moveTo>
                    <a:pt x="11" y="3"/>
                  </a:moveTo>
                  <a:cubicBezTo>
                    <a:pt x="11" y="3"/>
                    <a:pt x="11" y="4"/>
                    <a:pt x="10" y="4"/>
                  </a:cubicBezTo>
                  <a:cubicBezTo>
                    <a:pt x="9" y="5"/>
                    <a:pt x="8" y="5"/>
                    <a:pt x="7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2"/>
                    <a:pt x="6" y="2"/>
                  </a:cubicBezTo>
                  <a:cubicBezTo>
                    <a:pt x="7" y="1"/>
                    <a:pt x="8" y="1"/>
                    <a:pt x="9" y="1"/>
                  </a:cubicBezTo>
                  <a:cubicBezTo>
                    <a:pt x="11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7" name="Freeform 490"/>
            <p:cNvSpPr>
              <a:spLocks noChangeArrowheads="1"/>
            </p:cNvSpPr>
            <p:nvPr/>
          </p:nvSpPr>
          <p:spPr bwMode="auto">
            <a:xfrm>
              <a:off x="1143000" y="298450"/>
              <a:ext cx="11113" cy="3175"/>
            </a:xfrm>
            <a:custGeom>
              <a:avLst/>
              <a:gdLst>
                <a:gd name="T0" fmla="*/ 7409 w 3"/>
                <a:gd name="T1" fmla="*/ 3175 h 1"/>
                <a:gd name="T2" fmla="*/ 3704 w 3"/>
                <a:gd name="T3" fmla="*/ 3175 h 1"/>
                <a:gd name="T4" fmla="*/ 3704 w 3"/>
                <a:gd name="T5" fmla="*/ 0 h 1"/>
                <a:gd name="T6" fmla="*/ 3704 w 3"/>
                <a:gd name="T7" fmla="*/ 0 h 1"/>
                <a:gd name="T8" fmla="*/ 11113 w 3"/>
                <a:gd name="T9" fmla="*/ 0 h 1"/>
                <a:gd name="T10" fmla="*/ 7409 w 3"/>
                <a:gd name="T11" fmla="*/ 3175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1"/>
                <a:gd name="T20" fmla="*/ 3 w 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8" name="Freeform 491"/>
            <p:cNvSpPr>
              <a:spLocks noChangeArrowheads="1"/>
            </p:cNvSpPr>
            <p:nvPr/>
          </p:nvSpPr>
          <p:spPr bwMode="auto">
            <a:xfrm>
              <a:off x="1101725" y="271462"/>
              <a:ext cx="14288" cy="11113"/>
            </a:xfrm>
            <a:custGeom>
              <a:avLst/>
              <a:gdLst>
                <a:gd name="T0" fmla="*/ 10716 w 4"/>
                <a:gd name="T1" fmla="*/ 7409 h 3"/>
                <a:gd name="T2" fmla="*/ 3572 w 4"/>
                <a:gd name="T3" fmla="*/ 11113 h 3"/>
                <a:gd name="T4" fmla="*/ 0 w 4"/>
                <a:gd name="T5" fmla="*/ 3704 h 3"/>
                <a:gd name="T6" fmla="*/ 7144 w 4"/>
                <a:gd name="T7" fmla="*/ 0 h 3"/>
                <a:gd name="T8" fmla="*/ 14288 w 4"/>
                <a:gd name="T9" fmla="*/ 0 h 3"/>
                <a:gd name="T10" fmla="*/ 10716 w 4"/>
                <a:gd name="T11" fmla="*/ 7409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4" y="2"/>
                    <a:pt x="3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9" name="Freeform 492"/>
            <p:cNvSpPr>
              <a:spLocks noChangeArrowheads="1"/>
            </p:cNvSpPr>
            <p:nvPr/>
          </p:nvSpPr>
          <p:spPr bwMode="auto">
            <a:xfrm>
              <a:off x="1071563" y="287337"/>
              <a:ext cx="33338" cy="14288"/>
            </a:xfrm>
            <a:custGeom>
              <a:avLst/>
              <a:gdLst>
                <a:gd name="T0" fmla="*/ 33338 w 9"/>
                <a:gd name="T1" fmla="*/ 10716 h 4"/>
                <a:gd name="T2" fmla="*/ 25930 w 9"/>
                <a:gd name="T3" fmla="*/ 14288 h 4"/>
                <a:gd name="T4" fmla="*/ 22225 w 9"/>
                <a:gd name="T5" fmla="*/ 14288 h 4"/>
                <a:gd name="T6" fmla="*/ 18521 w 9"/>
                <a:gd name="T7" fmla="*/ 10716 h 4"/>
                <a:gd name="T8" fmla="*/ 11113 w 9"/>
                <a:gd name="T9" fmla="*/ 14288 h 4"/>
                <a:gd name="T10" fmla="*/ 7408 w 9"/>
                <a:gd name="T11" fmla="*/ 14288 h 4"/>
                <a:gd name="T12" fmla="*/ 3704 w 9"/>
                <a:gd name="T13" fmla="*/ 14288 h 4"/>
                <a:gd name="T14" fmla="*/ 0 w 9"/>
                <a:gd name="T15" fmla="*/ 10716 h 4"/>
                <a:gd name="T16" fmla="*/ 3704 w 9"/>
                <a:gd name="T17" fmla="*/ 7144 h 4"/>
                <a:gd name="T18" fmla="*/ 11113 w 9"/>
                <a:gd name="T19" fmla="*/ 3572 h 4"/>
                <a:gd name="T20" fmla="*/ 11113 w 9"/>
                <a:gd name="T21" fmla="*/ 0 h 4"/>
                <a:gd name="T22" fmla="*/ 14817 w 9"/>
                <a:gd name="T23" fmla="*/ 0 h 4"/>
                <a:gd name="T24" fmla="*/ 14817 w 9"/>
                <a:gd name="T25" fmla="*/ 3572 h 4"/>
                <a:gd name="T26" fmla="*/ 22225 w 9"/>
                <a:gd name="T27" fmla="*/ 3572 h 4"/>
                <a:gd name="T28" fmla="*/ 22225 w 9"/>
                <a:gd name="T29" fmla="*/ 7144 h 4"/>
                <a:gd name="T30" fmla="*/ 29634 w 9"/>
                <a:gd name="T31" fmla="*/ 3572 h 4"/>
                <a:gd name="T32" fmla="*/ 33338 w 9"/>
                <a:gd name="T33" fmla="*/ 1071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4"/>
                <a:gd name="T53" fmla="*/ 9 w 9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4">
                  <a:moveTo>
                    <a:pt x="9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1" y="3"/>
                    <a:pt x="2" y="3"/>
                    <a:pt x="1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1"/>
                    <a:pt x="9" y="2"/>
                    <a:pt x="9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0" name="Freeform 493"/>
            <p:cNvSpPr>
              <a:spLocks noChangeArrowheads="1"/>
            </p:cNvSpPr>
            <p:nvPr/>
          </p:nvSpPr>
          <p:spPr bwMode="auto">
            <a:xfrm>
              <a:off x="969963" y="131762"/>
              <a:ext cx="71438" cy="41275"/>
            </a:xfrm>
            <a:custGeom>
              <a:avLst/>
              <a:gdLst>
                <a:gd name="T0" fmla="*/ 71438 w 19"/>
                <a:gd name="T1" fmla="*/ 30018 h 11"/>
                <a:gd name="T2" fmla="*/ 63918 w 19"/>
                <a:gd name="T3" fmla="*/ 33770 h 11"/>
                <a:gd name="T4" fmla="*/ 60158 w 19"/>
                <a:gd name="T5" fmla="*/ 33770 h 11"/>
                <a:gd name="T6" fmla="*/ 48879 w 19"/>
                <a:gd name="T7" fmla="*/ 30018 h 11"/>
                <a:gd name="T8" fmla="*/ 41359 w 19"/>
                <a:gd name="T9" fmla="*/ 33770 h 11"/>
                <a:gd name="T10" fmla="*/ 37599 w 19"/>
                <a:gd name="T11" fmla="*/ 37523 h 11"/>
                <a:gd name="T12" fmla="*/ 33839 w 19"/>
                <a:gd name="T13" fmla="*/ 37523 h 11"/>
                <a:gd name="T14" fmla="*/ 33839 w 19"/>
                <a:gd name="T15" fmla="*/ 41275 h 11"/>
                <a:gd name="T16" fmla="*/ 30079 w 19"/>
                <a:gd name="T17" fmla="*/ 37523 h 11"/>
                <a:gd name="T18" fmla="*/ 15040 w 19"/>
                <a:gd name="T19" fmla="*/ 37523 h 11"/>
                <a:gd name="T20" fmla="*/ 11280 w 19"/>
                <a:gd name="T21" fmla="*/ 37523 h 11"/>
                <a:gd name="T22" fmla="*/ 7520 w 19"/>
                <a:gd name="T23" fmla="*/ 37523 h 11"/>
                <a:gd name="T24" fmla="*/ 7520 w 19"/>
                <a:gd name="T25" fmla="*/ 37523 h 11"/>
                <a:gd name="T26" fmla="*/ 7520 w 19"/>
                <a:gd name="T27" fmla="*/ 33770 h 11"/>
                <a:gd name="T28" fmla="*/ 3760 w 19"/>
                <a:gd name="T29" fmla="*/ 33770 h 11"/>
                <a:gd name="T30" fmla="*/ 3760 w 19"/>
                <a:gd name="T31" fmla="*/ 30018 h 11"/>
                <a:gd name="T32" fmla="*/ 0 w 19"/>
                <a:gd name="T33" fmla="*/ 30018 h 11"/>
                <a:gd name="T34" fmla="*/ 3760 w 19"/>
                <a:gd name="T35" fmla="*/ 26266 h 11"/>
                <a:gd name="T36" fmla="*/ 3760 w 19"/>
                <a:gd name="T37" fmla="*/ 22514 h 11"/>
                <a:gd name="T38" fmla="*/ 7520 w 19"/>
                <a:gd name="T39" fmla="*/ 15009 h 11"/>
                <a:gd name="T40" fmla="*/ 15040 w 19"/>
                <a:gd name="T41" fmla="*/ 11257 h 11"/>
                <a:gd name="T42" fmla="*/ 22559 w 19"/>
                <a:gd name="T43" fmla="*/ 11257 h 11"/>
                <a:gd name="T44" fmla="*/ 26319 w 19"/>
                <a:gd name="T45" fmla="*/ 11257 h 11"/>
                <a:gd name="T46" fmla="*/ 30079 w 19"/>
                <a:gd name="T47" fmla="*/ 11257 h 11"/>
                <a:gd name="T48" fmla="*/ 30079 w 19"/>
                <a:gd name="T49" fmla="*/ 11257 h 11"/>
                <a:gd name="T50" fmla="*/ 33839 w 19"/>
                <a:gd name="T51" fmla="*/ 7505 h 11"/>
                <a:gd name="T52" fmla="*/ 33839 w 19"/>
                <a:gd name="T53" fmla="*/ 3752 h 11"/>
                <a:gd name="T54" fmla="*/ 33839 w 19"/>
                <a:gd name="T55" fmla="*/ 0 h 11"/>
                <a:gd name="T56" fmla="*/ 33839 w 19"/>
                <a:gd name="T57" fmla="*/ 11257 h 11"/>
                <a:gd name="T58" fmla="*/ 33839 w 19"/>
                <a:gd name="T59" fmla="*/ 11257 h 11"/>
                <a:gd name="T60" fmla="*/ 41359 w 19"/>
                <a:gd name="T61" fmla="*/ 11257 h 11"/>
                <a:gd name="T62" fmla="*/ 41359 w 19"/>
                <a:gd name="T63" fmla="*/ 7505 h 11"/>
                <a:gd name="T64" fmla="*/ 41359 w 19"/>
                <a:gd name="T65" fmla="*/ 11257 h 11"/>
                <a:gd name="T66" fmla="*/ 48879 w 19"/>
                <a:gd name="T67" fmla="*/ 11257 h 11"/>
                <a:gd name="T68" fmla="*/ 52639 w 19"/>
                <a:gd name="T69" fmla="*/ 18761 h 11"/>
                <a:gd name="T70" fmla="*/ 52639 w 19"/>
                <a:gd name="T71" fmla="*/ 22514 h 11"/>
                <a:gd name="T72" fmla="*/ 60158 w 19"/>
                <a:gd name="T73" fmla="*/ 22514 h 11"/>
                <a:gd name="T74" fmla="*/ 71438 w 19"/>
                <a:gd name="T75" fmla="*/ 22514 h 11"/>
                <a:gd name="T76" fmla="*/ 71438 w 19"/>
                <a:gd name="T77" fmla="*/ 30018 h 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"/>
                <a:gd name="T118" fmla="*/ 0 h 11"/>
                <a:gd name="T119" fmla="*/ 19 w 19"/>
                <a:gd name="T120" fmla="*/ 11 h 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" h="11">
                  <a:moveTo>
                    <a:pt x="19" y="8"/>
                  </a:moveTo>
                  <a:cubicBezTo>
                    <a:pt x="18" y="8"/>
                    <a:pt x="18" y="9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4" y="9"/>
                    <a:pt x="13" y="8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9" y="10"/>
                  </a:cubicBezTo>
                  <a:cubicBezTo>
                    <a:pt x="9" y="10"/>
                    <a:pt x="10" y="11"/>
                    <a:pt x="9" y="11"/>
                  </a:cubicBezTo>
                  <a:cubicBezTo>
                    <a:pt x="8" y="11"/>
                    <a:pt x="9" y="10"/>
                    <a:pt x="8" y="10"/>
                  </a:cubicBezTo>
                  <a:cubicBezTo>
                    <a:pt x="7" y="10"/>
                    <a:pt x="5" y="11"/>
                    <a:pt x="4" y="10"/>
                  </a:cubicBezTo>
                  <a:cubicBezTo>
                    <a:pt x="4" y="10"/>
                    <a:pt x="4" y="10"/>
                    <a:pt x="3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1"/>
                    <a:pt x="9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1" y="2"/>
                    <a:pt x="11" y="3"/>
                    <a:pt x="11" y="3"/>
                  </a:cubicBezTo>
                  <a:cubicBezTo>
                    <a:pt x="12" y="3"/>
                    <a:pt x="12" y="4"/>
                    <a:pt x="13" y="3"/>
                  </a:cubicBezTo>
                  <a:cubicBezTo>
                    <a:pt x="14" y="4"/>
                    <a:pt x="13" y="4"/>
                    <a:pt x="14" y="5"/>
                  </a:cubicBezTo>
                  <a:cubicBezTo>
                    <a:pt x="14" y="5"/>
                    <a:pt x="14" y="5"/>
                    <a:pt x="14" y="6"/>
                  </a:cubicBezTo>
                  <a:cubicBezTo>
                    <a:pt x="15" y="6"/>
                    <a:pt x="16" y="6"/>
                    <a:pt x="16" y="6"/>
                  </a:cubicBezTo>
                  <a:cubicBezTo>
                    <a:pt x="17" y="6"/>
                    <a:pt x="18" y="6"/>
                    <a:pt x="19" y="6"/>
                  </a:cubicBezTo>
                  <a:cubicBezTo>
                    <a:pt x="19" y="7"/>
                    <a:pt x="19" y="7"/>
                    <a:pt x="19" y="8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1" name="Freeform 494"/>
            <p:cNvSpPr>
              <a:spLocks noChangeArrowheads="1"/>
            </p:cNvSpPr>
            <p:nvPr/>
          </p:nvSpPr>
          <p:spPr bwMode="auto">
            <a:xfrm>
              <a:off x="1041400" y="287337"/>
              <a:ext cx="33338" cy="17463"/>
            </a:xfrm>
            <a:custGeom>
              <a:avLst/>
              <a:gdLst>
                <a:gd name="T0" fmla="*/ 29634 w 9"/>
                <a:gd name="T1" fmla="*/ 10478 h 5"/>
                <a:gd name="T2" fmla="*/ 22225 w 9"/>
                <a:gd name="T3" fmla="*/ 13970 h 5"/>
                <a:gd name="T4" fmla="*/ 11113 w 9"/>
                <a:gd name="T5" fmla="*/ 13970 h 5"/>
                <a:gd name="T6" fmla="*/ 7408 w 9"/>
                <a:gd name="T7" fmla="*/ 10478 h 5"/>
                <a:gd name="T8" fmla="*/ 3704 w 9"/>
                <a:gd name="T9" fmla="*/ 10478 h 5"/>
                <a:gd name="T10" fmla="*/ 3704 w 9"/>
                <a:gd name="T11" fmla="*/ 6985 h 5"/>
                <a:gd name="T12" fmla="*/ 11113 w 9"/>
                <a:gd name="T13" fmla="*/ 3493 h 5"/>
                <a:gd name="T14" fmla="*/ 14817 w 9"/>
                <a:gd name="T15" fmla="*/ 3493 h 5"/>
                <a:gd name="T16" fmla="*/ 25930 w 9"/>
                <a:gd name="T17" fmla="*/ 0 h 5"/>
                <a:gd name="T18" fmla="*/ 29634 w 9"/>
                <a:gd name="T19" fmla="*/ 10478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5"/>
                <a:gd name="T32" fmla="*/ 9 w 9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5">
                  <a:moveTo>
                    <a:pt x="8" y="3"/>
                  </a:moveTo>
                  <a:cubicBezTo>
                    <a:pt x="7" y="3"/>
                    <a:pt x="7" y="4"/>
                    <a:pt x="6" y="4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2" y="4"/>
                    <a:pt x="3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1"/>
                    <a:pt x="9" y="2"/>
                    <a:pt x="8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2" name="Freeform 495"/>
            <p:cNvSpPr>
              <a:spLocks noChangeArrowheads="1"/>
            </p:cNvSpPr>
            <p:nvPr/>
          </p:nvSpPr>
          <p:spPr bwMode="auto">
            <a:xfrm>
              <a:off x="1060450" y="301625"/>
              <a:ext cx="14288" cy="11113"/>
            </a:xfrm>
            <a:custGeom>
              <a:avLst/>
              <a:gdLst>
                <a:gd name="T0" fmla="*/ 10716 w 4"/>
                <a:gd name="T1" fmla="*/ 7409 h 3"/>
                <a:gd name="T2" fmla="*/ 3572 w 4"/>
                <a:gd name="T3" fmla="*/ 11113 h 3"/>
                <a:gd name="T4" fmla="*/ 0 w 4"/>
                <a:gd name="T5" fmla="*/ 7409 h 3"/>
                <a:gd name="T6" fmla="*/ 0 w 4"/>
                <a:gd name="T7" fmla="*/ 3704 h 3"/>
                <a:gd name="T8" fmla="*/ 3572 w 4"/>
                <a:gd name="T9" fmla="*/ 0 h 3"/>
                <a:gd name="T10" fmla="*/ 10716 w 4"/>
                <a:gd name="T11" fmla="*/ 3704 h 3"/>
                <a:gd name="T12" fmla="*/ 10716 w 4"/>
                <a:gd name="T13" fmla="*/ 7409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3"/>
                <a:gd name="T23" fmla="*/ 4 w 4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3" name="Freeform 496"/>
            <p:cNvSpPr>
              <a:spLocks noChangeArrowheads="1"/>
            </p:cNvSpPr>
            <p:nvPr/>
          </p:nvSpPr>
          <p:spPr bwMode="auto">
            <a:xfrm>
              <a:off x="909638" y="41275"/>
              <a:ext cx="66675" cy="49213"/>
            </a:xfrm>
            <a:custGeom>
              <a:avLst/>
              <a:gdLst>
                <a:gd name="T0" fmla="*/ 66675 w 18"/>
                <a:gd name="T1" fmla="*/ 18928 h 13"/>
                <a:gd name="T2" fmla="*/ 66675 w 18"/>
                <a:gd name="T3" fmla="*/ 26499 h 13"/>
                <a:gd name="T4" fmla="*/ 62971 w 18"/>
                <a:gd name="T5" fmla="*/ 30285 h 13"/>
                <a:gd name="T6" fmla="*/ 55562 w 18"/>
                <a:gd name="T7" fmla="*/ 37856 h 13"/>
                <a:gd name="T8" fmla="*/ 44450 w 18"/>
                <a:gd name="T9" fmla="*/ 41642 h 13"/>
                <a:gd name="T10" fmla="*/ 37042 w 18"/>
                <a:gd name="T11" fmla="*/ 45427 h 13"/>
                <a:gd name="T12" fmla="*/ 33338 w 18"/>
                <a:gd name="T13" fmla="*/ 45427 h 13"/>
                <a:gd name="T14" fmla="*/ 25929 w 18"/>
                <a:gd name="T15" fmla="*/ 45427 h 13"/>
                <a:gd name="T16" fmla="*/ 18521 w 18"/>
                <a:gd name="T17" fmla="*/ 49213 h 13"/>
                <a:gd name="T18" fmla="*/ 18521 w 18"/>
                <a:gd name="T19" fmla="*/ 45427 h 13"/>
                <a:gd name="T20" fmla="*/ 11112 w 18"/>
                <a:gd name="T21" fmla="*/ 45427 h 13"/>
                <a:gd name="T22" fmla="*/ 7408 w 18"/>
                <a:gd name="T23" fmla="*/ 41642 h 13"/>
                <a:gd name="T24" fmla="*/ 7408 w 18"/>
                <a:gd name="T25" fmla="*/ 41642 h 13"/>
                <a:gd name="T26" fmla="*/ 0 w 18"/>
                <a:gd name="T27" fmla="*/ 37856 h 13"/>
                <a:gd name="T28" fmla="*/ 3704 w 18"/>
                <a:gd name="T29" fmla="*/ 34071 h 13"/>
                <a:gd name="T30" fmla="*/ 3704 w 18"/>
                <a:gd name="T31" fmla="*/ 26499 h 13"/>
                <a:gd name="T32" fmla="*/ 3704 w 18"/>
                <a:gd name="T33" fmla="*/ 22714 h 13"/>
                <a:gd name="T34" fmla="*/ 7408 w 18"/>
                <a:gd name="T35" fmla="*/ 22714 h 13"/>
                <a:gd name="T36" fmla="*/ 7408 w 18"/>
                <a:gd name="T37" fmla="*/ 18928 h 13"/>
                <a:gd name="T38" fmla="*/ 7408 w 18"/>
                <a:gd name="T39" fmla="*/ 18928 h 13"/>
                <a:gd name="T40" fmla="*/ 11112 w 18"/>
                <a:gd name="T41" fmla="*/ 15142 h 13"/>
                <a:gd name="T42" fmla="*/ 14817 w 18"/>
                <a:gd name="T43" fmla="*/ 11357 h 13"/>
                <a:gd name="T44" fmla="*/ 14817 w 18"/>
                <a:gd name="T45" fmla="*/ 11357 h 13"/>
                <a:gd name="T46" fmla="*/ 14817 w 18"/>
                <a:gd name="T47" fmla="*/ 11357 h 13"/>
                <a:gd name="T48" fmla="*/ 14817 w 18"/>
                <a:gd name="T49" fmla="*/ 11357 h 13"/>
                <a:gd name="T50" fmla="*/ 14817 w 18"/>
                <a:gd name="T51" fmla="*/ 11357 h 13"/>
                <a:gd name="T52" fmla="*/ 18521 w 18"/>
                <a:gd name="T53" fmla="*/ 7571 h 13"/>
                <a:gd name="T54" fmla="*/ 25929 w 18"/>
                <a:gd name="T55" fmla="*/ 7571 h 13"/>
                <a:gd name="T56" fmla="*/ 25929 w 18"/>
                <a:gd name="T57" fmla="*/ 7571 h 13"/>
                <a:gd name="T58" fmla="*/ 25929 w 18"/>
                <a:gd name="T59" fmla="*/ 3786 h 13"/>
                <a:gd name="T60" fmla="*/ 25929 w 18"/>
                <a:gd name="T61" fmla="*/ 7571 h 13"/>
                <a:gd name="T62" fmla="*/ 25929 w 18"/>
                <a:gd name="T63" fmla="*/ 3786 h 13"/>
                <a:gd name="T64" fmla="*/ 29633 w 18"/>
                <a:gd name="T65" fmla="*/ 3786 h 13"/>
                <a:gd name="T66" fmla="*/ 29633 w 18"/>
                <a:gd name="T67" fmla="*/ 3786 h 13"/>
                <a:gd name="T68" fmla="*/ 29633 w 18"/>
                <a:gd name="T69" fmla="*/ 3786 h 13"/>
                <a:gd name="T70" fmla="*/ 33338 w 18"/>
                <a:gd name="T71" fmla="*/ 0 h 13"/>
                <a:gd name="T72" fmla="*/ 37042 w 18"/>
                <a:gd name="T73" fmla="*/ 0 h 13"/>
                <a:gd name="T74" fmla="*/ 44450 w 18"/>
                <a:gd name="T75" fmla="*/ 0 h 13"/>
                <a:gd name="T76" fmla="*/ 48154 w 18"/>
                <a:gd name="T77" fmla="*/ 0 h 13"/>
                <a:gd name="T78" fmla="*/ 48154 w 18"/>
                <a:gd name="T79" fmla="*/ 3786 h 13"/>
                <a:gd name="T80" fmla="*/ 51858 w 18"/>
                <a:gd name="T81" fmla="*/ 0 h 13"/>
                <a:gd name="T82" fmla="*/ 55562 w 18"/>
                <a:gd name="T83" fmla="*/ 3786 h 13"/>
                <a:gd name="T84" fmla="*/ 55562 w 18"/>
                <a:gd name="T85" fmla="*/ 0 h 13"/>
                <a:gd name="T86" fmla="*/ 55562 w 18"/>
                <a:gd name="T87" fmla="*/ 7571 h 13"/>
                <a:gd name="T88" fmla="*/ 59267 w 18"/>
                <a:gd name="T89" fmla="*/ 7571 h 13"/>
                <a:gd name="T90" fmla="*/ 62971 w 18"/>
                <a:gd name="T91" fmla="*/ 7571 h 13"/>
                <a:gd name="T92" fmla="*/ 66675 w 18"/>
                <a:gd name="T93" fmla="*/ 11357 h 1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"/>
                <a:gd name="T142" fmla="*/ 0 h 13"/>
                <a:gd name="T143" fmla="*/ 18 w 18"/>
                <a:gd name="T144" fmla="*/ 13 h 1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" h="13">
                  <a:moveTo>
                    <a:pt x="17" y="4"/>
                  </a:move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7" y="6"/>
                    <a:pt x="17" y="6"/>
                  </a:cubicBezTo>
                  <a:cubicBezTo>
                    <a:pt x="18" y="6"/>
                    <a:pt x="18" y="6"/>
                    <a:pt x="18" y="7"/>
                  </a:cubicBezTo>
                  <a:cubicBezTo>
                    <a:pt x="17" y="7"/>
                    <a:pt x="18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6" y="9"/>
                    <a:pt x="16" y="9"/>
                  </a:cubicBezTo>
                  <a:cubicBezTo>
                    <a:pt x="16" y="10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2" y="11"/>
                    <a:pt x="12" y="11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2"/>
                    <a:pt x="11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8" y="12"/>
                    <a:pt x="8" y="12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2"/>
                    <a:pt x="7" y="12"/>
                    <a:pt x="6" y="12"/>
                  </a:cubicBezTo>
                  <a:cubicBezTo>
                    <a:pt x="6" y="12"/>
                    <a:pt x="5" y="12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6" y="12"/>
                    <a:pt x="5" y="12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4" y="11"/>
                  </a:cubicBezTo>
                  <a:cubicBezTo>
                    <a:pt x="3" y="11"/>
                    <a:pt x="2" y="12"/>
                    <a:pt x="2" y="11"/>
                  </a:cubicBezTo>
                  <a:cubicBezTo>
                    <a:pt x="2" y="11"/>
                    <a:pt x="3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3" y="10"/>
                    <a:pt x="2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10"/>
                    <a:pt x="1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2" y="7"/>
                    <a:pt x="2" y="6"/>
                  </a:cubicBezTo>
                  <a:cubicBezTo>
                    <a:pt x="1" y="6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3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6" y="3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8" y="0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0"/>
                    <a:pt x="11" y="1"/>
                    <a:pt x="12" y="0"/>
                  </a:cubicBezTo>
                  <a:cubicBezTo>
                    <a:pt x="12" y="0"/>
                    <a:pt x="12" y="1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1"/>
                    <a:pt x="15" y="1"/>
                  </a:cubicBezTo>
                  <a:cubicBezTo>
                    <a:pt x="14" y="1"/>
                    <a:pt x="15" y="1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6" y="3"/>
                    <a:pt x="17" y="3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4" name="Freeform 497"/>
            <p:cNvSpPr>
              <a:spLocks noChangeArrowheads="1"/>
            </p:cNvSpPr>
            <p:nvPr/>
          </p:nvSpPr>
          <p:spPr bwMode="auto">
            <a:xfrm>
              <a:off x="981075" y="274637"/>
              <a:ext cx="60325" cy="34925"/>
            </a:xfrm>
            <a:custGeom>
              <a:avLst/>
              <a:gdLst>
                <a:gd name="T0" fmla="*/ 52784 w 16"/>
                <a:gd name="T1" fmla="*/ 15522 h 9"/>
                <a:gd name="T2" fmla="*/ 37703 w 16"/>
                <a:gd name="T3" fmla="*/ 31044 h 9"/>
                <a:gd name="T4" fmla="*/ 26392 w 16"/>
                <a:gd name="T5" fmla="*/ 34925 h 9"/>
                <a:gd name="T6" fmla="*/ 11311 w 16"/>
                <a:gd name="T7" fmla="*/ 31044 h 9"/>
                <a:gd name="T8" fmla="*/ 7541 w 16"/>
                <a:gd name="T9" fmla="*/ 19403 h 9"/>
                <a:gd name="T10" fmla="*/ 3770 w 16"/>
                <a:gd name="T11" fmla="*/ 19403 h 9"/>
                <a:gd name="T12" fmla="*/ 11311 w 16"/>
                <a:gd name="T13" fmla="*/ 15522 h 9"/>
                <a:gd name="T14" fmla="*/ 15081 w 16"/>
                <a:gd name="T15" fmla="*/ 11642 h 9"/>
                <a:gd name="T16" fmla="*/ 18852 w 16"/>
                <a:gd name="T17" fmla="*/ 7761 h 9"/>
                <a:gd name="T18" fmla="*/ 26392 w 16"/>
                <a:gd name="T19" fmla="*/ 3881 h 9"/>
                <a:gd name="T20" fmla="*/ 26392 w 16"/>
                <a:gd name="T21" fmla="*/ 0 h 9"/>
                <a:gd name="T22" fmla="*/ 30163 w 16"/>
                <a:gd name="T23" fmla="*/ 3881 h 9"/>
                <a:gd name="T24" fmla="*/ 45244 w 16"/>
                <a:gd name="T25" fmla="*/ 3881 h 9"/>
                <a:gd name="T26" fmla="*/ 56555 w 16"/>
                <a:gd name="T27" fmla="*/ 7761 h 9"/>
                <a:gd name="T28" fmla="*/ 60325 w 16"/>
                <a:gd name="T29" fmla="*/ 7761 h 9"/>
                <a:gd name="T30" fmla="*/ 52784 w 16"/>
                <a:gd name="T31" fmla="*/ 15522 h 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"/>
                <a:gd name="T49" fmla="*/ 0 h 9"/>
                <a:gd name="T50" fmla="*/ 16 w 16"/>
                <a:gd name="T51" fmla="*/ 9 h 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" h="9">
                  <a:moveTo>
                    <a:pt x="14" y="4"/>
                  </a:moveTo>
                  <a:cubicBezTo>
                    <a:pt x="13" y="6"/>
                    <a:pt x="12" y="7"/>
                    <a:pt x="10" y="8"/>
                  </a:cubicBezTo>
                  <a:cubicBezTo>
                    <a:pt x="9" y="8"/>
                    <a:pt x="7" y="8"/>
                    <a:pt x="7" y="9"/>
                  </a:cubicBezTo>
                  <a:cubicBezTo>
                    <a:pt x="5" y="9"/>
                    <a:pt x="4" y="8"/>
                    <a:pt x="3" y="8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5"/>
                    <a:pt x="0" y="6"/>
                    <a:pt x="1" y="5"/>
                  </a:cubicBezTo>
                  <a:cubicBezTo>
                    <a:pt x="1" y="4"/>
                    <a:pt x="3" y="5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3" y="1"/>
                    <a:pt x="14" y="2"/>
                    <a:pt x="15" y="2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5" name="Freeform 498"/>
            <p:cNvSpPr>
              <a:spLocks noChangeArrowheads="1"/>
            </p:cNvSpPr>
            <p:nvPr/>
          </p:nvSpPr>
          <p:spPr bwMode="auto">
            <a:xfrm>
              <a:off x="1017588" y="334962"/>
              <a:ext cx="42863" cy="30163"/>
            </a:xfrm>
            <a:custGeom>
              <a:avLst/>
              <a:gdLst>
                <a:gd name="T0" fmla="*/ 38966 w 11"/>
                <a:gd name="T1" fmla="*/ 15082 h 8"/>
                <a:gd name="T2" fmla="*/ 35070 w 11"/>
                <a:gd name="T3" fmla="*/ 18852 h 8"/>
                <a:gd name="T4" fmla="*/ 23380 w 11"/>
                <a:gd name="T5" fmla="*/ 26393 h 8"/>
                <a:gd name="T6" fmla="*/ 11690 w 11"/>
                <a:gd name="T7" fmla="*/ 26393 h 8"/>
                <a:gd name="T8" fmla="*/ 7793 w 11"/>
                <a:gd name="T9" fmla="*/ 26393 h 8"/>
                <a:gd name="T10" fmla="*/ 3897 w 11"/>
                <a:gd name="T11" fmla="*/ 18852 h 8"/>
                <a:gd name="T12" fmla="*/ 3897 w 11"/>
                <a:gd name="T13" fmla="*/ 15082 h 8"/>
                <a:gd name="T14" fmla="*/ 7793 w 11"/>
                <a:gd name="T15" fmla="*/ 3770 h 8"/>
                <a:gd name="T16" fmla="*/ 3897 w 11"/>
                <a:gd name="T17" fmla="*/ 3770 h 8"/>
                <a:gd name="T18" fmla="*/ 3897 w 11"/>
                <a:gd name="T19" fmla="*/ 0 h 8"/>
                <a:gd name="T20" fmla="*/ 7793 w 11"/>
                <a:gd name="T21" fmla="*/ 0 h 8"/>
                <a:gd name="T22" fmla="*/ 11690 w 11"/>
                <a:gd name="T23" fmla="*/ 0 h 8"/>
                <a:gd name="T24" fmla="*/ 11690 w 11"/>
                <a:gd name="T25" fmla="*/ 3770 h 8"/>
                <a:gd name="T26" fmla="*/ 27276 w 11"/>
                <a:gd name="T27" fmla="*/ 0 h 8"/>
                <a:gd name="T28" fmla="*/ 31173 w 11"/>
                <a:gd name="T29" fmla="*/ 0 h 8"/>
                <a:gd name="T30" fmla="*/ 38966 w 11"/>
                <a:gd name="T31" fmla="*/ 7541 h 8"/>
                <a:gd name="T32" fmla="*/ 38966 w 11"/>
                <a:gd name="T33" fmla="*/ 15082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8"/>
                <a:gd name="T53" fmla="*/ 11 w 11"/>
                <a:gd name="T54" fmla="*/ 8 h 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8">
                  <a:moveTo>
                    <a:pt x="10" y="4"/>
                  </a:moveTo>
                  <a:cubicBezTo>
                    <a:pt x="10" y="5"/>
                    <a:pt x="10" y="5"/>
                    <a:pt x="9" y="5"/>
                  </a:cubicBezTo>
                  <a:cubicBezTo>
                    <a:pt x="8" y="6"/>
                    <a:pt x="7" y="7"/>
                    <a:pt x="6" y="7"/>
                  </a:cubicBezTo>
                  <a:cubicBezTo>
                    <a:pt x="5" y="8"/>
                    <a:pt x="4" y="6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1" y="5"/>
                    <a:pt x="1" y="5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9" y="1"/>
                    <a:pt x="10" y="2"/>
                  </a:cubicBezTo>
                  <a:cubicBezTo>
                    <a:pt x="10" y="2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6" name="Freeform 499"/>
            <p:cNvSpPr>
              <a:spLocks noChangeArrowheads="1"/>
            </p:cNvSpPr>
            <p:nvPr/>
          </p:nvSpPr>
          <p:spPr bwMode="auto">
            <a:xfrm>
              <a:off x="1044575" y="411162"/>
              <a:ext cx="30163" cy="30163"/>
            </a:xfrm>
            <a:custGeom>
              <a:avLst/>
              <a:gdLst>
                <a:gd name="T0" fmla="*/ 26393 w 8"/>
                <a:gd name="T1" fmla="*/ 11311 h 8"/>
                <a:gd name="T2" fmla="*/ 26393 w 8"/>
                <a:gd name="T3" fmla="*/ 18852 h 8"/>
                <a:gd name="T4" fmla="*/ 18852 w 8"/>
                <a:gd name="T5" fmla="*/ 26393 h 8"/>
                <a:gd name="T6" fmla="*/ 7541 w 8"/>
                <a:gd name="T7" fmla="*/ 26393 h 8"/>
                <a:gd name="T8" fmla="*/ 0 w 8"/>
                <a:gd name="T9" fmla="*/ 18852 h 8"/>
                <a:gd name="T10" fmla="*/ 3770 w 8"/>
                <a:gd name="T11" fmla="*/ 11311 h 8"/>
                <a:gd name="T12" fmla="*/ 7541 w 8"/>
                <a:gd name="T13" fmla="*/ 7541 h 8"/>
                <a:gd name="T14" fmla="*/ 15082 w 8"/>
                <a:gd name="T15" fmla="*/ 3770 h 8"/>
                <a:gd name="T16" fmla="*/ 22622 w 8"/>
                <a:gd name="T17" fmla="*/ 0 h 8"/>
                <a:gd name="T18" fmla="*/ 26393 w 8"/>
                <a:gd name="T19" fmla="*/ 3770 h 8"/>
                <a:gd name="T20" fmla="*/ 26393 w 8"/>
                <a:gd name="T21" fmla="*/ 7541 h 8"/>
                <a:gd name="T22" fmla="*/ 26393 w 8"/>
                <a:gd name="T23" fmla="*/ 11311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8"/>
                <a:gd name="T38" fmla="*/ 8 w 8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8">
                  <a:moveTo>
                    <a:pt x="7" y="3"/>
                  </a:moveTo>
                  <a:cubicBezTo>
                    <a:pt x="8" y="3"/>
                    <a:pt x="7" y="4"/>
                    <a:pt x="7" y="5"/>
                  </a:cubicBezTo>
                  <a:cubicBezTo>
                    <a:pt x="6" y="6"/>
                    <a:pt x="6" y="7"/>
                    <a:pt x="5" y="7"/>
                  </a:cubicBezTo>
                  <a:cubicBezTo>
                    <a:pt x="4" y="8"/>
                    <a:pt x="3" y="7"/>
                    <a:pt x="2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6" y="1"/>
                    <a:pt x="7" y="1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7" name="Freeform 500"/>
            <p:cNvSpPr>
              <a:spLocks noChangeArrowheads="1"/>
            </p:cNvSpPr>
            <p:nvPr/>
          </p:nvSpPr>
          <p:spPr bwMode="auto">
            <a:xfrm>
              <a:off x="901700" y="123825"/>
              <a:ext cx="68263" cy="68263"/>
            </a:xfrm>
            <a:custGeom>
              <a:avLst/>
              <a:gdLst>
                <a:gd name="T0" fmla="*/ 64471 w 18"/>
                <a:gd name="T1" fmla="*/ 15170 h 18"/>
                <a:gd name="T2" fmla="*/ 68263 w 18"/>
                <a:gd name="T3" fmla="*/ 15170 h 18"/>
                <a:gd name="T4" fmla="*/ 64471 w 18"/>
                <a:gd name="T5" fmla="*/ 18962 h 18"/>
                <a:gd name="T6" fmla="*/ 64471 w 18"/>
                <a:gd name="T7" fmla="*/ 26547 h 18"/>
                <a:gd name="T8" fmla="*/ 60678 w 18"/>
                <a:gd name="T9" fmla="*/ 26547 h 18"/>
                <a:gd name="T10" fmla="*/ 53093 w 18"/>
                <a:gd name="T11" fmla="*/ 34132 h 18"/>
                <a:gd name="T12" fmla="*/ 49301 w 18"/>
                <a:gd name="T13" fmla="*/ 34132 h 18"/>
                <a:gd name="T14" fmla="*/ 45509 w 18"/>
                <a:gd name="T15" fmla="*/ 37924 h 18"/>
                <a:gd name="T16" fmla="*/ 37924 w 18"/>
                <a:gd name="T17" fmla="*/ 37924 h 18"/>
                <a:gd name="T18" fmla="*/ 37924 w 18"/>
                <a:gd name="T19" fmla="*/ 41716 h 18"/>
                <a:gd name="T20" fmla="*/ 41716 w 18"/>
                <a:gd name="T21" fmla="*/ 49301 h 18"/>
                <a:gd name="T22" fmla="*/ 37924 w 18"/>
                <a:gd name="T23" fmla="*/ 56886 h 18"/>
                <a:gd name="T24" fmla="*/ 18962 w 18"/>
                <a:gd name="T25" fmla="*/ 68263 h 18"/>
                <a:gd name="T26" fmla="*/ 11377 w 18"/>
                <a:gd name="T27" fmla="*/ 68263 h 18"/>
                <a:gd name="T28" fmla="*/ 3792 w 18"/>
                <a:gd name="T29" fmla="*/ 64471 h 18"/>
                <a:gd name="T30" fmla="*/ 0 w 18"/>
                <a:gd name="T31" fmla="*/ 60678 h 18"/>
                <a:gd name="T32" fmla="*/ 0 w 18"/>
                <a:gd name="T33" fmla="*/ 53093 h 18"/>
                <a:gd name="T34" fmla="*/ 11377 w 18"/>
                <a:gd name="T35" fmla="*/ 41716 h 18"/>
                <a:gd name="T36" fmla="*/ 15170 w 18"/>
                <a:gd name="T37" fmla="*/ 41716 h 18"/>
                <a:gd name="T38" fmla="*/ 11377 w 18"/>
                <a:gd name="T39" fmla="*/ 37924 h 18"/>
                <a:gd name="T40" fmla="*/ 11377 w 18"/>
                <a:gd name="T41" fmla="*/ 37924 h 18"/>
                <a:gd name="T42" fmla="*/ 3792 w 18"/>
                <a:gd name="T43" fmla="*/ 37924 h 18"/>
                <a:gd name="T44" fmla="*/ 3792 w 18"/>
                <a:gd name="T45" fmla="*/ 37924 h 18"/>
                <a:gd name="T46" fmla="*/ 11377 w 18"/>
                <a:gd name="T47" fmla="*/ 34132 h 18"/>
                <a:gd name="T48" fmla="*/ 3792 w 18"/>
                <a:gd name="T49" fmla="*/ 30339 h 18"/>
                <a:gd name="T50" fmla="*/ 7585 w 18"/>
                <a:gd name="T51" fmla="*/ 22754 h 18"/>
                <a:gd name="T52" fmla="*/ 7585 w 18"/>
                <a:gd name="T53" fmla="*/ 15170 h 18"/>
                <a:gd name="T54" fmla="*/ 11377 w 18"/>
                <a:gd name="T55" fmla="*/ 15170 h 18"/>
                <a:gd name="T56" fmla="*/ 15170 w 18"/>
                <a:gd name="T57" fmla="*/ 11377 h 18"/>
                <a:gd name="T58" fmla="*/ 18962 w 18"/>
                <a:gd name="T59" fmla="*/ 11377 h 18"/>
                <a:gd name="T60" fmla="*/ 18962 w 18"/>
                <a:gd name="T61" fmla="*/ 7585 h 18"/>
                <a:gd name="T62" fmla="*/ 22754 w 18"/>
                <a:gd name="T63" fmla="*/ 7585 h 18"/>
                <a:gd name="T64" fmla="*/ 22754 w 18"/>
                <a:gd name="T65" fmla="*/ 7585 h 18"/>
                <a:gd name="T66" fmla="*/ 30339 w 18"/>
                <a:gd name="T67" fmla="*/ 3792 h 18"/>
                <a:gd name="T68" fmla="*/ 34132 w 18"/>
                <a:gd name="T69" fmla="*/ 3792 h 18"/>
                <a:gd name="T70" fmla="*/ 37924 w 18"/>
                <a:gd name="T71" fmla="*/ 3792 h 18"/>
                <a:gd name="T72" fmla="*/ 41716 w 18"/>
                <a:gd name="T73" fmla="*/ 0 h 18"/>
                <a:gd name="T74" fmla="*/ 49301 w 18"/>
                <a:gd name="T75" fmla="*/ 0 h 18"/>
                <a:gd name="T76" fmla="*/ 49301 w 18"/>
                <a:gd name="T77" fmla="*/ 0 h 18"/>
                <a:gd name="T78" fmla="*/ 53093 w 18"/>
                <a:gd name="T79" fmla="*/ 3792 h 18"/>
                <a:gd name="T80" fmla="*/ 56886 w 18"/>
                <a:gd name="T81" fmla="*/ 3792 h 18"/>
                <a:gd name="T82" fmla="*/ 60678 w 18"/>
                <a:gd name="T83" fmla="*/ 7585 h 18"/>
                <a:gd name="T84" fmla="*/ 60678 w 18"/>
                <a:gd name="T85" fmla="*/ 7585 h 18"/>
                <a:gd name="T86" fmla="*/ 64471 w 18"/>
                <a:gd name="T87" fmla="*/ 11377 h 18"/>
                <a:gd name="T88" fmla="*/ 64471 w 18"/>
                <a:gd name="T89" fmla="*/ 15170 h 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8"/>
                <a:gd name="T137" fmla="*/ 18 w 18"/>
                <a:gd name="T138" fmla="*/ 18 h 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8">
                  <a:moveTo>
                    <a:pt x="17" y="4"/>
                  </a:moveTo>
                  <a:cubicBezTo>
                    <a:pt x="17" y="4"/>
                    <a:pt x="18" y="4"/>
                    <a:pt x="18" y="4"/>
                  </a:cubicBezTo>
                  <a:cubicBezTo>
                    <a:pt x="18" y="5"/>
                    <a:pt x="17" y="5"/>
                    <a:pt x="17" y="5"/>
                  </a:cubicBezTo>
                  <a:cubicBezTo>
                    <a:pt x="18" y="6"/>
                    <a:pt x="17" y="6"/>
                    <a:pt x="17" y="7"/>
                  </a:cubicBezTo>
                  <a:cubicBezTo>
                    <a:pt x="17" y="7"/>
                    <a:pt x="17" y="7"/>
                    <a:pt x="16" y="7"/>
                  </a:cubicBezTo>
                  <a:cubicBezTo>
                    <a:pt x="16" y="8"/>
                    <a:pt x="14" y="8"/>
                    <a:pt x="14" y="9"/>
                  </a:cubicBezTo>
                  <a:cubicBezTo>
                    <a:pt x="14" y="9"/>
                    <a:pt x="14" y="9"/>
                    <a:pt x="13" y="9"/>
                  </a:cubicBezTo>
                  <a:cubicBezTo>
                    <a:pt x="13" y="9"/>
                    <a:pt x="12" y="10"/>
                    <a:pt x="12" y="10"/>
                  </a:cubicBezTo>
                  <a:cubicBezTo>
                    <a:pt x="12" y="11"/>
                    <a:pt x="11" y="10"/>
                    <a:pt x="10" y="10"/>
                  </a:cubicBezTo>
                  <a:cubicBezTo>
                    <a:pt x="10" y="10"/>
                    <a:pt x="10" y="10"/>
                    <a:pt x="10" y="11"/>
                  </a:cubicBezTo>
                  <a:cubicBezTo>
                    <a:pt x="11" y="11"/>
                    <a:pt x="11" y="12"/>
                    <a:pt x="11" y="13"/>
                  </a:cubicBezTo>
                  <a:cubicBezTo>
                    <a:pt x="11" y="14"/>
                    <a:pt x="11" y="15"/>
                    <a:pt x="10" y="15"/>
                  </a:cubicBezTo>
                  <a:cubicBezTo>
                    <a:pt x="9" y="17"/>
                    <a:pt x="7" y="17"/>
                    <a:pt x="5" y="18"/>
                  </a:cubicBezTo>
                  <a:cubicBezTo>
                    <a:pt x="5" y="18"/>
                    <a:pt x="4" y="18"/>
                    <a:pt x="3" y="18"/>
                  </a:cubicBezTo>
                  <a:cubicBezTo>
                    <a:pt x="2" y="18"/>
                    <a:pt x="2" y="17"/>
                    <a:pt x="1" y="17"/>
                  </a:cubicBezTo>
                  <a:cubicBezTo>
                    <a:pt x="0" y="17"/>
                    <a:pt x="1" y="16"/>
                    <a:pt x="0" y="16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2"/>
                    <a:pt x="2" y="12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2" y="10"/>
                    <a:pt x="3" y="9"/>
                  </a:cubicBezTo>
                  <a:cubicBezTo>
                    <a:pt x="2" y="8"/>
                    <a:pt x="2" y="8"/>
                    <a:pt x="1" y="8"/>
                  </a:cubicBezTo>
                  <a:cubicBezTo>
                    <a:pt x="0" y="7"/>
                    <a:pt x="2" y="6"/>
                    <a:pt x="2" y="6"/>
                  </a:cubicBezTo>
                  <a:cubicBezTo>
                    <a:pt x="2" y="5"/>
                    <a:pt x="1" y="5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0"/>
                    <a:pt x="11" y="0"/>
                  </a:cubicBezTo>
                  <a:cubicBezTo>
                    <a:pt x="12" y="1"/>
                    <a:pt x="12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4" y="1"/>
                  </a:cubicBezTo>
                  <a:cubicBezTo>
                    <a:pt x="14" y="1"/>
                    <a:pt x="14" y="0"/>
                    <a:pt x="15" y="1"/>
                  </a:cubicBezTo>
                  <a:cubicBezTo>
                    <a:pt x="15" y="1"/>
                    <a:pt x="15" y="1"/>
                    <a:pt x="16" y="2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6" y="2"/>
                    <a:pt x="17" y="2"/>
                    <a:pt x="17" y="3"/>
                  </a:cubicBezTo>
                  <a:cubicBezTo>
                    <a:pt x="17" y="3"/>
                    <a:pt x="18" y="3"/>
                    <a:pt x="17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8" name="Freeform 501"/>
            <p:cNvSpPr>
              <a:spLocks noChangeArrowheads="1"/>
            </p:cNvSpPr>
            <p:nvPr/>
          </p:nvSpPr>
          <p:spPr bwMode="auto">
            <a:xfrm>
              <a:off x="984250" y="268287"/>
              <a:ext cx="22225" cy="14288"/>
            </a:xfrm>
            <a:custGeom>
              <a:avLst/>
              <a:gdLst>
                <a:gd name="T0" fmla="*/ 14817 w 6"/>
                <a:gd name="T1" fmla="*/ 10716 h 4"/>
                <a:gd name="T2" fmla="*/ 7408 w 6"/>
                <a:gd name="T3" fmla="*/ 14288 h 4"/>
                <a:gd name="T4" fmla="*/ 3704 w 6"/>
                <a:gd name="T5" fmla="*/ 10716 h 4"/>
                <a:gd name="T6" fmla="*/ 7408 w 6"/>
                <a:gd name="T7" fmla="*/ 3572 h 4"/>
                <a:gd name="T8" fmla="*/ 18521 w 6"/>
                <a:gd name="T9" fmla="*/ 3572 h 4"/>
                <a:gd name="T10" fmla="*/ 18521 w 6"/>
                <a:gd name="T11" fmla="*/ 7144 h 4"/>
                <a:gd name="T12" fmla="*/ 14817 w 6"/>
                <a:gd name="T13" fmla="*/ 1071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"/>
                <a:gd name="T23" fmla="*/ 6 w 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">
                  <a:moveTo>
                    <a:pt x="4" y="3"/>
                  </a:moveTo>
                  <a:cubicBezTo>
                    <a:pt x="4" y="4"/>
                    <a:pt x="2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2"/>
                    <a:pt x="1" y="2"/>
                    <a:pt x="2" y="1"/>
                  </a:cubicBezTo>
                  <a:cubicBezTo>
                    <a:pt x="3" y="1"/>
                    <a:pt x="4" y="0"/>
                    <a:pt x="5" y="1"/>
                  </a:cubicBezTo>
                  <a:cubicBezTo>
                    <a:pt x="5" y="1"/>
                    <a:pt x="6" y="2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9" name="Freeform 502"/>
            <p:cNvSpPr>
              <a:spLocks noChangeArrowheads="1"/>
            </p:cNvSpPr>
            <p:nvPr/>
          </p:nvSpPr>
          <p:spPr bwMode="auto">
            <a:xfrm>
              <a:off x="981075" y="255587"/>
              <a:ext cx="11113" cy="12700"/>
            </a:xfrm>
            <a:custGeom>
              <a:avLst/>
              <a:gdLst>
                <a:gd name="T0" fmla="*/ 11113 w 3"/>
                <a:gd name="T1" fmla="*/ 12700 h 3"/>
                <a:gd name="T2" fmla="*/ 3704 w 3"/>
                <a:gd name="T3" fmla="*/ 12700 h 3"/>
                <a:gd name="T4" fmla="*/ 0 w 3"/>
                <a:gd name="T5" fmla="*/ 8467 h 3"/>
                <a:gd name="T6" fmla="*/ 0 w 3"/>
                <a:gd name="T7" fmla="*/ 4233 h 3"/>
                <a:gd name="T8" fmla="*/ 3704 w 3"/>
                <a:gd name="T9" fmla="*/ 4233 h 3"/>
                <a:gd name="T10" fmla="*/ 11113 w 3"/>
                <a:gd name="T11" fmla="*/ 4233 h 3"/>
                <a:gd name="T12" fmla="*/ 11113 w 3"/>
                <a:gd name="T13" fmla="*/ 1270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3"/>
                <a:gd name="T23" fmla="*/ 3 w 3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3">
                  <a:moveTo>
                    <a:pt x="3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0" name="Freeform 503"/>
            <p:cNvSpPr>
              <a:spLocks noChangeArrowheads="1"/>
            </p:cNvSpPr>
            <p:nvPr/>
          </p:nvSpPr>
          <p:spPr bwMode="auto">
            <a:xfrm>
              <a:off x="1000125" y="323850"/>
              <a:ext cx="17463" cy="11113"/>
            </a:xfrm>
            <a:custGeom>
              <a:avLst/>
              <a:gdLst>
                <a:gd name="T0" fmla="*/ 13970 w 5"/>
                <a:gd name="T1" fmla="*/ 11113 h 3"/>
                <a:gd name="T2" fmla="*/ 10478 w 5"/>
                <a:gd name="T3" fmla="*/ 11113 h 3"/>
                <a:gd name="T4" fmla="*/ 3493 w 5"/>
                <a:gd name="T5" fmla="*/ 11113 h 3"/>
                <a:gd name="T6" fmla="*/ 3493 w 5"/>
                <a:gd name="T7" fmla="*/ 7409 h 3"/>
                <a:gd name="T8" fmla="*/ 6985 w 5"/>
                <a:gd name="T9" fmla="*/ 3704 h 3"/>
                <a:gd name="T10" fmla="*/ 13970 w 5"/>
                <a:gd name="T11" fmla="*/ 3704 h 3"/>
                <a:gd name="T12" fmla="*/ 13970 w 5"/>
                <a:gd name="T13" fmla="*/ 1111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3"/>
                <a:gd name="T23" fmla="*/ 5 w 5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3">
                  <a:moveTo>
                    <a:pt x="4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5" y="2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1" name="Freeform 504"/>
            <p:cNvSpPr>
              <a:spLocks noChangeArrowheads="1"/>
            </p:cNvSpPr>
            <p:nvPr/>
          </p:nvSpPr>
          <p:spPr bwMode="auto">
            <a:xfrm>
              <a:off x="962025" y="241300"/>
              <a:ext cx="19050" cy="11113"/>
            </a:xfrm>
            <a:custGeom>
              <a:avLst/>
              <a:gdLst>
                <a:gd name="T0" fmla="*/ 15240 w 5"/>
                <a:gd name="T1" fmla="*/ 11113 h 3"/>
                <a:gd name="T2" fmla="*/ 7620 w 5"/>
                <a:gd name="T3" fmla="*/ 11113 h 3"/>
                <a:gd name="T4" fmla="*/ 3810 w 5"/>
                <a:gd name="T5" fmla="*/ 11113 h 3"/>
                <a:gd name="T6" fmla="*/ 3810 w 5"/>
                <a:gd name="T7" fmla="*/ 11113 h 3"/>
                <a:gd name="T8" fmla="*/ 3810 w 5"/>
                <a:gd name="T9" fmla="*/ 11113 h 3"/>
                <a:gd name="T10" fmla="*/ 0 w 5"/>
                <a:gd name="T11" fmla="*/ 3704 h 3"/>
                <a:gd name="T12" fmla="*/ 11430 w 5"/>
                <a:gd name="T13" fmla="*/ 0 h 3"/>
                <a:gd name="T14" fmla="*/ 15240 w 5"/>
                <a:gd name="T15" fmla="*/ 0 h 3"/>
                <a:gd name="T16" fmla="*/ 15240 w 5"/>
                <a:gd name="T17" fmla="*/ 1111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3"/>
                <a:gd name="T29" fmla="*/ 5 w 5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3">
                  <a:moveTo>
                    <a:pt x="4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1"/>
                    <a:pt x="5" y="2"/>
                    <a:pt x="4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2" name="Freeform 505"/>
            <p:cNvSpPr>
              <a:spLocks noChangeArrowheads="1"/>
            </p:cNvSpPr>
            <p:nvPr/>
          </p:nvSpPr>
          <p:spPr bwMode="auto">
            <a:xfrm>
              <a:off x="928688" y="200025"/>
              <a:ext cx="41275" cy="33338"/>
            </a:xfrm>
            <a:custGeom>
              <a:avLst/>
              <a:gdLst>
                <a:gd name="T0" fmla="*/ 33770 w 11"/>
                <a:gd name="T1" fmla="*/ 14817 h 9"/>
                <a:gd name="T2" fmla="*/ 33770 w 11"/>
                <a:gd name="T3" fmla="*/ 22225 h 9"/>
                <a:gd name="T4" fmla="*/ 41275 w 11"/>
                <a:gd name="T5" fmla="*/ 25930 h 9"/>
                <a:gd name="T6" fmla="*/ 33770 w 11"/>
                <a:gd name="T7" fmla="*/ 33338 h 9"/>
                <a:gd name="T8" fmla="*/ 26266 w 11"/>
                <a:gd name="T9" fmla="*/ 33338 h 9"/>
                <a:gd name="T10" fmla="*/ 22514 w 11"/>
                <a:gd name="T11" fmla="*/ 29634 h 9"/>
                <a:gd name="T12" fmla="*/ 22514 w 11"/>
                <a:gd name="T13" fmla="*/ 22225 h 9"/>
                <a:gd name="T14" fmla="*/ 18761 w 11"/>
                <a:gd name="T15" fmla="*/ 22225 h 9"/>
                <a:gd name="T16" fmla="*/ 11257 w 11"/>
                <a:gd name="T17" fmla="*/ 25930 h 9"/>
                <a:gd name="T18" fmla="*/ 7505 w 11"/>
                <a:gd name="T19" fmla="*/ 29634 h 9"/>
                <a:gd name="T20" fmla="*/ 7505 w 11"/>
                <a:gd name="T21" fmla="*/ 25930 h 9"/>
                <a:gd name="T22" fmla="*/ 3752 w 11"/>
                <a:gd name="T23" fmla="*/ 11113 h 9"/>
                <a:gd name="T24" fmla="*/ 3752 w 11"/>
                <a:gd name="T25" fmla="*/ 7408 h 9"/>
                <a:gd name="T26" fmla="*/ 3752 w 11"/>
                <a:gd name="T27" fmla="*/ 7408 h 9"/>
                <a:gd name="T28" fmla="*/ 3752 w 11"/>
                <a:gd name="T29" fmla="*/ 7408 h 9"/>
                <a:gd name="T30" fmla="*/ 7505 w 11"/>
                <a:gd name="T31" fmla="*/ 3704 h 9"/>
                <a:gd name="T32" fmla="*/ 18761 w 11"/>
                <a:gd name="T33" fmla="*/ 0 h 9"/>
                <a:gd name="T34" fmla="*/ 30018 w 11"/>
                <a:gd name="T35" fmla="*/ 0 h 9"/>
                <a:gd name="T36" fmla="*/ 33770 w 11"/>
                <a:gd name="T37" fmla="*/ 7408 h 9"/>
                <a:gd name="T38" fmla="*/ 33770 w 11"/>
                <a:gd name="T39" fmla="*/ 14817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"/>
                <a:gd name="T61" fmla="*/ 0 h 9"/>
                <a:gd name="T62" fmla="*/ 11 w 11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" h="9">
                  <a:moveTo>
                    <a:pt x="9" y="4"/>
                  </a:moveTo>
                  <a:cubicBezTo>
                    <a:pt x="10" y="4"/>
                    <a:pt x="9" y="5"/>
                    <a:pt x="9" y="6"/>
                  </a:cubicBezTo>
                  <a:cubicBezTo>
                    <a:pt x="10" y="6"/>
                    <a:pt x="11" y="6"/>
                    <a:pt x="11" y="7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6" y="9"/>
                    <a:pt x="6" y="8"/>
                    <a:pt x="6" y="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1" y="6"/>
                    <a:pt x="2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7" y="1"/>
                    <a:pt x="8" y="0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3"/>
                    <a:pt x="9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3" name="Freeform 506"/>
            <p:cNvSpPr>
              <a:spLocks noChangeArrowheads="1"/>
            </p:cNvSpPr>
            <p:nvPr/>
          </p:nvSpPr>
          <p:spPr bwMode="auto">
            <a:xfrm>
              <a:off x="912813" y="252412"/>
              <a:ext cx="63500" cy="30163"/>
            </a:xfrm>
            <a:custGeom>
              <a:avLst/>
              <a:gdLst>
                <a:gd name="T0" fmla="*/ 52294 w 17"/>
                <a:gd name="T1" fmla="*/ 26393 h 8"/>
                <a:gd name="T2" fmla="*/ 41088 w 17"/>
                <a:gd name="T3" fmla="*/ 30163 h 8"/>
                <a:gd name="T4" fmla="*/ 37353 w 17"/>
                <a:gd name="T5" fmla="*/ 30163 h 8"/>
                <a:gd name="T6" fmla="*/ 33618 w 17"/>
                <a:gd name="T7" fmla="*/ 26393 h 8"/>
                <a:gd name="T8" fmla="*/ 29882 w 17"/>
                <a:gd name="T9" fmla="*/ 26393 h 8"/>
                <a:gd name="T10" fmla="*/ 18676 w 17"/>
                <a:gd name="T11" fmla="*/ 26393 h 8"/>
                <a:gd name="T12" fmla="*/ 14941 w 17"/>
                <a:gd name="T13" fmla="*/ 26393 h 8"/>
                <a:gd name="T14" fmla="*/ 7471 w 17"/>
                <a:gd name="T15" fmla="*/ 18852 h 8"/>
                <a:gd name="T16" fmla="*/ 3735 w 17"/>
                <a:gd name="T17" fmla="*/ 15082 h 8"/>
                <a:gd name="T18" fmla="*/ 3735 w 17"/>
                <a:gd name="T19" fmla="*/ 11311 h 8"/>
                <a:gd name="T20" fmla="*/ 0 w 17"/>
                <a:gd name="T21" fmla="*/ 7541 h 8"/>
                <a:gd name="T22" fmla="*/ 7471 w 17"/>
                <a:gd name="T23" fmla="*/ 7541 h 8"/>
                <a:gd name="T24" fmla="*/ 22412 w 17"/>
                <a:gd name="T25" fmla="*/ 0 h 8"/>
                <a:gd name="T26" fmla="*/ 29882 w 17"/>
                <a:gd name="T27" fmla="*/ 0 h 8"/>
                <a:gd name="T28" fmla="*/ 41088 w 17"/>
                <a:gd name="T29" fmla="*/ 7541 h 8"/>
                <a:gd name="T30" fmla="*/ 44824 w 17"/>
                <a:gd name="T31" fmla="*/ 11311 h 8"/>
                <a:gd name="T32" fmla="*/ 59765 w 17"/>
                <a:gd name="T33" fmla="*/ 11311 h 8"/>
                <a:gd name="T34" fmla="*/ 59765 w 17"/>
                <a:gd name="T35" fmla="*/ 18852 h 8"/>
                <a:gd name="T36" fmla="*/ 52294 w 17"/>
                <a:gd name="T37" fmla="*/ 26393 h 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8"/>
                <a:gd name="T59" fmla="*/ 17 w 17"/>
                <a:gd name="T60" fmla="*/ 8 h 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8">
                  <a:moveTo>
                    <a:pt x="14" y="7"/>
                  </a:moveTo>
                  <a:cubicBezTo>
                    <a:pt x="13" y="8"/>
                    <a:pt x="12" y="8"/>
                    <a:pt x="11" y="8"/>
                  </a:cubicBezTo>
                  <a:cubicBezTo>
                    <a:pt x="11" y="8"/>
                    <a:pt x="10" y="8"/>
                    <a:pt x="10" y="8"/>
                  </a:cubicBezTo>
                  <a:cubicBezTo>
                    <a:pt x="9" y="8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6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2" y="6"/>
                    <a:pt x="2" y="5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1"/>
                    <a:pt x="5" y="1"/>
                    <a:pt x="6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0"/>
                    <a:pt x="11" y="1"/>
                    <a:pt x="11" y="2"/>
                  </a:cubicBezTo>
                  <a:cubicBezTo>
                    <a:pt x="11" y="2"/>
                    <a:pt x="11" y="3"/>
                    <a:pt x="12" y="3"/>
                  </a:cubicBezTo>
                  <a:cubicBezTo>
                    <a:pt x="13" y="2"/>
                    <a:pt x="15" y="3"/>
                    <a:pt x="16" y="3"/>
                  </a:cubicBezTo>
                  <a:cubicBezTo>
                    <a:pt x="16" y="4"/>
                    <a:pt x="17" y="4"/>
                    <a:pt x="16" y="5"/>
                  </a:cubicBezTo>
                  <a:cubicBezTo>
                    <a:pt x="16" y="6"/>
                    <a:pt x="15" y="7"/>
                    <a:pt x="14" y="7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4" name="Freeform 507"/>
            <p:cNvSpPr>
              <a:spLocks noChangeArrowheads="1"/>
            </p:cNvSpPr>
            <p:nvPr/>
          </p:nvSpPr>
          <p:spPr bwMode="auto">
            <a:xfrm>
              <a:off x="969963" y="331787"/>
              <a:ext cx="25400" cy="19050"/>
            </a:xfrm>
            <a:custGeom>
              <a:avLst/>
              <a:gdLst>
                <a:gd name="T0" fmla="*/ 21771 w 7"/>
                <a:gd name="T1" fmla="*/ 11430 h 5"/>
                <a:gd name="T2" fmla="*/ 14514 w 7"/>
                <a:gd name="T3" fmla="*/ 15240 h 5"/>
                <a:gd name="T4" fmla="*/ 10886 w 7"/>
                <a:gd name="T5" fmla="*/ 15240 h 5"/>
                <a:gd name="T6" fmla="*/ 0 w 7"/>
                <a:gd name="T7" fmla="*/ 11430 h 5"/>
                <a:gd name="T8" fmla="*/ 3629 w 7"/>
                <a:gd name="T9" fmla="*/ 7620 h 5"/>
                <a:gd name="T10" fmla="*/ 10886 w 7"/>
                <a:gd name="T11" fmla="*/ 3810 h 5"/>
                <a:gd name="T12" fmla="*/ 21771 w 7"/>
                <a:gd name="T13" fmla="*/ 3810 h 5"/>
                <a:gd name="T14" fmla="*/ 21771 w 7"/>
                <a:gd name="T15" fmla="*/ 7620 h 5"/>
                <a:gd name="T16" fmla="*/ 21771 w 7"/>
                <a:gd name="T17" fmla="*/ 1143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5"/>
                <a:gd name="T29" fmla="*/ 7 w 7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5">
                  <a:moveTo>
                    <a:pt x="6" y="3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5" y="1"/>
                    <a:pt x="7" y="1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5" name="Freeform 508"/>
            <p:cNvSpPr>
              <a:spLocks noChangeArrowheads="1"/>
            </p:cNvSpPr>
            <p:nvPr/>
          </p:nvSpPr>
          <p:spPr bwMode="auto">
            <a:xfrm>
              <a:off x="608013" y="63500"/>
              <a:ext cx="290513" cy="180975"/>
            </a:xfrm>
            <a:custGeom>
              <a:avLst/>
              <a:gdLst>
                <a:gd name="T0" fmla="*/ 282967 w 77"/>
                <a:gd name="T1" fmla="*/ 41473 h 48"/>
                <a:gd name="T2" fmla="*/ 264103 w 77"/>
                <a:gd name="T3" fmla="*/ 52784 h 48"/>
                <a:gd name="T4" fmla="*/ 260330 w 77"/>
                <a:gd name="T5" fmla="*/ 67866 h 48"/>
                <a:gd name="T6" fmla="*/ 252784 w 77"/>
                <a:gd name="T7" fmla="*/ 56555 h 48"/>
                <a:gd name="T8" fmla="*/ 211282 w 77"/>
                <a:gd name="T9" fmla="*/ 71636 h 48"/>
                <a:gd name="T10" fmla="*/ 196191 w 77"/>
                <a:gd name="T11" fmla="*/ 101798 h 48"/>
                <a:gd name="T12" fmla="*/ 184872 w 77"/>
                <a:gd name="T13" fmla="*/ 109339 h 48"/>
                <a:gd name="T14" fmla="*/ 154689 w 77"/>
                <a:gd name="T15" fmla="*/ 135731 h 48"/>
                <a:gd name="T16" fmla="*/ 150916 w 77"/>
                <a:gd name="T17" fmla="*/ 154583 h 48"/>
                <a:gd name="T18" fmla="*/ 154689 w 77"/>
                <a:gd name="T19" fmla="*/ 165894 h 48"/>
                <a:gd name="T20" fmla="*/ 132051 w 77"/>
                <a:gd name="T21" fmla="*/ 173434 h 48"/>
                <a:gd name="T22" fmla="*/ 109414 w 77"/>
                <a:gd name="T23" fmla="*/ 169664 h 48"/>
                <a:gd name="T24" fmla="*/ 116960 w 77"/>
                <a:gd name="T25" fmla="*/ 158353 h 48"/>
                <a:gd name="T26" fmla="*/ 94322 w 77"/>
                <a:gd name="T27" fmla="*/ 162123 h 48"/>
                <a:gd name="T28" fmla="*/ 98095 w 77"/>
                <a:gd name="T29" fmla="*/ 154583 h 48"/>
                <a:gd name="T30" fmla="*/ 98095 w 77"/>
                <a:gd name="T31" fmla="*/ 150813 h 48"/>
                <a:gd name="T32" fmla="*/ 101868 w 77"/>
                <a:gd name="T33" fmla="*/ 135731 h 48"/>
                <a:gd name="T34" fmla="*/ 101868 w 77"/>
                <a:gd name="T35" fmla="*/ 128191 h 48"/>
                <a:gd name="T36" fmla="*/ 71685 w 77"/>
                <a:gd name="T37" fmla="*/ 128191 h 48"/>
                <a:gd name="T38" fmla="*/ 52821 w 77"/>
                <a:gd name="T39" fmla="*/ 143272 h 48"/>
                <a:gd name="T40" fmla="*/ 37729 w 77"/>
                <a:gd name="T41" fmla="*/ 147042 h 48"/>
                <a:gd name="T42" fmla="*/ 0 w 77"/>
                <a:gd name="T43" fmla="*/ 162123 h 48"/>
                <a:gd name="T44" fmla="*/ 7546 w 77"/>
                <a:gd name="T45" fmla="*/ 147042 h 48"/>
                <a:gd name="T46" fmla="*/ 7546 w 77"/>
                <a:gd name="T47" fmla="*/ 128191 h 48"/>
                <a:gd name="T48" fmla="*/ 7546 w 77"/>
                <a:gd name="T49" fmla="*/ 124420 h 48"/>
                <a:gd name="T50" fmla="*/ 3773 w 77"/>
                <a:gd name="T51" fmla="*/ 128191 h 48"/>
                <a:gd name="T52" fmla="*/ 3773 w 77"/>
                <a:gd name="T53" fmla="*/ 128191 h 48"/>
                <a:gd name="T54" fmla="*/ 7546 w 77"/>
                <a:gd name="T55" fmla="*/ 113109 h 48"/>
                <a:gd name="T56" fmla="*/ 11319 w 77"/>
                <a:gd name="T57" fmla="*/ 113109 h 48"/>
                <a:gd name="T58" fmla="*/ 15092 w 77"/>
                <a:gd name="T59" fmla="*/ 116880 h 48"/>
                <a:gd name="T60" fmla="*/ 15092 w 77"/>
                <a:gd name="T61" fmla="*/ 116880 h 48"/>
                <a:gd name="T62" fmla="*/ 11319 w 77"/>
                <a:gd name="T63" fmla="*/ 116880 h 48"/>
                <a:gd name="T64" fmla="*/ 26410 w 77"/>
                <a:gd name="T65" fmla="*/ 113109 h 48"/>
                <a:gd name="T66" fmla="*/ 49048 w 77"/>
                <a:gd name="T67" fmla="*/ 101798 h 48"/>
                <a:gd name="T68" fmla="*/ 56593 w 77"/>
                <a:gd name="T69" fmla="*/ 98028 h 48"/>
                <a:gd name="T70" fmla="*/ 79231 w 77"/>
                <a:gd name="T71" fmla="*/ 82947 h 48"/>
                <a:gd name="T72" fmla="*/ 83004 w 77"/>
                <a:gd name="T73" fmla="*/ 82947 h 48"/>
                <a:gd name="T74" fmla="*/ 105641 w 77"/>
                <a:gd name="T75" fmla="*/ 67866 h 48"/>
                <a:gd name="T76" fmla="*/ 90549 w 77"/>
                <a:gd name="T77" fmla="*/ 52784 h 48"/>
                <a:gd name="T78" fmla="*/ 116960 w 77"/>
                <a:gd name="T79" fmla="*/ 60325 h 48"/>
                <a:gd name="T80" fmla="*/ 139597 w 77"/>
                <a:gd name="T81" fmla="*/ 52784 h 48"/>
                <a:gd name="T82" fmla="*/ 135824 w 77"/>
                <a:gd name="T83" fmla="*/ 33933 h 48"/>
                <a:gd name="T84" fmla="*/ 147143 w 77"/>
                <a:gd name="T85" fmla="*/ 41473 h 48"/>
                <a:gd name="T86" fmla="*/ 154689 w 77"/>
                <a:gd name="T87" fmla="*/ 45244 h 48"/>
                <a:gd name="T88" fmla="*/ 147143 w 77"/>
                <a:gd name="T89" fmla="*/ 30163 h 48"/>
                <a:gd name="T90" fmla="*/ 139597 w 77"/>
                <a:gd name="T91" fmla="*/ 22622 h 48"/>
                <a:gd name="T92" fmla="*/ 181099 w 77"/>
                <a:gd name="T93" fmla="*/ 49014 h 48"/>
                <a:gd name="T94" fmla="*/ 177326 w 77"/>
                <a:gd name="T95" fmla="*/ 37703 h 48"/>
                <a:gd name="T96" fmla="*/ 233920 w 77"/>
                <a:gd name="T97" fmla="*/ 33933 h 48"/>
                <a:gd name="T98" fmla="*/ 241465 w 77"/>
                <a:gd name="T99" fmla="*/ 22622 h 48"/>
                <a:gd name="T100" fmla="*/ 233920 w 77"/>
                <a:gd name="T101" fmla="*/ 0 h 48"/>
                <a:gd name="T102" fmla="*/ 256557 w 77"/>
                <a:gd name="T103" fmla="*/ 18852 h 48"/>
                <a:gd name="T104" fmla="*/ 267876 w 77"/>
                <a:gd name="T105" fmla="*/ 18852 h 48"/>
                <a:gd name="T106" fmla="*/ 286740 w 77"/>
                <a:gd name="T107" fmla="*/ 22622 h 48"/>
                <a:gd name="T108" fmla="*/ 286740 w 77"/>
                <a:gd name="T109" fmla="*/ 30163 h 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7"/>
                <a:gd name="T166" fmla="*/ 0 h 48"/>
                <a:gd name="T167" fmla="*/ 77 w 77"/>
                <a:gd name="T168" fmla="*/ 48 h 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7" h="48">
                  <a:moveTo>
                    <a:pt x="76" y="8"/>
                  </a:moveTo>
                  <a:cubicBezTo>
                    <a:pt x="76" y="9"/>
                    <a:pt x="76" y="9"/>
                    <a:pt x="76" y="9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10"/>
                    <a:pt x="75" y="10"/>
                    <a:pt x="75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1"/>
                    <a:pt x="76" y="11"/>
                    <a:pt x="75" y="11"/>
                  </a:cubicBezTo>
                  <a:cubicBezTo>
                    <a:pt x="75" y="11"/>
                    <a:pt x="75" y="11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4" y="12"/>
                    <a:pt x="73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3"/>
                    <a:pt x="71" y="13"/>
                    <a:pt x="71" y="13"/>
                  </a:cubicBezTo>
                  <a:cubicBezTo>
                    <a:pt x="71" y="13"/>
                    <a:pt x="71" y="14"/>
                    <a:pt x="70" y="14"/>
                  </a:cubicBezTo>
                  <a:cubicBezTo>
                    <a:pt x="70" y="15"/>
                    <a:pt x="71" y="15"/>
                    <a:pt x="69" y="16"/>
                  </a:cubicBezTo>
                  <a:cubicBezTo>
                    <a:pt x="69" y="16"/>
                    <a:pt x="69" y="17"/>
                    <a:pt x="69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8"/>
                    <a:pt x="70" y="19"/>
                    <a:pt x="70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9" y="19"/>
                    <a:pt x="70" y="18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69" y="17"/>
                    <a:pt x="69" y="16"/>
                    <a:pt x="68" y="16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7" y="16"/>
                    <a:pt x="68" y="16"/>
                    <a:pt x="67" y="16"/>
                  </a:cubicBezTo>
                  <a:cubicBezTo>
                    <a:pt x="67" y="16"/>
                    <a:pt x="67" y="16"/>
                    <a:pt x="67" y="15"/>
                  </a:cubicBezTo>
                  <a:cubicBezTo>
                    <a:pt x="67" y="15"/>
                    <a:pt x="67" y="14"/>
                    <a:pt x="67" y="14"/>
                  </a:cubicBezTo>
                  <a:cubicBezTo>
                    <a:pt x="65" y="15"/>
                    <a:pt x="63" y="15"/>
                    <a:pt x="62" y="15"/>
                  </a:cubicBezTo>
                  <a:cubicBezTo>
                    <a:pt x="61" y="15"/>
                    <a:pt x="61" y="15"/>
                    <a:pt x="61" y="16"/>
                  </a:cubicBezTo>
                  <a:cubicBezTo>
                    <a:pt x="60" y="16"/>
                    <a:pt x="59" y="16"/>
                    <a:pt x="59" y="17"/>
                  </a:cubicBezTo>
                  <a:cubicBezTo>
                    <a:pt x="58" y="17"/>
                    <a:pt x="58" y="18"/>
                    <a:pt x="57" y="18"/>
                  </a:cubicBezTo>
                  <a:cubicBezTo>
                    <a:pt x="56" y="18"/>
                    <a:pt x="57" y="19"/>
                    <a:pt x="56" y="19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2"/>
                    <a:pt x="55" y="22"/>
                  </a:cubicBezTo>
                  <a:cubicBezTo>
                    <a:pt x="55" y="22"/>
                    <a:pt x="54" y="22"/>
                    <a:pt x="54" y="23"/>
                  </a:cubicBezTo>
                  <a:cubicBezTo>
                    <a:pt x="53" y="24"/>
                    <a:pt x="52" y="25"/>
                    <a:pt x="52" y="26"/>
                  </a:cubicBezTo>
                  <a:cubicBezTo>
                    <a:pt x="51" y="26"/>
                    <a:pt x="52" y="26"/>
                    <a:pt x="52" y="27"/>
                  </a:cubicBezTo>
                  <a:cubicBezTo>
                    <a:pt x="51" y="27"/>
                    <a:pt x="50" y="27"/>
                    <a:pt x="50" y="26"/>
                  </a:cubicBezTo>
                  <a:cubicBezTo>
                    <a:pt x="50" y="26"/>
                    <a:pt x="49" y="26"/>
                    <a:pt x="49" y="27"/>
                  </a:cubicBezTo>
                  <a:cubicBezTo>
                    <a:pt x="49" y="27"/>
                    <a:pt x="49" y="27"/>
                    <a:pt x="49" y="28"/>
                  </a:cubicBezTo>
                  <a:cubicBezTo>
                    <a:pt x="49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9"/>
                    <a:pt x="49" y="29"/>
                    <a:pt x="49" y="29"/>
                  </a:cubicBezTo>
                  <a:cubicBezTo>
                    <a:pt x="48" y="30"/>
                    <a:pt x="47" y="30"/>
                    <a:pt x="46" y="31"/>
                  </a:cubicBezTo>
                  <a:cubicBezTo>
                    <a:pt x="46" y="32"/>
                    <a:pt x="44" y="32"/>
                    <a:pt x="44" y="33"/>
                  </a:cubicBezTo>
                  <a:cubicBezTo>
                    <a:pt x="43" y="34"/>
                    <a:pt x="43" y="34"/>
                    <a:pt x="42" y="35"/>
                  </a:cubicBezTo>
                  <a:cubicBezTo>
                    <a:pt x="42" y="35"/>
                    <a:pt x="42" y="35"/>
                    <a:pt x="41" y="35"/>
                  </a:cubicBezTo>
                  <a:cubicBezTo>
                    <a:pt x="42" y="35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0" y="39"/>
                    <a:pt x="41" y="40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1" y="41"/>
                    <a:pt x="41" y="40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1" y="41"/>
                    <a:pt x="40" y="42"/>
                    <a:pt x="41" y="42"/>
                  </a:cubicBezTo>
                  <a:cubicBezTo>
                    <a:pt x="41" y="43"/>
                    <a:pt x="40" y="42"/>
                    <a:pt x="40" y="43"/>
                  </a:cubicBezTo>
                  <a:cubicBezTo>
                    <a:pt x="40" y="43"/>
                    <a:pt x="41" y="43"/>
                    <a:pt x="41" y="43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4"/>
                    <a:pt x="41" y="44"/>
                    <a:pt x="41" y="44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6"/>
                    <a:pt x="41" y="46"/>
                    <a:pt x="40" y="47"/>
                  </a:cubicBezTo>
                  <a:cubicBezTo>
                    <a:pt x="40" y="47"/>
                    <a:pt x="39" y="47"/>
                    <a:pt x="38" y="48"/>
                  </a:cubicBezTo>
                  <a:cubicBezTo>
                    <a:pt x="37" y="47"/>
                    <a:pt x="36" y="47"/>
                    <a:pt x="36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4" y="46"/>
                    <a:pt x="33" y="46"/>
                    <a:pt x="31" y="46"/>
                  </a:cubicBezTo>
                  <a:cubicBezTo>
                    <a:pt x="31" y="46"/>
                    <a:pt x="31" y="46"/>
                    <a:pt x="31" y="47"/>
                  </a:cubicBezTo>
                  <a:cubicBezTo>
                    <a:pt x="31" y="47"/>
                    <a:pt x="31" y="46"/>
                    <a:pt x="31" y="46"/>
                  </a:cubicBezTo>
                  <a:cubicBezTo>
                    <a:pt x="30" y="46"/>
                    <a:pt x="29" y="46"/>
                    <a:pt x="28" y="46"/>
                  </a:cubicBezTo>
                  <a:cubicBezTo>
                    <a:pt x="28" y="46"/>
                    <a:pt x="27" y="46"/>
                    <a:pt x="27" y="46"/>
                  </a:cubicBezTo>
                  <a:cubicBezTo>
                    <a:pt x="27" y="45"/>
                    <a:pt x="28" y="45"/>
                    <a:pt x="29" y="45"/>
                  </a:cubicBezTo>
                  <a:cubicBezTo>
                    <a:pt x="29" y="44"/>
                    <a:pt x="28" y="44"/>
                    <a:pt x="28" y="44"/>
                  </a:cubicBezTo>
                  <a:cubicBezTo>
                    <a:pt x="28" y="44"/>
                    <a:pt x="27" y="45"/>
                    <a:pt x="27" y="45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9" y="43"/>
                    <a:pt x="31" y="43"/>
                    <a:pt x="31" y="42"/>
                  </a:cubicBezTo>
                  <a:cubicBezTo>
                    <a:pt x="31" y="42"/>
                    <a:pt x="31" y="41"/>
                    <a:pt x="31" y="42"/>
                  </a:cubicBezTo>
                  <a:cubicBezTo>
                    <a:pt x="30" y="42"/>
                    <a:pt x="29" y="42"/>
                    <a:pt x="28" y="43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2"/>
                    <a:pt x="27" y="43"/>
                    <a:pt x="26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5" y="43"/>
                    <a:pt x="25" y="43"/>
                  </a:cubicBezTo>
                  <a:cubicBezTo>
                    <a:pt x="26" y="43"/>
                    <a:pt x="27" y="42"/>
                    <a:pt x="28" y="42"/>
                  </a:cubicBezTo>
                  <a:cubicBezTo>
                    <a:pt x="28" y="41"/>
                    <a:pt x="28" y="41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5" y="42"/>
                    <a:pt x="24" y="42"/>
                  </a:cubicBezTo>
                  <a:cubicBezTo>
                    <a:pt x="25" y="42"/>
                    <a:pt x="26" y="41"/>
                    <a:pt x="26" y="41"/>
                  </a:cubicBezTo>
                  <a:cubicBezTo>
                    <a:pt x="27" y="41"/>
                    <a:pt x="26" y="41"/>
                    <a:pt x="26" y="41"/>
                  </a:cubicBezTo>
                  <a:cubicBezTo>
                    <a:pt x="25" y="40"/>
                    <a:pt x="24" y="41"/>
                    <a:pt x="24" y="41"/>
                  </a:cubicBezTo>
                  <a:cubicBezTo>
                    <a:pt x="23" y="41"/>
                    <a:pt x="22" y="42"/>
                    <a:pt x="21" y="42"/>
                  </a:cubicBezTo>
                  <a:cubicBezTo>
                    <a:pt x="22" y="42"/>
                    <a:pt x="23" y="42"/>
                    <a:pt x="23" y="41"/>
                  </a:cubicBezTo>
                  <a:cubicBezTo>
                    <a:pt x="24" y="41"/>
                    <a:pt x="25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5" y="40"/>
                  </a:cubicBezTo>
                  <a:cubicBezTo>
                    <a:pt x="25" y="39"/>
                    <a:pt x="27" y="39"/>
                    <a:pt x="27" y="39"/>
                  </a:cubicBezTo>
                  <a:cubicBezTo>
                    <a:pt x="28" y="38"/>
                    <a:pt x="27" y="38"/>
                    <a:pt x="27" y="38"/>
                  </a:cubicBezTo>
                  <a:cubicBezTo>
                    <a:pt x="26" y="37"/>
                    <a:pt x="25" y="38"/>
                    <a:pt x="25" y="38"/>
                  </a:cubicBezTo>
                  <a:cubicBezTo>
                    <a:pt x="25" y="37"/>
                    <a:pt x="26" y="37"/>
                    <a:pt x="26" y="37"/>
                  </a:cubicBezTo>
                  <a:cubicBezTo>
                    <a:pt x="26" y="37"/>
                    <a:pt x="27" y="36"/>
                    <a:pt x="27" y="36"/>
                  </a:cubicBezTo>
                  <a:cubicBezTo>
                    <a:pt x="26" y="36"/>
                    <a:pt x="25" y="36"/>
                    <a:pt x="25" y="36"/>
                  </a:cubicBezTo>
                  <a:cubicBezTo>
                    <a:pt x="26" y="35"/>
                    <a:pt x="27" y="36"/>
                    <a:pt x="27" y="35"/>
                  </a:cubicBezTo>
                  <a:cubicBezTo>
                    <a:pt x="27" y="35"/>
                    <a:pt x="26" y="36"/>
                    <a:pt x="25" y="35"/>
                  </a:cubicBezTo>
                  <a:cubicBezTo>
                    <a:pt x="25" y="35"/>
                    <a:pt x="24" y="35"/>
                    <a:pt x="25" y="35"/>
                  </a:cubicBezTo>
                  <a:cubicBezTo>
                    <a:pt x="25" y="34"/>
                    <a:pt x="25" y="34"/>
                    <a:pt x="26" y="34"/>
                  </a:cubicBezTo>
                  <a:cubicBezTo>
                    <a:pt x="26" y="34"/>
                    <a:pt x="26" y="34"/>
                    <a:pt x="27" y="34"/>
                  </a:cubicBezTo>
                  <a:cubicBezTo>
                    <a:pt x="27" y="34"/>
                    <a:pt x="27" y="33"/>
                    <a:pt x="27" y="33"/>
                  </a:cubicBezTo>
                  <a:cubicBezTo>
                    <a:pt x="28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1"/>
                  </a:cubicBezTo>
                  <a:cubicBezTo>
                    <a:pt x="27" y="32"/>
                    <a:pt x="25" y="32"/>
                    <a:pt x="23" y="33"/>
                  </a:cubicBezTo>
                  <a:cubicBezTo>
                    <a:pt x="22" y="33"/>
                    <a:pt x="21" y="33"/>
                    <a:pt x="20" y="33"/>
                  </a:cubicBezTo>
                  <a:cubicBezTo>
                    <a:pt x="20" y="33"/>
                    <a:pt x="19" y="34"/>
                    <a:pt x="19" y="34"/>
                  </a:cubicBezTo>
                  <a:cubicBezTo>
                    <a:pt x="19" y="34"/>
                    <a:pt x="19" y="34"/>
                    <a:pt x="19" y="33"/>
                  </a:cubicBezTo>
                  <a:cubicBezTo>
                    <a:pt x="19" y="33"/>
                    <a:pt x="18" y="33"/>
                    <a:pt x="18" y="33"/>
                  </a:cubicBezTo>
                  <a:cubicBezTo>
                    <a:pt x="18" y="34"/>
                    <a:pt x="19" y="35"/>
                    <a:pt x="18" y="35"/>
                  </a:cubicBezTo>
                  <a:cubicBezTo>
                    <a:pt x="18" y="35"/>
                    <a:pt x="17" y="35"/>
                    <a:pt x="17" y="36"/>
                  </a:cubicBezTo>
                  <a:cubicBezTo>
                    <a:pt x="16" y="36"/>
                    <a:pt x="17" y="37"/>
                    <a:pt x="16" y="37"/>
                  </a:cubicBezTo>
                  <a:cubicBezTo>
                    <a:pt x="15" y="37"/>
                    <a:pt x="15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3" y="38"/>
                    <a:pt x="12" y="39"/>
                    <a:pt x="11" y="39"/>
                  </a:cubicBezTo>
                  <a:cubicBezTo>
                    <a:pt x="11" y="40"/>
                    <a:pt x="11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0"/>
                    <a:pt x="10" y="40"/>
                    <a:pt x="10" y="39"/>
                  </a:cubicBezTo>
                  <a:cubicBezTo>
                    <a:pt x="9" y="40"/>
                    <a:pt x="7" y="40"/>
                    <a:pt x="6" y="40"/>
                  </a:cubicBezTo>
                  <a:cubicBezTo>
                    <a:pt x="5" y="39"/>
                    <a:pt x="5" y="40"/>
                    <a:pt x="5" y="40"/>
                  </a:cubicBezTo>
                  <a:cubicBezTo>
                    <a:pt x="4" y="40"/>
                    <a:pt x="4" y="40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2"/>
                    <a:pt x="2" y="42"/>
                    <a:pt x="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2" y="42"/>
                    <a:pt x="3" y="41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0"/>
                    <a:pt x="3" y="41"/>
                    <a:pt x="2" y="41"/>
                  </a:cubicBezTo>
                  <a:cubicBezTo>
                    <a:pt x="2" y="41"/>
                    <a:pt x="2" y="40"/>
                    <a:pt x="2" y="40"/>
                  </a:cubicBezTo>
                  <a:cubicBezTo>
                    <a:pt x="2" y="40"/>
                    <a:pt x="3" y="40"/>
                    <a:pt x="2" y="39"/>
                  </a:cubicBezTo>
                  <a:cubicBezTo>
                    <a:pt x="2" y="39"/>
                    <a:pt x="2" y="39"/>
                    <a:pt x="2" y="38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1" y="37"/>
                    <a:pt x="2" y="36"/>
                    <a:pt x="2" y="36"/>
                  </a:cubicBezTo>
                  <a:cubicBezTo>
                    <a:pt x="2" y="36"/>
                    <a:pt x="2" y="35"/>
                    <a:pt x="2" y="34"/>
                  </a:cubicBezTo>
                  <a:cubicBezTo>
                    <a:pt x="2" y="34"/>
                    <a:pt x="3" y="34"/>
                    <a:pt x="3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4"/>
                    <a:pt x="1" y="34"/>
                  </a:cubicBezTo>
                  <a:cubicBezTo>
                    <a:pt x="1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1" y="33"/>
                    <a:pt x="1" y="33"/>
                  </a:cubicBezTo>
                  <a:cubicBezTo>
                    <a:pt x="1" y="34"/>
                    <a:pt x="2" y="33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0" y="34"/>
                    <a:pt x="0" y="34"/>
                  </a:cubicBezTo>
                  <a:cubicBezTo>
                    <a:pt x="0" y="34"/>
                    <a:pt x="0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3"/>
                    <a:pt x="0" y="33"/>
                    <a:pt x="0" y="33"/>
                  </a:cubicBezTo>
                  <a:cubicBezTo>
                    <a:pt x="0" y="33"/>
                    <a:pt x="1" y="32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2" y="31"/>
                    <a:pt x="1" y="31"/>
                  </a:cubicBezTo>
                  <a:cubicBezTo>
                    <a:pt x="1" y="31"/>
                    <a:pt x="2" y="30"/>
                    <a:pt x="2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9"/>
                    <a:pt x="3" y="29"/>
                    <a:pt x="3" y="29"/>
                  </a:cubicBezTo>
                  <a:cubicBezTo>
                    <a:pt x="4" y="29"/>
                    <a:pt x="4" y="30"/>
                    <a:pt x="4" y="30"/>
                  </a:cubicBezTo>
                  <a:cubicBezTo>
                    <a:pt x="4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3" y="30"/>
                    <a:pt x="4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31"/>
                    <a:pt x="4" y="31"/>
                    <a:pt x="4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3"/>
                    <a:pt x="3" y="33"/>
                  </a:cubicBezTo>
                  <a:cubicBezTo>
                    <a:pt x="4" y="33"/>
                    <a:pt x="4" y="32"/>
                    <a:pt x="5" y="32"/>
                  </a:cubicBezTo>
                  <a:cubicBezTo>
                    <a:pt x="6" y="32"/>
                    <a:pt x="4" y="31"/>
                    <a:pt x="5" y="31"/>
                  </a:cubicBezTo>
                  <a:cubicBezTo>
                    <a:pt x="6" y="31"/>
                    <a:pt x="6" y="31"/>
                    <a:pt x="6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7" y="29"/>
                    <a:pt x="8" y="30"/>
                    <a:pt x="9" y="29"/>
                  </a:cubicBezTo>
                  <a:cubicBezTo>
                    <a:pt x="9" y="29"/>
                    <a:pt x="10" y="29"/>
                    <a:pt x="10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28"/>
                    <a:pt x="12" y="27"/>
                    <a:pt x="12" y="27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6"/>
                    <a:pt x="13" y="27"/>
                    <a:pt x="12" y="26"/>
                  </a:cubicBezTo>
                  <a:cubicBezTo>
                    <a:pt x="12" y="26"/>
                    <a:pt x="13" y="26"/>
                    <a:pt x="13" y="26"/>
                  </a:cubicBezTo>
                  <a:cubicBezTo>
                    <a:pt x="14" y="26"/>
                    <a:pt x="14" y="27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4" y="26"/>
                    <a:pt x="13" y="26"/>
                    <a:pt x="13" y="26"/>
                  </a:cubicBezTo>
                  <a:cubicBezTo>
                    <a:pt x="14" y="25"/>
                    <a:pt x="15" y="26"/>
                    <a:pt x="16" y="25"/>
                  </a:cubicBezTo>
                  <a:cubicBezTo>
                    <a:pt x="17" y="25"/>
                    <a:pt x="17" y="25"/>
                    <a:pt x="18" y="24"/>
                  </a:cubicBezTo>
                  <a:cubicBezTo>
                    <a:pt x="18" y="24"/>
                    <a:pt x="17" y="24"/>
                    <a:pt x="17" y="23"/>
                  </a:cubicBezTo>
                  <a:cubicBezTo>
                    <a:pt x="18" y="22"/>
                    <a:pt x="18" y="21"/>
                    <a:pt x="19" y="21"/>
                  </a:cubicBez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1" y="20"/>
                    <a:pt x="20" y="20"/>
                    <a:pt x="20" y="19"/>
                  </a:cubicBezTo>
                  <a:cubicBezTo>
                    <a:pt x="20" y="19"/>
                    <a:pt x="21" y="20"/>
                    <a:pt x="21" y="20"/>
                  </a:cubicBezTo>
                  <a:cubicBezTo>
                    <a:pt x="21" y="21"/>
                    <a:pt x="21" y="20"/>
                    <a:pt x="21" y="21"/>
                  </a:cubicBezTo>
                  <a:cubicBezTo>
                    <a:pt x="22" y="21"/>
                    <a:pt x="22" y="22"/>
                    <a:pt x="22" y="22"/>
                  </a:cubicBezTo>
                  <a:cubicBezTo>
                    <a:pt x="23" y="22"/>
                    <a:pt x="23" y="21"/>
                    <a:pt x="24" y="21"/>
                  </a:cubicBezTo>
                  <a:cubicBezTo>
                    <a:pt x="25" y="21"/>
                    <a:pt x="26" y="21"/>
                    <a:pt x="26" y="21"/>
                  </a:cubicBezTo>
                  <a:cubicBezTo>
                    <a:pt x="27" y="20"/>
                    <a:pt x="28" y="20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7" y="19"/>
                    <a:pt x="28" y="18"/>
                  </a:cubicBezTo>
                  <a:cubicBezTo>
                    <a:pt x="29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7"/>
                  </a:cubicBezTo>
                  <a:cubicBezTo>
                    <a:pt x="31" y="17"/>
                    <a:pt x="30" y="17"/>
                    <a:pt x="29" y="16"/>
                  </a:cubicBezTo>
                  <a:cubicBezTo>
                    <a:pt x="28" y="16"/>
                    <a:pt x="26" y="15"/>
                    <a:pt x="26" y="14"/>
                  </a:cubicBezTo>
                  <a:cubicBezTo>
                    <a:pt x="25" y="14"/>
                    <a:pt x="25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3" y="13"/>
                    <a:pt x="24" y="13"/>
                  </a:cubicBezTo>
                  <a:cubicBezTo>
                    <a:pt x="25" y="13"/>
                    <a:pt x="25" y="13"/>
                    <a:pt x="25" y="14"/>
                  </a:cubicBezTo>
                  <a:cubicBezTo>
                    <a:pt x="26" y="14"/>
                    <a:pt x="27" y="14"/>
                    <a:pt x="28" y="1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0" y="16"/>
                    <a:pt x="31" y="16"/>
                    <a:pt x="31" y="16"/>
                  </a:cubicBezTo>
                  <a:cubicBezTo>
                    <a:pt x="32" y="16"/>
                    <a:pt x="32" y="17"/>
                    <a:pt x="32" y="17"/>
                  </a:cubicBezTo>
                  <a:cubicBezTo>
                    <a:pt x="33" y="16"/>
                    <a:pt x="33" y="16"/>
                    <a:pt x="34" y="15"/>
                  </a:cubicBezTo>
                  <a:cubicBezTo>
                    <a:pt x="34" y="15"/>
                    <a:pt x="35" y="16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4"/>
                    <a:pt x="35" y="14"/>
                    <a:pt x="35" y="14"/>
                  </a:cubicBezTo>
                  <a:cubicBezTo>
                    <a:pt x="36" y="13"/>
                    <a:pt x="36" y="14"/>
                    <a:pt x="37" y="14"/>
                  </a:cubicBezTo>
                  <a:cubicBezTo>
                    <a:pt x="37" y="13"/>
                    <a:pt x="36" y="13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8" y="13"/>
                    <a:pt x="37" y="13"/>
                    <a:pt x="38" y="12"/>
                  </a:cubicBezTo>
                  <a:cubicBezTo>
                    <a:pt x="38" y="12"/>
                    <a:pt x="37" y="12"/>
                    <a:pt x="37" y="12"/>
                  </a:cubicBezTo>
                  <a:cubicBezTo>
                    <a:pt x="37" y="11"/>
                    <a:pt x="37" y="10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7" y="9"/>
                    <a:pt x="37" y="9"/>
                  </a:cubicBezTo>
                  <a:cubicBezTo>
                    <a:pt x="37" y="10"/>
                    <a:pt x="38" y="10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10"/>
                    <a:pt x="39" y="11"/>
                  </a:cubicBezTo>
                  <a:cubicBezTo>
                    <a:pt x="39" y="11"/>
                    <a:pt x="40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0" y="10"/>
                    <a:pt x="39" y="10"/>
                  </a:cubicBezTo>
                  <a:cubicBezTo>
                    <a:pt x="39" y="10"/>
                    <a:pt x="40" y="10"/>
                    <a:pt x="40" y="11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1" y="11"/>
                    <a:pt x="40" y="12"/>
                    <a:pt x="41" y="12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3" y="11"/>
                    <a:pt x="42" y="10"/>
                    <a:pt x="42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9"/>
                    <a:pt x="39" y="8"/>
                    <a:pt x="39" y="8"/>
                  </a:cubicBezTo>
                  <a:cubicBezTo>
                    <a:pt x="38" y="8"/>
                    <a:pt x="37" y="7"/>
                    <a:pt x="37" y="7"/>
                  </a:cubicBezTo>
                  <a:cubicBezTo>
                    <a:pt x="35" y="6"/>
                    <a:pt x="34" y="5"/>
                    <a:pt x="33" y="4"/>
                  </a:cubicBezTo>
                  <a:cubicBezTo>
                    <a:pt x="33" y="3"/>
                    <a:pt x="31" y="3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3" y="2"/>
                    <a:pt x="33" y="3"/>
                  </a:cubicBezTo>
                  <a:cubicBezTo>
                    <a:pt x="34" y="4"/>
                    <a:pt x="36" y="5"/>
                    <a:pt x="37" y="6"/>
                  </a:cubicBezTo>
                  <a:cubicBezTo>
                    <a:pt x="38" y="6"/>
                    <a:pt x="38" y="7"/>
                    <a:pt x="39" y="7"/>
                  </a:cubicBezTo>
                  <a:cubicBezTo>
                    <a:pt x="40" y="7"/>
                    <a:pt x="42" y="7"/>
                    <a:pt x="42" y="8"/>
                  </a:cubicBezTo>
                  <a:cubicBezTo>
                    <a:pt x="43" y="9"/>
                    <a:pt x="44" y="9"/>
                    <a:pt x="45" y="10"/>
                  </a:cubicBezTo>
                  <a:cubicBezTo>
                    <a:pt x="45" y="11"/>
                    <a:pt x="46" y="11"/>
                    <a:pt x="46" y="11"/>
                  </a:cubicBezTo>
                  <a:cubicBezTo>
                    <a:pt x="47" y="11"/>
                    <a:pt x="47" y="12"/>
                    <a:pt x="48" y="12"/>
                  </a:cubicBezTo>
                  <a:cubicBezTo>
                    <a:pt x="48" y="12"/>
                    <a:pt x="48" y="13"/>
                    <a:pt x="48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1" y="12"/>
                    <a:pt x="51" y="12"/>
                  </a:cubicBezTo>
                  <a:cubicBezTo>
                    <a:pt x="49" y="12"/>
                    <a:pt x="49" y="11"/>
                    <a:pt x="48" y="11"/>
                  </a:cubicBezTo>
                  <a:cubicBezTo>
                    <a:pt x="47" y="11"/>
                    <a:pt x="47" y="11"/>
                    <a:pt x="47" y="10"/>
                  </a:cubicBezTo>
                  <a:cubicBezTo>
                    <a:pt x="48" y="10"/>
                    <a:pt x="49" y="10"/>
                    <a:pt x="50" y="10"/>
                  </a:cubicBezTo>
                  <a:cubicBezTo>
                    <a:pt x="51" y="10"/>
                    <a:pt x="52" y="11"/>
                    <a:pt x="53" y="11"/>
                  </a:cubicBezTo>
                  <a:cubicBezTo>
                    <a:pt x="54" y="11"/>
                    <a:pt x="55" y="12"/>
                    <a:pt x="57" y="11"/>
                  </a:cubicBezTo>
                  <a:cubicBezTo>
                    <a:pt x="58" y="11"/>
                    <a:pt x="59" y="11"/>
                    <a:pt x="60" y="10"/>
                  </a:cubicBezTo>
                  <a:cubicBezTo>
                    <a:pt x="60" y="10"/>
                    <a:pt x="58" y="10"/>
                    <a:pt x="59" y="10"/>
                  </a:cubicBezTo>
                  <a:cubicBezTo>
                    <a:pt x="60" y="9"/>
                    <a:pt x="61" y="9"/>
                    <a:pt x="62" y="9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7"/>
                    <a:pt x="63" y="8"/>
                    <a:pt x="63" y="8"/>
                  </a:cubicBezTo>
                  <a:cubicBezTo>
                    <a:pt x="64" y="7"/>
                    <a:pt x="63" y="7"/>
                    <a:pt x="64" y="7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5"/>
                    <a:pt x="65" y="5"/>
                    <a:pt x="64" y="5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2" y="1"/>
                    <a:pt x="62" y="1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2" y="0"/>
                    <a:pt x="63" y="1"/>
                  </a:cubicBezTo>
                  <a:cubicBezTo>
                    <a:pt x="63" y="1"/>
                    <a:pt x="63" y="1"/>
                    <a:pt x="64" y="1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5" y="2"/>
                    <a:pt x="65" y="2"/>
                    <a:pt x="66" y="3"/>
                  </a:cubicBezTo>
                  <a:cubicBezTo>
                    <a:pt x="66" y="3"/>
                    <a:pt x="66" y="4"/>
                    <a:pt x="66" y="4"/>
                  </a:cubicBezTo>
                  <a:cubicBezTo>
                    <a:pt x="67" y="5"/>
                    <a:pt x="67" y="5"/>
                    <a:pt x="68" y="5"/>
                  </a:cubicBezTo>
                  <a:cubicBezTo>
                    <a:pt x="68" y="5"/>
                    <a:pt x="69" y="5"/>
                    <a:pt x="69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5"/>
                    <a:pt x="69" y="4"/>
                    <a:pt x="69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5"/>
                    <a:pt x="70" y="5"/>
                    <a:pt x="70" y="5"/>
                  </a:cubicBezTo>
                  <a:cubicBezTo>
                    <a:pt x="70" y="5"/>
                    <a:pt x="71" y="5"/>
                    <a:pt x="71" y="5"/>
                  </a:cubicBezTo>
                  <a:cubicBezTo>
                    <a:pt x="72" y="5"/>
                    <a:pt x="72" y="5"/>
                    <a:pt x="73" y="5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3" y="4"/>
                    <a:pt x="72" y="6"/>
                    <a:pt x="74" y="5"/>
                  </a:cubicBezTo>
                  <a:cubicBezTo>
                    <a:pt x="74" y="5"/>
                    <a:pt x="74" y="6"/>
                    <a:pt x="75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6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7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8"/>
                    <a:pt x="76" y="8"/>
                  </a:cubicBezTo>
                  <a:cubicBezTo>
                    <a:pt x="76" y="8"/>
                    <a:pt x="77" y="8"/>
                    <a:pt x="77" y="8"/>
                  </a:cubicBezTo>
                  <a:cubicBezTo>
                    <a:pt x="77" y="8"/>
                    <a:pt x="76" y="8"/>
                    <a:pt x="76" y="8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6" name="Freeform 509"/>
            <p:cNvSpPr>
              <a:spLocks noChangeArrowheads="1"/>
            </p:cNvSpPr>
            <p:nvPr/>
          </p:nvSpPr>
          <p:spPr bwMode="auto">
            <a:xfrm>
              <a:off x="965200" y="422275"/>
              <a:ext cx="22225" cy="19050"/>
            </a:xfrm>
            <a:custGeom>
              <a:avLst/>
              <a:gdLst>
                <a:gd name="T0" fmla="*/ 18521 w 6"/>
                <a:gd name="T1" fmla="*/ 15240 h 5"/>
                <a:gd name="T2" fmla="*/ 7408 w 6"/>
                <a:gd name="T3" fmla="*/ 19050 h 5"/>
                <a:gd name="T4" fmla="*/ 0 w 6"/>
                <a:gd name="T5" fmla="*/ 11430 h 5"/>
                <a:gd name="T6" fmla="*/ 3704 w 6"/>
                <a:gd name="T7" fmla="*/ 3810 h 5"/>
                <a:gd name="T8" fmla="*/ 18521 w 6"/>
                <a:gd name="T9" fmla="*/ 0 h 5"/>
                <a:gd name="T10" fmla="*/ 22225 w 6"/>
                <a:gd name="T11" fmla="*/ 7620 h 5"/>
                <a:gd name="T12" fmla="*/ 18521 w 6"/>
                <a:gd name="T13" fmla="*/ 1524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5"/>
                <a:gd name="T23" fmla="*/ 6 w 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5">
                  <a:moveTo>
                    <a:pt x="5" y="4"/>
                  </a:moveTo>
                  <a:cubicBezTo>
                    <a:pt x="4" y="5"/>
                    <a:pt x="3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2"/>
                    <a:pt x="6" y="3"/>
                    <a:pt x="5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" name="Freeform 510"/>
            <p:cNvSpPr>
              <a:spLocks noChangeArrowheads="1"/>
            </p:cNvSpPr>
            <p:nvPr/>
          </p:nvSpPr>
          <p:spPr bwMode="auto">
            <a:xfrm>
              <a:off x="923925" y="304800"/>
              <a:ext cx="11113" cy="7938"/>
            </a:xfrm>
            <a:custGeom>
              <a:avLst/>
              <a:gdLst>
                <a:gd name="T0" fmla="*/ 7409 w 3"/>
                <a:gd name="T1" fmla="*/ 3969 h 2"/>
                <a:gd name="T2" fmla="*/ 3704 w 3"/>
                <a:gd name="T3" fmla="*/ 7938 h 2"/>
                <a:gd name="T4" fmla="*/ 0 w 3"/>
                <a:gd name="T5" fmla="*/ 3969 h 2"/>
                <a:gd name="T6" fmla="*/ 7409 w 3"/>
                <a:gd name="T7" fmla="*/ 0 h 2"/>
                <a:gd name="T8" fmla="*/ 11113 w 3"/>
                <a:gd name="T9" fmla="*/ 0 h 2"/>
                <a:gd name="T10" fmla="*/ 7409 w 3"/>
                <a:gd name="T11" fmla="*/ 3969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2"/>
                <a:gd name="T20" fmla="*/ 3 w 3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2">
                  <a:moveTo>
                    <a:pt x="2" y="1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1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8" name="Freeform 511"/>
            <p:cNvSpPr>
              <a:spLocks noChangeArrowheads="1"/>
            </p:cNvSpPr>
            <p:nvPr/>
          </p:nvSpPr>
          <p:spPr bwMode="auto">
            <a:xfrm>
              <a:off x="915988" y="293687"/>
              <a:ext cx="12700" cy="7938"/>
            </a:xfrm>
            <a:custGeom>
              <a:avLst/>
              <a:gdLst>
                <a:gd name="T0" fmla="*/ 12700 w 3"/>
                <a:gd name="T1" fmla="*/ 3969 h 2"/>
                <a:gd name="T2" fmla="*/ 8467 w 3"/>
                <a:gd name="T3" fmla="*/ 7938 h 2"/>
                <a:gd name="T4" fmla="*/ 4233 w 3"/>
                <a:gd name="T5" fmla="*/ 3969 h 2"/>
                <a:gd name="T6" fmla="*/ 4233 w 3"/>
                <a:gd name="T7" fmla="*/ 0 h 2"/>
                <a:gd name="T8" fmla="*/ 12700 w 3"/>
                <a:gd name="T9" fmla="*/ 0 h 2"/>
                <a:gd name="T10" fmla="*/ 12700 w 3"/>
                <a:gd name="T11" fmla="*/ 3969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2"/>
                <a:gd name="T20" fmla="*/ 3 w 3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2">
                  <a:moveTo>
                    <a:pt x="3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9" name="Freeform 512"/>
            <p:cNvSpPr>
              <a:spLocks noChangeArrowheads="1"/>
            </p:cNvSpPr>
            <p:nvPr/>
          </p:nvSpPr>
          <p:spPr bwMode="auto">
            <a:xfrm>
              <a:off x="915988" y="323850"/>
              <a:ext cx="23813" cy="15875"/>
            </a:xfrm>
            <a:custGeom>
              <a:avLst/>
              <a:gdLst>
                <a:gd name="T0" fmla="*/ 15875 w 6"/>
                <a:gd name="T1" fmla="*/ 11906 h 4"/>
                <a:gd name="T2" fmla="*/ 7938 w 6"/>
                <a:gd name="T3" fmla="*/ 15875 h 4"/>
                <a:gd name="T4" fmla="*/ 0 w 6"/>
                <a:gd name="T5" fmla="*/ 11906 h 4"/>
                <a:gd name="T6" fmla="*/ 7938 w 6"/>
                <a:gd name="T7" fmla="*/ 3969 h 4"/>
                <a:gd name="T8" fmla="*/ 15875 w 6"/>
                <a:gd name="T9" fmla="*/ 0 h 4"/>
                <a:gd name="T10" fmla="*/ 15875 w 6"/>
                <a:gd name="T11" fmla="*/ 11906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4"/>
                <a:gd name="T20" fmla="*/ 6 w 6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4">
                  <a:moveTo>
                    <a:pt x="4" y="3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5" y="1"/>
                    <a:pt x="6" y="2"/>
                    <a:pt x="4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0" name="Freeform 513"/>
            <p:cNvSpPr>
              <a:spLocks noChangeArrowheads="1"/>
            </p:cNvSpPr>
            <p:nvPr/>
          </p:nvSpPr>
          <p:spPr bwMode="auto">
            <a:xfrm>
              <a:off x="819150" y="41275"/>
              <a:ext cx="25400" cy="30163"/>
            </a:xfrm>
            <a:custGeom>
              <a:avLst/>
              <a:gdLst>
                <a:gd name="T0" fmla="*/ 21771 w 7"/>
                <a:gd name="T1" fmla="*/ 30163 h 8"/>
                <a:gd name="T2" fmla="*/ 18143 w 7"/>
                <a:gd name="T3" fmla="*/ 22622 h 8"/>
                <a:gd name="T4" fmla="*/ 10886 w 7"/>
                <a:gd name="T5" fmla="*/ 18852 h 8"/>
                <a:gd name="T6" fmla="*/ 3629 w 7"/>
                <a:gd name="T7" fmla="*/ 3770 h 8"/>
                <a:gd name="T8" fmla="*/ 0 w 7"/>
                <a:gd name="T9" fmla="*/ 0 h 8"/>
                <a:gd name="T10" fmla="*/ 3629 w 7"/>
                <a:gd name="T11" fmla="*/ 0 h 8"/>
                <a:gd name="T12" fmla="*/ 3629 w 7"/>
                <a:gd name="T13" fmla="*/ 0 h 8"/>
                <a:gd name="T14" fmla="*/ 10886 w 7"/>
                <a:gd name="T15" fmla="*/ 11311 h 8"/>
                <a:gd name="T16" fmla="*/ 10886 w 7"/>
                <a:gd name="T17" fmla="*/ 11311 h 8"/>
                <a:gd name="T18" fmla="*/ 18143 w 7"/>
                <a:gd name="T19" fmla="*/ 18852 h 8"/>
                <a:gd name="T20" fmla="*/ 21771 w 7"/>
                <a:gd name="T21" fmla="*/ 30163 h 8"/>
                <a:gd name="T22" fmla="*/ 21771 w 7"/>
                <a:gd name="T23" fmla="*/ 30163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8"/>
                <a:gd name="T38" fmla="*/ 7 w 7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8">
                  <a:moveTo>
                    <a:pt x="6" y="8"/>
                  </a:moveTo>
                  <a:cubicBezTo>
                    <a:pt x="5" y="8"/>
                    <a:pt x="5" y="7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2" y="4"/>
                    <a:pt x="1" y="2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5" y="6"/>
                    <a:pt x="6" y="7"/>
                    <a:pt x="6" y="8"/>
                  </a:cubicBezTo>
                  <a:cubicBezTo>
                    <a:pt x="7" y="8"/>
                    <a:pt x="6" y="8"/>
                    <a:pt x="6" y="8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1" name="Freeform 514"/>
            <p:cNvSpPr>
              <a:spLocks noChangeArrowheads="1"/>
            </p:cNvSpPr>
            <p:nvPr/>
          </p:nvSpPr>
          <p:spPr bwMode="auto">
            <a:xfrm>
              <a:off x="819150" y="244475"/>
              <a:ext cx="85725" cy="38100"/>
            </a:xfrm>
            <a:custGeom>
              <a:avLst/>
              <a:gdLst>
                <a:gd name="T0" fmla="*/ 81998 w 23"/>
                <a:gd name="T1" fmla="*/ 26670 h 10"/>
                <a:gd name="T2" fmla="*/ 70816 w 23"/>
                <a:gd name="T3" fmla="*/ 34290 h 10"/>
                <a:gd name="T4" fmla="*/ 63362 w 23"/>
                <a:gd name="T5" fmla="*/ 38100 h 10"/>
                <a:gd name="T6" fmla="*/ 55908 w 23"/>
                <a:gd name="T7" fmla="*/ 38100 h 10"/>
                <a:gd name="T8" fmla="*/ 48453 w 23"/>
                <a:gd name="T9" fmla="*/ 34290 h 10"/>
                <a:gd name="T10" fmla="*/ 44726 w 23"/>
                <a:gd name="T11" fmla="*/ 30480 h 10"/>
                <a:gd name="T12" fmla="*/ 44726 w 23"/>
                <a:gd name="T13" fmla="*/ 30480 h 10"/>
                <a:gd name="T14" fmla="*/ 40999 w 23"/>
                <a:gd name="T15" fmla="*/ 34290 h 10"/>
                <a:gd name="T16" fmla="*/ 37272 w 23"/>
                <a:gd name="T17" fmla="*/ 30480 h 10"/>
                <a:gd name="T18" fmla="*/ 37272 w 23"/>
                <a:gd name="T19" fmla="*/ 34290 h 10"/>
                <a:gd name="T20" fmla="*/ 33545 w 23"/>
                <a:gd name="T21" fmla="*/ 34290 h 10"/>
                <a:gd name="T22" fmla="*/ 26090 w 23"/>
                <a:gd name="T23" fmla="*/ 38100 h 10"/>
                <a:gd name="T24" fmla="*/ 22363 w 23"/>
                <a:gd name="T25" fmla="*/ 38100 h 10"/>
                <a:gd name="T26" fmla="*/ 26090 w 23"/>
                <a:gd name="T27" fmla="*/ 30480 h 10"/>
                <a:gd name="T28" fmla="*/ 26090 w 23"/>
                <a:gd name="T29" fmla="*/ 30480 h 10"/>
                <a:gd name="T30" fmla="*/ 26090 w 23"/>
                <a:gd name="T31" fmla="*/ 30480 h 10"/>
                <a:gd name="T32" fmla="*/ 26090 w 23"/>
                <a:gd name="T33" fmla="*/ 26670 h 10"/>
                <a:gd name="T34" fmla="*/ 22363 w 23"/>
                <a:gd name="T35" fmla="*/ 22860 h 10"/>
                <a:gd name="T36" fmla="*/ 14909 w 23"/>
                <a:gd name="T37" fmla="*/ 22860 h 10"/>
                <a:gd name="T38" fmla="*/ 11182 w 23"/>
                <a:gd name="T39" fmla="*/ 26670 h 10"/>
                <a:gd name="T40" fmla="*/ 7454 w 23"/>
                <a:gd name="T41" fmla="*/ 26670 h 10"/>
                <a:gd name="T42" fmla="*/ 3727 w 23"/>
                <a:gd name="T43" fmla="*/ 22860 h 10"/>
                <a:gd name="T44" fmla="*/ 3727 w 23"/>
                <a:gd name="T45" fmla="*/ 19050 h 10"/>
                <a:gd name="T46" fmla="*/ 14909 w 23"/>
                <a:gd name="T47" fmla="*/ 15240 h 10"/>
                <a:gd name="T48" fmla="*/ 22363 w 23"/>
                <a:gd name="T49" fmla="*/ 15240 h 10"/>
                <a:gd name="T50" fmla="*/ 26090 w 23"/>
                <a:gd name="T51" fmla="*/ 15240 h 10"/>
                <a:gd name="T52" fmla="*/ 22363 w 23"/>
                <a:gd name="T53" fmla="*/ 19050 h 10"/>
                <a:gd name="T54" fmla="*/ 37272 w 23"/>
                <a:gd name="T55" fmla="*/ 15240 h 10"/>
                <a:gd name="T56" fmla="*/ 48453 w 23"/>
                <a:gd name="T57" fmla="*/ 15240 h 10"/>
                <a:gd name="T58" fmla="*/ 48453 w 23"/>
                <a:gd name="T59" fmla="*/ 15240 h 10"/>
                <a:gd name="T60" fmla="*/ 44726 w 23"/>
                <a:gd name="T61" fmla="*/ 15240 h 10"/>
                <a:gd name="T62" fmla="*/ 40999 w 23"/>
                <a:gd name="T63" fmla="*/ 7620 h 10"/>
                <a:gd name="T64" fmla="*/ 40999 w 23"/>
                <a:gd name="T65" fmla="*/ 3810 h 10"/>
                <a:gd name="T66" fmla="*/ 52180 w 23"/>
                <a:gd name="T67" fmla="*/ 3810 h 10"/>
                <a:gd name="T68" fmla="*/ 55908 w 23"/>
                <a:gd name="T69" fmla="*/ 7620 h 10"/>
                <a:gd name="T70" fmla="*/ 55908 w 23"/>
                <a:gd name="T71" fmla="*/ 11430 h 10"/>
                <a:gd name="T72" fmla="*/ 63362 w 23"/>
                <a:gd name="T73" fmla="*/ 7620 h 10"/>
                <a:gd name="T74" fmla="*/ 78271 w 23"/>
                <a:gd name="T75" fmla="*/ 11430 h 10"/>
                <a:gd name="T76" fmla="*/ 81998 w 23"/>
                <a:gd name="T77" fmla="*/ 26670 h 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"/>
                <a:gd name="T118" fmla="*/ 0 h 10"/>
                <a:gd name="T119" fmla="*/ 23 w 23"/>
                <a:gd name="T120" fmla="*/ 10 h 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" h="10">
                  <a:moveTo>
                    <a:pt x="22" y="7"/>
                  </a:moveTo>
                  <a:cubicBezTo>
                    <a:pt x="21" y="7"/>
                    <a:pt x="21" y="9"/>
                    <a:pt x="19" y="9"/>
                  </a:cubicBezTo>
                  <a:cubicBezTo>
                    <a:pt x="18" y="9"/>
                    <a:pt x="18" y="10"/>
                    <a:pt x="17" y="10"/>
                  </a:cubicBezTo>
                  <a:cubicBezTo>
                    <a:pt x="16" y="10"/>
                    <a:pt x="15" y="10"/>
                    <a:pt x="15" y="10"/>
                  </a:cubicBezTo>
                  <a:cubicBezTo>
                    <a:pt x="14" y="9"/>
                    <a:pt x="14" y="9"/>
                    <a:pt x="13" y="9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9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10" y="8"/>
                    <a:pt x="9" y="9"/>
                  </a:cubicBezTo>
                  <a:cubicBezTo>
                    <a:pt x="8" y="9"/>
                    <a:pt x="8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7" y="9"/>
                    <a:pt x="6" y="9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6" y="7"/>
                    <a:pt x="7" y="7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4" y="6"/>
                    <a:pt x="3" y="6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1" y="7"/>
                    <a:pt x="0" y="7"/>
                    <a:pt x="1" y="6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2" y="4"/>
                    <a:pt x="3" y="5"/>
                    <a:pt x="4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4"/>
                    <a:pt x="10" y="4"/>
                  </a:cubicBezTo>
                  <a:cubicBezTo>
                    <a:pt x="11" y="3"/>
                    <a:pt x="12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0" y="3"/>
                    <a:pt x="11" y="2"/>
                  </a:cubicBezTo>
                  <a:cubicBezTo>
                    <a:pt x="11" y="2"/>
                    <a:pt x="11" y="2"/>
                    <a:pt x="11" y="1"/>
                  </a:cubicBezTo>
                  <a:cubicBezTo>
                    <a:pt x="12" y="1"/>
                    <a:pt x="13" y="0"/>
                    <a:pt x="14" y="1"/>
                  </a:cubicBezTo>
                  <a:cubicBezTo>
                    <a:pt x="15" y="1"/>
                    <a:pt x="15" y="1"/>
                    <a:pt x="15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2"/>
                    <a:pt x="17" y="2"/>
                  </a:cubicBezTo>
                  <a:cubicBezTo>
                    <a:pt x="19" y="1"/>
                    <a:pt x="20" y="2"/>
                    <a:pt x="21" y="3"/>
                  </a:cubicBezTo>
                  <a:cubicBezTo>
                    <a:pt x="23" y="4"/>
                    <a:pt x="23" y="5"/>
                    <a:pt x="22" y="7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2" name="Freeform 515"/>
            <p:cNvSpPr>
              <a:spLocks noChangeArrowheads="1"/>
            </p:cNvSpPr>
            <p:nvPr/>
          </p:nvSpPr>
          <p:spPr bwMode="auto">
            <a:xfrm>
              <a:off x="890588" y="320675"/>
              <a:ext cx="22225" cy="14288"/>
            </a:xfrm>
            <a:custGeom>
              <a:avLst/>
              <a:gdLst>
                <a:gd name="T0" fmla="*/ 22225 w 6"/>
                <a:gd name="T1" fmla="*/ 3572 h 4"/>
                <a:gd name="T2" fmla="*/ 18521 w 6"/>
                <a:gd name="T3" fmla="*/ 7144 h 4"/>
                <a:gd name="T4" fmla="*/ 14817 w 6"/>
                <a:gd name="T5" fmla="*/ 10716 h 4"/>
                <a:gd name="T6" fmla="*/ 3704 w 6"/>
                <a:gd name="T7" fmla="*/ 14288 h 4"/>
                <a:gd name="T8" fmla="*/ 0 w 6"/>
                <a:gd name="T9" fmla="*/ 10716 h 4"/>
                <a:gd name="T10" fmla="*/ 0 w 6"/>
                <a:gd name="T11" fmla="*/ 3572 h 4"/>
                <a:gd name="T12" fmla="*/ 11113 w 6"/>
                <a:gd name="T13" fmla="*/ 0 h 4"/>
                <a:gd name="T14" fmla="*/ 14817 w 6"/>
                <a:gd name="T15" fmla="*/ 0 h 4"/>
                <a:gd name="T16" fmla="*/ 22225 w 6"/>
                <a:gd name="T17" fmla="*/ 0 h 4"/>
                <a:gd name="T18" fmla="*/ 22225 w 6"/>
                <a:gd name="T19" fmla="*/ 3572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4"/>
                <a:gd name="T32" fmla="*/ 6 w 6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4">
                  <a:moveTo>
                    <a:pt x="6" y="1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3" name="Freeform 516"/>
            <p:cNvSpPr>
              <a:spLocks noChangeArrowheads="1"/>
            </p:cNvSpPr>
            <p:nvPr/>
          </p:nvSpPr>
          <p:spPr bwMode="auto">
            <a:xfrm>
              <a:off x="811213" y="214312"/>
              <a:ext cx="52388" cy="30163"/>
            </a:xfrm>
            <a:custGeom>
              <a:avLst/>
              <a:gdLst>
                <a:gd name="T0" fmla="*/ 44904 w 14"/>
                <a:gd name="T1" fmla="*/ 15082 h 8"/>
                <a:gd name="T2" fmla="*/ 41162 w 14"/>
                <a:gd name="T3" fmla="*/ 22622 h 8"/>
                <a:gd name="T4" fmla="*/ 29936 w 14"/>
                <a:gd name="T5" fmla="*/ 30163 h 8"/>
                <a:gd name="T6" fmla="*/ 18710 w 14"/>
                <a:gd name="T7" fmla="*/ 26393 h 8"/>
                <a:gd name="T8" fmla="*/ 11226 w 14"/>
                <a:gd name="T9" fmla="*/ 18852 h 8"/>
                <a:gd name="T10" fmla="*/ 0 w 14"/>
                <a:gd name="T11" fmla="*/ 18852 h 8"/>
                <a:gd name="T12" fmla="*/ 0 w 14"/>
                <a:gd name="T13" fmla="*/ 15082 h 8"/>
                <a:gd name="T14" fmla="*/ 3742 w 14"/>
                <a:gd name="T15" fmla="*/ 7541 h 8"/>
                <a:gd name="T16" fmla="*/ 14968 w 14"/>
                <a:gd name="T17" fmla="*/ 11311 h 8"/>
                <a:gd name="T18" fmla="*/ 18710 w 14"/>
                <a:gd name="T19" fmla="*/ 11311 h 8"/>
                <a:gd name="T20" fmla="*/ 18710 w 14"/>
                <a:gd name="T21" fmla="*/ 7541 h 8"/>
                <a:gd name="T22" fmla="*/ 22452 w 14"/>
                <a:gd name="T23" fmla="*/ 3770 h 8"/>
                <a:gd name="T24" fmla="*/ 26194 w 14"/>
                <a:gd name="T25" fmla="*/ 3770 h 8"/>
                <a:gd name="T26" fmla="*/ 29936 w 14"/>
                <a:gd name="T27" fmla="*/ 7541 h 8"/>
                <a:gd name="T28" fmla="*/ 48646 w 14"/>
                <a:gd name="T29" fmla="*/ 7541 h 8"/>
                <a:gd name="T30" fmla="*/ 44904 w 14"/>
                <a:gd name="T31" fmla="*/ 15082 h 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"/>
                <a:gd name="T49" fmla="*/ 0 h 8"/>
                <a:gd name="T50" fmla="*/ 14 w 14"/>
                <a:gd name="T51" fmla="*/ 8 h 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" h="8">
                  <a:moveTo>
                    <a:pt x="12" y="4"/>
                  </a:moveTo>
                  <a:cubicBezTo>
                    <a:pt x="12" y="5"/>
                    <a:pt x="12" y="5"/>
                    <a:pt x="11" y="6"/>
                  </a:cubicBezTo>
                  <a:cubicBezTo>
                    <a:pt x="10" y="6"/>
                    <a:pt x="10" y="7"/>
                    <a:pt x="8" y="8"/>
                  </a:cubicBezTo>
                  <a:cubicBezTo>
                    <a:pt x="7" y="7"/>
                    <a:pt x="6" y="8"/>
                    <a:pt x="5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2" y="5"/>
                    <a:pt x="1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10" y="2"/>
                    <a:pt x="12" y="0"/>
                    <a:pt x="13" y="2"/>
                  </a:cubicBezTo>
                  <a:cubicBezTo>
                    <a:pt x="14" y="2"/>
                    <a:pt x="12" y="3"/>
                    <a:pt x="12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4" name="Freeform 517"/>
            <p:cNvSpPr>
              <a:spLocks noChangeArrowheads="1"/>
            </p:cNvSpPr>
            <p:nvPr/>
          </p:nvSpPr>
          <p:spPr bwMode="auto">
            <a:xfrm>
              <a:off x="874713" y="358775"/>
              <a:ext cx="23813" cy="14288"/>
            </a:xfrm>
            <a:custGeom>
              <a:avLst/>
              <a:gdLst>
                <a:gd name="T0" fmla="*/ 23813 w 6"/>
                <a:gd name="T1" fmla="*/ 10716 h 4"/>
                <a:gd name="T2" fmla="*/ 7938 w 6"/>
                <a:gd name="T3" fmla="*/ 14288 h 4"/>
                <a:gd name="T4" fmla="*/ 0 w 6"/>
                <a:gd name="T5" fmla="*/ 10716 h 4"/>
                <a:gd name="T6" fmla="*/ 3969 w 6"/>
                <a:gd name="T7" fmla="*/ 3572 h 4"/>
                <a:gd name="T8" fmla="*/ 7938 w 6"/>
                <a:gd name="T9" fmla="*/ 0 h 4"/>
                <a:gd name="T10" fmla="*/ 23813 w 6"/>
                <a:gd name="T11" fmla="*/ 3572 h 4"/>
                <a:gd name="T12" fmla="*/ 23813 w 6"/>
                <a:gd name="T13" fmla="*/ 1071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"/>
                <a:gd name="T23" fmla="*/ 6 w 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">
                  <a:moveTo>
                    <a:pt x="6" y="3"/>
                  </a:moveTo>
                  <a:cubicBezTo>
                    <a:pt x="5" y="4"/>
                    <a:pt x="3" y="4"/>
                    <a:pt x="2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5" name="Freeform 518"/>
            <p:cNvSpPr>
              <a:spLocks noChangeArrowheads="1"/>
            </p:cNvSpPr>
            <p:nvPr/>
          </p:nvSpPr>
          <p:spPr bwMode="auto">
            <a:xfrm>
              <a:off x="879475" y="331787"/>
              <a:ext cx="6350" cy="7938"/>
            </a:xfrm>
            <a:custGeom>
              <a:avLst/>
              <a:gdLst>
                <a:gd name="T0" fmla="*/ 6350 w 2"/>
                <a:gd name="T1" fmla="*/ 7938 h 2"/>
                <a:gd name="T2" fmla="*/ 0 w 2"/>
                <a:gd name="T3" fmla="*/ 7938 h 2"/>
                <a:gd name="T4" fmla="*/ 0 w 2"/>
                <a:gd name="T5" fmla="*/ 3969 h 2"/>
                <a:gd name="T6" fmla="*/ 3175 w 2"/>
                <a:gd name="T7" fmla="*/ 0 h 2"/>
                <a:gd name="T8" fmla="*/ 6350 w 2"/>
                <a:gd name="T9" fmla="*/ 3969 h 2"/>
                <a:gd name="T10" fmla="*/ 6350 w 2"/>
                <a:gd name="T11" fmla="*/ 793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2"/>
                <a:gd name="T20" fmla="*/ 2 w 2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2">
                  <a:moveTo>
                    <a:pt x="2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6" name="Freeform 519"/>
            <p:cNvSpPr>
              <a:spLocks noChangeArrowheads="1"/>
            </p:cNvSpPr>
            <p:nvPr/>
          </p:nvSpPr>
          <p:spPr bwMode="auto">
            <a:xfrm>
              <a:off x="825500" y="203200"/>
              <a:ext cx="15875" cy="11113"/>
            </a:xfrm>
            <a:custGeom>
              <a:avLst/>
              <a:gdLst>
                <a:gd name="T0" fmla="*/ 11906 w 4"/>
                <a:gd name="T1" fmla="*/ 11113 h 3"/>
                <a:gd name="T2" fmla="*/ 3969 w 4"/>
                <a:gd name="T3" fmla="*/ 11113 h 3"/>
                <a:gd name="T4" fmla="*/ 0 w 4"/>
                <a:gd name="T5" fmla="*/ 7409 h 3"/>
                <a:gd name="T6" fmla="*/ 11906 w 4"/>
                <a:gd name="T7" fmla="*/ 0 h 3"/>
                <a:gd name="T8" fmla="*/ 15875 w 4"/>
                <a:gd name="T9" fmla="*/ 3704 h 3"/>
                <a:gd name="T10" fmla="*/ 11906 w 4"/>
                <a:gd name="T11" fmla="*/ 1111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3" y="3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2" y="1"/>
                    <a:pt x="3" y="0"/>
                  </a:cubicBezTo>
                  <a:cubicBezTo>
                    <a:pt x="4" y="0"/>
                    <a:pt x="3" y="1"/>
                    <a:pt x="4" y="1"/>
                  </a:cubicBezTo>
                  <a:cubicBezTo>
                    <a:pt x="4" y="1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7" name="Freeform 520"/>
            <p:cNvSpPr>
              <a:spLocks noChangeArrowheads="1"/>
            </p:cNvSpPr>
            <p:nvPr/>
          </p:nvSpPr>
          <p:spPr bwMode="auto">
            <a:xfrm>
              <a:off x="855663" y="312737"/>
              <a:ext cx="19050" cy="15875"/>
            </a:xfrm>
            <a:custGeom>
              <a:avLst/>
              <a:gdLst>
                <a:gd name="T0" fmla="*/ 19050 w 5"/>
                <a:gd name="T1" fmla="*/ 11906 h 4"/>
                <a:gd name="T2" fmla="*/ 11430 w 5"/>
                <a:gd name="T3" fmla="*/ 15875 h 4"/>
                <a:gd name="T4" fmla="*/ 3810 w 5"/>
                <a:gd name="T5" fmla="*/ 15875 h 4"/>
                <a:gd name="T6" fmla="*/ 0 w 5"/>
                <a:gd name="T7" fmla="*/ 7938 h 4"/>
                <a:gd name="T8" fmla="*/ 7620 w 5"/>
                <a:gd name="T9" fmla="*/ 3969 h 4"/>
                <a:gd name="T10" fmla="*/ 19050 w 5"/>
                <a:gd name="T11" fmla="*/ 3969 h 4"/>
                <a:gd name="T12" fmla="*/ 19050 w 5"/>
                <a:gd name="T13" fmla="*/ 1190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4"/>
                <a:gd name="T23" fmla="*/ 5 w 5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4">
                  <a:moveTo>
                    <a:pt x="5" y="3"/>
                  </a:moveTo>
                  <a:cubicBezTo>
                    <a:pt x="4" y="4"/>
                    <a:pt x="4" y="4"/>
                    <a:pt x="3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0"/>
                    <a:pt x="4" y="1"/>
                    <a:pt x="5" y="1"/>
                  </a:cubicBezTo>
                  <a:cubicBezTo>
                    <a:pt x="5" y="2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8" name="Freeform 521"/>
            <p:cNvSpPr>
              <a:spLocks noChangeArrowheads="1"/>
            </p:cNvSpPr>
            <p:nvPr/>
          </p:nvSpPr>
          <p:spPr bwMode="auto">
            <a:xfrm>
              <a:off x="879475" y="414337"/>
              <a:ext cx="22225" cy="23813"/>
            </a:xfrm>
            <a:custGeom>
              <a:avLst/>
              <a:gdLst>
                <a:gd name="T0" fmla="*/ 18521 w 6"/>
                <a:gd name="T1" fmla="*/ 7938 h 6"/>
                <a:gd name="T2" fmla="*/ 14817 w 6"/>
                <a:gd name="T3" fmla="*/ 7938 h 6"/>
                <a:gd name="T4" fmla="*/ 22225 w 6"/>
                <a:gd name="T5" fmla="*/ 15875 h 6"/>
                <a:gd name="T6" fmla="*/ 14817 w 6"/>
                <a:gd name="T7" fmla="*/ 23813 h 6"/>
                <a:gd name="T8" fmla="*/ 7408 w 6"/>
                <a:gd name="T9" fmla="*/ 23813 h 6"/>
                <a:gd name="T10" fmla="*/ 3704 w 6"/>
                <a:gd name="T11" fmla="*/ 19844 h 6"/>
                <a:gd name="T12" fmla="*/ 3704 w 6"/>
                <a:gd name="T13" fmla="*/ 11907 h 6"/>
                <a:gd name="T14" fmla="*/ 7408 w 6"/>
                <a:gd name="T15" fmla="*/ 7938 h 6"/>
                <a:gd name="T16" fmla="*/ 11113 w 6"/>
                <a:gd name="T17" fmla="*/ 3969 h 6"/>
                <a:gd name="T18" fmla="*/ 14817 w 6"/>
                <a:gd name="T19" fmla="*/ 0 h 6"/>
                <a:gd name="T20" fmla="*/ 18521 w 6"/>
                <a:gd name="T21" fmla="*/ 3969 h 6"/>
                <a:gd name="T22" fmla="*/ 18521 w 6"/>
                <a:gd name="T23" fmla="*/ 7938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6"/>
                <a:gd name="T38" fmla="*/ 6 w 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6">
                  <a:moveTo>
                    <a:pt x="5" y="2"/>
                  </a:moveTo>
                  <a:cubicBezTo>
                    <a:pt x="5" y="2"/>
                    <a:pt x="4" y="2"/>
                    <a:pt x="4" y="2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6" y="4"/>
                    <a:pt x="5" y="5"/>
                    <a:pt x="4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3"/>
                    <a:pt x="4" y="3"/>
                    <a:pt x="2" y="2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9" name="Freeform 522"/>
            <p:cNvSpPr>
              <a:spLocks noChangeArrowheads="1"/>
            </p:cNvSpPr>
            <p:nvPr/>
          </p:nvSpPr>
          <p:spPr bwMode="auto">
            <a:xfrm>
              <a:off x="800100" y="165100"/>
              <a:ext cx="11113" cy="23813"/>
            </a:xfrm>
            <a:custGeom>
              <a:avLst/>
              <a:gdLst>
                <a:gd name="T0" fmla="*/ 11113 w 3"/>
                <a:gd name="T1" fmla="*/ 15875 h 6"/>
                <a:gd name="T2" fmla="*/ 7409 w 3"/>
                <a:gd name="T3" fmla="*/ 23813 h 6"/>
                <a:gd name="T4" fmla="*/ 3704 w 3"/>
                <a:gd name="T5" fmla="*/ 23813 h 6"/>
                <a:gd name="T6" fmla="*/ 3704 w 3"/>
                <a:gd name="T7" fmla="*/ 19844 h 6"/>
                <a:gd name="T8" fmla="*/ 3704 w 3"/>
                <a:gd name="T9" fmla="*/ 15875 h 6"/>
                <a:gd name="T10" fmla="*/ 3704 w 3"/>
                <a:gd name="T11" fmla="*/ 15875 h 6"/>
                <a:gd name="T12" fmla="*/ 7409 w 3"/>
                <a:gd name="T13" fmla="*/ 11907 h 6"/>
                <a:gd name="T14" fmla="*/ 7409 w 3"/>
                <a:gd name="T15" fmla="*/ 7938 h 6"/>
                <a:gd name="T16" fmla="*/ 3704 w 3"/>
                <a:gd name="T17" fmla="*/ 0 h 6"/>
                <a:gd name="T18" fmla="*/ 3704 w 3"/>
                <a:gd name="T19" fmla="*/ 0 h 6"/>
                <a:gd name="T20" fmla="*/ 11113 w 3"/>
                <a:gd name="T21" fmla="*/ 15875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"/>
                <a:gd name="T34" fmla="*/ 0 h 6"/>
                <a:gd name="T35" fmla="*/ 3 w 3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" h="6">
                  <a:moveTo>
                    <a:pt x="3" y="4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6"/>
                    <a:pt x="1" y="5"/>
                    <a:pt x="1" y="5"/>
                  </a:cubicBezTo>
                  <a:cubicBezTo>
                    <a:pt x="1" y="5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2"/>
                    <a:pt x="3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0" name="Freeform 523"/>
            <p:cNvSpPr>
              <a:spLocks noChangeArrowheads="1"/>
            </p:cNvSpPr>
            <p:nvPr/>
          </p:nvSpPr>
          <p:spPr bwMode="auto">
            <a:xfrm>
              <a:off x="830263" y="312737"/>
              <a:ext cx="22225" cy="15875"/>
            </a:xfrm>
            <a:custGeom>
              <a:avLst/>
              <a:gdLst>
                <a:gd name="T0" fmla="*/ 14817 w 6"/>
                <a:gd name="T1" fmla="*/ 11906 h 4"/>
                <a:gd name="T2" fmla="*/ 11113 w 6"/>
                <a:gd name="T3" fmla="*/ 15875 h 4"/>
                <a:gd name="T4" fmla="*/ 0 w 6"/>
                <a:gd name="T5" fmla="*/ 11906 h 4"/>
                <a:gd name="T6" fmla="*/ 3704 w 6"/>
                <a:gd name="T7" fmla="*/ 3969 h 4"/>
                <a:gd name="T8" fmla="*/ 14817 w 6"/>
                <a:gd name="T9" fmla="*/ 0 h 4"/>
                <a:gd name="T10" fmla="*/ 22225 w 6"/>
                <a:gd name="T11" fmla="*/ 3969 h 4"/>
                <a:gd name="T12" fmla="*/ 14817 w 6"/>
                <a:gd name="T13" fmla="*/ 1190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"/>
                <a:gd name="T23" fmla="*/ 6 w 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">
                  <a:moveTo>
                    <a:pt x="4" y="3"/>
                  </a:moveTo>
                  <a:cubicBezTo>
                    <a:pt x="4" y="4"/>
                    <a:pt x="3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5" y="1"/>
                    <a:pt x="6" y="1"/>
                  </a:cubicBezTo>
                  <a:cubicBezTo>
                    <a:pt x="6" y="2"/>
                    <a:pt x="5" y="3"/>
                    <a:pt x="4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1" name="Freeform 524"/>
            <p:cNvSpPr>
              <a:spLocks noChangeArrowheads="1"/>
            </p:cNvSpPr>
            <p:nvPr/>
          </p:nvSpPr>
          <p:spPr bwMode="auto">
            <a:xfrm>
              <a:off x="765175" y="200025"/>
              <a:ext cx="42863" cy="22225"/>
            </a:xfrm>
            <a:custGeom>
              <a:avLst/>
              <a:gdLst>
                <a:gd name="T0" fmla="*/ 38966 w 11"/>
                <a:gd name="T1" fmla="*/ 18521 h 6"/>
                <a:gd name="T2" fmla="*/ 27276 w 11"/>
                <a:gd name="T3" fmla="*/ 22225 h 6"/>
                <a:gd name="T4" fmla="*/ 15587 w 11"/>
                <a:gd name="T5" fmla="*/ 22225 h 6"/>
                <a:gd name="T6" fmla="*/ 7793 w 11"/>
                <a:gd name="T7" fmla="*/ 18521 h 6"/>
                <a:gd name="T8" fmla="*/ 0 w 11"/>
                <a:gd name="T9" fmla="*/ 14817 h 6"/>
                <a:gd name="T10" fmla="*/ 15587 w 11"/>
                <a:gd name="T11" fmla="*/ 0 h 6"/>
                <a:gd name="T12" fmla="*/ 35070 w 11"/>
                <a:gd name="T13" fmla="*/ 3704 h 6"/>
                <a:gd name="T14" fmla="*/ 42863 w 11"/>
                <a:gd name="T15" fmla="*/ 11113 h 6"/>
                <a:gd name="T16" fmla="*/ 38966 w 11"/>
                <a:gd name="T17" fmla="*/ 18521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6"/>
                <a:gd name="T29" fmla="*/ 11 w 11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6">
                  <a:moveTo>
                    <a:pt x="10" y="5"/>
                  </a:moveTo>
                  <a:cubicBezTo>
                    <a:pt x="9" y="5"/>
                    <a:pt x="8" y="6"/>
                    <a:pt x="7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3" y="6"/>
                    <a:pt x="2" y="6"/>
                    <a:pt x="2" y="5"/>
                  </a:cubicBezTo>
                  <a:cubicBezTo>
                    <a:pt x="1" y="5"/>
                    <a:pt x="0" y="5"/>
                    <a:pt x="0" y="4"/>
                  </a:cubicBezTo>
                  <a:cubicBezTo>
                    <a:pt x="0" y="2"/>
                    <a:pt x="2" y="1"/>
                    <a:pt x="4" y="0"/>
                  </a:cubicBezTo>
                  <a:cubicBezTo>
                    <a:pt x="6" y="0"/>
                    <a:pt x="8" y="0"/>
                    <a:pt x="9" y="1"/>
                  </a:cubicBezTo>
                  <a:cubicBezTo>
                    <a:pt x="9" y="1"/>
                    <a:pt x="10" y="2"/>
                    <a:pt x="11" y="3"/>
                  </a:cubicBezTo>
                  <a:cubicBezTo>
                    <a:pt x="11" y="3"/>
                    <a:pt x="10" y="4"/>
                    <a:pt x="10" y="5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2" name="Freeform 525"/>
            <p:cNvSpPr>
              <a:spLocks noChangeArrowheads="1"/>
            </p:cNvSpPr>
            <p:nvPr/>
          </p:nvSpPr>
          <p:spPr bwMode="auto">
            <a:xfrm>
              <a:off x="852488" y="377825"/>
              <a:ext cx="11113" cy="19050"/>
            </a:xfrm>
            <a:custGeom>
              <a:avLst/>
              <a:gdLst>
                <a:gd name="T0" fmla="*/ 7409 w 3"/>
                <a:gd name="T1" fmla="*/ 15240 h 5"/>
                <a:gd name="T2" fmla="*/ 7409 w 3"/>
                <a:gd name="T3" fmla="*/ 19050 h 5"/>
                <a:gd name="T4" fmla="*/ 7409 w 3"/>
                <a:gd name="T5" fmla="*/ 19050 h 5"/>
                <a:gd name="T6" fmla="*/ 0 w 3"/>
                <a:gd name="T7" fmla="*/ 0 h 5"/>
                <a:gd name="T8" fmla="*/ 3704 w 3"/>
                <a:gd name="T9" fmla="*/ 0 h 5"/>
                <a:gd name="T10" fmla="*/ 7409 w 3"/>
                <a:gd name="T11" fmla="*/ 15240 h 5"/>
                <a:gd name="T12" fmla="*/ 7409 w 3"/>
                <a:gd name="T13" fmla="*/ 1524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5"/>
                <a:gd name="T23" fmla="*/ 3 w 3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5">
                  <a:moveTo>
                    <a:pt x="2" y="4"/>
                  </a:move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0" y="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1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3" name="Freeform 526"/>
            <p:cNvSpPr>
              <a:spLocks noChangeArrowheads="1"/>
            </p:cNvSpPr>
            <p:nvPr/>
          </p:nvSpPr>
          <p:spPr bwMode="auto">
            <a:xfrm>
              <a:off x="731838" y="233362"/>
              <a:ext cx="79375" cy="41275"/>
            </a:xfrm>
            <a:custGeom>
              <a:avLst/>
              <a:gdLst>
                <a:gd name="T0" fmla="*/ 71815 w 21"/>
                <a:gd name="T1" fmla="*/ 33770 h 11"/>
                <a:gd name="T2" fmla="*/ 56696 w 21"/>
                <a:gd name="T3" fmla="*/ 37523 h 11"/>
                <a:gd name="T4" fmla="*/ 56696 w 21"/>
                <a:gd name="T5" fmla="*/ 37523 h 11"/>
                <a:gd name="T6" fmla="*/ 52917 w 21"/>
                <a:gd name="T7" fmla="*/ 37523 h 11"/>
                <a:gd name="T8" fmla="*/ 52917 w 21"/>
                <a:gd name="T9" fmla="*/ 37523 h 11"/>
                <a:gd name="T10" fmla="*/ 45357 w 21"/>
                <a:gd name="T11" fmla="*/ 37523 h 11"/>
                <a:gd name="T12" fmla="*/ 37798 w 21"/>
                <a:gd name="T13" fmla="*/ 37523 h 11"/>
                <a:gd name="T14" fmla="*/ 34018 w 21"/>
                <a:gd name="T15" fmla="*/ 37523 h 11"/>
                <a:gd name="T16" fmla="*/ 26458 w 21"/>
                <a:gd name="T17" fmla="*/ 37523 h 11"/>
                <a:gd name="T18" fmla="*/ 22679 w 21"/>
                <a:gd name="T19" fmla="*/ 33770 h 11"/>
                <a:gd name="T20" fmla="*/ 22679 w 21"/>
                <a:gd name="T21" fmla="*/ 33770 h 11"/>
                <a:gd name="T22" fmla="*/ 22679 w 21"/>
                <a:gd name="T23" fmla="*/ 33770 h 11"/>
                <a:gd name="T24" fmla="*/ 7560 w 21"/>
                <a:gd name="T25" fmla="*/ 37523 h 11"/>
                <a:gd name="T26" fmla="*/ 7560 w 21"/>
                <a:gd name="T27" fmla="*/ 37523 h 11"/>
                <a:gd name="T28" fmla="*/ 7560 w 21"/>
                <a:gd name="T29" fmla="*/ 37523 h 11"/>
                <a:gd name="T30" fmla="*/ 18899 w 21"/>
                <a:gd name="T31" fmla="*/ 33770 h 11"/>
                <a:gd name="T32" fmla="*/ 18899 w 21"/>
                <a:gd name="T33" fmla="*/ 30018 h 11"/>
                <a:gd name="T34" fmla="*/ 15119 w 21"/>
                <a:gd name="T35" fmla="*/ 30018 h 11"/>
                <a:gd name="T36" fmla="*/ 15119 w 21"/>
                <a:gd name="T37" fmla="*/ 30018 h 11"/>
                <a:gd name="T38" fmla="*/ 3780 w 21"/>
                <a:gd name="T39" fmla="*/ 37523 h 11"/>
                <a:gd name="T40" fmla="*/ 0 w 21"/>
                <a:gd name="T41" fmla="*/ 37523 h 11"/>
                <a:gd name="T42" fmla="*/ 7560 w 21"/>
                <a:gd name="T43" fmla="*/ 33770 h 11"/>
                <a:gd name="T44" fmla="*/ 15119 w 21"/>
                <a:gd name="T45" fmla="*/ 22514 h 11"/>
                <a:gd name="T46" fmla="*/ 18899 w 21"/>
                <a:gd name="T47" fmla="*/ 18761 h 11"/>
                <a:gd name="T48" fmla="*/ 22679 w 21"/>
                <a:gd name="T49" fmla="*/ 15009 h 11"/>
                <a:gd name="T50" fmla="*/ 30238 w 21"/>
                <a:gd name="T51" fmla="*/ 11257 h 11"/>
                <a:gd name="T52" fmla="*/ 37798 w 21"/>
                <a:gd name="T53" fmla="*/ 7505 h 11"/>
                <a:gd name="T54" fmla="*/ 45357 w 21"/>
                <a:gd name="T55" fmla="*/ 7505 h 11"/>
                <a:gd name="T56" fmla="*/ 45357 w 21"/>
                <a:gd name="T57" fmla="*/ 7505 h 11"/>
                <a:gd name="T58" fmla="*/ 45357 w 21"/>
                <a:gd name="T59" fmla="*/ 3752 h 11"/>
                <a:gd name="T60" fmla="*/ 49137 w 21"/>
                <a:gd name="T61" fmla="*/ 3752 h 11"/>
                <a:gd name="T62" fmla="*/ 49137 w 21"/>
                <a:gd name="T63" fmla="*/ 3752 h 11"/>
                <a:gd name="T64" fmla="*/ 45357 w 21"/>
                <a:gd name="T65" fmla="*/ 7505 h 11"/>
                <a:gd name="T66" fmla="*/ 49137 w 21"/>
                <a:gd name="T67" fmla="*/ 11257 h 11"/>
                <a:gd name="T68" fmla="*/ 60476 w 21"/>
                <a:gd name="T69" fmla="*/ 22514 h 11"/>
                <a:gd name="T70" fmla="*/ 64256 w 21"/>
                <a:gd name="T71" fmla="*/ 18761 h 11"/>
                <a:gd name="T72" fmla="*/ 68036 w 21"/>
                <a:gd name="T73" fmla="*/ 18761 h 11"/>
                <a:gd name="T74" fmla="*/ 71815 w 21"/>
                <a:gd name="T75" fmla="*/ 18761 h 11"/>
                <a:gd name="T76" fmla="*/ 79375 w 21"/>
                <a:gd name="T77" fmla="*/ 26266 h 11"/>
                <a:gd name="T78" fmla="*/ 71815 w 21"/>
                <a:gd name="T79" fmla="*/ 33770 h 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"/>
                <a:gd name="T121" fmla="*/ 0 h 11"/>
                <a:gd name="T122" fmla="*/ 21 w 21"/>
                <a:gd name="T123" fmla="*/ 11 h 1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" h="11">
                  <a:moveTo>
                    <a:pt x="19" y="9"/>
                  </a:moveTo>
                  <a:cubicBezTo>
                    <a:pt x="18" y="10"/>
                    <a:pt x="17" y="11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0"/>
                    <a:pt x="15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1"/>
                    <a:pt x="12" y="10"/>
                  </a:cubicBezTo>
                  <a:cubicBezTo>
                    <a:pt x="11" y="11"/>
                    <a:pt x="10" y="10"/>
                    <a:pt x="1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9"/>
                    <a:pt x="6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3" y="10"/>
                    <a:pt x="2" y="10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4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9"/>
                    <a:pt x="2" y="9"/>
                    <a:pt x="1" y="10"/>
                  </a:cubicBezTo>
                  <a:cubicBezTo>
                    <a:pt x="1" y="10"/>
                    <a:pt x="0" y="10"/>
                    <a:pt x="0" y="10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3" y="8"/>
                    <a:pt x="5" y="7"/>
                    <a:pt x="4" y="6"/>
                  </a:cubicBezTo>
                  <a:cubicBezTo>
                    <a:pt x="4" y="6"/>
                    <a:pt x="5" y="6"/>
                    <a:pt x="5" y="5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6" y="3"/>
                    <a:pt x="7" y="3"/>
                    <a:pt x="8" y="3"/>
                  </a:cubicBezTo>
                  <a:cubicBezTo>
                    <a:pt x="9" y="3"/>
                    <a:pt x="9" y="2"/>
                    <a:pt x="10" y="2"/>
                  </a:cubicBezTo>
                  <a:cubicBezTo>
                    <a:pt x="10" y="2"/>
                    <a:pt x="11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0"/>
                    <a:pt x="13" y="1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5" y="3"/>
                    <a:pt x="16" y="4"/>
                    <a:pt x="16" y="6"/>
                  </a:cubicBezTo>
                  <a:cubicBezTo>
                    <a:pt x="16" y="6"/>
                    <a:pt x="17" y="5"/>
                    <a:pt x="17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5"/>
                    <a:pt x="21" y="6"/>
                    <a:pt x="21" y="7"/>
                  </a:cubicBezTo>
                  <a:cubicBezTo>
                    <a:pt x="21" y="7"/>
                    <a:pt x="20" y="8"/>
                    <a:pt x="19" y="9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4" name="Freeform 527"/>
            <p:cNvSpPr>
              <a:spLocks noChangeArrowheads="1"/>
            </p:cNvSpPr>
            <p:nvPr/>
          </p:nvSpPr>
          <p:spPr bwMode="auto">
            <a:xfrm>
              <a:off x="717550" y="38100"/>
              <a:ext cx="25400" cy="33338"/>
            </a:xfrm>
            <a:custGeom>
              <a:avLst/>
              <a:gdLst>
                <a:gd name="T0" fmla="*/ 21771 w 7"/>
                <a:gd name="T1" fmla="*/ 33338 h 9"/>
                <a:gd name="T2" fmla="*/ 7257 w 7"/>
                <a:gd name="T3" fmla="*/ 14817 h 9"/>
                <a:gd name="T4" fmla="*/ 3629 w 7"/>
                <a:gd name="T5" fmla="*/ 7408 h 9"/>
                <a:gd name="T6" fmla="*/ 0 w 7"/>
                <a:gd name="T7" fmla="*/ 0 h 9"/>
                <a:gd name="T8" fmla="*/ 3629 w 7"/>
                <a:gd name="T9" fmla="*/ 0 h 9"/>
                <a:gd name="T10" fmla="*/ 14514 w 7"/>
                <a:gd name="T11" fmla="*/ 11113 h 9"/>
                <a:gd name="T12" fmla="*/ 21771 w 7"/>
                <a:gd name="T13" fmla="*/ 25930 h 9"/>
                <a:gd name="T14" fmla="*/ 21771 w 7"/>
                <a:gd name="T15" fmla="*/ 33338 h 9"/>
                <a:gd name="T16" fmla="*/ 21771 w 7"/>
                <a:gd name="T17" fmla="*/ 33338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9"/>
                <a:gd name="T29" fmla="*/ 7 w 7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9">
                  <a:moveTo>
                    <a:pt x="6" y="9"/>
                  </a:moveTo>
                  <a:cubicBezTo>
                    <a:pt x="4" y="8"/>
                    <a:pt x="3" y="6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2"/>
                    <a:pt x="4" y="3"/>
                  </a:cubicBezTo>
                  <a:cubicBezTo>
                    <a:pt x="5" y="5"/>
                    <a:pt x="5" y="6"/>
                    <a:pt x="6" y="7"/>
                  </a:cubicBezTo>
                  <a:cubicBezTo>
                    <a:pt x="6" y="8"/>
                    <a:pt x="7" y="8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5" name="Freeform 528"/>
            <p:cNvSpPr>
              <a:spLocks noChangeArrowheads="1"/>
            </p:cNvSpPr>
            <p:nvPr/>
          </p:nvSpPr>
          <p:spPr bwMode="auto">
            <a:xfrm>
              <a:off x="788988" y="342900"/>
              <a:ext cx="49213" cy="30163"/>
            </a:xfrm>
            <a:custGeom>
              <a:avLst/>
              <a:gdLst>
                <a:gd name="T0" fmla="*/ 45427 w 13"/>
                <a:gd name="T1" fmla="*/ 18852 h 8"/>
                <a:gd name="T2" fmla="*/ 41642 w 13"/>
                <a:gd name="T3" fmla="*/ 22622 h 8"/>
                <a:gd name="T4" fmla="*/ 26499 w 13"/>
                <a:gd name="T5" fmla="*/ 30163 h 8"/>
                <a:gd name="T6" fmla="*/ 18928 w 13"/>
                <a:gd name="T7" fmla="*/ 30163 h 8"/>
                <a:gd name="T8" fmla="*/ 15142 w 13"/>
                <a:gd name="T9" fmla="*/ 30163 h 8"/>
                <a:gd name="T10" fmla="*/ 7571 w 13"/>
                <a:gd name="T11" fmla="*/ 26393 h 8"/>
                <a:gd name="T12" fmla="*/ 0 w 13"/>
                <a:gd name="T13" fmla="*/ 22622 h 8"/>
                <a:gd name="T14" fmla="*/ 3786 w 13"/>
                <a:gd name="T15" fmla="*/ 18852 h 8"/>
                <a:gd name="T16" fmla="*/ 11357 w 13"/>
                <a:gd name="T17" fmla="*/ 11311 h 8"/>
                <a:gd name="T18" fmla="*/ 15142 w 13"/>
                <a:gd name="T19" fmla="*/ 7541 h 8"/>
                <a:gd name="T20" fmla="*/ 26499 w 13"/>
                <a:gd name="T21" fmla="*/ 3770 h 8"/>
                <a:gd name="T22" fmla="*/ 45427 w 13"/>
                <a:gd name="T23" fmla="*/ 3770 h 8"/>
                <a:gd name="T24" fmla="*/ 49213 w 13"/>
                <a:gd name="T25" fmla="*/ 18852 h 8"/>
                <a:gd name="T26" fmla="*/ 45427 w 13"/>
                <a:gd name="T27" fmla="*/ 18852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"/>
                <a:gd name="T43" fmla="*/ 0 h 8"/>
                <a:gd name="T44" fmla="*/ 13 w 13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" h="8">
                  <a:moveTo>
                    <a:pt x="12" y="5"/>
                  </a:moveTo>
                  <a:cubicBezTo>
                    <a:pt x="12" y="6"/>
                    <a:pt x="12" y="6"/>
                    <a:pt x="11" y="6"/>
                  </a:cubicBezTo>
                  <a:cubicBezTo>
                    <a:pt x="10" y="7"/>
                    <a:pt x="9" y="7"/>
                    <a:pt x="7" y="8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7"/>
                    <a:pt x="2" y="7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3" y="2"/>
                    <a:pt x="4" y="2"/>
                  </a:cubicBezTo>
                  <a:cubicBezTo>
                    <a:pt x="5" y="1"/>
                    <a:pt x="6" y="2"/>
                    <a:pt x="7" y="1"/>
                  </a:cubicBezTo>
                  <a:cubicBezTo>
                    <a:pt x="8" y="1"/>
                    <a:pt x="10" y="0"/>
                    <a:pt x="12" y="1"/>
                  </a:cubicBezTo>
                  <a:cubicBezTo>
                    <a:pt x="12" y="2"/>
                    <a:pt x="12" y="3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6" name="Freeform 529"/>
            <p:cNvSpPr>
              <a:spLocks noChangeArrowheads="1"/>
            </p:cNvSpPr>
            <p:nvPr/>
          </p:nvSpPr>
          <p:spPr bwMode="auto">
            <a:xfrm>
              <a:off x="622300" y="298450"/>
              <a:ext cx="230188" cy="188913"/>
            </a:xfrm>
            <a:custGeom>
              <a:avLst/>
              <a:gdLst>
                <a:gd name="T0" fmla="*/ 207547 w 61"/>
                <a:gd name="T1" fmla="*/ 117126 h 50"/>
                <a:gd name="T2" fmla="*/ 203773 w 61"/>
                <a:gd name="T3" fmla="*/ 132239 h 50"/>
                <a:gd name="T4" fmla="*/ 181132 w 61"/>
                <a:gd name="T5" fmla="*/ 124683 h 50"/>
                <a:gd name="T6" fmla="*/ 169811 w 61"/>
                <a:gd name="T7" fmla="*/ 136017 h 50"/>
                <a:gd name="T8" fmla="*/ 177358 w 61"/>
                <a:gd name="T9" fmla="*/ 136017 h 50"/>
                <a:gd name="T10" fmla="*/ 196226 w 61"/>
                <a:gd name="T11" fmla="*/ 139796 h 50"/>
                <a:gd name="T12" fmla="*/ 188679 w 61"/>
                <a:gd name="T13" fmla="*/ 154909 h 50"/>
                <a:gd name="T14" fmla="*/ 173584 w 61"/>
                <a:gd name="T15" fmla="*/ 170022 h 50"/>
                <a:gd name="T16" fmla="*/ 154717 w 61"/>
                <a:gd name="T17" fmla="*/ 188913 h 50"/>
                <a:gd name="T18" fmla="*/ 143396 w 61"/>
                <a:gd name="T19" fmla="*/ 185135 h 50"/>
                <a:gd name="T20" fmla="*/ 132075 w 61"/>
                <a:gd name="T21" fmla="*/ 188913 h 50"/>
                <a:gd name="T22" fmla="*/ 120754 w 61"/>
                <a:gd name="T23" fmla="*/ 177578 h 50"/>
                <a:gd name="T24" fmla="*/ 105660 w 61"/>
                <a:gd name="T25" fmla="*/ 166243 h 50"/>
                <a:gd name="T26" fmla="*/ 98113 w 61"/>
                <a:gd name="T27" fmla="*/ 136017 h 50"/>
                <a:gd name="T28" fmla="*/ 98113 w 61"/>
                <a:gd name="T29" fmla="*/ 109570 h 50"/>
                <a:gd name="T30" fmla="*/ 94339 w 61"/>
                <a:gd name="T31" fmla="*/ 102013 h 50"/>
                <a:gd name="T32" fmla="*/ 64151 w 61"/>
                <a:gd name="T33" fmla="*/ 94457 h 50"/>
                <a:gd name="T34" fmla="*/ 41509 w 61"/>
                <a:gd name="T35" fmla="*/ 90678 h 50"/>
                <a:gd name="T36" fmla="*/ 11321 w 61"/>
                <a:gd name="T37" fmla="*/ 79343 h 50"/>
                <a:gd name="T38" fmla="*/ 22641 w 61"/>
                <a:gd name="T39" fmla="*/ 45339 h 50"/>
                <a:gd name="T40" fmla="*/ 18868 w 61"/>
                <a:gd name="T41" fmla="*/ 37783 h 50"/>
                <a:gd name="T42" fmla="*/ 11321 w 61"/>
                <a:gd name="T43" fmla="*/ 30226 h 50"/>
                <a:gd name="T44" fmla="*/ 22641 w 61"/>
                <a:gd name="T45" fmla="*/ 11335 h 50"/>
                <a:gd name="T46" fmla="*/ 60377 w 61"/>
                <a:gd name="T47" fmla="*/ 0 h 50"/>
                <a:gd name="T48" fmla="*/ 75471 w 61"/>
                <a:gd name="T49" fmla="*/ 22670 h 50"/>
                <a:gd name="T50" fmla="*/ 56604 w 61"/>
                <a:gd name="T51" fmla="*/ 37783 h 50"/>
                <a:gd name="T52" fmla="*/ 75471 w 61"/>
                <a:gd name="T53" fmla="*/ 45339 h 50"/>
                <a:gd name="T54" fmla="*/ 98113 w 61"/>
                <a:gd name="T55" fmla="*/ 30226 h 50"/>
                <a:gd name="T56" fmla="*/ 98113 w 61"/>
                <a:gd name="T57" fmla="*/ 11335 h 50"/>
                <a:gd name="T58" fmla="*/ 120754 w 61"/>
                <a:gd name="T59" fmla="*/ 34004 h 50"/>
                <a:gd name="T60" fmla="*/ 132075 w 61"/>
                <a:gd name="T61" fmla="*/ 41561 h 50"/>
                <a:gd name="T62" fmla="*/ 154717 w 61"/>
                <a:gd name="T63" fmla="*/ 41561 h 50"/>
                <a:gd name="T64" fmla="*/ 162264 w 61"/>
                <a:gd name="T65" fmla="*/ 41561 h 50"/>
                <a:gd name="T66" fmla="*/ 169811 w 61"/>
                <a:gd name="T67" fmla="*/ 52896 h 50"/>
                <a:gd name="T68" fmla="*/ 139622 w 61"/>
                <a:gd name="T69" fmla="*/ 68009 h 50"/>
                <a:gd name="T70" fmla="*/ 124528 w 61"/>
                <a:gd name="T71" fmla="*/ 52896 h 50"/>
                <a:gd name="T72" fmla="*/ 94339 w 61"/>
                <a:gd name="T73" fmla="*/ 68009 h 50"/>
                <a:gd name="T74" fmla="*/ 90566 w 61"/>
                <a:gd name="T75" fmla="*/ 56674 h 50"/>
                <a:gd name="T76" fmla="*/ 79245 w 61"/>
                <a:gd name="T77" fmla="*/ 52896 h 50"/>
                <a:gd name="T78" fmla="*/ 83019 w 61"/>
                <a:gd name="T79" fmla="*/ 71787 h 50"/>
                <a:gd name="T80" fmla="*/ 98113 w 61"/>
                <a:gd name="T81" fmla="*/ 86900 h 50"/>
                <a:gd name="T82" fmla="*/ 120754 w 61"/>
                <a:gd name="T83" fmla="*/ 86900 h 50"/>
                <a:gd name="T84" fmla="*/ 150943 w 61"/>
                <a:gd name="T85" fmla="*/ 71787 h 50"/>
                <a:gd name="T86" fmla="*/ 181132 w 61"/>
                <a:gd name="T87" fmla="*/ 79343 h 50"/>
                <a:gd name="T88" fmla="*/ 188679 w 61"/>
                <a:gd name="T89" fmla="*/ 86900 h 50"/>
                <a:gd name="T90" fmla="*/ 184905 w 61"/>
                <a:gd name="T91" fmla="*/ 105791 h 50"/>
                <a:gd name="T92" fmla="*/ 192452 w 61"/>
                <a:gd name="T93" fmla="*/ 109570 h 50"/>
                <a:gd name="T94" fmla="*/ 211320 w 61"/>
                <a:gd name="T95" fmla="*/ 98235 h 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1"/>
                <a:gd name="T145" fmla="*/ 0 h 50"/>
                <a:gd name="T146" fmla="*/ 61 w 61"/>
                <a:gd name="T147" fmla="*/ 50 h 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1" h="50">
                  <a:moveTo>
                    <a:pt x="60" y="28"/>
                  </a:moveTo>
                  <a:cubicBezTo>
                    <a:pt x="59" y="28"/>
                    <a:pt x="59" y="29"/>
                    <a:pt x="58" y="29"/>
                  </a:cubicBezTo>
                  <a:cubicBezTo>
                    <a:pt x="57" y="29"/>
                    <a:pt x="57" y="29"/>
                    <a:pt x="57" y="30"/>
                  </a:cubicBezTo>
                  <a:cubicBezTo>
                    <a:pt x="57" y="31"/>
                    <a:pt x="56" y="31"/>
                    <a:pt x="55" y="31"/>
                  </a:cubicBezTo>
                  <a:cubicBezTo>
                    <a:pt x="55" y="31"/>
                    <a:pt x="54" y="31"/>
                    <a:pt x="54" y="31"/>
                  </a:cubicBezTo>
                  <a:cubicBezTo>
                    <a:pt x="54" y="31"/>
                    <a:pt x="55" y="32"/>
                    <a:pt x="54" y="32"/>
                  </a:cubicBezTo>
                  <a:cubicBezTo>
                    <a:pt x="54" y="33"/>
                    <a:pt x="54" y="33"/>
                    <a:pt x="54" y="34"/>
                  </a:cubicBezTo>
                  <a:cubicBezTo>
                    <a:pt x="54" y="34"/>
                    <a:pt x="54" y="35"/>
                    <a:pt x="54" y="35"/>
                  </a:cubicBezTo>
                  <a:cubicBezTo>
                    <a:pt x="53" y="35"/>
                    <a:pt x="52" y="34"/>
                    <a:pt x="51" y="34"/>
                  </a:cubicBezTo>
                  <a:cubicBezTo>
                    <a:pt x="50" y="34"/>
                    <a:pt x="50" y="34"/>
                    <a:pt x="49" y="33"/>
                  </a:cubicBezTo>
                  <a:cubicBezTo>
                    <a:pt x="49" y="33"/>
                    <a:pt x="50" y="33"/>
                    <a:pt x="49" y="32"/>
                  </a:cubicBezTo>
                  <a:cubicBezTo>
                    <a:pt x="49" y="33"/>
                    <a:pt x="49" y="33"/>
                    <a:pt x="48" y="33"/>
                  </a:cubicBezTo>
                  <a:cubicBezTo>
                    <a:pt x="48" y="33"/>
                    <a:pt x="47" y="33"/>
                    <a:pt x="47" y="33"/>
                  </a:cubicBezTo>
                  <a:cubicBezTo>
                    <a:pt x="47" y="33"/>
                    <a:pt x="47" y="32"/>
                    <a:pt x="47" y="33"/>
                  </a:cubicBezTo>
                  <a:cubicBezTo>
                    <a:pt x="46" y="34"/>
                    <a:pt x="45" y="34"/>
                    <a:pt x="44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5"/>
                    <a:pt x="47" y="35"/>
                    <a:pt x="47" y="35"/>
                  </a:cubicBezTo>
                  <a:cubicBezTo>
                    <a:pt x="48" y="35"/>
                    <a:pt x="48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8" y="37"/>
                    <a:pt x="49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7"/>
                  </a:cubicBezTo>
                  <a:cubicBezTo>
                    <a:pt x="52" y="37"/>
                    <a:pt x="51" y="37"/>
                    <a:pt x="51" y="38"/>
                  </a:cubicBezTo>
                  <a:cubicBezTo>
                    <a:pt x="51" y="38"/>
                    <a:pt x="50" y="38"/>
                    <a:pt x="50" y="38"/>
                  </a:cubicBezTo>
                  <a:cubicBezTo>
                    <a:pt x="50" y="39"/>
                    <a:pt x="50" y="40"/>
                    <a:pt x="50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9" y="42"/>
                    <a:pt x="52" y="42"/>
                    <a:pt x="50" y="43"/>
                  </a:cubicBezTo>
                  <a:cubicBezTo>
                    <a:pt x="50" y="43"/>
                    <a:pt x="49" y="43"/>
                    <a:pt x="49" y="43"/>
                  </a:cubicBezTo>
                  <a:cubicBezTo>
                    <a:pt x="48" y="44"/>
                    <a:pt x="48" y="44"/>
                    <a:pt x="48" y="45"/>
                  </a:cubicBezTo>
                  <a:cubicBezTo>
                    <a:pt x="48" y="46"/>
                    <a:pt x="47" y="45"/>
                    <a:pt x="46" y="45"/>
                  </a:cubicBezTo>
                  <a:cubicBezTo>
                    <a:pt x="45" y="46"/>
                    <a:pt x="45" y="46"/>
                    <a:pt x="44" y="46"/>
                  </a:cubicBezTo>
                  <a:cubicBezTo>
                    <a:pt x="44" y="47"/>
                    <a:pt x="43" y="47"/>
                    <a:pt x="43" y="48"/>
                  </a:cubicBezTo>
                  <a:cubicBezTo>
                    <a:pt x="42" y="48"/>
                    <a:pt x="43" y="49"/>
                    <a:pt x="42" y="49"/>
                  </a:cubicBezTo>
                  <a:cubicBezTo>
                    <a:pt x="42" y="50"/>
                    <a:pt x="41" y="50"/>
                    <a:pt x="41" y="50"/>
                  </a:cubicBezTo>
                  <a:cubicBezTo>
                    <a:pt x="41" y="49"/>
                    <a:pt x="40" y="49"/>
                    <a:pt x="40" y="49"/>
                  </a:cubicBezTo>
                  <a:cubicBezTo>
                    <a:pt x="40" y="48"/>
                    <a:pt x="41" y="48"/>
                    <a:pt x="40" y="48"/>
                  </a:cubicBezTo>
                  <a:cubicBezTo>
                    <a:pt x="39" y="48"/>
                    <a:pt x="39" y="49"/>
                    <a:pt x="38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8" y="49"/>
                    <a:pt x="38" y="48"/>
                    <a:pt x="38" y="48"/>
                  </a:cubicBezTo>
                  <a:cubicBezTo>
                    <a:pt x="38" y="48"/>
                    <a:pt x="37" y="48"/>
                    <a:pt x="37" y="48"/>
                  </a:cubicBezTo>
                  <a:cubicBezTo>
                    <a:pt x="36" y="48"/>
                    <a:pt x="36" y="49"/>
                    <a:pt x="35" y="49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3" y="49"/>
                    <a:pt x="37" y="48"/>
                    <a:pt x="34" y="48"/>
                  </a:cubicBezTo>
                  <a:cubicBezTo>
                    <a:pt x="33" y="48"/>
                    <a:pt x="33" y="49"/>
                    <a:pt x="32" y="49"/>
                  </a:cubicBezTo>
                  <a:cubicBezTo>
                    <a:pt x="31" y="48"/>
                    <a:pt x="33" y="48"/>
                    <a:pt x="32" y="47"/>
                  </a:cubicBezTo>
                  <a:cubicBezTo>
                    <a:pt x="32" y="47"/>
                    <a:pt x="31" y="47"/>
                    <a:pt x="30" y="47"/>
                  </a:cubicBezTo>
                  <a:cubicBezTo>
                    <a:pt x="30" y="47"/>
                    <a:pt x="30" y="46"/>
                    <a:pt x="30" y="46"/>
                  </a:cubicBezTo>
                  <a:cubicBezTo>
                    <a:pt x="30" y="46"/>
                    <a:pt x="29" y="45"/>
                    <a:pt x="30" y="45"/>
                  </a:cubicBezTo>
                  <a:cubicBezTo>
                    <a:pt x="29" y="45"/>
                    <a:pt x="28" y="45"/>
                    <a:pt x="28" y="44"/>
                  </a:cubicBezTo>
                  <a:cubicBezTo>
                    <a:pt x="28" y="43"/>
                    <a:pt x="27" y="43"/>
                    <a:pt x="28" y="42"/>
                  </a:cubicBezTo>
                  <a:cubicBezTo>
                    <a:pt x="28" y="42"/>
                    <a:pt x="27" y="41"/>
                    <a:pt x="28" y="41"/>
                  </a:cubicBezTo>
                  <a:cubicBezTo>
                    <a:pt x="27" y="40"/>
                    <a:pt x="25" y="39"/>
                    <a:pt x="25" y="38"/>
                  </a:cubicBezTo>
                  <a:cubicBezTo>
                    <a:pt x="25" y="37"/>
                    <a:pt x="26" y="37"/>
                    <a:pt x="26" y="36"/>
                  </a:cubicBezTo>
                  <a:cubicBezTo>
                    <a:pt x="25" y="35"/>
                    <a:pt x="27" y="34"/>
                    <a:pt x="27" y="33"/>
                  </a:cubicBezTo>
                  <a:cubicBezTo>
                    <a:pt x="27" y="32"/>
                    <a:pt x="26" y="32"/>
                    <a:pt x="26" y="31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26" y="30"/>
                    <a:pt x="28" y="29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7"/>
                    <a:pt x="25" y="27"/>
                    <a:pt x="25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6"/>
                    <a:pt x="22" y="27"/>
                    <a:pt x="22" y="27"/>
                  </a:cubicBezTo>
                  <a:cubicBezTo>
                    <a:pt x="22" y="26"/>
                    <a:pt x="21" y="26"/>
                    <a:pt x="20" y="26"/>
                  </a:cubicBezTo>
                  <a:cubicBezTo>
                    <a:pt x="19" y="26"/>
                    <a:pt x="19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4"/>
                    <a:pt x="14" y="25"/>
                    <a:pt x="14" y="24"/>
                  </a:cubicBezTo>
                  <a:cubicBezTo>
                    <a:pt x="13" y="24"/>
                    <a:pt x="13" y="24"/>
                    <a:pt x="13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0" y="24"/>
                    <a:pt x="10" y="24"/>
                    <a:pt x="10" y="23"/>
                  </a:cubicBezTo>
                  <a:cubicBezTo>
                    <a:pt x="10" y="23"/>
                    <a:pt x="12" y="23"/>
                    <a:pt x="11" y="22"/>
                  </a:cubicBezTo>
                  <a:cubicBezTo>
                    <a:pt x="10" y="22"/>
                    <a:pt x="9" y="22"/>
                    <a:pt x="8" y="22"/>
                  </a:cubicBezTo>
                  <a:cubicBezTo>
                    <a:pt x="6" y="22"/>
                    <a:pt x="4" y="22"/>
                    <a:pt x="3" y="21"/>
                  </a:cubicBezTo>
                  <a:cubicBezTo>
                    <a:pt x="3" y="20"/>
                    <a:pt x="3" y="20"/>
                    <a:pt x="2" y="20"/>
                  </a:cubicBezTo>
                  <a:cubicBezTo>
                    <a:pt x="1" y="20"/>
                    <a:pt x="1" y="18"/>
                    <a:pt x="1" y="17"/>
                  </a:cubicBezTo>
                  <a:cubicBezTo>
                    <a:pt x="0" y="16"/>
                    <a:pt x="3" y="15"/>
                    <a:pt x="2" y="14"/>
                  </a:cubicBezTo>
                  <a:cubicBezTo>
                    <a:pt x="3" y="13"/>
                    <a:pt x="5" y="13"/>
                    <a:pt x="6" y="12"/>
                  </a:cubicBezTo>
                  <a:cubicBezTo>
                    <a:pt x="6" y="12"/>
                    <a:pt x="6" y="11"/>
                    <a:pt x="7" y="11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ubicBezTo>
                    <a:pt x="5" y="11"/>
                    <a:pt x="6" y="10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4" y="10"/>
                    <a:pt x="3" y="10"/>
                    <a:pt x="4" y="10"/>
                  </a:cubicBezTo>
                  <a:cubicBezTo>
                    <a:pt x="4" y="9"/>
                    <a:pt x="5" y="9"/>
                    <a:pt x="4" y="9"/>
                  </a:cubicBezTo>
                  <a:cubicBezTo>
                    <a:pt x="4" y="8"/>
                    <a:pt x="3" y="9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4" y="6"/>
                    <a:pt x="5" y="5"/>
                    <a:pt x="5" y="4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9" y="1"/>
                    <a:pt x="10" y="2"/>
                    <a:pt x="11" y="1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5" y="1"/>
                    <a:pt x="15" y="0"/>
                    <a:pt x="16" y="0"/>
                  </a:cubicBezTo>
                  <a:cubicBezTo>
                    <a:pt x="16" y="0"/>
                    <a:pt x="16" y="1"/>
                    <a:pt x="17" y="1"/>
                  </a:cubicBezTo>
                  <a:cubicBezTo>
                    <a:pt x="17" y="1"/>
                    <a:pt x="19" y="1"/>
                    <a:pt x="19" y="2"/>
                  </a:cubicBezTo>
                  <a:cubicBezTo>
                    <a:pt x="19" y="2"/>
                    <a:pt x="19" y="3"/>
                    <a:pt x="20" y="3"/>
                  </a:cubicBezTo>
                  <a:cubicBezTo>
                    <a:pt x="20" y="4"/>
                    <a:pt x="20" y="5"/>
                    <a:pt x="20" y="6"/>
                  </a:cubicBezTo>
                  <a:cubicBezTo>
                    <a:pt x="20" y="6"/>
                    <a:pt x="19" y="7"/>
                    <a:pt x="19" y="7"/>
                  </a:cubicBezTo>
                  <a:cubicBezTo>
                    <a:pt x="19" y="8"/>
                    <a:pt x="18" y="8"/>
                    <a:pt x="18" y="9"/>
                  </a:cubicBezTo>
                  <a:cubicBezTo>
                    <a:pt x="17" y="9"/>
                    <a:pt x="16" y="9"/>
                    <a:pt x="16" y="10"/>
                  </a:cubicBezTo>
                  <a:cubicBezTo>
                    <a:pt x="16" y="10"/>
                    <a:pt x="15" y="10"/>
                    <a:pt x="15" y="10"/>
                  </a:cubicBezTo>
                  <a:cubicBezTo>
                    <a:pt x="17" y="11"/>
                    <a:pt x="18" y="12"/>
                    <a:pt x="19" y="13"/>
                  </a:cubicBezTo>
                  <a:cubicBezTo>
                    <a:pt x="19" y="14"/>
                    <a:pt x="20" y="14"/>
                    <a:pt x="20" y="14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1" y="13"/>
                    <a:pt x="20" y="13"/>
                    <a:pt x="20" y="12"/>
                  </a:cubicBezTo>
                  <a:cubicBezTo>
                    <a:pt x="21" y="12"/>
                    <a:pt x="20" y="12"/>
                    <a:pt x="20" y="11"/>
                  </a:cubicBezTo>
                  <a:cubicBezTo>
                    <a:pt x="20" y="11"/>
                    <a:pt x="21" y="11"/>
                    <a:pt x="21" y="11"/>
                  </a:cubicBezTo>
                  <a:cubicBezTo>
                    <a:pt x="22" y="9"/>
                    <a:pt x="24" y="9"/>
                    <a:pt x="25" y="8"/>
                  </a:cubicBezTo>
                  <a:cubicBezTo>
                    <a:pt x="25" y="8"/>
                    <a:pt x="26" y="8"/>
                    <a:pt x="26" y="8"/>
                  </a:cubicBezTo>
                  <a:cubicBezTo>
                    <a:pt x="26" y="7"/>
                    <a:pt x="26" y="7"/>
                    <a:pt x="26" y="6"/>
                  </a:cubicBezTo>
                  <a:cubicBezTo>
                    <a:pt x="26" y="6"/>
                    <a:pt x="26" y="5"/>
                    <a:pt x="26" y="5"/>
                  </a:cubicBezTo>
                  <a:cubicBezTo>
                    <a:pt x="25" y="4"/>
                    <a:pt x="25" y="4"/>
                    <a:pt x="25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7" y="3"/>
                    <a:pt x="26" y="5"/>
                    <a:pt x="27" y="5"/>
                  </a:cubicBezTo>
                  <a:cubicBezTo>
                    <a:pt x="27" y="6"/>
                    <a:pt x="27" y="7"/>
                    <a:pt x="28" y="8"/>
                  </a:cubicBezTo>
                  <a:cubicBezTo>
                    <a:pt x="29" y="7"/>
                    <a:pt x="30" y="8"/>
                    <a:pt x="30" y="8"/>
                  </a:cubicBezTo>
                  <a:cubicBezTo>
                    <a:pt x="32" y="8"/>
                    <a:pt x="32" y="9"/>
                    <a:pt x="32" y="9"/>
                  </a:cubicBezTo>
                  <a:cubicBezTo>
                    <a:pt x="32" y="10"/>
                    <a:pt x="33" y="11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2"/>
                    <a:pt x="32" y="13"/>
                    <a:pt x="34" y="13"/>
                  </a:cubicBezTo>
                  <a:cubicBezTo>
                    <a:pt x="34" y="12"/>
                    <a:pt x="34" y="12"/>
                    <a:pt x="35" y="11"/>
                  </a:cubicBezTo>
                  <a:cubicBezTo>
                    <a:pt x="35" y="11"/>
                    <a:pt x="34" y="11"/>
                    <a:pt x="35" y="10"/>
                  </a:cubicBezTo>
                  <a:cubicBezTo>
                    <a:pt x="35" y="10"/>
                    <a:pt x="36" y="10"/>
                    <a:pt x="36" y="10"/>
                  </a:cubicBezTo>
                  <a:cubicBezTo>
                    <a:pt x="37" y="10"/>
                    <a:pt x="38" y="10"/>
                    <a:pt x="38" y="10"/>
                  </a:cubicBezTo>
                  <a:cubicBezTo>
                    <a:pt x="39" y="10"/>
                    <a:pt x="40" y="10"/>
                    <a:pt x="41" y="11"/>
                  </a:cubicBezTo>
                  <a:cubicBezTo>
                    <a:pt x="41" y="11"/>
                    <a:pt x="41" y="12"/>
                    <a:pt x="42" y="11"/>
                  </a:cubicBezTo>
                  <a:cubicBezTo>
                    <a:pt x="42" y="11"/>
                    <a:pt x="42" y="12"/>
                    <a:pt x="43" y="11"/>
                  </a:cubicBezTo>
                  <a:cubicBezTo>
                    <a:pt x="43" y="11"/>
                    <a:pt x="43" y="11"/>
                    <a:pt x="42" y="11"/>
                  </a:cubicBezTo>
                  <a:cubicBezTo>
                    <a:pt x="42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4" y="12"/>
                  </a:cubicBezTo>
                  <a:cubicBezTo>
                    <a:pt x="44" y="13"/>
                    <a:pt x="45" y="13"/>
                    <a:pt x="45" y="14"/>
                  </a:cubicBezTo>
                  <a:cubicBezTo>
                    <a:pt x="45" y="14"/>
                    <a:pt x="44" y="15"/>
                    <a:pt x="44" y="15"/>
                  </a:cubicBezTo>
                  <a:cubicBezTo>
                    <a:pt x="43" y="16"/>
                    <a:pt x="42" y="16"/>
                    <a:pt x="40" y="17"/>
                  </a:cubicBezTo>
                  <a:cubicBezTo>
                    <a:pt x="40" y="17"/>
                    <a:pt x="40" y="17"/>
                    <a:pt x="40" y="18"/>
                  </a:cubicBezTo>
                  <a:cubicBezTo>
                    <a:pt x="39" y="18"/>
                    <a:pt x="37" y="19"/>
                    <a:pt x="37" y="18"/>
                  </a:cubicBezTo>
                  <a:cubicBezTo>
                    <a:pt x="36" y="18"/>
                    <a:pt x="36" y="17"/>
                    <a:pt x="37" y="16"/>
                  </a:cubicBezTo>
                  <a:cubicBezTo>
                    <a:pt x="36" y="16"/>
                    <a:pt x="35" y="16"/>
                    <a:pt x="35" y="15"/>
                  </a:cubicBezTo>
                  <a:cubicBezTo>
                    <a:pt x="34" y="15"/>
                    <a:pt x="33" y="16"/>
                    <a:pt x="33" y="15"/>
                  </a:cubicBezTo>
                  <a:cubicBezTo>
                    <a:pt x="33" y="15"/>
                    <a:pt x="33" y="14"/>
                    <a:pt x="33" y="14"/>
                  </a:cubicBezTo>
                  <a:cubicBezTo>
                    <a:pt x="32" y="14"/>
                    <a:pt x="32" y="14"/>
                    <a:pt x="31" y="13"/>
                  </a:cubicBezTo>
                  <a:cubicBezTo>
                    <a:pt x="30" y="14"/>
                    <a:pt x="30" y="14"/>
                    <a:pt x="29" y="14"/>
                  </a:cubicBezTo>
                  <a:cubicBezTo>
                    <a:pt x="28" y="14"/>
                    <a:pt x="27" y="15"/>
                    <a:pt x="26" y="16"/>
                  </a:cubicBezTo>
                  <a:cubicBezTo>
                    <a:pt x="26" y="17"/>
                    <a:pt x="26" y="17"/>
                    <a:pt x="25" y="18"/>
                  </a:cubicBezTo>
                  <a:cubicBezTo>
                    <a:pt x="25" y="19"/>
                    <a:pt x="25" y="19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5" y="18"/>
                    <a:pt x="25" y="16"/>
                  </a:cubicBezTo>
                  <a:cubicBezTo>
                    <a:pt x="25" y="16"/>
                    <a:pt x="23" y="16"/>
                    <a:pt x="24" y="15"/>
                  </a:cubicBezTo>
                  <a:cubicBezTo>
                    <a:pt x="24" y="15"/>
                    <a:pt x="23" y="15"/>
                    <a:pt x="22" y="15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5"/>
                    <a:pt x="23" y="15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20" y="14"/>
                    <a:pt x="19" y="15"/>
                    <a:pt x="19" y="15"/>
                  </a:cubicBezTo>
                  <a:cubicBezTo>
                    <a:pt x="20" y="16"/>
                    <a:pt x="19" y="17"/>
                    <a:pt x="19" y="17"/>
                  </a:cubicBezTo>
                  <a:cubicBezTo>
                    <a:pt x="18" y="18"/>
                    <a:pt x="19" y="18"/>
                    <a:pt x="20" y="18"/>
                  </a:cubicBezTo>
                  <a:cubicBezTo>
                    <a:pt x="21" y="18"/>
                    <a:pt x="21" y="18"/>
                    <a:pt x="22" y="1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21"/>
                    <a:pt x="25" y="21"/>
                    <a:pt x="25" y="21"/>
                  </a:cubicBezTo>
                  <a:cubicBezTo>
                    <a:pt x="26" y="22"/>
                    <a:pt x="26" y="22"/>
                    <a:pt x="26" y="23"/>
                  </a:cubicBezTo>
                  <a:cubicBezTo>
                    <a:pt x="28" y="23"/>
                    <a:pt x="28" y="24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9" y="25"/>
                    <a:pt x="30" y="24"/>
                    <a:pt x="31" y="24"/>
                  </a:cubicBezTo>
                  <a:cubicBezTo>
                    <a:pt x="31" y="24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3" y="22"/>
                    <a:pt x="35" y="22"/>
                    <a:pt x="35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7" y="20"/>
                    <a:pt x="39" y="20"/>
                    <a:pt x="40" y="19"/>
                  </a:cubicBezTo>
                  <a:cubicBezTo>
                    <a:pt x="41" y="19"/>
                    <a:pt x="42" y="19"/>
                    <a:pt x="42" y="20"/>
                  </a:cubicBezTo>
                  <a:cubicBezTo>
                    <a:pt x="43" y="20"/>
                    <a:pt x="44" y="20"/>
                    <a:pt x="45" y="20"/>
                  </a:cubicBezTo>
                  <a:cubicBezTo>
                    <a:pt x="45" y="21"/>
                    <a:pt x="46" y="21"/>
                    <a:pt x="46" y="21"/>
                  </a:cubicBezTo>
                  <a:cubicBezTo>
                    <a:pt x="47" y="22"/>
                    <a:pt x="47" y="20"/>
                    <a:pt x="48" y="21"/>
                  </a:cubicBezTo>
                  <a:cubicBezTo>
                    <a:pt x="47" y="22"/>
                    <a:pt x="47" y="22"/>
                    <a:pt x="48" y="22"/>
                  </a:cubicBezTo>
                  <a:cubicBezTo>
                    <a:pt x="48" y="22"/>
                    <a:pt x="48" y="22"/>
                    <a:pt x="49" y="22"/>
                  </a:cubicBezTo>
                  <a:cubicBezTo>
                    <a:pt x="49" y="23"/>
                    <a:pt x="48" y="23"/>
                    <a:pt x="49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4"/>
                    <a:pt x="49" y="24"/>
                    <a:pt x="49" y="24"/>
                  </a:cubicBezTo>
                  <a:cubicBezTo>
                    <a:pt x="49" y="25"/>
                    <a:pt x="50" y="25"/>
                    <a:pt x="50" y="26"/>
                  </a:cubicBezTo>
                  <a:cubicBezTo>
                    <a:pt x="49" y="26"/>
                    <a:pt x="50" y="27"/>
                    <a:pt x="49" y="27"/>
                  </a:cubicBezTo>
                  <a:cubicBezTo>
                    <a:pt x="49" y="28"/>
                    <a:pt x="50" y="28"/>
                    <a:pt x="49" y="28"/>
                  </a:cubicBezTo>
                  <a:cubicBezTo>
                    <a:pt x="48" y="29"/>
                    <a:pt x="50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1"/>
                    <a:pt x="49" y="30"/>
                    <a:pt x="49" y="30"/>
                  </a:cubicBezTo>
                  <a:cubicBezTo>
                    <a:pt x="49" y="30"/>
                    <a:pt x="50" y="29"/>
                    <a:pt x="51" y="29"/>
                  </a:cubicBezTo>
                  <a:cubicBezTo>
                    <a:pt x="52" y="29"/>
                    <a:pt x="52" y="29"/>
                    <a:pt x="53" y="30"/>
                  </a:cubicBezTo>
                  <a:cubicBezTo>
                    <a:pt x="53" y="29"/>
                    <a:pt x="53" y="29"/>
                    <a:pt x="54" y="28"/>
                  </a:cubicBezTo>
                  <a:cubicBezTo>
                    <a:pt x="54" y="28"/>
                    <a:pt x="55" y="28"/>
                    <a:pt x="56" y="28"/>
                  </a:cubicBezTo>
                  <a:cubicBezTo>
                    <a:pt x="56" y="27"/>
                    <a:pt x="56" y="27"/>
                    <a:pt x="56" y="26"/>
                  </a:cubicBezTo>
                  <a:cubicBezTo>
                    <a:pt x="57" y="26"/>
                    <a:pt x="58" y="25"/>
                    <a:pt x="59" y="25"/>
                  </a:cubicBezTo>
                  <a:cubicBezTo>
                    <a:pt x="60" y="25"/>
                    <a:pt x="60" y="26"/>
                    <a:pt x="60" y="26"/>
                  </a:cubicBezTo>
                  <a:cubicBezTo>
                    <a:pt x="61" y="26"/>
                    <a:pt x="60" y="27"/>
                    <a:pt x="60" y="28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" name="Freeform 530"/>
            <p:cNvSpPr>
              <a:spLocks noChangeArrowheads="1"/>
            </p:cNvSpPr>
            <p:nvPr/>
          </p:nvSpPr>
          <p:spPr bwMode="auto">
            <a:xfrm>
              <a:off x="795338" y="309562"/>
              <a:ext cx="23813" cy="19050"/>
            </a:xfrm>
            <a:custGeom>
              <a:avLst/>
              <a:gdLst>
                <a:gd name="T0" fmla="*/ 19844 w 6"/>
                <a:gd name="T1" fmla="*/ 15240 h 5"/>
                <a:gd name="T2" fmla="*/ 7938 w 6"/>
                <a:gd name="T3" fmla="*/ 19050 h 5"/>
                <a:gd name="T4" fmla="*/ 3969 w 6"/>
                <a:gd name="T5" fmla="*/ 19050 h 5"/>
                <a:gd name="T6" fmla="*/ 3969 w 6"/>
                <a:gd name="T7" fmla="*/ 7620 h 5"/>
                <a:gd name="T8" fmla="*/ 15875 w 6"/>
                <a:gd name="T9" fmla="*/ 3810 h 5"/>
                <a:gd name="T10" fmla="*/ 23813 w 6"/>
                <a:gd name="T11" fmla="*/ 7620 h 5"/>
                <a:gd name="T12" fmla="*/ 19844 w 6"/>
                <a:gd name="T13" fmla="*/ 1524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5"/>
                <a:gd name="T23" fmla="*/ 6 w 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5">
                  <a:moveTo>
                    <a:pt x="5" y="4"/>
                  </a:moveTo>
                  <a:cubicBezTo>
                    <a:pt x="5" y="5"/>
                    <a:pt x="3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5" y="1"/>
                    <a:pt x="5" y="1"/>
                    <a:pt x="6" y="2"/>
                  </a:cubicBezTo>
                  <a:cubicBezTo>
                    <a:pt x="6" y="2"/>
                    <a:pt x="6" y="3"/>
                    <a:pt x="5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" name="Freeform 531"/>
            <p:cNvSpPr>
              <a:spLocks noChangeArrowheads="1"/>
            </p:cNvSpPr>
            <p:nvPr/>
          </p:nvSpPr>
          <p:spPr bwMode="auto">
            <a:xfrm>
              <a:off x="758825" y="282575"/>
              <a:ext cx="49213" cy="38100"/>
            </a:xfrm>
            <a:custGeom>
              <a:avLst/>
              <a:gdLst>
                <a:gd name="T0" fmla="*/ 45427 w 13"/>
                <a:gd name="T1" fmla="*/ 26670 h 10"/>
                <a:gd name="T2" fmla="*/ 45427 w 13"/>
                <a:gd name="T3" fmla="*/ 26670 h 10"/>
                <a:gd name="T4" fmla="*/ 30285 w 13"/>
                <a:gd name="T5" fmla="*/ 34290 h 10"/>
                <a:gd name="T6" fmla="*/ 30285 w 13"/>
                <a:gd name="T7" fmla="*/ 38100 h 10"/>
                <a:gd name="T8" fmla="*/ 26499 w 13"/>
                <a:gd name="T9" fmla="*/ 34290 h 10"/>
                <a:gd name="T10" fmla="*/ 15142 w 13"/>
                <a:gd name="T11" fmla="*/ 38100 h 10"/>
                <a:gd name="T12" fmla="*/ 11357 w 13"/>
                <a:gd name="T13" fmla="*/ 38100 h 10"/>
                <a:gd name="T14" fmla="*/ 7571 w 13"/>
                <a:gd name="T15" fmla="*/ 34290 h 10"/>
                <a:gd name="T16" fmla="*/ 3786 w 13"/>
                <a:gd name="T17" fmla="*/ 26670 h 10"/>
                <a:gd name="T18" fmla="*/ 7571 w 13"/>
                <a:gd name="T19" fmla="*/ 11430 h 10"/>
                <a:gd name="T20" fmla="*/ 22714 w 13"/>
                <a:gd name="T21" fmla="*/ 3810 h 10"/>
                <a:gd name="T22" fmla="*/ 37856 w 13"/>
                <a:gd name="T23" fmla="*/ 3810 h 10"/>
                <a:gd name="T24" fmla="*/ 41642 w 13"/>
                <a:gd name="T25" fmla="*/ 7620 h 10"/>
                <a:gd name="T26" fmla="*/ 49213 w 13"/>
                <a:gd name="T27" fmla="*/ 15240 h 10"/>
                <a:gd name="T28" fmla="*/ 45427 w 13"/>
                <a:gd name="T29" fmla="*/ 26670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"/>
                <a:gd name="T46" fmla="*/ 0 h 10"/>
                <a:gd name="T47" fmla="*/ 13 w 13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" h="10"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0" y="8"/>
                    <a:pt x="9" y="8"/>
                    <a:pt x="8" y="9"/>
                  </a:cubicBezTo>
                  <a:cubicBezTo>
                    <a:pt x="8" y="9"/>
                    <a:pt x="8" y="9"/>
                    <a:pt x="8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9"/>
                    <a:pt x="5" y="9"/>
                    <a:pt x="4" y="10"/>
                  </a:cubicBezTo>
                  <a:cubicBezTo>
                    <a:pt x="4" y="10"/>
                    <a:pt x="3" y="10"/>
                    <a:pt x="3" y="10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3" y="2"/>
                    <a:pt x="4" y="1"/>
                    <a:pt x="6" y="1"/>
                  </a:cubicBezTo>
                  <a:cubicBezTo>
                    <a:pt x="7" y="0"/>
                    <a:pt x="9" y="1"/>
                    <a:pt x="10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4"/>
                    <a:pt x="13" y="4"/>
                  </a:cubicBezTo>
                  <a:cubicBezTo>
                    <a:pt x="12" y="5"/>
                    <a:pt x="13" y="6"/>
                    <a:pt x="12" y="7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9" name="Freeform 532"/>
            <p:cNvSpPr>
              <a:spLocks noChangeArrowheads="1"/>
            </p:cNvSpPr>
            <p:nvPr/>
          </p:nvSpPr>
          <p:spPr bwMode="auto">
            <a:xfrm>
              <a:off x="674688" y="109537"/>
              <a:ext cx="15875" cy="1"/>
            </a:xfrm>
            <a:custGeom>
              <a:avLst/>
              <a:gdLst>
                <a:gd name="T0" fmla="*/ 15875 w 4"/>
                <a:gd name="T1" fmla="*/ 0 h 1"/>
                <a:gd name="T2" fmla="*/ 3969 w 4"/>
                <a:gd name="T3" fmla="*/ 0 h 1"/>
                <a:gd name="T4" fmla="*/ 3969 w 4"/>
                <a:gd name="T5" fmla="*/ 0 h 1"/>
                <a:gd name="T6" fmla="*/ 15875 w 4"/>
                <a:gd name="T7" fmla="*/ 0 h 1"/>
                <a:gd name="T8" fmla="*/ 15875 w 4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"/>
                <a:gd name="T17" fmla="*/ 4 w 4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0" name="Freeform 533"/>
            <p:cNvSpPr>
              <a:spLocks noChangeArrowheads="1"/>
            </p:cNvSpPr>
            <p:nvPr/>
          </p:nvSpPr>
          <p:spPr bwMode="auto">
            <a:xfrm>
              <a:off x="712788" y="268287"/>
              <a:ext cx="26988" cy="14288"/>
            </a:xfrm>
            <a:custGeom>
              <a:avLst/>
              <a:gdLst>
                <a:gd name="T0" fmla="*/ 26988 w 7"/>
                <a:gd name="T1" fmla="*/ 3572 h 4"/>
                <a:gd name="T2" fmla="*/ 19277 w 7"/>
                <a:gd name="T3" fmla="*/ 7144 h 4"/>
                <a:gd name="T4" fmla="*/ 7711 w 7"/>
                <a:gd name="T5" fmla="*/ 10716 h 4"/>
                <a:gd name="T6" fmla="*/ 3855 w 7"/>
                <a:gd name="T7" fmla="*/ 14288 h 4"/>
                <a:gd name="T8" fmla="*/ 0 w 7"/>
                <a:gd name="T9" fmla="*/ 14288 h 4"/>
                <a:gd name="T10" fmla="*/ 7711 w 7"/>
                <a:gd name="T11" fmla="*/ 10716 h 4"/>
                <a:gd name="T12" fmla="*/ 26988 w 7"/>
                <a:gd name="T13" fmla="*/ 0 h 4"/>
                <a:gd name="T14" fmla="*/ 26988 w 7"/>
                <a:gd name="T15" fmla="*/ 3572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4"/>
                <a:gd name="T26" fmla="*/ 7 w 7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4">
                  <a:moveTo>
                    <a:pt x="7" y="1"/>
                  </a:moveTo>
                  <a:cubicBezTo>
                    <a:pt x="6" y="1"/>
                    <a:pt x="5" y="2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1" name="Freeform 534"/>
            <p:cNvSpPr>
              <a:spLocks noChangeArrowheads="1"/>
            </p:cNvSpPr>
            <p:nvPr/>
          </p:nvSpPr>
          <p:spPr bwMode="auto">
            <a:xfrm>
              <a:off x="792163" y="490537"/>
              <a:ext cx="7938" cy="11113"/>
            </a:xfrm>
            <a:custGeom>
              <a:avLst/>
              <a:gdLst>
                <a:gd name="T0" fmla="*/ 7938 w 2"/>
                <a:gd name="T1" fmla="*/ 7409 h 3"/>
                <a:gd name="T2" fmla="*/ 0 w 2"/>
                <a:gd name="T3" fmla="*/ 3704 h 3"/>
                <a:gd name="T4" fmla="*/ 3969 w 2"/>
                <a:gd name="T5" fmla="*/ 0 h 3"/>
                <a:gd name="T6" fmla="*/ 3969 w 2"/>
                <a:gd name="T7" fmla="*/ 0 h 3"/>
                <a:gd name="T8" fmla="*/ 7938 w 2"/>
                <a:gd name="T9" fmla="*/ 7409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0" y="3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2" name="Freeform 535"/>
            <p:cNvSpPr>
              <a:spLocks noChangeArrowheads="1"/>
            </p:cNvSpPr>
            <p:nvPr/>
          </p:nvSpPr>
          <p:spPr bwMode="auto">
            <a:xfrm>
              <a:off x="709613" y="282575"/>
              <a:ext cx="11113" cy="7938"/>
            </a:xfrm>
            <a:custGeom>
              <a:avLst/>
              <a:gdLst>
                <a:gd name="T0" fmla="*/ 0 w 3"/>
                <a:gd name="T1" fmla="*/ 7938 h 2"/>
                <a:gd name="T2" fmla="*/ 0 w 3"/>
                <a:gd name="T3" fmla="*/ 7938 h 2"/>
                <a:gd name="T4" fmla="*/ 11113 w 3"/>
                <a:gd name="T5" fmla="*/ 0 h 2"/>
                <a:gd name="T6" fmla="*/ 0 w 3"/>
                <a:gd name="T7" fmla="*/ 7938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3" name="Freeform 536"/>
            <p:cNvSpPr>
              <a:spLocks noChangeArrowheads="1"/>
            </p:cNvSpPr>
            <p:nvPr/>
          </p:nvSpPr>
          <p:spPr bwMode="auto">
            <a:xfrm>
              <a:off x="660400" y="128587"/>
              <a:ext cx="3175" cy="11113"/>
            </a:xfrm>
            <a:custGeom>
              <a:avLst/>
              <a:gdLst>
                <a:gd name="T0" fmla="*/ 3175 w 1"/>
                <a:gd name="T1" fmla="*/ 11113 h 3"/>
                <a:gd name="T2" fmla="*/ 0 w 1"/>
                <a:gd name="T3" fmla="*/ 11113 h 3"/>
                <a:gd name="T4" fmla="*/ 0 w 1"/>
                <a:gd name="T5" fmla="*/ 3704 h 3"/>
                <a:gd name="T6" fmla="*/ 0 w 1"/>
                <a:gd name="T7" fmla="*/ 0 h 3"/>
                <a:gd name="T8" fmla="*/ 3175 w 1"/>
                <a:gd name="T9" fmla="*/ 7409 h 3"/>
                <a:gd name="T10" fmla="*/ 3175 w 1"/>
                <a:gd name="T11" fmla="*/ 7409 h 3"/>
                <a:gd name="T12" fmla="*/ 3175 w 1"/>
                <a:gd name="T13" fmla="*/ 1111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3"/>
                <a:gd name="T23" fmla="*/ 1 w 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4" name="Freeform 537"/>
            <p:cNvSpPr>
              <a:spLocks noChangeArrowheads="1"/>
            </p:cNvSpPr>
            <p:nvPr/>
          </p:nvSpPr>
          <p:spPr bwMode="auto">
            <a:xfrm>
              <a:off x="690563" y="238125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3175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5" name="Freeform 538"/>
            <p:cNvSpPr>
              <a:spLocks noChangeArrowheads="1"/>
            </p:cNvSpPr>
            <p:nvPr/>
          </p:nvSpPr>
          <p:spPr bwMode="auto">
            <a:xfrm>
              <a:off x="622300" y="214312"/>
              <a:ext cx="15875" cy="19050"/>
            </a:xfrm>
            <a:custGeom>
              <a:avLst/>
              <a:gdLst>
                <a:gd name="T0" fmla="*/ 7938 w 4"/>
                <a:gd name="T1" fmla="*/ 11430 h 5"/>
                <a:gd name="T2" fmla="*/ 3969 w 4"/>
                <a:gd name="T3" fmla="*/ 15240 h 5"/>
                <a:gd name="T4" fmla="*/ 0 w 4"/>
                <a:gd name="T5" fmla="*/ 19050 h 5"/>
                <a:gd name="T6" fmla="*/ 3969 w 4"/>
                <a:gd name="T7" fmla="*/ 15240 h 5"/>
                <a:gd name="T8" fmla="*/ 11906 w 4"/>
                <a:gd name="T9" fmla="*/ 3810 h 5"/>
                <a:gd name="T10" fmla="*/ 7938 w 4"/>
                <a:gd name="T11" fmla="*/ 3810 h 5"/>
                <a:gd name="T12" fmla="*/ 7938 w 4"/>
                <a:gd name="T13" fmla="*/ 3810 h 5"/>
                <a:gd name="T14" fmla="*/ 3969 w 4"/>
                <a:gd name="T15" fmla="*/ 3810 h 5"/>
                <a:gd name="T16" fmla="*/ 3969 w 4"/>
                <a:gd name="T17" fmla="*/ 3810 h 5"/>
                <a:gd name="T18" fmla="*/ 3969 w 4"/>
                <a:gd name="T19" fmla="*/ 3810 h 5"/>
                <a:gd name="T20" fmla="*/ 3969 w 4"/>
                <a:gd name="T21" fmla="*/ 3810 h 5"/>
                <a:gd name="T22" fmla="*/ 3969 w 4"/>
                <a:gd name="T23" fmla="*/ 0 h 5"/>
                <a:gd name="T24" fmla="*/ 7938 w 4"/>
                <a:gd name="T25" fmla="*/ 0 h 5"/>
                <a:gd name="T26" fmla="*/ 15875 w 4"/>
                <a:gd name="T27" fmla="*/ 0 h 5"/>
                <a:gd name="T28" fmla="*/ 7938 w 4"/>
                <a:gd name="T29" fmla="*/ 11430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"/>
                <a:gd name="T46" fmla="*/ 0 h 5"/>
                <a:gd name="T47" fmla="*/ 4 w 4"/>
                <a:gd name="T48" fmla="*/ 5 h 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" h="5">
                  <a:moveTo>
                    <a:pt x="2" y="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3"/>
                    <a:pt x="3" y="2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6" name="Freeform 539"/>
            <p:cNvSpPr>
              <a:spLocks noChangeArrowheads="1"/>
            </p:cNvSpPr>
            <p:nvPr/>
          </p:nvSpPr>
          <p:spPr bwMode="auto">
            <a:xfrm>
              <a:off x="509588" y="203200"/>
              <a:ext cx="98425" cy="68263"/>
            </a:xfrm>
            <a:custGeom>
              <a:avLst/>
              <a:gdLst>
                <a:gd name="T0" fmla="*/ 94639 w 26"/>
                <a:gd name="T1" fmla="*/ 18962 h 18"/>
                <a:gd name="T2" fmla="*/ 94639 w 26"/>
                <a:gd name="T3" fmla="*/ 26547 h 18"/>
                <a:gd name="T4" fmla="*/ 90854 w 26"/>
                <a:gd name="T5" fmla="*/ 30339 h 18"/>
                <a:gd name="T6" fmla="*/ 90854 w 26"/>
                <a:gd name="T7" fmla="*/ 34132 h 18"/>
                <a:gd name="T8" fmla="*/ 83283 w 26"/>
                <a:gd name="T9" fmla="*/ 41716 h 18"/>
                <a:gd name="T10" fmla="*/ 64355 w 26"/>
                <a:gd name="T11" fmla="*/ 49301 h 18"/>
                <a:gd name="T12" fmla="*/ 56784 w 26"/>
                <a:gd name="T13" fmla="*/ 60678 h 18"/>
                <a:gd name="T14" fmla="*/ 37856 w 26"/>
                <a:gd name="T15" fmla="*/ 68263 h 18"/>
                <a:gd name="T16" fmla="*/ 26499 w 26"/>
                <a:gd name="T17" fmla="*/ 68263 h 18"/>
                <a:gd name="T18" fmla="*/ 26499 w 26"/>
                <a:gd name="T19" fmla="*/ 64471 h 18"/>
                <a:gd name="T20" fmla="*/ 15142 w 26"/>
                <a:gd name="T21" fmla="*/ 68263 h 18"/>
                <a:gd name="T22" fmla="*/ 22713 w 26"/>
                <a:gd name="T23" fmla="*/ 64471 h 18"/>
                <a:gd name="T24" fmla="*/ 22713 w 26"/>
                <a:gd name="T25" fmla="*/ 60678 h 18"/>
                <a:gd name="T26" fmla="*/ 15142 w 26"/>
                <a:gd name="T27" fmla="*/ 60678 h 18"/>
                <a:gd name="T28" fmla="*/ 11357 w 26"/>
                <a:gd name="T29" fmla="*/ 64471 h 18"/>
                <a:gd name="T30" fmla="*/ 0 w 26"/>
                <a:gd name="T31" fmla="*/ 64471 h 18"/>
                <a:gd name="T32" fmla="*/ 0 w 26"/>
                <a:gd name="T33" fmla="*/ 60678 h 18"/>
                <a:gd name="T34" fmla="*/ 7571 w 26"/>
                <a:gd name="T35" fmla="*/ 56886 h 18"/>
                <a:gd name="T36" fmla="*/ 22713 w 26"/>
                <a:gd name="T37" fmla="*/ 56886 h 18"/>
                <a:gd name="T38" fmla="*/ 22713 w 26"/>
                <a:gd name="T39" fmla="*/ 49301 h 18"/>
                <a:gd name="T40" fmla="*/ 34070 w 26"/>
                <a:gd name="T41" fmla="*/ 45509 h 18"/>
                <a:gd name="T42" fmla="*/ 34070 w 26"/>
                <a:gd name="T43" fmla="*/ 37924 h 18"/>
                <a:gd name="T44" fmla="*/ 34070 w 26"/>
                <a:gd name="T45" fmla="*/ 34132 h 18"/>
                <a:gd name="T46" fmla="*/ 37856 w 26"/>
                <a:gd name="T47" fmla="*/ 26547 h 18"/>
                <a:gd name="T48" fmla="*/ 41641 w 26"/>
                <a:gd name="T49" fmla="*/ 18962 h 18"/>
                <a:gd name="T50" fmla="*/ 52998 w 26"/>
                <a:gd name="T51" fmla="*/ 11377 h 18"/>
                <a:gd name="T52" fmla="*/ 56784 w 26"/>
                <a:gd name="T53" fmla="*/ 7585 h 18"/>
                <a:gd name="T54" fmla="*/ 56784 w 26"/>
                <a:gd name="T55" fmla="*/ 0 h 18"/>
                <a:gd name="T56" fmla="*/ 60569 w 26"/>
                <a:gd name="T57" fmla="*/ 7585 h 18"/>
                <a:gd name="T58" fmla="*/ 64355 w 26"/>
                <a:gd name="T59" fmla="*/ 3792 h 18"/>
                <a:gd name="T60" fmla="*/ 87068 w 26"/>
                <a:gd name="T61" fmla="*/ 0 h 18"/>
                <a:gd name="T62" fmla="*/ 71926 w 26"/>
                <a:gd name="T63" fmla="*/ 3792 h 18"/>
                <a:gd name="T64" fmla="*/ 75712 w 26"/>
                <a:gd name="T65" fmla="*/ 3792 h 18"/>
                <a:gd name="T66" fmla="*/ 87068 w 26"/>
                <a:gd name="T67" fmla="*/ 11377 h 18"/>
                <a:gd name="T68" fmla="*/ 90854 w 26"/>
                <a:gd name="T69" fmla="*/ 15170 h 18"/>
                <a:gd name="T70" fmla="*/ 90854 w 26"/>
                <a:gd name="T71" fmla="*/ 15170 h 18"/>
                <a:gd name="T72" fmla="*/ 94639 w 26"/>
                <a:gd name="T73" fmla="*/ 15170 h 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"/>
                <a:gd name="T112" fmla="*/ 0 h 18"/>
                <a:gd name="T113" fmla="*/ 26 w 26"/>
                <a:gd name="T114" fmla="*/ 18 h 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" h="18">
                  <a:moveTo>
                    <a:pt x="25" y="4"/>
                  </a:moveTo>
                  <a:cubicBezTo>
                    <a:pt x="25" y="5"/>
                    <a:pt x="26" y="5"/>
                    <a:pt x="25" y="5"/>
                  </a:cubicBezTo>
                  <a:cubicBezTo>
                    <a:pt x="26" y="5"/>
                    <a:pt x="25" y="6"/>
                    <a:pt x="25" y="6"/>
                  </a:cubicBezTo>
                  <a:cubicBezTo>
                    <a:pt x="25" y="6"/>
                    <a:pt x="24" y="7"/>
                    <a:pt x="25" y="7"/>
                  </a:cubicBezTo>
                  <a:cubicBezTo>
                    <a:pt x="24" y="7"/>
                    <a:pt x="24" y="8"/>
                    <a:pt x="24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8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3" y="9"/>
                    <a:pt x="23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1" y="11"/>
                    <a:pt x="20" y="11"/>
                    <a:pt x="19" y="12"/>
                  </a:cubicBezTo>
                  <a:cubicBezTo>
                    <a:pt x="18" y="12"/>
                    <a:pt x="17" y="12"/>
                    <a:pt x="17" y="13"/>
                  </a:cubicBezTo>
                  <a:cubicBezTo>
                    <a:pt x="17" y="13"/>
                    <a:pt x="16" y="14"/>
                    <a:pt x="17" y="14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7"/>
                    <a:pt x="13" y="17"/>
                    <a:pt x="12" y="17"/>
                  </a:cubicBezTo>
                  <a:cubicBezTo>
                    <a:pt x="11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17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7" y="18"/>
                    <a:pt x="7" y="17"/>
                  </a:cubicBezTo>
                  <a:cubicBezTo>
                    <a:pt x="6" y="17"/>
                    <a:pt x="5" y="18"/>
                    <a:pt x="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5" y="16"/>
                    <a:pt x="6" y="16"/>
                    <a:pt x="6" y="16"/>
                  </a:cubicBezTo>
                  <a:cubicBezTo>
                    <a:pt x="6" y="16"/>
                    <a:pt x="6" y="15"/>
                    <a:pt x="6" y="15"/>
                  </a:cubicBezTo>
                  <a:cubicBezTo>
                    <a:pt x="5" y="15"/>
                    <a:pt x="5" y="15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7"/>
                    <a:pt x="3" y="17"/>
                  </a:cubicBezTo>
                  <a:cubicBezTo>
                    <a:pt x="3" y="17"/>
                    <a:pt x="2" y="18"/>
                    <a:pt x="1" y="18"/>
                  </a:cubicBezTo>
                  <a:cubicBezTo>
                    <a:pt x="1" y="18"/>
                    <a:pt x="1" y="17"/>
                    <a:pt x="0" y="17"/>
                  </a:cubicBezTo>
                  <a:cubicBezTo>
                    <a:pt x="0" y="17"/>
                    <a:pt x="1" y="17"/>
                    <a:pt x="0" y="17"/>
                  </a:cubicBezTo>
                  <a:cubicBezTo>
                    <a:pt x="1" y="17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2" y="16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6"/>
                    <a:pt x="5" y="15"/>
                    <a:pt x="6" y="15"/>
                  </a:cubicBezTo>
                  <a:cubicBezTo>
                    <a:pt x="7" y="15"/>
                    <a:pt x="7" y="14"/>
                    <a:pt x="7" y="13"/>
                  </a:cubicBezTo>
                  <a:cubicBezTo>
                    <a:pt x="7" y="13"/>
                    <a:pt x="7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8" y="13"/>
                    <a:pt x="9" y="12"/>
                    <a:pt x="9" y="12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10" y="9"/>
                    <a:pt x="10" y="8"/>
                  </a:cubicBezTo>
                  <a:cubicBezTo>
                    <a:pt x="10" y="8"/>
                    <a:pt x="9" y="8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1" y="6"/>
                    <a:pt x="11" y="6"/>
                    <a:pt x="11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3"/>
                    <a:pt x="13" y="3"/>
                    <a:pt x="14" y="3"/>
                  </a:cubicBezTo>
                  <a:cubicBezTo>
                    <a:pt x="14" y="3"/>
                    <a:pt x="14" y="3"/>
                    <a:pt x="14" y="2"/>
                  </a:cubicBezTo>
                  <a:cubicBezTo>
                    <a:pt x="14" y="2"/>
                    <a:pt x="15" y="2"/>
                    <a:pt x="15" y="2"/>
                  </a:cubicBezTo>
                  <a:cubicBezTo>
                    <a:pt x="16" y="2"/>
                    <a:pt x="15" y="2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6" y="1"/>
                    <a:pt x="16" y="2"/>
                    <a:pt x="16" y="2"/>
                  </a:cubicBezTo>
                  <a:cubicBezTo>
                    <a:pt x="17" y="1"/>
                    <a:pt x="16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1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1"/>
                    <a:pt x="19" y="2"/>
                    <a:pt x="19" y="2"/>
                  </a:cubicBezTo>
                  <a:cubicBezTo>
                    <a:pt x="19" y="1"/>
                    <a:pt x="19" y="1"/>
                    <a:pt x="20" y="1"/>
                  </a:cubicBezTo>
                  <a:cubicBezTo>
                    <a:pt x="20" y="1"/>
                    <a:pt x="21" y="2"/>
                    <a:pt x="22" y="2"/>
                  </a:cubicBezTo>
                  <a:cubicBezTo>
                    <a:pt x="22" y="2"/>
                    <a:pt x="22" y="3"/>
                    <a:pt x="23" y="3"/>
                  </a:cubicBezTo>
                  <a:cubicBezTo>
                    <a:pt x="24" y="3"/>
                    <a:pt x="24" y="3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7" name="Freeform 540"/>
            <p:cNvSpPr>
              <a:spLocks noChangeArrowheads="1"/>
            </p:cNvSpPr>
            <p:nvPr/>
          </p:nvSpPr>
          <p:spPr bwMode="auto">
            <a:xfrm>
              <a:off x="608013" y="411162"/>
              <a:ext cx="25400" cy="22225"/>
            </a:xfrm>
            <a:custGeom>
              <a:avLst/>
              <a:gdLst>
                <a:gd name="T0" fmla="*/ 21771 w 7"/>
                <a:gd name="T1" fmla="*/ 18521 h 6"/>
                <a:gd name="T2" fmla="*/ 7257 w 7"/>
                <a:gd name="T3" fmla="*/ 22225 h 6"/>
                <a:gd name="T4" fmla="*/ 0 w 7"/>
                <a:gd name="T5" fmla="*/ 18521 h 6"/>
                <a:gd name="T6" fmla="*/ 0 w 7"/>
                <a:gd name="T7" fmla="*/ 14817 h 6"/>
                <a:gd name="T8" fmla="*/ 3629 w 7"/>
                <a:gd name="T9" fmla="*/ 11113 h 6"/>
                <a:gd name="T10" fmla="*/ 0 w 7"/>
                <a:gd name="T11" fmla="*/ 7408 h 6"/>
                <a:gd name="T12" fmla="*/ 3629 w 7"/>
                <a:gd name="T13" fmla="*/ 3704 h 6"/>
                <a:gd name="T14" fmla="*/ 7257 w 7"/>
                <a:gd name="T15" fmla="*/ 0 h 6"/>
                <a:gd name="T16" fmla="*/ 14514 w 7"/>
                <a:gd name="T17" fmla="*/ 0 h 6"/>
                <a:gd name="T18" fmla="*/ 10886 w 7"/>
                <a:gd name="T19" fmla="*/ 7408 h 6"/>
                <a:gd name="T20" fmla="*/ 21771 w 7"/>
                <a:gd name="T21" fmla="*/ 7408 h 6"/>
                <a:gd name="T22" fmla="*/ 25400 w 7"/>
                <a:gd name="T23" fmla="*/ 11113 h 6"/>
                <a:gd name="T24" fmla="*/ 21771 w 7"/>
                <a:gd name="T25" fmla="*/ 18521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6"/>
                <a:gd name="T41" fmla="*/ 7 w 7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6">
                  <a:moveTo>
                    <a:pt x="6" y="5"/>
                  </a:moveTo>
                  <a:cubicBezTo>
                    <a:pt x="5" y="6"/>
                    <a:pt x="4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4" y="1"/>
                    <a:pt x="5" y="1"/>
                    <a:pt x="6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6" y="5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8" name="Freeform 541"/>
            <p:cNvSpPr>
              <a:spLocks noChangeArrowheads="1"/>
            </p:cNvSpPr>
            <p:nvPr/>
          </p:nvSpPr>
          <p:spPr bwMode="auto">
            <a:xfrm>
              <a:off x="463550" y="255587"/>
              <a:ext cx="68263" cy="61913"/>
            </a:xfrm>
            <a:custGeom>
              <a:avLst/>
              <a:gdLst>
                <a:gd name="T0" fmla="*/ 64471 w 18"/>
                <a:gd name="T1" fmla="*/ 38696 h 16"/>
                <a:gd name="T2" fmla="*/ 53093 w 18"/>
                <a:gd name="T3" fmla="*/ 42565 h 16"/>
                <a:gd name="T4" fmla="*/ 53093 w 18"/>
                <a:gd name="T5" fmla="*/ 46435 h 16"/>
                <a:gd name="T6" fmla="*/ 49301 w 18"/>
                <a:gd name="T7" fmla="*/ 46435 h 16"/>
                <a:gd name="T8" fmla="*/ 49301 w 18"/>
                <a:gd name="T9" fmla="*/ 46435 h 16"/>
                <a:gd name="T10" fmla="*/ 45509 w 18"/>
                <a:gd name="T11" fmla="*/ 50304 h 16"/>
                <a:gd name="T12" fmla="*/ 45509 w 18"/>
                <a:gd name="T13" fmla="*/ 50304 h 16"/>
                <a:gd name="T14" fmla="*/ 45509 w 18"/>
                <a:gd name="T15" fmla="*/ 50304 h 16"/>
                <a:gd name="T16" fmla="*/ 45509 w 18"/>
                <a:gd name="T17" fmla="*/ 50304 h 16"/>
                <a:gd name="T18" fmla="*/ 34132 w 18"/>
                <a:gd name="T19" fmla="*/ 54174 h 16"/>
                <a:gd name="T20" fmla="*/ 18962 w 18"/>
                <a:gd name="T21" fmla="*/ 58043 h 16"/>
                <a:gd name="T22" fmla="*/ 11377 w 18"/>
                <a:gd name="T23" fmla="*/ 58043 h 16"/>
                <a:gd name="T24" fmla="*/ 7585 w 18"/>
                <a:gd name="T25" fmla="*/ 58043 h 16"/>
                <a:gd name="T26" fmla="*/ 7585 w 18"/>
                <a:gd name="T27" fmla="*/ 58043 h 16"/>
                <a:gd name="T28" fmla="*/ 7585 w 18"/>
                <a:gd name="T29" fmla="*/ 58043 h 16"/>
                <a:gd name="T30" fmla="*/ 7585 w 18"/>
                <a:gd name="T31" fmla="*/ 54174 h 16"/>
                <a:gd name="T32" fmla="*/ 3792 w 18"/>
                <a:gd name="T33" fmla="*/ 50304 h 16"/>
                <a:gd name="T34" fmla="*/ 3792 w 18"/>
                <a:gd name="T35" fmla="*/ 42565 h 16"/>
                <a:gd name="T36" fmla="*/ 0 w 18"/>
                <a:gd name="T37" fmla="*/ 42565 h 16"/>
                <a:gd name="T38" fmla="*/ 7585 w 18"/>
                <a:gd name="T39" fmla="*/ 38696 h 16"/>
                <a:gd name="T40" fmla="*/ 7585 w 18"/>
                <a:gd name="T41" fmla="*/ 34826 h 16"/>
                <a:gd name="T42" fmla="*/ 7585 w 18"/>
                <a:gd name="T43" fmla="*/ 30957 h 16"/>
                <a:gd name="T44" fmla="*/ 11377 w 18"/>
                <a:gd name="T45" fmla="*/ 30957 h 16"/>
                <a:gd name="T46" fmla="*/ 11377 w 18"/>
                <a:gd name="T47" fmla="*/ 30957 h 16"/>
                <a:gd name="T48" fmla="*/ 15170 w 18"/>
                <a:gd name="T49" fmla="*/ 30957 h 16"/>
                <a:gd name="T50" fmla="*/ 15170 w 18"/>
                <a:gd name="T51" fmla="*/ 27087 h 16"/>
                <a:gd name="T52" fmla="*/ 15170 w 18"/>
                <a:gd name="T53" fmla="*/ 27087 h 16"/>
                <a:gd name="T54" fmla="*/ 11377 w 18"/>
                <a:gd name="T55" fmla="*/ 27087 h 16"/>
                <a:gd name="T56" fmla="*/ 15170 w 18"/>
                <a:gd name="T57" fmla="*/ 23217 h 16"/>
                <a:gd name="T58" fmla="*/ 11377 w 18"/>
                <a:gd name="T59" fmla="*/ 23217 h 16"/>
                <a:gd name="T60" fmla="*/ 15170 w 18"/>
                <a:gd name="T61" fmla="*/ 19348 h 16"/>
                <a:gd name="T62" fmla="*/ 15170 w 18"/>
                <a:gd name="T63" fmla="*/ 15478 h 16"/>
                <a:gd name="T64" fmla="*/ 15170 w 18"/>
                <a:gd name="T65" fmla="*/ 15478 h 16"/>
                <a:gd name="T66" fmla="*/ 18962 w 18"/>
                <a:gd name="T67" fmla="*/ 11609 h 16"/>
                <a:gd name="T68" fmla="*/ 18962 w 18"/>
                <a:gd name="T69" fmla="*/ 7739 h 16"/>
                <a:gd name="T70" fmla="*/ 15170 w 18"/>
                <a:gd name="T71" fmla="*/ 11609 h 16"/>
                <a:gd name="T72" fmla="*/ 15170 w 18"/>
                <a:gd name="T73" fmla="*/ 11609 h 16"/>
                <a:gd name="T74" fmla="*/ 18962 w 18"/>
                <a:gd name="T75" fmla="*/ 7739 h 16"/>
                <a:gd name="T76" fmla="*/ 18962 w 18"/>
                <a:gd name="T77" fmla="*/ 7739 h 16"/>
                <a:gd name="T78" fmla="*/ 26547 w 18"/>
                <a:gd name="T79" fmla="*/ 0 h 16"/>
                <a:gd name="T80" fmla="*/ 34132 w 18"/>
                <a:gd name="T81" fmla="*/ 3870 h 16"/>
                <a:gd name="T82" fmla="*/ 34132 w 18"/>
                <a:gd name="T83" fmla="*/ 7739 h 16"/>
                <a:gd name="T84" fmla="*/ 41716 w 18"/>
                <a:gd name="T85" fmla="*/ 11609 h 16"/>
                <a:gd name="T86" fmla="*/ 41716 w 18"/>
                <a:gd name="T87" fmla="*/ 15478 h 16"/>
                <a:gd name="T88" fmla="*/ 37924 w 18"/>
                <a:gd name="T89" fmla="*/ 23217 h 16"/>
                <a:gd name="T90" fmla="*/ 41716 w 18"/>
                <a:gd name="T91" fmla="*/ 27087 h 16"/>
                <a:gd name="T92" fmla="*/ 49301 w 18"/>
                <a:gd name="T93" fmla="*/ 30957 h 16"/>
                <a:gd name="T94" fmla="*/ 56886 w 18"/>
                <a:gd name="T95" fmla="*/ 27087 h 16"/>
                <a:gd name="T96" fmla="*/ 64471 w 18"/>
                <a:gd name="T97" fmla="*/ 27087 h 16"/>
                <a:gd name="T98" fmla="*/ 68263 w 18"/>
                <a:gd name="T99" fmla="*/ 30957 h 16"/>
                <a:gd name="T100" fmla="*/ 68263 w 18"/>
                <a:gd name="T101" fmla="*/ 34826 h 16"/>
                <a:gd name="T102" fmla="*/ 64471 w 18"/>
                <a:gd name="T103" fmla="*/ 38696 h 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"/>
                <a:gd name="T157" fmla="*/ 0 h 16"/>
                <a:gd name="T158" fmla="*/ 18 w 18"/>
                <a:gd name="T159" fmla="*/ 16 h 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" h="16">
                  <a:moveTo>
                    <a:pt x="17" y="10"/>
                  </a:moveTo>
                  <a:cubicBezTo>
                    <a:pt x="16" y="11"/>
                    <a:pt x="15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3" y="12"/>
                    <a:pt x="14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2"/>
                    <a:pt x="12" y="12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0" y="14"/>
                    <a:pt x="9" y="14"/>
                  </a:cubicBezTo>
                  <a:cubicBezTo>
                    <a:pt x="8" y="14"/>
                    <a:pt x="6" y="15"/>
                    <a:pt x="5" y="15"/>
                  </a:cubicBezTo>
                  <a:cubicBezTo>
                    <a:pt x="4" y="15"/>
                    <a:pt x="4" y="15"/>
                    <a:pt x="3" y="15"/>
                  </a:cubicBezTo>
                  <a:cubicBezTo>
                    <a:pt x="3" y="15"/>
                    <a:pt x="2" y="16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2" y="13"/>
                    <a:pt x="1" y="14"/>
                    <a:pt x="1" y="13"/>
                  </a:cubicBezTo>
                  <a:cubicBezTo>
                    <a:pt x="2" y="13"/>
                    <a:pt x="1" y="12"/>
                    <a:pt x="1" y="11"/>
                  </a:cubicBezTo>
                  <a:cubicBezTo>
                    <a:pt x="1" y="11"/>
                    <a:pt x="0" y="11"/>
                    <a:pt x="0" y="11"/>
                  </a:cubicBezTo>
                  <a:cubicBezTo>
                    <a:pt x="1" y="10"/>
                    <a:pt x="2" y="11"/>
                    <a:pt x="2" y="10"/>
                  </a:cubicBezTo>
                  <a:cubicBezTo>
                    <a:pt x="2" y="10"/>
                    <a:pt x="3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ubicBezTo>
                    <a:pt x="2" y="8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5" y="4"/>
                    <a:pt x="4" y="4"/>
                  </a:cubicBezTo>
                  <a:cubicBezTo>
                    <a:pt x="4" y="4"/>
                    <a:pt x="5" y="3"/>
                    <a:pt x="5" y="3"/>
                  </a:cubicBezTo>
                  <a:cubicBezTo>
                    <a:pt x="5" y="3"/>
                    <a:pt x="6" y="3"/>
                    <a:pt x="5" y="2"/>
                  </a:cubicBezTo>
                  <a:cubicBezTo>
                    <a:pt x="5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6" y="1"/>
                    <a:pt x="7" y="0"/>
                  </a:cubicBezTo>
                  <a:cubicBezTo>
                    <a:pt x="8" y="1"/>
                    <a:pt x="9" y="0"/>
                    <a:pt x="9" y="1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10" y="2"/>
                    <a:pt x="11" y="3"/>
                    <a:pt x="11" y="3"/>
                  </a:cubicBezTo>
                  <a:cubicBezTo>
                    <a:pt x="11" y="3"/>
                    <a:pt x="11" y="4"/>
                    <a:pt x="11" y="4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6"/>
                    <a:pt x="11" y="6"/>
                    <a:pt x="11" y="7"/>
                  </a:cubicBezTo>
                  <a:cubicBezTo>
                    <a:pt x="12" y="7"/>
                    <a:pt x="13" y="8"/>
                    <a:pt x="13" y="8"/>
                  </a:cubicBezTo>
                  <a:cubicBezTo>
                    <a:pt x="14" y="7"/>
                    <a:pt x="14" y="8"/>
                    <a:pt x="15" y="7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7" y="8"/>
                    <a:pt x="18" y="8"/>
                    <a:pt x="18" y="8"/>
                  </a:cubicBezTo>
                  <a:cubicBezTo>
                    <a:pt x="18" y="8"/>
                    <a:pt x="18" y="9"/>
                    <a:pt x="18" y="9"/>
                  </a:cubicBezTo>
                  <a:cubicBezTo>
                    <a:pt x="17" y="10"/>
                    <a:pt x="17" y="10"/>
                    <a:pt x="17" y="1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9" name="Freeform 542"/>
            <p:cNvSpPr>
              <a:spLocks noChangeArrowheads="1"/>
            </p:cNvSpPr>
            <p:nvPr/>
          </p:nvSpPr>
          <p:spPr bwMode="auto">
            <a:xfrm>
              <a:off x="523875" y="427037"/>
              <a:ext cx="42863" cy="22225"/>
            </a:xfrm>
            <a:custGeom>
              <a:avLst/>
              <a:gdLst>
                <a:gd name="T0" fmla="*/ 38966 w 11"/>
                <a:gd name="T1" fmla="*/ 11113 h 6"/>
                <a:gd name="T2" fmla="*/ 31173 w 11"/>
                <a:gd name="T3" fmla="*/ 18521 h 6"/>
                <a:gd name="T4" fmla="*/ 23380 w 11"/>
                <a:gd name="T5" fmla="*/ 22225 h 6"/>
                <a:gd name="T6" fmla="*/ 15587 w 11"/>
                <a:gd name="T7" fmla="*/ 22225 h 6"/>
                <a:gd name="T8" fmla="*/ 7793 w 11"/>
                <a:gd name="T9" fmla="*/ 22225 h 6"/>
                <a:gd name="T10" fmla="*/ 7793 w 11"/>
                <a:gd name="T11" fmla="*/ 18521 h 6"/>
                <a:gd name="T12" fmla="*/ 0 w 11"/>
                <a:gd name="T13" fmla="*/ 14817 h 6"/>
                <a:gd name="T14" fmla="*/ 3897 w 11"/>
                <a:gd name="T15" fmla="*/ 11113 h 6"/>
                <a:gd name="T16" fmla="*/ 3897 w 11"/>
                <a:gd name="T17" fmla="*/ 7408 h 6"/>
                <a:gd name="T18" fmla="*/ 11690 w 11"/>
                <a:gd name="T19" fmla="*/ 3704 h 6"/>
                <a:gd name="T20" fmla="*/ 35070 w 11"/>
                <a:gd name="T21" fmla="*/ 0 h 6"/>
                <a:gd name="T22" fmla="*/ 38966 w 11"/>
                <a:gd name="T23" fmla="*/ 0 h 6"/>
                <a:gd name="T24" fmla="*/ 38966 w 11"/>
                <a:gd name="T25" fmla="*/ 3704 h 6"/>
                <a:gd name="T26" fmla="*/ 38966 w 11"/>
                <a:gd name="T27" fmla="*/ 11113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"/>
                <a:gd name="T43" fmla="*/ 0 h 6"/>
                <a:gd name="T44" fmla="*/ 11 w 11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" h="6">
                  <a:moveTo>
                    <a:pt x="10" y="3"/>
                  </a:moveTo>
                  <a:cubicBezTo>
                    <a:pt x="10" y="4"/>
                    <a:pt x="9" y="5"/>
                    <a:pt x="8" y="5"/>
                  </a:cubicBezTo>
                  <a:cubicBezTo>
                    <a:pt x="7" y="6"/>
                    <a:pt x="7" y="6"/>
                    <a:pt x="6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1" y="6"/>
                    <a:pt x="2" y="5"/>
                  </a:cubicBezTo>
                  <a:cubicBezTo>
                    <a:pt x="1" y="4"/>
                    <a:pt x="1" y="5"/>
                    <a:pt x="0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0"/>
                    <a:pt x="7" y="0"/>
                    <a:pt x="9" y="0"/>
                  </a:cubicBezTo>
                  <a:cubicBezTo>
                    <a:pt x="9" y="0"/>
                    <a:pt x="9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11" y="2"/>
                    <a:pt x="10" y="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0" name="Freeform 543"/>
            <p:cNvSpPr>
              <a:spLocks noChangeArrowheads="1"/>
            </p:cNvSpPr>
            <p:nvPr/>
          </p:nvSpPr>
          <p:spPr bwMode="auto">
            <a:xfrm>
              <a:off x="517525" y="400050"/>
              <a:ext cx="11113" cy="7938"/>
            </a:xfrm>
            <a:custGeom>
              <a:avLst/>
              <a:gdLst>
                <a:gd name="T0" fmla="*/ 11113 w 3"/>
                <a:gd name="T1" fmla="*/ 3969 h 2"/>
                <a:gd name="T2" fmla="*/ 3704 w 3"/>
                <a:gd name="T3" fmla="*/ 7938 h 2"/>
                <a:gd name="T4" fmla="*/ 0 w 3"/>
                <a:gd name="T5" fmla="*/ 7938 h 2"/>
                <a:gd name="T6" fmla="*/ 0 w 3"/>
                <a:gd name="T7" fmla="*/ 7938 h 2"/>
                <a:gd name="T8" fmla="*/ 0 w 3"/>
                <a:gd name="T9" fmla="*/ 3969 h 2"/>
                <a:gd name="T10" fmla="*/ 0 w 3"/>
                <a:gd name="T11" fmla="*/ 0 h 2"/>
                <a:gd name="T12" fmla="*/ 7409 w 3"/>
                <a:gd name="T13" fmla="*/ 0 h 2"/>
                <a:gd name="T14" fmla="*/ 11113 w 3"/>
                <a:gd name="T15" fmla="*/ 0 h 2"/>
                <a:gd name="T16" fmla="*/ 11113 w 3"/>
                <a:gd name="T17" fmla="*/ 3969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2"/>
                <a:gd name="T29" fmla="*/ 3 w 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2">
                  <a:moveTo>
                    <a:pt x="3" y="1"/>
                  </a:move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1" name="Freeform 544"/>
            <p:cNvSpPr>
              <a:spLocks noChangeArrowheads="1"/>
            </p:cNvSpPr>
            <p:nvPr/>
          </p:nvSpPr>
          <p:spPr bwMode="auto">
            <a:xfrm>
              <a:off x="419100" y="320675"/>
              <a:ext cx="60325" cy="33338"/>
            </a:xfrm>
            <a:custGeom>
              <a:avLst/>
              <a:gdLst>
                <a:gd name="T0" fmla="*/ 60325 w 16"/>
                <a:gd name="T1" fmla="*/ 3704 h 9"/>
                <a:gd name="T2" fmla="*/ 49014 w 16"/>
                <a:gd name="T3" fmla="*/ 14817 h 9"/>
                <a:gd name="T4" fmla="*/ 37703 w 16"/>
                <a:gd name="T5" fmla="*/ 14817 h 9"/>
                <a:gd name="T6" fmla="*/ 37703 w 16"/>
                <a:gd name="T7" fmla="*/ 22225 h 9"/>
                <a:gd name="T8" fmla="*/ 22622 w 16"/>
                <a:gd name="T9" fmla="*/ 29634 h 9"/>
                <a:gd name="T10" fmla="*/ 15081 w 16"/>
                <a:gd name="T11" fmla="*/ 33338 h 9"/>
                <a:gd name="T12" fmla="*/ 15081 w 16"/>
                <a:gd name="T13" fmla="*/ 33338 h 9"/>
                <a:gd name="T14" fmla="*/ 7541 w 16"/>
                <a:gd name="T15" fmla="*/ 33338 h 9"/>
                <a:gd name="T16" fmla="*/ 7541 w 16"/>
                <a:gd name="T17" fmla="*/ 29634 h 9"/>
                <a:gd name="T18" fmla="*/ 3770 w 16"/>
                <a:gd name="T19" fmla="*/ 29634 h 9"/>
                <a:gd name="T20" fmla="*/ 3770 w 16"/>
                <a:gd name="T21" fmla="*/ 25930 h 9"/>
                <a:gd name="T22" fmla="*/ 0 w 16"/>
                <a:gd name="T23" fmla="*/ 29634 h 9"/>
                <a:gd name="T24" fmla="*/ 0 w 16"/>
                <a:gd name="T25" fmla="*/ 25930 h 9"/>
                <a:gd name="T26" fmla="*/ 3770 w 16"/>
                <a:gd name="T27" fmla="*/ 25930 h 9"/>
                <a:gd name="T28" fmla="*/ 0 w 16"/>
                <a:gd name="T29" fmla="*/ 22225 h 9"/>
                <a:gd name="T30" fmla="*/ 0 w 16"/>
                <a:gd name="T31" fmla="*/ 22225 h 9"/>
                <a:gd name="T32" fmla="*/ 3770 w 16"/>
                <a:gd name="T33" fmla="*/ 18521 h 9"/>
                <a:gd name="T34" fmla="*/ 3770 w 16"/>
                <a:gd name="T35" fmla="*/ 18521 h 9"/>
                <a:gd name="T36" fmla="*/ 7541 w 16"/>
                <a:gd name="T37" fmla="*/ 14817 h 9"/>
                <a:gd name="T38" fmla="*/ 15081 w 16"/>
                <a:gd name="T39" fmla="*/ 11113 h 9"/>
                <a:gd name="T40" fmla="*/ 26392 w 16"/>
                <a:gd name="T41" fmla="*/ 7408 h 9"/>
                <a:gd name="T42" fmla="*/ 26392 w 16"/>
                <a:gd name="T43" fmla="*/ 7408 h 9"/>
                <a:gd name="T44" fmla="*/ 30163 w 16"/>
                <a:gd name="T45" fmla="*/ 7408 h 9"/>
                <a:gd name="T46" fmla="*/ 33933 w 16"/>
                <a:gd name="T47" fmla="*/ 7408 h 9"/>
                <a:gd name="T48" fmla="*/ 37703 w 16"/>
                <a:gd name="T49" fmla="*/ 3704 h 9"/>
                <a:gd name="T50" fmla="*/ 37703 w 16"/>
                <a:gd name="T51" fmla="*/ 0 h 9"/>
                <a:gd name="T52" fmla="*/ 45244 w 16"/>
                <a:gd name="T53" fmla="*/ 0 h 9"/>
                <a:gd name="T54" fmla="*/ 56555 w 16"/>
                <a:gd name="T55" fmla="*/ 0 h 9"/>
                <a:gd name="T56" fmla="*/ 60325 w 16"/>
                <a:gd name="T57" fmla="*/ 3704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"/>
                <a:gd name="T88" fmla="*/ 0 h 9"/>
                <a:gd name="T89" fmla="*/ 16 w 16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" h="9">
                  <a:moveTo>
                    <a:pt x="16" y="1"/>
                  </a:moveTo>
                  <a:cubicBezTo>
                    <a:pt x="15" y="3"/>
                    <a:pt x="14" y="3"/>
                    <a:pt x="13" y="4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9" y="7"/>
                    <a:pt x="7" y="8"/>
                    <a:pt x="6" y="8"/>
                  </a:cubicBezTo>
                  <a:cubicBezTo>
                    <a:pt x="5" y="9"/>
                    <a:pt x="5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3" y="8"/>
                    <a:pt x="2" y="8"/>
                  </a:cubicBezTo>
                  <a:cubicBezTo>
                    <a:pt x="2" y="8"/>
                    <a:pt x="1" y="9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5"/>
                    <a:pt x="0" y="5"/>
                    <a:pt x="1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9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3" y="0"/>
                    <a:pt x="15" y="0"/>
                    <a:pt x="15" y="0"/>
                  </a:cubicBezTo>
                  <a:cubicBezTo>
                    <a:pt x="16" y="1"/>
                    <a:pt x="15" y="1"/>
                    <a:pt x="16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2" name="Freeform 545"/>
            <p:cNvSpPr>
              <a:spLocks noChangeArrowheads="1"/>
            </p:cNvSpPr>
            <p:nvPr/>
          </p:nvSpPr>
          <p:spPr bwMode="auto">
            <a:xfrm>
              <a:off x="468313" y="361950"/>
              <a:ext cx="7938" cy="3175"/>
            </a:xfrm>
            <a:custGeom>
              <a:avLst/>
              <a:gdLst>
                <a:gd name="T0" fmla="*/ 7938 w 2"/>
                <a:gd name="T1" fmla="*/ 3175 h 1"/>
                <a:gd name="T2" fmla="*/ 0 w 2"/>
                <a:gd name="T3" fmla="*/ 3175 h 1"/>
                <a:gd name="T4" fmla="*/ 0 w 2"/>
                <a:gd name="T5" fmla="*/ 3175 h 1"/>
                <a:gd name="T6" fmla="*/ 3969 w 2"/>
                <a:gd name="T7" fmla="*/ 0 h 1"/>
                <a:gd name="T8" fmla="*/ 7938 w 2"/>
                <a:gd name="T9" fmla="*/ 0 h 1"/>
                <a:gd name="T10" fmla="*/ 7938 w 2"/>
                <a:gd name="T11" fmla="*/ 3175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"/>
                <a:gd name="T20" fmla="*/ 2 w 2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">
                  <a:moveTo>
                    <a:pt x="2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3" name="Freeform 546"/>
            <p:cNvSpPr>
              <a:spLocks noChangeArrowheads="1"/>
            </p:cNvSpPr>
            <p:nvPr/>
          </p:nvSpPr>
          <p:spPr bwMode="auto">
            <a:xfrm>
              <a:off x="404813" y="369887"/>
              <a:ext cx="71438" cy="30163"/>
            </a:xfrm>
            <a:custGeom>
              <a:avLst/>
              <a:gdLst>
                <a:gd name="T0" fmla="*/ 67678 w 19"/>
                <a:gd name="T1" fmla="*/ 18852 h 8"/>
                <a:gd name="T2" fmla="*/ 52639 w 19"/>
                <a:gd name="T3" fmla="*/ 26393 h 8"/>
                <a:gd name="T4" fmla="*/ 37599 w 19"/>
                <a:gd name="T5" fmla="*/ 22622 h 8"/>
                <a:gd name="T6" fmla="*/ 37599 w 19"/>
                <a:gd name="T7" fmla="*/ 22622 h 8"/>
                <a:gd name="T8" fmla="*/ 33839 w 19"/>
                <a:gd name="T9" fmla="*/ 22622 h 8"/>
                <a:gd name="T10" fmla="*/ 33839 w 19"/>
                <a:gd name="T11" fmla="*/ 18852 h 8"/>
                <a:gd name="T12" fmla="*/ 7520 w 19"/>
                <a:gd name="T13" fmla="*/ 26393 h 8"/>
                <a:gd name="T14" fmla="*/ 3760 w 19"/>
                <a:gd name="T15" fmla="*/ 26393 h 8"/>
                <a:gd name="T16" fmla="*/ 3760 w 19"/>
                <a:gd name="T17" fmla="*/ 22622 h 8"/>
                <a:gd name="T18" fmla="*/ 0 w 19"/>
                <a:gd name="T19" fmla="*/ 26393 h 8"/>
                <a:gd name="T20" fmla="*/ 0 w 19"/>
                <a:gd name="T21" fmla="*/ 22622 h 8"/>
                <a:gd name="T22" fmla="*/ 3760 w 19"/>
                <a:gd name="T23" fmla="*/ 22622 h 8"/>
                <a:gd name="T24" fmla="*/ 0 w 19"/>
                <a:gd name="T25" fmla="*/ 18852 h 8"/>
                <a:gd name="T26" fmla="*/ 3760 w 19"/>
                <a:gd name="T27" fmla="*/ 18852 h 8"/>
                <a:gd name="T28" fmla="*/ 0 w 19"/>
                <a:gd name="T29" fmla="*/ 15082 h 8"/>
                <a:gd name="T30" fmla="*/ 3760 w 19"/>
                <a:gd name="T31" fmla="*/ 11311 h 8"/>
                <a:gd name="T32" fmla="*/ 7520 w 19"/>
                <a:gd name="T33" fmla="*/ 11311 h 8"/>
                <a:gd name="T34" fmla="*/ 7520 w 19"/>
                <a:gd name="T35" fmla="*/ 7541 h 8"/>
                <a:gd name="T36" fmla="*/ 7520 w 19"/>
                <a:gd name="T37" fmla="*/ 7541 h 8"/>
                <a:gd name="T38" fmla="*/ 11280 w 19"/>
                <a:gd name="T39" fmla="*/ 3770 h 8"/>
                <a:gd name="T40" fmla="*/ 18799 w 19"/>
                <a:gd name="T41" fmla="*/ 0 h 8"/>
                <a:gd name="T42" fmla="*/ 30079 w 19"/>
                <a:gd name="T43" fmla="*/ 0 h 8"/>
                <a:gd name="T44" fmla="*/ 33839 w 19"/>
                <a:gd name="T45" fmla="*/ 0 h 8"/>
                <a:gd name="T46" fmla="*/ 41359 w 19"/>
                <a:gd name="T47" fmla="*/ 7541 h 8"/>
                <a:gd name="T48" fmla="*/ 63918 w 19"/>
                <a:gd name="T49" fmla="*/ 3770 h 8"/>
                <a:gd name="T50" fmla="*/ 71438 w 19"/>
                <a:gd name="T51" fmla="*/ 3770 h 8"/>
                <a:gd name="T52" fmla="*/ 71438 w 19"/>
                <a:gd name="T53" fmla="*/ 7541 h 8"/>
                <a:gd name="T54" fmla="*/ 67678 w 19"/>
                <a:gd name="T55" fmla="*/ 18852 h 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9"/>
                <a:gd name="T85" fmla="*/ 0 h 8"/>
                <a:gd name="T86" fmla="*/ 19 w 19"/>
                <a:gd name="T87" fmla="*/ 8 h 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9" h="8">
                  <a:moveTo>
                    <a:pt x="18" y="5"/>
                  </a:moveTo>
                  <a:cubicBezTo>
                    <a:pt x="16" y="6"/>
                    <a:pt x="15" y="7"/>
                    <a:pt x="14" y="7"/>
                  </a:cubicBezTo>
                  <a:cubicBezTo>
                    <a:pt x="13" y="7"/>
                    <a:pt x="11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5"/>
                    <a:pt x="9" y="5"/>
                  </a:cubicBezTo>
                  <a:cubicBezTo>
                    <a:pt x="7" y="6"/>
                    <a:pt x="5" y="7"/>
                    <a:pt x="2" y="7"/>
                  </a:cubicBezTo>
                  <a:cubicBezTo>
                    <a:pt x="2" y="7"/>
                    <a:pt x="1" y="8"/>
                    <a:pt x="1" y="7"/>
                  </a:cubicBezTo>
                  <a:cubicBezTo>
                    <a:pt x="1" y="7"/>
                    <a:pt x="2" y="7"/>
                    <a:pt x="1" y="6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5"/>
                    <a:pt x="0" y="6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4"/>
                    <a:pt x="0" y="5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1"/>
                    <a:pt x="5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0"/>
                    <a:pt x="11" y="1"/>
                    <a:pt x="11" y="2"/>
                  </a:cubicBezTo>
                  <a:cubicBezTo>
                    <a:pt x="13" y="1"/>
                    <a:pt x="15" y="1"/>
                    <a:pt x="17" y="1"/>
                  </a:cubicBezTo>
                  <a:cubicBezTo>
                    <a:pt x="18" y="1"/>
                    <a:pt x="18" y="1"/>
                    <a:pt x="19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4"/>
                    <a:pt x="18" y="5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4" name="Freeform 547"/>
            <p:cNvSpPr>
              <a:spLocks noChangeArrowheads="1"/>
            </p:cNvSpPr>
            <p:nvPr/>
          </p:nvSpPr>
          <p:spPr bwMode="auto">
            <a:xfrm>
              <a:off x="415925" y="403225"/>
              <a:ext cx="47625" cy="26988"/>
            </a:xfrm>
            <a:custGeom>
              <a:avLst/>
              <a:gdLst>
                <a:gd name="T0" fmla="*/ 36635 w 13"/>
                <a:gd name="T1" fmla="*/ 23133 h 7"/>
                <a:gd name="T2" fmla="*/ 21981 w 13"/>
                <a:gd name="T3" fmla="*/ 26988 h 7"/>
                <a:gd name="T4" fmla="*/ 14654 w 13"/>
                <a:gd name="T5" fmla="*/ 26988 h 7"/>
                <a:gd name="T6" fmla="*/ 14654 w 13"/>
                <a:gd name="T7" fmla="*/ 26988 h 7"/>
                <a:gd name="T8" fmla="*/ 7327 w 13"/>
                <a:gd name="T9" fmla="*/ 19277 h 7"/>
                <a:gd name="T10" fmla="*/ 10990 w 13"/>
                <a:gd name="T11" fmla="*/ 15422 h 7"/>
                <a:gd name="T12" fmla="*/ 3663 w 13"/>
                <a:gd name="T13" fmla="*/ 11566 h 7"/>
                <a:gd name="T14" fmla="*/ 0 w 13"/>
                <a:gd name="T15" fmla="*/ 11566 h 7"/>
                <a:gd name="T16" fmla="*/ 3663 w 13"/>
                <a:gd name="T17" fmla="*/ 11566 h 7"/>
                <a:gd name="T18" fmla="*/ 7327 w 13"/>
                <a:gd name="T19" fmla="*/ 11566 h 7"/>
                <a:gd name="T20" fmla="*/ 10990 w 13"/>
                <a:gd name="T21" fmla="*/ 7711 h 7"/>
                <a:gd name="T22" fmla="*/ 21981 w 13"/>
                <a:gd name="T23" fmla="*/ 3855 h 7"/>
                <a:gd name="T24" fmla="*/ 36635 w 13"/>
                <a:gd name="T25" fmla="*/ 3855 h 7"/>
                <a:gd name="T26" fmla="*/ 43962 w 13"/>
                <a:gd name="T27" fmla="*/ 3855 h 7"/>
                <a:gd name="T28" fmla="*/ 43962 w 13"/>
                <a:gd name="T29" fmla="*/ 7711 h 7"/>
                <a:gd name="T30" fmla="*/ 36635 w 13"/>
                <a:gd name="T31" fmla="*/ 23133 h 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7"/>
                <a:gd name="T50" fmla="*/ 13 w 13"/>
                <a:gd name="T51" fmla="*/ 7 h 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7">
                  <a:moveTo>
                    <a:pt x="10" y="6"/>
                  </a:moveTo>
                  <a:cubicBezTo>
                    <a:pt x="9" y="6"/>
                    <a:pt x="7" y="7"/>
                    <a:pt x="6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2" y="7"/>
                    <a:pt x="3" y="6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4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2" y="2"/>
                    <a:pt x="2" y="3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4" y="2"/>
                    <a:pt x="5" y="2"/>
                    <a:pt x="6" y="1"/>
                  </a:cubicBezTo>
                  <a:cubicBezTo>
                    <a:pt x="7" y="1"/>
                    <a:pt x="9" y="0"/>
                    <a:pt x="10" y="1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3"/>
                    <a:pt x="11" y="5"/>
                    <a:pt x="10" y="6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5" name="Freeform 548"/>
            <p:cNvSpPr>
              <a:spLocks noChangeArrowheads="1"/>
            </p:cNvSpPr>
            <p:nvPr/>
          </p:nvSpPr>
          <p:spPr bwMode="auto">
            <a:xfrm>
              <a:off x="0" y="282575"/>
              <a:ext cx="7938" cy="4763"/>
            </a:xfrm>
            <a:custGeom>
              <a:avLst/>
              <a:gdLst>
                <a:gd name="T0" fmla="*/ 7938 w 2"/>
                <a:gd name="T1" fmla="*/ 4763 h 1"/>
                <a:gd name="T2" fmla="*/ 3969 w 2"/>
                <a:gd name="T3" fmla="*/ 4763 h 1"/>
                <a:gd name="T4" fmla="*/ 7938 w 2"/>
                <a:gd name="T5" fmla="*/ 4763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1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6" name="Freeform 550"/>
            <p:cNvSpPr>
              <a:spLocks noChangeArrowheads="1"/>
            </p:cNvSpPr>
            <p:nvPr/>
          </p:nvSpPr>
          <p:spPr bwMode="auto">
            <a:xfrm>
              <a:off x="46038" y="169862"/>
              <a:ext cx="11113" cy="3175"/>
            </a:xfrm>
            <a:custGeom>
              <a:avLst/>
              <a:gdLst>
                <a:gd name="T0" fmla="*/ 7409 w 3"/>
                <a:gd name="T1" fmla="*/ 0 h 1"/>
                <a:gd name="T2" fmla="*/ 7409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2" y="0"/>
                  </a:moveTo>
                  <a:cubicBezTo>
                    <a:pt x="0" y="0"/>
                    <a:pt x="3" y="1"/>
                    <a:pt x="2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7" name="Freeform 551"/>
            <p:cNvSpPr>
              <a:spLocks noChangeArrowheads="1"/>
            </p:cNvSpPr>
            <p:nvPr/>
          </p:nvSpPr>
          <p:spPr bwMode="auto">
            <a:xfrm>
              <a:off x="68263" y="153987"/>
              <a:ext cx="4763" cy="1"/>
            </a:xfrm>
            <a:custGeom>
              <a:avLst/>
              <a:gdLst>
                <a:gd name="T0" fmla="*/ 0 w 1"/>
                <a:gd name="T1" fmla="*/ 0 h 1"/>
                <a:gd name="T2" fmla="*/ 4763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8" name="Freeform 560"/>
            <p:cNvSpPr>
              <a:spLocks noChangeArrowheads="1"/>
            </p:cNvSpPr>
            <p:nvPr/>
          </p:nvSpPr>
          <p:spPr bwMode="auto">
            <a:xfrm>
              <a:off x="1681163" y="98425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9" name="Freeform 561"/>
            <p:cNvSpPr>
              <a:spLocks noChangeArrowheads="1"/>
            </p:cNvSpPr>
            <p:nvPr/>
          </p:nvSpPr>
          <p:spPr bwMode="auto">
            <a:xfrm>
              <a:off x="1677988" y="98425"/>
              <a:ext cx="3175" cy="1"/>
            </a:xfrm>
            <a:custGeom>
              <a:avLst/>
              <a:gdLst>
                <a:gd name="T0" fmla="*/ 3175 w 1"/>
                <a:gd name="T1" fmla="*/ 0 h 1"/>
                <a:gd name="T2" fmla="*/ 3175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0" name="Freeform 563"/>
            <p:cNvSpPr>
              <a:spLocks noChangeArrowheads="1"/>
            </p:cNvSpPr>
            <p:nvPr/>
          </p:nvSpPr>
          <p:spPr bwMode="auto">
            <a:xfrm>
              <a:off x="57150" y="3175"/>
              <a:ext cx="3175" cy="7938"/>
            </a:xfrm>
            <a:custGeom>
              <a:avLst/>
              <a:gdLst>
                <a:gd name="T0" fmla="*/ 0 w 1"/>
                <a:gd name="T1" fmla="*/ 7938 h 2"/>
                <a:gd name="T2" fmla="*/ 0 w 1"/>
                <a:gd name="T3" fmla="*/ 7938 h 2"/>
                <a:gd name="T4" fmla="*/ 0 60000 65536"/>
                <a:gd name="T5" fmla="*/ 0 60000 65536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">
                  <a:moveTo>
                    <a:pt x="0" y="2"/>
                  </a:moveTo>
                  <a:cubicBezTo>
                    <a:pt x="1" y="0"/>
                    <a:pt x="0" y="2"/>
                    <a:pt x="0" y="2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1" name="Freeform 564"/>
            <p:cNvSpPr>
              <a:spLocks noChangeArrowheads="1"/>
            </p:cNvSpPr>
            <p:nvPr/>
          </p:nvSpPr>
          <p:spPr bwMode="auto">
            <a:xfrm>
              <a:off x="53975" y="3175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2" name="Freeform 568"/>
            <p:cNvSpPr>
              <a:spLocks noChangeArrowheads="1"/>
            </p:cNvSpPr>
            <p:nvPr/>
          </p:nvSpPr>
          <p:spPr bwMode="auto">
            <a:xfrm>
              <a:off x="57150" y="0"/>
              <a:ext cx="7938" cy="3175"/>
            </a:xfrm>
            <a:custGeom>
              <a:avLst/>
              <a:gdLst>
                <a:gd name="T0" fmla="*/ 3969 w 2"/>
                <a:gd name="T1" fmla="*/ 0 h 1"/>
                <a:gd name="T2" fmla="*/ 7938 w 2"/>
                <a:gd name="T3" fmla="*/ 3175 h 1"/>
                <a:gd name="T4" fmla="*/ 3969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1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3" name="Freeform 575"/>
            <p:cNvSpPr>
              <a:spLocks noChangeArrowheads="1"/>
            </p:cNvSpPr>
            <p:nvPr/>
          </p:nvSpPr>
          <p:spPr bwMode="auto">
            <a:xfrm>
              <a:off x="68263" y="3175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4" name="Freeform 578"/>
            <p:cNvSpPr>
              <a:spLocks noChangeArrowheads="1"/>
            </p:cNvSpPr>
            <p:nvPr/>
          </p:nvSpPr>
          <p:spPr bwMode="auto">
            <a:xfrm>
              <a:off x="84138" y="233362"/>
              <a:ext cx="41275" cy="7938"/>
            </a:xfrm>
            <a:custGeom>
              <a:avLst/>
              <a:gdLst>
                <a:gd name="T0" fmla="*/ 15009 w 11"/>
                <a:gd name="T1" fmla="*/ 0 h 2"/>
                <a:gd name="T2" fmla="*/ 15009 w 11"/>
                <a:gd name="T3" fmla="*/ 0 h 2"/>
                <a:gd name="T4" fmla="*/ 0 60000 65536"/>
                <a:gd name="T5" fmla="*/ 0 60000 65536"/>
                <a:gd name="T6" fmla="*/ 0 w 11"/>
                <a:gd name="T7" fmla="*/ 0 h 2"/>
                <a:gd name="T8" fmla="*/ 11 w 1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2">
                  <a:moveTo>
                    <a:pt x="4" y="0"/>
                  </a:moveTo>
                  <a:cubicBezTo>
                    <a:pt x="0" y="2"/>
                    <a:pt x="11" y="1"/>
                    <a:pt x="4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5" name="Freeform 579"/>
            <p:cNvSpPr>
              <a:spLocks noChangeArrowheads="1"/>
            </p:cNvSpPr>
            <p:nvPr/>
          </p:nvSpPr>
          <p:spPr bwMode="auto">
            <a:xfrm>
              <a:off x="106363" y="230187"/>
              <a:ext cx="11113" cy="7938"/>
            </a:xfrm>
            <a:custGeom>
              <a:avLst/>
              <a:gdLst>
                <a:gd name="T0" fmla="*/ 11113 w 3"/>
                <a:gd name="T1" fmla="*/ 3969 h 2"/>
                <a:gd name="T2" fmla="*/ 0 w 3"/>
                <a:gd name="T3" fmla="*/ 0 h 2"/>
                <a:gd name="T4" fmla="*/ 11113 w 3"/>
                <a:gd name="T5" fmla="*/ 3969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2"/>
                    <a:pt x="1" y="2"/>
                    <a:pt x="3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6" name="Freeform 580"/>
            <p:cNvSpPr>
              <a:spLocks noChangeArrowheads="1"/>
            </p:cNvSpPr>
            <p:nvPr/>
          </p:nvSpPr>
          <p:spPr bwMode="auto">
            <a:xfrm>
              <a:off x="128588" y="230187"/>
              <a:ext cx="490538" cy="19050"/>
            </a:xfrm>
            <a:custGeom>
              <a:avLst/>
              <a:gdLst>
                <a:gd name="T0" fmla="*/ 490538 w 130"/>
                <a:gd name="T1" fmla="*/ 15240 h 5"/>
                <a:gd name="T2" fmla="*/ 467898 w 130"/>
                <a:gd name="T3" fmla="*/ 11430 h 5"/>
                <a:gd name="T4" fmla="*/ 441484 w 130"/>
                <a:gd name="T5" fmla="*/ 3810 h 5"/>
                <a:gd name="T6" fmla="*/ 388657 w 130"/>
                <a:gd name="T7" fmla="*/ 3810 h 5"/>
                <a:gd name="T8" fmla="*/ 343377 w 130"/>
                <a:gd name="T9" fmla="*/ 7620 h 5"/>
                <a:gd name="T10" fmla="*/ 347150 w 130"/>
                <a:gd name="T11" fmla="*/ 7620 h 5"/>
                <a:gd name="T12" fmla="*/ 211309 w 130"/>
                <a:gd name="T13" fmla="*/ 7620 h 5"/>
                <a:gd name="T14" fmla="*/ 241496 w 130"/>
                <a:gd name="T15" fmla="*/ 3810 h 5"/>
                <a:gd name="T16" fmla="*/ 184895 w 130"/>
                <a:gd name="T17" fmla="*/ 3810 h 5"/>
                <a:gd name="T18" fmla="*/ 184895 w 130"/>
                <a:gd name="T19" fmla="*/ 11430 h 5"/>
                <a:gd name="T20" fmla="*/ 124521 w 130"/>
                <a:gd name="T21" fmla="*/ 7620 h 5"/>
                <a:gd name="T22" fmla="*/ 132068 w 130"/>
                <a:gd name="T23" fmla="*/ 11430 h 5"/>
                <a:gd name="T24" fmla="*/ 0 w 130"/>
                <a:gd name="T25" fmla="*/ 11430 h 5"/>
                <a:gd name="T26" fmla="*/ 490538 w 130"/>
                <a:gd name="T27" fmla="*/ 15240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5"/>
                <a:gd name="T44" fmla="*/ 130 w 130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5">
                  <a:moveTo>
                    <a:pt x="130" y="4"/>
                  </a:moveTo>
                  <a:cubicBezTo>
                    <a:pt x="128" y="3"/>
                    <a:pt x="124" y="1"/>
                    <a:pt x="124" y="3"/>
                  </a:cubicBezTo>
                  <a:cubicBezTo>
                    <a:pt x="122" y="4"/>
                    <a:pt x="118" y="1"/>
                    <a:pt x="117" y="1"/>
                  </a:cubicBezTo>
                  <a:cubicBezTo>
                    <a:pt x="121" y="4"/>
                    <a:pt x="102" y="1"/>
                    <a:pt x="103" y="1"/>
                  </a:cubicBezTo>
                  <a:cubicBezTo>
                    <a:pt x="110" y="5"/>
                    <a:pt x="93" y="1"/>
                    <a:pt x="91" y="2"/>
                  </a:cubicBezTo>
                  <a:cubicBezTo>
                    <a:pt x="92" y="3"/>
                    <a:pt x="92" y="3"/>
                    <a:pt x="92" y="2"/>
                  </a:cubicBezTo>
                  <a:cubicBezTo>
                    <a:pt x="89" y="2"/>
                    <a:pt x="56" y="2"/>
                    <a:pt x="56" y="2"/>
                  </a:cubicBezTo>
                  <a:cubicBezTo>
                    <a:pt x="57" y="1"/>
                    <a:pt x="65" y="1"/>
                    <a:pt x="64" y="1"/>
                  </a:cubicBezTo>
                  <a:cubicBezTo>
                    <a:pt x="62" y="1"/>
                    <a:pt x="51" y="1"/>
                    <a:pt x="49" y="1"/>
                  </a:cubicBezTo>
                  <a:cubicBezTo>
                    <a:pt x="48" y="1"/>
                    <a:pt x="51" y="3"/>
                    <a:pt x="49" y="3"/>
                  </a:cubicBezTo>
                  <a:cubicBezTo>
                    <a:pt x="46" y="3"/>
                    <a:pt x="36" y="0"/>
                    <a:pt x="33" y="2"/>
                  </a:cubicBezTo>
                  <a:cubicBezTo>
                    <a:pt x="35" y="1"/>
                    <a:pt x="36" y="2"/>
                    <a:pt x="35" y="3"/>
                  </a:cubicBezTo>
                  <a:cubicBezTo>
                    <a:pt x="28" y="1"/>
                    <a:pt x="4" y="2"/>
                    <a:pt x="0" y="3"/>
                  </a:cubicBezTo>
                  <a:cubicBezTo>
                    <a:pt x="43" y="5"/>
                    <a:pt x="87" y="4"/>
                    <a:pt x="130" y="4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7" name="Freeform 582"/>
            <p:cNvSpPr>
              <a:spLocks noChangeArrowheads="1"/>
            </p:cNvSpPr>
            <p:nvPr/>
          </p:nvSpPr>
          <p:spPr bwMode="auto">
            <a:xfrm>
              <a:off x="136525" y="230187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8" name="Freeform 583"/>
            <p:cNvSpPr>
              <a:spLocks noChangeArrowheads="1"/>
            </p:cNvSpPr>
            <p:nvPr/>
          </p:nvSpPr>
          <p:spPr bwMode="auto">
            <a:xfrm>
              <a:off x="144463" y="23018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9" name="Freeform 584"/>
            <p:cNvSpPr>
              <a:spLocks noChangeArrowheads="1"/>
            </p:cNvSpPr>
            <p:nvPr/>
          </p:nvSpPr>
          <p:spPr bwMode="auto">
            <a:xfrm>
              <a:off x="144463" y="225425"/>
              <a:ext cx="3175" cy="4763"/>
            </a:xfrm>
            <a:custGeom>
              <a:avLst/>
              <a:gdLst>
                <a:gd name="T0" fmla="*/ 0 w 1"/>
                <a:gd name="T1" fmla="*/ 4763 h 1"/>
                <a:gd name="T2" fmla="*/ 3175 w 1"/>
                <a:gd name="T3" fmla="*/ 4763 h 1"/>
                <a:gd name="T4" fmla="*/ 0 w 1"/>
                <a:gd name="T5" fmla="*/ 4763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0" name="Freeform 585"/>
            <p:cNvSpPr>
              <a:spLocks noChangeArrowheads="1"/>
            </p:cNvSpPr>
            <p:nvPr/>
          </p:nvSpPr>
          <p:spPr bwMode="auto">
            <a:xfrm>
              <a:off x="144463" y="230187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1" name="Freeform 586"/>
            <p:cNvSpPr>
              <a:spLocks noChangeArrowheads="1"/>
            </p:cNvSpPr>
            <p:nvPr/>
          </p:nvSpPr>
          <p:spPr bwMode="auto">
            <a:xfrm>
              <a:off x="139700" y="225425"/>
              <a:ext cx="7938" cy="4763"/>
            </a:xfrm>
            <a:custGeom>
              <a:avLst/>
              <a:gdLst>
                <a:gd name="T0" fmla="*/ 3969 w 2"/>
                <a:gd name="T1" fmla="*/ 0 h 1"/>
                <a:gd name="T2" fmla="*/ 3969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1" y="0"/>
                  </a:moveTo>
                  <a:cubicBezTo>
                    <a:pt x="0" y="1"/>
                    <a:pt x="2" y="0"/>
                    <a:pt x="1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2" name="Freeform 588"/>
            <p:cNvSpPr>
              <a:spLocks noChangeArrowheads="1"/>
            </p:cNvSpPr>
            <p:nvPr/>
          </p:nvSpPr>
          <p:spPr bwMode="auto">
            <a:xfrm>
              <a:off x="147638" y="230187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3" name="Freeform 589"/>
            <p:cNvSpPr>
              <a:spLocks noChangeArrowheads="1"/>
            </p:cNvSpPr>
            <p:nvPr/>
          </p:nvSpPr>
          <p:spPr bwMode="auto">
            <a:xfrm>
              <a:off x="166688" y="230187"/>
              <a:ext cx="11113" cy="3175"/>
            </a:xfrm>
            <a:custGeom>
              <a:avLst/>
              <a:gdLst>
                <a:gd name="T0" fmla="*/ 0 w 3"/>
                <a:gd name="T1" fmla="*/ 3175 h 1"/>
                <a:gd name="T2" fmla="*/ 0 w 3"/>
                <a:gd name="T3" fmla="*/ 3175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1"/>
                  </a:moveTo>
                  <a:cubicBezTo>
                    <a:pt x="1" y="0"/>
                    <a:pt x="3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4" name="Freeform 591"/>
            <p:cNvSpPr>
              <a:spLocks noChangeArrowheads="1"/>
            </p:cNvSpPr>
            <p:nvPr/>
          </p:nvSpPr>
          <p:spPr bwMode="auto">
            <a:xfrm>
              <a:off x="185738" y="233362"/>
              <a:ext cx="7938" cy="4763"/>
            </a:xfrm>
            <a:custGeom>
              <a:avLst/>
              <a:gdLst>
                <a:gd name="T0" fmla="*/ 7938 w 2"/>
                <a:gd name="T1" fmla="*/ 0 h 1"/>
                <a:gd name="T2" fmla="*/ 0 w 2"/>
                <a:gd name="T3" fmla="*/ 0 h 1"/>
                <a:gd name="T4" fmla="*/ 7938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5" name="Freeform 592"/>
            <p:cNvSpPr>
              <a:spLocks noChangeArrowheads="1"/>
            </p:cNvSpPr>
            <p:nvPr/>
          </p:nvSpPr>
          <p:spPr bwMode="auto">
            <a:xfrm>
              <a:off x="193675" y="222250"/>
              <a:ext cx="6350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6" name="Freeform 593"/>
            <p:cNvSpPr>
              <a:spLocks noChangeArrowheads="1"/>
            </p:cNvSpPr>
            <p:nvPr/>
          </p:nvSpPr>
          <p:spPr bwMode="auto">
            <a:xfrm>
              <a:off x="193675" y="225425"/>
              <a:ext cx="14288" cy="15875"/>
            </a:xfrm>
            <a:custGeom>
              <a:avLst/>
              <a:gdLst>
                <a:gd name="T0" fmla="*/ 14288 w 4"/>
                <a:gd name="T1" fmla="*/ 7938 h 4"/>
                <a:gd name="T2" fmla="*/ 14288 w 4"/>
                <a:gd name="T3" fmla="*/ 7938 h 4"/>
                <a:gd name="T4" fmla="*/ 0 60000 65536"/>
                <a:gd name="T5" fmla="*/ 0 60000 65536"/>
                <a:gd name="T6" fmla="*/ 0 w 4"/>
                <a:gd name="T7" fmla="*/ 0 h 4"/>
                <a:gd name="T8" fmla="*/ 4 w 4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4">
                  <a:moveTo>
                    <a:pt x="4" y="2"/>
                  </a:moveTo>
                  <a:cubicBezTo>
                    <a:pt x="0" y="0"/>
                    <a:pt x="1" y="4"/>
                    <a:pt x="4" y="2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7" name="Freeform 594"/>
            <p:cNvSpPr>
              <a:spLocks noChangeArrowheads="1"/>
            </p:cNvSpPr>
            <p:nvPr/>
          </p:nvSpPr>
          <p:spPr bwMode="auto">
            <a:xfrm>
              <a:off x="211138" y="233362"/>
              <a:ext cx="15875" cy="4763"/>
            </a:xfrm>
            <a:custGeom>
              <a:avLst/>
              <a:gdLst>
                <a:gd name="T0" fmla="*/ 0 w 4"/>
                <a:gd name="T1" fmla="*/ 0 h 1"/>
                <a:gd name="T2" fmla="*/ 15875 w 4"/>
                <a:gd name="T3" fmla="*/ 0 h 1"/>
                <a:gd name="T4" fmla="*/ 0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0"/>
                  </a:moveTo>
                  <a:cubicBezTo>
                    <a:pt x="0" y="0"/>
                    <a:pt x="3" y="1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8" name="Freeform 595"/>
            <p:cNvSpPr>
              <a:spLocks noChangeArrowheads="1"/>
            </p:cNvSpPr>
            <p:nvPr/>
          </p:nvSpPr>
          <p:spPr bwMode="auto">
            <a:xfrm>
              <a:off x="227013" y="233362"/>
              <a:ext cx="7938" cy="4763"/>
            </a:xfrm>
            <a:custGeom>
              <a:avLst/>
              <a:gdLst>
                <a:gd name="T0" fmla="*/ 0 w 2"/>
                <a:gd name="T1" fmla="*/ 0 h 1"/>
                <a:gd name="T2" fmla="*/ 7938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cubicBezTo>
                    <a:pt x="1" y="1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9" name="Freeform 596"/>
            <p:cNvSpPr>
              <a:spLocks noChangeArrowheads="1"/>
            </p:cNvSpPr>
            <p:nvPr/>
          </p:nvSpPr>
          <p:spPr bwMode="auto">
            <a:xfrm>
              <a:off x="238125" y="238125"/>
              <a:ext cx="11113" cy="1"/>
            </a:xfrm>
            <a:custGeom>
              <a:avLst/>
              <a:gdLst>
                <a:gd name="T0" fmla="*/ 11113 w 3"/>
                <a:gd name="T1" fmla="*/ 0 h 1"/>
                <a:gd name="T2" fmla="*/ 0 w 3"/>
                <a:gd name="T3" fmla="*/ 0 h 1"/>
                <a:gd name="T4" fmla="*/ 11113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0" name="Freeform 598"/>
            <p:cNvSpPr>
              <a:spLocks noChangeArrowheads="1"/>
            </p:cNvSpPr>
            <p:nvPr/>
          </p:nvSpPr>
          <p:spPr bwMode="auto">
            <a:xfrm>
              <a:off x="314325" y="222250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1" name="Freeform 599"/>
            <p:cNvSpPr>
              <a:spLocks noChangeArrowheads="1"/>
            </p:cNvSpPr>
            <p:nvPr/>
          </p:nvSpPr>
          <p:spPr bwMode="auto">
            <a:xfrm>
              <a:off x="344488" y="222250"/>
              <a:ext cx="3175" cy="3175"/>
            </a:xfrm>
            <a:custGeom>
              <a:avLst/>
              <a:gdLst>
                <a:gd name="T0" fmla="*/ 3175 w 1"/>
                <a:gd name="T1" fmla="*/ 0 h 1"/>
                <a:gd name="T2" fmla="*/ 0 w 1"/>
                <a:gd name="T3" fmla="*/ 0 h 1"/>
                <a:gd name="T4" fmla="*/ 3175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2" name="Freeform 600"/>
            <p:cNvSpPr>
              <a:spLocks noChangeArrowheads="1"/>
            </p:cNvSpPr>
            <p:nvPr/>
          </p:nvSpPr>
          <p:spPr bwMode="auto">
            <a:xfrm>
              <a:off x="411163" y="219075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3" name="Freeform 601"/>
            <p:cNvSpPr>
              <a:spLocks noChangeArrowheads="1"/>
            </p:cNvSpPr>
            <p:nvPr/>
          </p:nvSpPr>
          <p:spPr bwMode="auto">
            <a:xfrm>
              <a:off x="422275" y="225425"/>
              <a:ext cx="7938" cy="4763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1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4" name="Freeform 602"/>
            <p:cNvSpPr>
              <a:spLocks noChangeArrowheads="1"/>
            </p:cNvSpPr>
            <p:nvPr/>
          </p:nvSpPr>
          <p:spPr bwMode="auto">
            <a:xfrm>
              <a:off x="457200" y="230187"/>
              <a:ext cx="3175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5" name="Freeform 603"/>
            <p:cNvSpPr>
              <a:spLocks noChangeArrowheads="1"/>
            </p:cNvSpPr>
            <p:nvPr/>
          </p:nvSpPr>
          <p:spPr bwMode="auto">
            <a:xfrm>
              <a:off x="460375" y="222250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6" name="Freeform 604"/>
            <p:cNvSpPr>
              <a:spLocks noChangeArrowheads="1"/>
            </p:cNvSpPr>
            <p:nvPr/>
          </p:nvSpPr>
          <p:spPr bwMode="auto">
            <a:xfrm>
              <a:off x="460375" y="207962"/>
              <a:ext cx="15875" cy="17463"/>
            </a:xfrm>
            <a:custGeom>
              <a:avLst/>
              <a:gdLst>
                <a:gd name="T0" fmla="*/ 0 w 4"/>
                <a:gd name="T1" fmla="*/ 10478 h 5"/>
                <a:gd name="T2" fmla="*/ 0 w 4"/>
                <a:gd name="T3" fmla="*/ 10478 h 5"/>
                <a:gd name="T4" fmla="*/ 0 60000 65536"/>
                <a:gd name="T5" fmla="*/ 0 60000 65536"/>
                <a:gd name="T6" fmla="*/ 0 w 4"/>
                <a:gd name="T7" fmla="*/ 0 h 5"/>
                <a:gd name="T8" fmla="*/ 4 w 4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5">
                  <a:moveTo>
                    <a:pt x="0" y="3"/>
                  </a:moveTo>
                  <a:cubicBezTo>
                    <a:pt x="4" y="5"/>
                    <a:pt x="0" y="0"/>
                    <a:pt x="0" y="3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7" name="Freeform 605"/>
            <p:cNvSpPr>
              <a:spLocks noChangeArrowheads="1"/>
            </p:cNvSpPr>
            <p:nvPr/>
          </p:nvSpPr>
          <p:spPr bwMode="auto">
            <a:xfrm>
              <a:off x="528638" y="222250"/>
              <a:ext cx="7938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8" name="Freeform 606"/>
            <p:cNvSpPr>
              <a:spLocks noChangeArrowheads="1"/>
            </p:cNvSpPr>
            <p:nvPr/>
          </p:nvSpPr>
          <p:spPr bwMode="auto">
            <a:xfrm>
              <a:off x="608013" y="233362"/>
              <a:ext cx="6350" cy="4763"/>
            </a:xfrm>
            <a:custGeom>
              <a:avLst/>
              <a:gdLst>
                <a:gd name="T0" fmla="*/ 6350 w 2"/>
                <a:gd name="T1" fmla="*/ 4763 h 1"/>
                <a:gd name="T2" fmla="*/ 6350 w 2"/>
                <a:gd name="T3" fmla="*/ 4763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2" y="1"/>
                  </a:moveTo>
                  <a:cubicBezTo>
                    <a:pt x="2" y="1"/>
                    <a:pt x="0" y="0"/>
                    <a:pt x="2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9" name="Freeform 607"/>
            <p:cNvSpPr>
              <a:spLocks noChangeArrowheads="1"/>
            </p:cNvSpPr>
            <p:nvPr/>
          </p:nvSpPr>
          <p:spPr bwMode="auto">
            <a:xfrm>
              <a:off x="622300" y="230187"/>
              <a:ext cx="101600" cy="14288"/>
            </a:xfrm>
            <a:custGeom>
              <a:avLst/>
              <a:gdLst>
                <a:gd name="T0" fmla="*/ 101600 w 27"/>
                <a:gd name="T1" fmla="*/ 14288 h 4"/>
                <a:gd name="T2" fmla="*/ 41393 w 27"/>
                <a:gd name="T3" fmla="*/ 14288 h 4"/>
                <a:gd name="T4" fmla="*/ 0 w 27"/>
                <a:gd name="T5" fmla="*/ 14288 h 4"/>
                <a:gd name="T6" fmla="*/ 101600 w 27"/>
                <a:gd name="T7" fmla="*/ 14288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4"/>
                <a:gd name="T14" fmla="*/ 27 w 27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4">
                  <a:moveTo>
                    <a:pt x="27" y="4"/>
                  </a:moveTo>
                  <a:cubicBezTo>
                    <a:pt x="27" y="2"/>
                    <a:pt x="11" y="3"/>
                    <a:pt x="11" y="4"/>
                  </a:cubicBezTo>
                  <a:cubicBezTo>
                    <a:pt x="8" y="3"/>
                    <a:pt x="0" y="0"/>
                    <a:pt x="0" y="4"/>
                  </a:cubicBezTo>
                  <a:cubicBezTo>
                    <a:pt x="9" y="4"/>
                    <a:pt x="18" y="4"/>
                    <a:pt x="27" y="4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0" name="Freeform 608"/>
            <p:cNvSpPr>
              <a:spLocks noChangeArrowheads="1"/>
            </p:cNvSpPr>
            <p:nvPr/>
          </p:nvSpPr>
          <p:spPr bwMode="auto">
            <a:xfrm>
              <a:off x="627063" y="2222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1" name="Freeform 609"/>
            <p:cNvSpPr>
              <a:spLocks noChangeArrowheads="1"/>
            </p:cNvSpPr>
            <p:nvPr/>
          </p:nvSpPr>
          <p:spPr bwMode="auto">
            <a:xfrm>
              <a:off x="630238" y="219075"/>
              <a:ext cx="14288" cy="3175"/>
            </a:xfrm>
            <a:custGeom>
              <a:avLst/>
              <a:gdLst>
                <a:gd name="T0" fmla="*/ 7144 w 4"/>
                <a:gd name="T1" fmla="*/ 0 h 1"/>
                <a:gd name="T2" fmla="*/ 7144 w 4"/>
                <a:gd name="T3" fmla="*/ 0 h 1"/>
                <a:gd name="T4" fmla="*/ 0 60000 65536"/>
                <a:gd name="T5" fmla="*/ 0 60000 65536"/>
                <a:gd name="T6" fmla="*/ 0 w 4"/>
                <a:gd name="T7" fmla="*/ 0 h 1"/>
                <a:gd name="T8" fmla="*/ 4 w 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1">
                  <a:moveTo>
                    <a:pt x="2" y="0"/>
                  </a:moveTo>
                  <a:cubicBezTo>
                    <a:pt x="0" y="1"/>
                    <a:pt x="4" y="0"/>
                    <a:pt x="2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2" name="Freeform 610"/>
            <p:cNvSpPr>
              <a:spLocks noChangeArrowheads="1"/>
            </p:cNvSpPr>
            <p:nvPr/>
          </p:nvSpPr>
          <p:spPr bwMode="auto">
            <a:xfrm>
              <a:off x="660400" y="214312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3" name="Freeform 611"/>
            <p:cNvSpPr>
              <a:spLocks noChangeArrowheads="1"/>
            </p:cNvSpPr>
            <p:nvPr/>
          </p:nvSpPr>
          <p:spPr bwMode="auto">
            <a:xfrm>
              <a:off x="660400" y="225425"/>
              <a:ext cx="3175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4" name="Freeform 612"/>
            <p:cNvSpPr>
              <a:spLocks noChangeArrowheads="1"/>
            </p:cNvSpPr>
            <p:nvPr/>
          </p:nvSpPr>
          <p:spPr bwMode="auto">
            <a:xfrm>
              <a:off x="728663" y="225425"/>
              <a:ext cx="3175" cy="1"/>
            </a:xfrm>
            <a:custGeom>
              <a:avLst/>
              <a:gdLst>
                <a:gd name="T0" fmla="*/ 3175 w 1"/>
                <a:gd name="T1" fmla="*/ 0 h 1"/>
                <a:gd name="T2" fmla="*/ 3175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5" name="Freeform 613"/>
            <p:cNvSpPr>
              <a:spLocks noChangeArrowheads="1"/>
            </p:cNvSpPr>
            <p:nvPr/>
          </p:nvSpPr>
          <p:spPr bwMode="auto">
            <a:xfrm>
              <a:off x="735013" y="233362"/>
              <a:ext cx="125413" cy="22225"/>
            </a:xfrm>
            <a:custGeom>
              <a:avLst/>
              <a:gdLst>
                <a:gd name="T0" fmla="*/ 117812 w 33"/>
                <a:gd name="T1" fmla="*/ 11113 h 6"/>
                <a:gd name="T2" fmla="*/ 91209 w 33"/>
                <a:gd name="T3" fmla="*/ 0 h 6"/>
                <a:gd name="T4" fmla="*/ 76008 w 33"/>
                <a:gd name="T5" fmla="*/ 0 h 6"/>
                <a:gd name="T6" fmla="*/ 49405 w 33"/>
                <a:gd name="T7" fmla="*/ 0 h 6"/>
                <a:gd name="T8" fmla="*/ 38004 w 33"/>
                <a:gd name="T9" fmla="*/ 0 h 6"/>
                <a:gd name="T10" fmla="*/ 53206 w 33"/>
                <a:gd name="T11" fmla="*/ 11113 h 6"/>
                <a:gd name="T12" fmla="*/ 30403 w 33"/>
                <a:gd name="T13" fmla="*/ 3704 h 6"/>
                <a:gd name="T14" fmla="*/ 38004 w 33"/>
                <a:gd name="T15" fmla="*/ 11113 h 6"/>
                <a:gd name="T16" fmla="*/ 26603 w 33"/>
                <a:gd name="T17" fmla="*/ 3704 h 6"/>
                <a:gd name="T18" fmla="*/ 3800 w 33"/>
                <a:gd name="T19" fmla="*/ 11113 h 6"/>
                <a:gd name="T20" fmla="*/ 117812 w 33"/>
                <a:gd name="T21" fmla="*/ 11113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6"/>
                <a:gd name="T35" fmla="*/ 33 w 33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6">
                  <a:moveTo>
                    <a:pt x="31" y="3"/>
                  </a:moveTo>
                  <a:cubicBezTo>
                    <a:pt x="33" y="4"/>
                    <a:pt x="24" y="0"/>
                    <a:pt x="24" y="0"/>
                  </a:cubicBezTo>
                  <a:cubicBezTo>
                    <a:pt x="22" y="2"/>
                    <a:pt x="22" y="2"/>
                    <a:pt x="20" y="0"/>
                  </a:cubicBezTo>
                  <a:cubicBezTo>
                    <a:pt x="18" y="0"/>
                    <a:pt x="15" y="0"/>
                    <a:pt x="13" y="0"/>
                  </a:cubicBezTo>
                  <a:cubicBezTo>
                    <a:pt x="17" y="0"/>
                    <a:pt x="27" y="6"/>
                    <a:pt x="10" y="0"/>
                  </a:cubicBezTo>
                  <a:cubicBezTo>
                    <a:pt x="12" y="0"/>
                    <a:pt x="13" y="2"/>
                    <a:pt x="14" y="3"/>
                  </a:cubicBezTo>
                  <a:cubicBezTo>
                    <a:pt x="12" y="3"/>
                    <a:pt x="10" y="2"/>
                    <a:pt x="8" y="1"/>
                  </a:cubicBezTo>
                  <a:cubicBezTo>
                    <a:pt x="9" y="1"/>
                    <a:pt x="10" y="2"/>
                    <a:pt x="10" y="3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0"/>
                    <a:pt x="0" y="1"/>
                    <a:pt x="1" y="3"/>
                  </a:cubicBezTo>
                  <a:cubicBezTo>
                    <a:pt x="10" y="3"/>
                    <a:pt x="22" y="4"/>
                    <a:pt x="31" y="3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6" name="Freeform 614"/>
            <p:cNvSpPr>
              <a:spLocks noChangeArrowheads="1"/>
            </p:cNvSpPr>
            <p:nvPr/>
          </p:nvSpPr>
          <p:spPr bwMode="auto">
            <a:xfrm>
              <a:off x="769938" y="230187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7" name="Freeform 615"/>
            <p:cNvSpPr>
              <a:spLocks noChangeArrowheads="1"/>
            </p:cNvSpPr>
            <p:nvPr/>
          </p:nvSpPr>
          <p:spPr bwMode="auto">
            <a:xfrm>
              <a:off x="773113" y="22542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8" name="Freeform 616"/>
            <p:cNvSpPr>
              <a:spLocks noChangeArrowheads="1"/>
            </p:cNvSpPr>
            <p:nvPr/>
          </p:nvSpPr>
          <p:spPr bwMode="auto">
            <a:xfrm>
              <a:off x="811213" y="238125"/>
              <a:ext cx="7938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9" name="Freeform 617"/>
            <p:cNvSpPr>
              <a:spLocks noChangeArrowheads="1"/>
            </p:cNvSpPr>
            <p:nvPr/>
          </p:nvSpPr>
          <p:spPr bwMode="auto">
            <a:xfrm>
              <a:off x="822325" y="225425"/>
              <a:ext cx="11113" cy="4763"/>
            </a:xfrm>
            <a:custGeom>
              <a:avLst/>
              <a:gdLst>
                <a:gd name="T0" fmla="*/ 11113 w 3"/>
                <a:gd name="T1" fmla="*/ 4763 h 1"/>
                <a:gd name="T2" fmla="*/ 11113 w 3"/>
                <a:gd name="T3" fmla="*/ 4763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3" y="1"/>
                  </a:moveTo>
                  <a:cubicBezTo>
                    <a:pt x="0" y="0"/>
                    <a:pt x="3" y="1"/>
                    <a:pt x="3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0" name="Freeform 618"/>
            <p:cNvSpPr>
              <a:spLocks noChangeArrowheads="1"/>
            </p:cNvSpPr>
            <p:nvPr/>
          </p:nvSpPr>
          <p:spPr bwMode="auto">
            <a:xfrm>
              <a:off x="844550" y="233362"/>
              <a:ext cx="15875" cy="7938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0 h 2"/>
                <a:gd name="T4" fmla="*/ 0 60000 65536"/>
                <a:gd name="T5" fmla="*/ 0 60000 65536"/>
                <a:gd name="T6" fmla="*/ 0 w 4"/>
                <a:gd name="T7" fmla="*/ 0 h 2"/>
                <a:gd name="T8" fmla="*/ 4 w 4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">
                  <a:moveTo>
                    <a:pt x="0" y="0"/>
                  </a:moveTo>
                  <a:cubicBezTo>
                    <a:pt x="4" y="2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1" name="Freeform 619"/>
            <p:cNvSpPr>
              <a:spLocks noChangeArrowheads="1"/>
            </p:cNvSpPr>
            <p:nvPr/>
          </p:nvSpPr>
          <p:spPr bwMode="auto">
            <a:xfrm>
              <a:off x="879475" y="214312"/>
              <a:ext cx="19050" cy="7938"/>
            </a:xfrm>
            <a:custGeom>
              <a:avLst/>
              <a:gdLst>
                <a:gd name="T0" fmla="*/ 11430 w 5"/>
                <a:gd name="T1" fmla="*/ 0 h 2"/>
                <a:gd name="T2" fmla="*/ 3810 w 5"/>
                <a:gd name="T3" fmla="*/ 7938 h 2"/>
                <a:gd name="T4" fmla="*/ 15240 w 5"/>
                <a:gd name="T5" fmla="*/ 7938 h 2"/>
                <a:gd name="T6" fmla="*/ 11430 w 5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3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4" y="2"/>
                    <a:pt x="4" y="2"/>
                  </a:cubicBezTo>
                  <a:cubicBezTo>
                    <a:pt x="5" y="0"/>
                    <a:pt x="4" y="1"/>
                    <a:pt x="3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2" name="Freeform 620"/>
            <p:cNvSpPr>
              <a:spLocks noChangeArrowheads="1"/>
            </p:cNvSpPr>
            <p:nvPr/>
          </p:nvSpPr>
          <p:spPr bwMode="auto">
            <a:xfrm>
              <a:off x="885825" y="225425"/>
              <a:ext cx="12700" cy="1"/>
            </a:xfrm>
            <a:custGeom>
              <a:avLst/>
              <a:gdLst>
                <a:gd name="T0" fmla="*/ 12700 w 3"/>
                <a:gd name="T1" fmla="*/ 0 h 1"/>
                <a:gd name="T2" fmla="*/ 1270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3" y="0"/>
                  </a:moveTo>
                  <a:cubicBezTo>
                    <a:pt x="0" y="0"/>
                    <a:pt x="2" y="0"/>
                    <a:pt x="3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3" name="Freeform 621"/>
            <p:cNvSpPr>
              <a:spLocks noChangeArrowheads="1"/>
            </p:cNvSpPr>
            <p:nvPr/>
          </p:nvSpPr>
          <p:spPr bwMode="auto">
            <a:xfrm>
              <a:off x="890588" y="233362"/>
              <a:ext cx="11113" cy="7938"/>
            </a:xfrm>
            <a:custGeom>
              <a:avLst/>
              <a:gdLst>
                <a:gd name="T0" fmla="*/ 11113 w 3"/>
                <a:gd name="T1" fmla="*/ 3969 h 2"/>
                <a:gd name="T2" fmla="*/ 11113 w 3"/>
                <a:gd name="T3" fmla="*/ 3969 h 2"/>
                <a:gd name="T4" fmla="*/ 0 60000 65536"/>
                <a:gd name="T5" fmla="*/ 0 60000 65536"/>
                <a:gd name="T6" fmla="*/ 0 w 3"/>
                <a:gd name="T7" fmla="*/ 0 h 2"/>
                <a:gd name="T8" fmla="*/ 3 w 3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2">
                  <a:moveTo>
                    <a:pt x="3" y="1"/>
                  </a:moveTo>
                  <a:cubicBezTo>
                    <a:pt x="2" y="0"/>
                    <a:pt x="0" y="2"/>
                    <a:pt x="3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4" name="Freeform 622"/>
            <p:cNvSpPr>
              <a:spLocks noChangeArrowheads="1"/>
            </p:cNvSpPr>
            <p:nvPr/>
          </p:nvSpPr>
          <p:spPr bwMode="auto">
            <a:xfrm>
              <a:off x="893763" y="222250"/>
              <a:ext cx="4763" cy="1"/>
            </a:xfrm>
            <a:custGeom>
              <a:avLst/>
              <a:gdLst>
                <a:gd name="T0" fmla="*/ 4763 w 1"/>
                <a:gd name="T1" fmla="*/ 0 h 1"/>
                <a:gd name="T2" fmla="*/ 4763 w 1"/>
                <a:gd name="T3" fmla="*/ 0 h 1"/>
                <a:gd name="T4" fmla="*/ 4763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5" name="Freeform 623"/>
            <p:cNvSpPr>
              <a:spLocks noChangeArrowheads="1"/>
            </p:cNvSpPr>
            <p:nvPr/>
          </p:nvSpPr>
          <p:spPr bwMode="auto">
            <a:xfrm>
              <a:off x="901700" y="2222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6" name="Freeform 624"/>
            <p:cNvSpPr>
              <a:spLocks noChangeArrowheads="1"/>
            </p:cNvSpPr>
            <p:nvPr/>
          </p:nvSpPr>
          <p:spPr bwMode="auto">
            <a:xfrm>
              <a:off x="1033463" y="214312"/>
              <a:ext cx="7938" cy="4763"/>
            </a:xfrm>
            <a:custGeom>
              <a:avLst/>
              <a:gdLst>
                <a:gd name="T0" fmla="*/ 0 w 2"/>
                <a:gd name="T1" fmla="*/ 4763 h 1"/>
                <a:gd name="T2" fmla="*/ 0 w 2"/>
                <a:gd name="T3" fmla="*/ 4763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1"/>
                  </a:moveTo>
                  <a:cubicBezTo>
                    <a:pt x="2" y="0"/>
                    <a:pt x="0" y="1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7" name="Freeform 625"/>
            <p:cNvSpPr>
              <a:spLocks noChangeArrowheads="1"/>
            </p:cNvSpPr>
            <p:nvPr/>
          </p:nvSpPr>
          <p:spPr bwMode="auto">
            <a:xfrm>
              <a:off x="1055688" y="238125"/>
              <a:ext cx="11113" cy="1"/>
            </a:xfrm>
            <a:custGeom>
              <a:avLst/>
              <a:gdLst>
                <a:gd name="T0" fmla="*/ 11113 w 3"/>
                <a:gd name="T1" fmla="*/ 0 h 1"/>
                <a:gd name="T2" fmla="*/ 11113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3" y="0"/>
                  </a:moveTo>
                  <a:cubicBezTo>
                    <a:pt x="3" y="0"/>
                    <a:pt x="0" y="0"/>
                    <a:pt x="3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8" name="Freeform 626"/>
            <p:cNvSpPr>
              <a:spLocks noChangeArrowheads="1"/>
            </p:cNvSpPr>
            <p:nvPr/>
          </p:nvSpPr>
          <p:spPr bwMode="auto">
            <a:xfrm>
              <a:off x="1077913" y="219075"/>
              <a:ext cx="53975" cy="14288"/>
            </a:xfrm>
            <a:custGeom>
              <a:avLst/>
              <a:gdLst>
                <a:gd name="T0" fmla="*/ 53975 w 14"/>
                <a:gd name="T1" fmla="*/ 7144 h 4"/>
                <a:gd name="T2" fmla="*/ 0 w 14"/>
                <a:gd name="T3" fmla="*/ 7144 h 4"/>
                <a:gd name="T4" fmla="*/ 53975 w 14"/>
                <a:gd name="T5" fmla="*/ 7144 h 4"/>
                <a:gd name="T6" fmla="*/ 0 60000 65536"/>
                <a:gd name="T7" fmla="*/ 0 60000 65536"/>
                <a:gd name="T8" fmla="*/ 0 60000 65536"/>
                <a:gd name="T9" fmla="*/ 0 w 14"/>
                <a:gd name="T10" fmla="*/ 0 h 4"/>
                <a:gd name="T11" fmla="*/ 14 w 1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4">
                  <a:moveTo>
                    <a:pt x="14" y="2"/>
                  </a:moveTo>
                  <a:cubicBezTo>
                    <a:pt x="10" y="1"/>
                    <a:pt x="5" y="0"/>
                    <a:pt x="0" y="2"/>
                  </a:cubicBezTo>
                  <a:cubicBezTo>
                    <a:pt x="3" y="2"/>
                    <a:pt x="11" y="4"/>
                    <a:pt x="14" y="2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9" name="Freeform 627"/>
            <p:cNvSpPr>
              <a:spLocks noChangeArrowheads="1"/>
            </p:cNvSpPr>
            <p:nvPr/>
          </p:nvSpPr>
          <p:spPr bwMode="auto">
            <a:xfrm>
              <a:off x="1085850" y="233362"/>
              <a:ext cx="4763" cy="1"/>
            </a:xfrm>
            <a:custGeom>
              <a:avLst/>
              <a:gdLst>
                <a:gd name="T0" fmla="*/ 4763 w 1"/>
                <a:gd name="T1" fmla="*/ 0 h 1"/>
                <a:gd name="T2" fmla="*/ 4763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0" name="Freeform 628"/>
            <p:cNvSpPr>
              <a:spLocks noChangeArrowheads="1"/>
            </p:cNvSpPr>
            <p:nvPr/>
          </p:nvSpPr>
          <p:spPr bwMode="auto">
            <a:xfrm>
              <a:off x="1157288" y="214312"/>
              <a:ext cx="7938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1" name="Freeform 629"/>
            <p:cNvSpPr>
              <a:spLocks noChangeArrowheads="1"/>
            </p:cNvSpPr>
            <p:nvPr/>
          </p:nvSpPr>
          <p:spPr bwMode="auto">
            <a:xfrm>
              <a:off x="1500188" y="287337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2" name="Freeform 631"/>
            <p:cNvSpPr>
              <a:spLocks noChangeArrowheads="1"/>
            </p:cNvSpPr>
            <p:nvPr/>
          </p:nvSpPr>
          <p:spPr bwMode="auto">
            <a:xfrm>
              <a:off x="1601788" y="225425"/>
              <a:ext cx="4763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60000 65536"/>
                <a:gd name="T5" fmla="*/ 0 60000 65536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">
                  <a:moveTo>
                    <a:pt x="0" y="0"/>
                  </a:moveTo>
                  <a:cubicBezTo>
                    <a:pt x="0" y="2"/>
                    <a:pt x="1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3" name="Freeform 634"/>
            <p:cNvSpPr>
              <a:spLocks noChangeArrowheads="1"/>
            </p:cNvSpPr>
            <p:nvPr/>
          </p:nvSpPr>
          <p:spPr bwMode="auto">
            <a:xfrm>
              <a:off x="1625600" y="2222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4" name="Freeform 638"/>
            <p:cNvSpPr>
              <a:spLocks noChangeArrowheads="1"/>
            </p:cNvSpPr>
            <p:nvPr/>
          </p:nvSpPr>
          <p:spPr bwMode="auto">
            <a:xfrm>
              <a:off x="1644650" y="238125"/>
              <a:ext cx="44450" cy="44450"/>
            </a:xfrm>
            <a:custGeom>
              <a:avLst/>
              <a:gdLst>
                <a:gd name="T0" fmla="*/ 0 w 12"/>
                <a:gd name="T1" fmla="*/ 11113 h 12"/>
                <a:gd name="T2" fmla="*/ 29633 w 12"/>
                <a:gd name="T3" fmla="*/ 44450 h 12"/>
                <a:gd name="T4" fmla="*/ 0 w 12"/>
                <a:gd name="T5" fmla="*/ 11113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0" y="3"/>
                  </a:moveTo>
                  <a:cubicBezTo>
                    <a:pt x="8" y="5"/>
                    <a:pt x="11" y="5"/>
                    <a:pt x="8" y="12"/>
                  </a:cubicBezTo>
                  <a:cubicBezTo>
                    <a:pt x="10" y="8"/>
                    <a:pt x="12" y="0"/>
                    <a:pt x="0" y="3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5" name="Freeform 644"/>
            <p:cNvSpPr>
              <a:spLocks noChangeArrowheads="1"/>
            </p:cNvSpPr>
            <p:nvPr/>
          </p:nvSpPr>
          <p:spPr bwMode="auto">
            <a:xfrm>
              <a:off x="1658938" y="241300"/>
              <a:ext cx="7938" cy="3175"/>
            </a:xfrm>
            <a:custGeom>
              <a:avLst/>
              <a:gdLst>
                <a:gd name="T0" fmla="*/ 3969 w 2"/>
                <a:gd name="T1" fmla="*/ 3175 h 1"/>
                <a:gd name="T2" fmla="*/ 3969 w 2"/>
                <a:gd name="T3" fmla="*/ 3175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1" y="1"/>
                  </a:moveTo>
                  <a:cubicBezTo>
                    <a:pt x="2" y="1"/>
                    <a:pt x="0" y="0"/>
                    <a:pt x="1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6" name="Freeform 646"/>
            <p:cNvSpPr>
              <a:spLocks noChangeArrowheads="1"/>
            </p:cNvSpPr>
            <p:nvPr/>
          </p:nvSpPr>
          <p:spPr bwMode="auto">
            <a:xfrm>
              <a:off x="1662113" y="238125"/>
              <a:ext cx="19050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60000 65536"/>
                <a:gd name="T5" fmla="*/ 0 60000 65536"/>
                <a:gd name="T6" fmla="*/ 0 w 5"/>
                <a:gd name="T7" fmla="*/ 0 h 1"/>
                <a:gd name="T8" fmla="*/ 5 w 5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">
                  <a:moveTo>
                    <a:pt x="0" y="0"/>
                  </a:moveTo>
                  <a:cubicBezTo>
                    <a:pt x="5" y="0"/>
                    <a:pt x="0" y="0"/>
                    <a:pt x="0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7" name="Freeform 647"/>
            <p:cNvSpPr>
              <a:spLocks noChangeArrowheads="1"/>
            </p:cNvSpPr>
            <p:nvPr/>
          </p:nvSpPr>
          <p:spPr bwMode="auto">
            <a:xfrm>
              <a:off x="1662113" y="142875"/>
              <a:ext cx="4763" cy="7938"/>
            </a:xfrm>
            <a:custGeom>
              <a:avLst/>
              <a:gdLst>
                <a:gd name="T0" fmla="*/ 0 w 1"/>
                <a:gd name="T1" fmla="*/ 7938 h 2"/>
                <a:gd name="T2" fmla="*/ 4763 w 1"/>
                <a:gd name="T3" fmla="*/ 0 h 2"/>
                <a:gd name="T4" fmla="*/ 0 w 1"/>
                <a:gd name="T5" fmla="*/ 7938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8" name="Freeform 649"/>
            <p:cNvSpPr>
              <a:spLocks noChangeArrowheads="1"/>
            </p:cNvSpPr>
            <p:nvPr/>
          </p:nvSpPr>
          <p:spPr bwMode="auto">
            <a:xfrm>
              <a:off x="1662113" y="147637"/>
              <a:ext cx="4763" cy="3175"/>
            </a:xfrm>
            <a:custGeom>
              <a:avLst/>
              <a:gdLst>
                <a:gd name="T0" fmla="*/ 4763 w 1"/>
                <a:gd name="T1" fmla="*/ 3175 h 1"/>
                <a:gd name="T2" fmla="*/ 4763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1"/>
                  </a:move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9" name="Freeform 650"/>
            <p:cNvSpPr>
              <a:spLocks noChangeArrowheads="1"/>
            </p:cNvSpPr>
            <p:nvPr/>
          </p:nvSpPr>
          <p:spPr bwMode="auto">
            <a:xfrm>
              <a:off x="1666875" y="165100"/>
              <a:ext cx="3175" cy="7938"/>
            </a:xfrm>
            <a:custGeom>
              <a:avLst/>
              <a:gdLst>
                <a:gd name="T0" fmla="*/ 3175 w 1"/>
                <a:gd name="T1" fmla="*/ 7938 h 2"/>
                <a:gd name="T2" fmla="*/ 3175 w 1"/>
                <a:gd name="T3" fmla="*/ 7938 h 2"/>
                <a:gd name="T4" fmla="*/ 0 60000 65536"/>
                <a:gd name="T5" fmla="*/ 0 60000 65536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">
                  <a:moveTo>
                    <a:pt x="1" y="2"/>
                  </a:moveTo>
                  <a:cubicBezTo>
                    <a:pt x="0" y="0"/>
                    <a:pt x="0" y="1"/>
                    <a:pt x="1" y="2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90" name="Freeform 651"/>
            <p:cNvSpPr>
              <a:spLocks noChangeArrowheads="1"/>
            </p:cNvSpPr>
            <p:nvPr/>
          </p:nvSpPr>
          <p:spPr bwMode="auto">
            <a:xfrm>
              <a:off x="1666875" y="158750"/>
              <a:ext cx="7938" cy="3175"/>
            </a:xfrm>
            <a:custGeom>
              <a:avLst/>
              <a:gdLst>
                <a:gd name="T0" fmla="*/ 0 w 2"/>
                <a:gd name="T1" fmla="*/ 3175 h 1"/>
                <a:gd name="T2" fmla="*/ 0 w 2"/>
                <a:gd name="T3" fmla="*/ 3175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1"/>
                  </a:moveTo>
                  <a:cubicBezTo>
                    <a:pt x="2" y="0"/>
                    <a:pt x="0" y="0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91" name="Freeform 652"/>
            <p:cNvSpPr>
              <a:spLocks noChangeArrowheads="1"/>
            </p:cNvSpPr>
            <p:nvPr/>
          </p:nvSpPr>
          <p:spPr bwMode="auto">
            <a:xfrm>
              <a:off x="1666875" y="169862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3175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1"/>
                  </a:move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92" name="Freeform 653"/>
            <p:cNvSpPr>
              <a:spLocks noChangeArrowheads="1"/>
            </p:cNvSpPr>
            <p:nvPr/>
          </p:nvSpPr>
          <p:spPr bwMode="auto">
            <a:xfrm>
              <a:off x="1666875" y="173037"/>
              <a:ext cx="3175" cy="4763"/>
            </a:xfrm>
            <a:custGeom>
              <a:avLst/>
              <a:gdLst>
                <a:gd name="T0" fmla="*/ 3175 w 1"/>
                <a:gd name="T1" fmla="*/ 4763 h 1"/>
                <a:gd name="T2" fmla="*/ 3175 w 1"/>
                <a:gd name="T3" fmla="*/ 4763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1"/>
                  </a:move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93" name="Freeform 665"/>
            <p:cNvSpPr>
              <a:spLocks noChangeArrowheads="1"/>
            </p:cNvSpPr>
            <p:nvPr/>
          </p:nvSpPr>
          <p:spPr bwMode="auto">
            <a:xfrm>
              <a:off x="1695450" y="273048"/>
              <a:ext cx="1" cy="3175"/>
            </a:xfrm>
            <a:custGeom>
              <a:avLst/>
              <a:gdLst>
                <a:gd name="T0" fmla="*/ 0 w 1"/>
                <a:gd name="T1" fmla="*/ 3175 h 1"/>
                <a:gd name="T2" fmla="*/ 0 w 1"/>
                <a:gd name="T3" fmla="*/ 0 h 1"/>
                <a:gd name="T4" fmla="*/ 0 w 1"/>
                <a:gd name="T5" fmla="*/ 3175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94" name="文本框 393"/>
          <p:cNvSpPr txBox="1"/>
          <p:nvPr/>
        </p:nvSpPr>
        <p:spPr>
          <a:xfrm>
            <a:off x="1031607" y="1487715"/>
            <a:ext cx="5308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6" name="图片 39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132" flipH="1">
            <a:off x="-337829" y="-87802"/>
            <a:ext cx="1390293" cy="1906326"/>
          </a:xfrm>
          <a:prstGeom prst="rect">
            <a:avLst/>
          </a:prstGeom>
        </p:spPr>
      </p:pic>
      <p:sp>
        <p:nvSpPr>
          <p:cNvPr id="398" name="TextBox 4">
            <a:extLst>
              <a:ext uri="{FF2B5EF4-FFF2-40B4-BE49-F238E27FC236}">
                <a16:creationId xmlns="" xmlns:a16="http://schemas.microsoft.com/office/drawing/2014/main" id="{AE2B1CEB-8387-4CAD-BCF7-7D34BB7FBEF2}"/>
              </a:ext>
            </a:extLst>
          </p:cNvPr>
          <p:cNvSpPr txBox="1"/>
          <p:nvPr/>
        </p:nvSpPr>
        <p:spPr>
          <a:xfrm>
            <a:off x="3295536" y="111948"/>
            <a:ext cx="44759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3600" b="1" dirty="0">
                <a:latin typeface="+mj-lt"/>
                <a:sym typeface=""/>
              </a:rPr>
              <a:t>II. Sự nghiệp sáng tác</a:t>
            </a:r>
          </a:p>
          <a:p>
            <a:pPr algn="ctr"/>
            <a:r>
              <a:rPr lang="vi-VN" altLang="zh-CN" sz="2800" b="1" dirty="0">
                <a:latin typeface="+mj-lt"/>
                <a:sym typeface=""/>
              </a:rPr>
              <a:t>1. Các sáng tác chính </a:t>
            </a:r>
            <a:endParaRPr lang="en-US" altLang="zh-CN" sz="2800" b="1" dirty="0">
              <a:latin typeface="+mj-lt"/>
              <a:sym typeface=""/>
            </a:endParaRPr>
          </a:p>
        </p:txBody>
      </p:sp>
      <p:sp>
        <p:nvSpPr>
          <p:cNvPr id="399" name="文本框 393"/>
          <p:cNvSpPr txBox="1"/>
          <p:nvPr/>
        </p:nvSpPr>
        <p:spPr>
          <a:xfrm>
            <a:off x="492158" y="3033539"/>
            <a:ext cx="4065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Nam Trung tạp ngâm</a:t>
            </a:r>
            <a:endParaRPr lang="zh-CN" altLang="en-US" sz="2800" b="1" i="1" dirty="0">
              <a:solidFill>
                <a:prstClr val="black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0" name="文本框 393"/>
          <p:cNvSpPr txBox="1"/>
          <p:nvPr/>
        </p:nvSpPr>
        <p:spPr>
          <a:xfrm>
            <a:off x="646040" y="2333028"/>
            <a:ext cx="3768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Thanh Hiên Thi Tập</a:t>
            </a:r>
            <a:endParaRPr lang="zh-CN" altLang="en-US" sz="2800" b="1" i="1" dirty="0">
              <a:solidFill>
                <a:prstClr val="black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1" name="文本框 393"/>
          <p:cNvSpPr txBox="1"/>
          <p:nvPr/>
        </p:nvSpPr>
        <p:spPr>
          <a:xfrm>
            <a:off x="458396" y="3723797"/>
            <a:ext cx="36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Bắc Hành tạp lục</a:t>
            </a:r>
            <a:endParaRPr lang="zh-CN" altLang="en-US" sz="2800" b="1" i="1" dirty="0">
              <a:solidFill>
                <a:prstClr val="black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5" name="竖卷形 1"/>
          <p:cNvSpPr>
            <a:spLocks noChangeArrowheads="1"/>
          </p:cNvSpPr>
          <p:nvPr/>
        </p:nvSpPr>
        <p:spPr bwMode="auto">
          <a:xfrm>
            <a:off x="6055653" y="1495531"/>
            <a:ext cx="6442157" cy="345075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FF"/>
              </a:gs>
              <a:gs pos="100000">
                <a:srgbClr val="D8D8D8"/>
              </a:gs>
            </a:gsLst>
            <a:path path="rect">
              <a:fillToRect l="50000" t="50000" r="50000" b="50000"/>
            </a:path>
          </a:gradFill>
          <a:ln w="12700">
            <a:solidFill>
              <a:srgbClr val="A5A5A5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97" name="文本框 393"/>
          <p:cNvSpPr txBox="1"/>
          <p:nvPr/>
        </p:nvSpPr>
        <p:spPr>
          <a:xfrm>
            <a:off x="7117150" y="1420512"/>
            <a:ext cx="5308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7681" y="2265405"/>
            <a:ext cx="6096000" cy="19538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800" b="1" i="1" dirty="0">
                <a:ln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- “Văn chiêu hồn”</a:t>
            </a:r>
          </a:p>
          <a:p>
            <a:pPr>
              <a:lnSpc>
                <a:spcPct val="150000"/>
              </a:lnSpc>
            </a:pPr>
            <a:r>
              <a:rPr lang="vi-VN" altLang="zh-CN" sz="2800" b="1" i="1" dirty="0">
                <a:ln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(Văn tế thập đại chúng sinh)</a:t>
            </a:r>
          </a:p>
          <a:p>
            <a:pPr>
              <a:lnSpc>
                <a:spcPct val="150000"/>
              </a:lnSpc>
            </a:pPr>
            <a:r>
              <a:rPr lang="vi-VN" altLang="zh-CN" sz="2800" b="1" i="1" dirty="0">
                <a:ln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- Truyện Kiều</a:t>
            </a:r>
            <a:endParaRPr lang="zh-CN" altLang="en-US" sz="2800" b="1" i="1" dirty="0">
              <a:ln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075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652955" y="4984409"/>
            <a:ext cx="729708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b="1" dirty="0">
                <a:solidFill>
                  <a:srgbClr val="FF9409"/>
                </a:solidFill>
              </a:rPr>
              <a:t>更多精品</a:t>
            </a:r>
            <a:r>
              <a:rPr lang="en-US" altLang="zh-CN" b="1" dirty="0">
                <a:solidFill>
                  <a:srgbClr val="FF9409"/>
                </a:solidFill>
              </a:rPr>
              <a:t>PPT</a:t>
            </a:r>
            <a:r>
              <a:rPr lang="zh-CN" altLang="en-US" b="1" dirty="0">
                <a:solidFill>
                  <a:srgbClr val="FF9409"/>
                </a:solidFill>
              </a:rPr>
              <a:t>模板：</a:t>
            </a:r>
            <a:r>
              <a:rPr lang="en-US" altLang="zh-CN" b="1" dirty="0">
                <a:solidFill>
                  <a:schemeClr val="bg1"/>
                </a:solidFill>
                <a:hlinkClick r:id="rId4"/>
              </a:rPr>
              <a:t>http://ibaotu.com/ppt/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313097" y="4984409"/>
            <a:ext cx="1364139" cy="369332"/>
            <a:chOff x="8158550" y="5010841"/>
            <a:chExt cx="1364139" cy="369332"/>
          </a:xfrm>
          <a:effectLst/>
        </p:grpSpPr>
        <p:sp>
          <p:nvSpPr>
            <p:cNvPr id="5" name="矩形: 圆角 4"/>
            <p:cNvSpPr/>
            <p:nvPr/>
          </p:nvSpPr>
          <p:spPr>
            <a:xfrm>
              <a:off x="8158550" y="5010841"/>
              <a:ext cx="1336431" cy="3429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278621" y="5010841"/>
              <a:ext cx="1244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4"/>
                </a:rPr>
                <a:t>点击进入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0" b="32"/>
          <a:stretch>
            <a:fillRect/>
          </a:stretch>
        </p:blipFill>
        <p:spPr>
          <a:xfrm rot="16200000">
            <a:off x="2665071" y="-2613189"/>
            <a:ext cx="6858001" cy="121881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75" y="5056626"/>
            <a:ext cx="1905712" cy="849323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872" y="0"/>
            <a:ext cx="3421063" cy="67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132" flipH="1">
            <a:off x="-337829" y="-87802"/>
            <a:ext cx="1390293" cy="1906326"/>
          </a:xfrm>
          <a:prstGeom prst="rect">
            <a:avLst/>
          </a:prstGeom>
        </p:spPr>
      </p:pic>
      <p:sp>
        <p:nvSpPr>
          <p:cNvPr id="20" name="文本框 12"/>
          <p:cNvSpPr txBox="1">
            <a:spLocks noChangeArrowheads="1"/>
          </p:cNvSpPr>
          <p:nvPr/>
        </p:nvSpPr>
        <p:spPr bwMode="auto">
          <a:xfrm>
            <a:off x="1263194" y="296595"/>
            <a:ext cx="9847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Du.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103406901"/>
              </p:ext>
            </p:extLst>
          </p:nvPr>
        </p:nvGraphicFramePr>
        <p:xfrm>
          <a:off x="-867282" y="1404407"/>
          <a:ext cx="1334621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Rectangle 1"/>
          <p:cNvSpPr/>
          <p:nvPr/>
        </p:nvSpPr>
        <p:spPr>
          <a:xfrm>
            <a:off x="1263194" y="739315"/>
            <a:ext cx="4131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Đặc sắc về nội dung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466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9794FF6-A4B8-489A-90F1-F62144AB96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dgm id="{19794FF6-A4B8-489A-90F1-F62144AB96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3F04E89-1699-46C0-A7FF-6E4B7ED085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graphicEl>
                                              <a:dgm id="{63F04E89-1699-46C0-A7FF-6E4B7ED085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876B16E-44AC-4FF1-90EE-269DE53FE9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graphicEl>
                                              <a:dgm id="{B876B16E-44AC-4FF1-90EE-269DE53FE9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BD92EA4-3BAB-4DD2-8DC2-A8FF0D91D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graphicEl>
                                              <a:dgm id="{4BD92EA4-3BAB-4DD2-8DC2-A8FF0D91D4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2A2A113-5907-4C46-81F1-3E3DBBF8B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>
                                            <p:graphicEl>
                                              <a:dgm id="{A2A2A113-5907-4C46-81F1-3E3DBBF8B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A8DA8DE-1BB4-4B49-8782-734CC676E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graphicEl>
                                              <a:dgm id="{7A8DA8DE-1BB4-4B49-8782-734CC676EF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254844C-0E0B-4301-B562-512AA6388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graphicEl>
                                              <a:dgm id="{C254844C-0E0B-4301-B562-512AA6388C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F7E3F7A-4EC0-49B2-9353-D13B45CEA7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graphicEl>
                                              <a:dgm id="{FF7E3F7A-4EC0-49B2-9353-D13B45CEA7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7F5C31B-1939-4B08-90F1-831AE602D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graphicEl>
                                              <a:dgm id="{C7F5C31B-1939-4B08-90F1-831AE602D2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Graphic spid="14" grpId="0">
        <p:bldSub>
          <a:bldDgm bld="one"/>
        </p:bldSub>
      </p:bldGraphic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2955" y="1169378"/>
            <a:ext cx="902428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FF94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</a:p>
          <a:p>
            <a:pPr algn="just">
              <a:lnSpc>
                <a:spcPct val="15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2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2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在包图网出售的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的保护，作品的所有权、版权和著作权归包图网所有，您下载的是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不得将包图网的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52955" y="4984409"/>
            <a:ext cx="729708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b="1" dirty="0">
                <a:solidFill>
                  <a:srgbClr val="FF9409"/>
                </a:solidFill>
              </a:rPr>
              <a:t>更多精品</a:t>
            </a:r>
            <a:r>
              <a:rPr lang="en-US" altLang="zh-CN" b="1" dirty="0">
                <a:solidFill>
                  <a:srgbClr val="FF9409"/>
                </a:solidFill>
              </a:rPr>
              <a:t>PPT</a:t>
            </a:r>
            <a:r>
              <a:rPr lang="zh-CN" altLang="en-US" b="1" dirty="0">
                <a:solidFill>
                  <a:srgbClr val="FF9409"/>
                </a:solidFill>
              </a:rPr>
              <a:t>模板：</a:t>
            </a:r>
            <a:r>
              <a:rPr lang="en-US" altLang="zh-CN" b="1" dirty="0">
                <a:solidFill>
                  <a:schemeClr val="bg1"/>
                </a:solidFill>
                <a:hlinkClick r:id="rId4"/>
              </a:rPr>
              <a:t>http://ibaotu.com/ppt/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313097" y="4984409"/>
            <a:ext cx="1364139" cy="369332"/>
            <a:chOff x="8158550" y="5010841"/>
            <a:chExt cx="1364139" cy="369332"/>
          </a:xfrm>
          <a:effectLst/>
        </p:grpSpPr>
        <p:sp>
          <p:nvSpPr>
            <p:cNvPr id="5" name="矩形: 圆角 4"/>
            <p:cNvSpPr/>
            <p:nvPr/>
          </p:nvSpPr>
          <p:spPr>
            <a:xfrm>
              <a:off x="8158550" y="5010841"/>
              <a:ext cx="1336431" cy="3429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278621" y="5010841"/>
              <a:ext cx="1244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4"/>
                </a:rPr>
                <a:t>点击进入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0" b="32"/>
          <a:stretch>
            <a:fillRect/>
          </a:stretch>
        </p:blipFill>
        <p:spPr>
          <a:xfrm rot="16200000">
            <a:off x="2565043" y="-2665072"/>
            <a:ext cx="6858001" cy="121881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75" y="5056626"/>
            <a:ext cx="1905712" cy="849323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872" y="0"/>
            <a:ext cx="3421063" cy="67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132" flipH="1">
            <a:off x="-337829" y="-87802"/>
            <a:ext cx="1390293" cy="1906326"/>
          </a:xfrm>
          <a:prstGeom prst="rect">
            <a:avLst/>
          </a:prstGeom>
        </p:spPr>
      </p:pic>
      <p:sp>
        <p:nvSpPr>
          <p:cNvPr id="20" name="文本框 12"/>
          <p:cNvSpPr txBox="1">
            <a:spLocks noChangeArrowheads="1"/>
          </p:cNvSpPr>
          <p:nvPr/>
        </p:nvSpPr>
        <p:spPr bwMode="auto">
          <a:xfrm>
            <a:off x="827314" y="277525"/>
            <a:ext cx="50389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b, Đặc điểm về nghệ thuật</a:t>
            </a:r>
            <a:endParaRPr lang="zh-CN" alt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47383416"/>
              </p:ext>
            </p:extLst>
          </p:nvPr>
        </p:nvGraphicFramePr>
        <p:xfrm>
          <a:off x="-423" y="862300"/>
          <a:ext cx="12138435" cy="607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40297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ED05F4-DDBE-4894-8477-F135AE0D5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EFED05F4-DDBE-4894-8477-F135AE0D55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FA9CEA-20C6-4BC4-ADDD-EAAFE285E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43FA9CEA-20C6-4BC4-ADDD-EAAFE285E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1C4E02-7620-464C-A620-A6EEE39F5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6B1C4E02-7620-464C-A620-A6EEE39F56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5F3765-1270-4554-A6B1-67C6C32E0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E75F3765-1270-4554-A6B1-67C6C32E0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6E2896-BA8B-4C93-926C-138BF2F3C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726E2896-BA8B-4C93-926C-138BF2F3C7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CCB09B-9F6F-453E-A98C-EB2E84A32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0ACCB09B-9F6F-453E-A98C-EB2E84A32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99EFEE5-9DEF-44BF-86ED-6FA15129D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599EFEE5-9DEF-44BF-86ED-6FA15129D1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AD86F11-A155-4E02-A5EC-A9EC8DE82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BAD86F11-A155-4E02-A5EC-A9EC8DE823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9870F0A-B1A2-4331-B28D-E29EB704CF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09870F0A-B1A2-4331-B28D-E29EB704CF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85590D-F6C7-4AD9-887B-E8AFC4BC3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graphicEl>
                                              <a:dgm id="{C985590D-F6C7-4AD9-887B-E8AFC4BC3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DBF745-4F5C-4C3F-8BFB-89B59DD47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CFDBF745-4F5C-4C3F-8BFB-89B59DD477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ED1D61-5B0D-418E-B85D-B04FC058A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>
                                            <p:graphicEl>
                                              <a:dgm id="{24ED1D61-5B0D-418E-B85D-B04FC058A4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54C2D6-C4F9-414C-B593-DB8E114B1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>
                                            <p:graphicEl>
                                              <a:dgm id="{CE54C2D6-C4F9-414C-B593-DB8E114B18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CC3EF3-0C5A-4957-ABE6-AE3535DB4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>
                                            <p:graphicEl>
                                              <a:dgm id="{2ACC3EF3-0C5A-4957-ABE6-AE3535DB42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6BD553-12D3-4D26-8C04-998F741D9D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>
                                            <p:graphicEl>
                                              <a:dgm id="{916BD553-12D3-4D26-8C04-998F741D9D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4506444-30E4-4C54-AD14-B1FA11125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44506444-30E4-4C54-AD14-B1FA11125A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F65912-27D0-4C50-872B-2CCE25512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">
                                            <p:graphicEl>
                                              <a:dgm id="{15F65912-27D0-4C50-872B-2CCE25512F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0E59BA-0AFA-4A47-B835-D14E4C6CC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">
                                            <p:graphicEl>
                                              <a:dgm id="{340E59BA-0AFA-4A47-B835-D14E4C6CCF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9E98232-2285-4EF4-9F50-177E208B1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">
                                            <p:graphicEl>
                                              <a:dgm id="{09E98232-2285-4EF4-9F50-177E208B1C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FE0BA5-8FDB-4634-A6A4-E7D3FB7DF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">
                                            <p:graphicEl>
                                              <a:dgm id="{1EFE0BA5-8FDB-4634-A6A4-E7D3FB7DF3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C5D54F2-33CB-4402-8D26-3E5647B67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">
                                            <p:graphicEl>
                                              <a:dgm id="{9C5D54F2-33CB-4402-8D26-3E5647B67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5BEF3B0-1884-4B4E-A050-AD5921687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">
                                            <p:graphicEl>
                                              <a:dgm id="{E5BEF3B0-1884-4B4E-A050-AD5921687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425DAB-F44D-4117-8F55-4AEF4EE63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>
                                            <p:graphicEl>
                                              <a:dgm id="{31425DAB-F44D-4117-8F55-4AEF4EE639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Graphic spid="3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4" y="995587"/>
            <a:ext cx="6408658" cy="45600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loud Callout 5"/>
          <p:cNvSpPr/>
          <p:nvPr/>
        </p:nvSpPr>
        <p:spPr>
          <a:xfrm>
            <a:off x="6761019" y="498762"/>
            <a:ext cx="5527963" cy="4128655"/>
          </a:xfrm>
          <a:prstGeom prst="cloudCallout">
            <a:avLst>
              <a:gd name="adj1" fmla="val -39077"/>
              <a:gd name="adj2" fmla="val 595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DU</a:t>
            </a:r>
          </a:p>
          <a:p>
            <a:pPr algn="ctr"/>
            <a:endParaRPr lang="vi-VN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Truyá»n Kiá»u (Báº£n NÃ´m Tá»± Äá»©c Thá»© 19) | Tiki.vn">
            <a:extLst>
              <a:ext uri="{FF2B5EF4-FFF2-40B4-BE49-F238E27FC236}">
                <a16:creationId xmlns="" xmlns:a16="http://schemas.microsoft.com/office/drawing/2014/main" id="{FDC38B47-C43F-47D8-B59D-1CC5C1484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82562"/>
            <a:ext cx="5043055" cy="63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E0EE1940-0B9F-4DF6-9017-563D7A282C3E}"/>
              </a:ext>
            </a:extLst>
          </p:cNvPr>
          <p:cNvSpPr/>
          <p:nvPr/>
        </p:nvSpPr>
        <p:spPr>
          <a:xfrm>
            <a:off x="5911272" y="748144"/>
            <a:ext cx="3315855" cy="32881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SG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B890569F-DC1F-44FF-A6F9-577207DB9A46}"/>
              </a:ext>
            </a:extLst>
          </p:cNvPr>
          <p:cNvSpPr/>
          <p:nvPr/>
        </p:nvSpPr>
        <p:spPr>
          <a:xfrm>
            <a:off x="7901709" y="2987962"/>
            <a:ext cx="3315855" cy="32881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41298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65F9E29D-244E-40E9-8EBC-FB4800478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9172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57E59564-BDE0-4167-86C0-A82AC3CE9790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B9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sp>
        <p:nvSpPr>
          <p:cNvPr id="35" name="TextBox 4">
            <a:extLst>
              <a:ext uri="{FF2B5EF4-FFF2-40B4-BE49-F238E27FC236}">
                <a16:creationId xmlns="" xmlns:a16="http://schemas.microsoft.com/office/drawing/2014/main" id="{AE2B1CEB-8387-4CAD-BCF7-7D34BB7FBEF2}"/>
              </a:ext>
            </a:extLst>
          </p:cNvPr>
          <p:cNvSpPr txBox="1"/>
          <p:nvPr/>
        </p:nvSpPr>
        <p:spPr>
          <a:xfrm>
            <a:off x="2376880" y="679790"/>
            <a:ext cx="7436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sym typeface=""/>
              </a:rPr>
              <a:t>Phần 2: Tác phẩm “Truyện Kiều”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0"/>
              <a:sym typeface=""/>
            </a:endParaRP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3360" y="-3022888"/>
            <a:ext cx="770267" cy="99225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54058" y="1655557"/>
            <a:ext cx="4082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 dirty="0">
                <a:solidFill>
                  <a:srgbClr val="FF0000"/>
                </a:solidFill>
                <a:latin typeface="Amazone" panose="03020702060507090A04" pitchFamily="66" charset="0"/>
                <a:ea typeface="Microsoft YaHei UI" panose="020B0503020204020204" pitchFamily="34" charset="-122"/>
              </a:rPr>
              <a:t>1.</a:t>
            </a:r>
            <a:r>
              <a:rPr lang="en-US" altLang="zh-CN" sz="3200" b="1" dirty="0">
                <a:solidFill>
                  <a:srgbClr val="FF0000"/>
                </a:solidFill>
                <a:latin typeface="Amazone" panose="03020702060507090A04" pitchFamily="66" charset="0"/>
                <a:ea typeface="Microsoft YaHei UI" panose="020B0503020204020204" pitchFamily="34" charset="-122"/>
              </a:rPr>
              <a:t> </a:t>
            </a:r>
            <a:r>
              <a:rPr lang="vi-VN" altLang="zh-CN" sz="3200" b="1" dirty="0">
                <a:solidFill>
                  <a:srgbClr val="FF0000"/>
                </a:solidFill>
                <a:latin typeface="Amazone" panose="03020702060507090A04" pitchFamily="66" charset="0"/>
                <a:ea typeface="Microsoft YaHei UI" panose="020B0503020204020204" pitchFamily="34" charset="-122"/>
              </a:rPr>
              <a:t>Nguồn gốc, xuất xứ</a:t>
            </a:r>
            <a:endParaRPr lang="zh-CN" altLang="en-US" sz="3200" b="1" dirty="0">
              <a:solidFill>
                <a:srgbClr val="FF0000"/>
              </a:solidFill>
              <a:latin typeface="Amazone" panose="03020702060507090A04" pitchFamily="66" charset="0"/>
              <a:ea typeface="Microsoft YaHei UI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0022" y="2858734"/>
            <a:ext cx="2573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 dirty="0">
                <a:solidFill>
                  <a:srgbClr val="FF0000"/>
                </a:solidFill>
                <a:latin typeface="Amazone" panose="03020702060507090A04" pitchFamily="66" charset="0"/>
                <a:ea typeface="Microsoft YaHei UI" panose="020B0503020204020204" pitchFamily="34" charset="-122"/>
              </a:rPr>
              <a:t>2. Cốt truyện</a:t>
            </a:r>
            <a:endParaRPr lang="zh-CN" altLang="en-US" sz="3200" b="1" dirty="0">
              <a:solidFill>
                <a:srgbClr val="FF0000"/>
              </a:solidFill>
              <a:latin typeface="Amazone" panose="03020702060507090A04" pitchFamily="66" charset="0"/>
              <a:ea typeface="Microsoft YaHei UI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6695" y="4265217"/>
            <a:ext cx="7096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 dirty="0">
                <a:solidFill>
                  <a:srgbClr val="FF0000"/>
                </a:solidFill>
                <a:latin typeface="Amazone" panose="03020702060507090A04" pitchFamily="66" charset="0"/>
                <a:ea typeface="Microsoft YaHei UI" panose="020B0503020204020204" pitchFamily="34" charset="-122"/>
              </a:rPr>
              <a:t>3. Giá trị nội dung và giá trị nghệ thuật</a:t>
            </a:r>
            <a:endParaRPr lang="zh-CN" altLang="en-US" sz="3200" b="1" dirty="0">
              <a:solidFill>
                <a:srgbClr val="FF0000"/>
              </a:solidFill>
              <a:latin typeface="Amazone" panose="03020702060507090A04" pitchFamily="66" charset="0"/>
              <a:ea typeface="Microsoft YaHei UI" panose="020B0503020204020204" pitchFamily="34" charset="-122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1243" y="-1871193"/>
            <a:ext cx="867025" cy="10055124"/>
          </a:xfrm>
          <a:prstGeom prst="rect">
            <a:avLst/>
          </a:prstGeom>
        </p:spPr>
      </p:pic>
      <p:pic>
        <p:nvPicPr>
          <p:cNvPr id="17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64" y="-552876"/>
            <a:ext cx="927845" cy="101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5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="" xmlns:a16="http://schemas.microsoft.com/office/drawing/2014/main" id="{F0FF1822-0907-45E1-87F6-A7A83781E2F5}"/>
              </a:ext>
            </a:extLst>
          </p:cNvPr>
          <p:cNvSpPr/>
          <p:nvPr/>
        </p:nvSpPr>
        <p:spPr>
          <a:xfrm>
            <a:off x="409203" y="454544"/>
            <a:ext cx="11293265" cy="60597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graphicFrame>
        <p:nvGraphicFramePr>
          <p:cNvPr id="5" name="Sơ đồ 4">
            <a:extLst>
              <a:ext uri="{FF2B5EF4-FFF2-40B4-BE49-F238E27FC236}">
                <a16:creationId xmlns="" xmlns:a16="http://schemas.microsoft.com/office/drawing/2014/main" id="{28673896-7198-40F9-8DC4-ECF573BB0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8801095"/>
              </p:ext>
            </p:extLst>
          </p:nvPr>
        </p:nvGraphicFramePr>
        <p:xfrm>
          <a:off x="5297562" y="1117601"/>
          <a:ext cx="5611891" cy="4937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3D2FA4A-6B31-4873-A5C1-51F76C148760}"/>
              </a:ext>
            </a:extLst>
          </p:cNvPr>
          <p:cNvSpPr/>
          <p:nvPr/>
        </p:nvSpPr>
        <p:spPr>
          <a:xfrm>
            <a:off x="1153238" y="1877989"/>
            <a:ext cx="3732798" cy="3416320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Mời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HS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lên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trình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bày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Hồ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sơ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phẩm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nổi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tiếng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phẩm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Truyện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Kiều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theo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những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gợi</a:t>
            </a:r>
            <a:r>
              <a:rPr lang="en-SG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ý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372728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事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08" y="990010"/>
            <a:ext cx="6818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17A6E51-8A84-41D3-8375-CD2F97BEE7FD}"/>
              </a:ext>
            </a:extLst>
          </p:cNvPr>
          <p:cNvSpPr txBox="1"/>
          <p:nvPr/>
        </p:nvSpPr>
        <p:spPr>
          <a:xfrm>
            <a:off x="3269047" y="1214109"/>
            <a:ext cx="72939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1.Thể </a:t>
            </a:r>
            <a:r>
              <a:rPr lang="en-SG" sz="1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SG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711A3E-C8E0-4C96-AFF6-67E8A8FE6D58}"/>
              </a:ext>
            </a:extLst>
          </p:cNvPr>
          <p:cNvSpPr txBox="1"/>
          <p:nvPr/>
        </p:nvSpPr>
        <p:spPr>
          <a:xfrm>
            <a:off x="4770849" y="3300256"/>
            <a:ext cx="6335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SG" sz="7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7">
            <a:extLst>
              <a:ext uri="{FF2B5EF4-FFF2-40B4-BE49-F238E27FC236}">
                <a16:creationId xmlns="" xmlns:a16="http://schemas.microsoft.com/office/drawing/2014/main" id="{316960D2-CF8D-4198-B124-7E93F2F578F1}"/>
              </a:ext>
            </a:extLst>
          </p:cNvPr>
          <p:cNvSpPr/>
          <p:nvPr/>
        </p:nvSpPr>
        <p:spPr>
          <a:xfrm>
            <a:off x="6571786" y="4623775"/>
            <a:ext cx="5620214" cy="17388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3254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6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="" xmlns:a16="http://schemas.microsoft.com/office/drawing/2014/main" id="{65F9E29D-244E-40E9-8EBC-FB4800478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0875"/>
            <a:ext cx="12192000" cy="1813413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7800709"/>
              </p:ext>
            </p:extLst>
          </p:nvPr>
        </p:nvGraphicFramePr>
        <p:xfrm>
          <a:off x="198731" y="0"/>
          <a:ext cx="11917069" cy="6854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图片 5" descr="图片包含 事情&#10;&#10;已生成高可信度的说明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297829"/>
            <a:ext cx="2318657" cy="233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02BB425-0B78-4562-A3D5-425696D71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graphicEl>
                                              <a:dgm id="{E02BB425-0B78-4562-A3D5-425696D713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A678673-DA22-4701-9DA5-61C31E61D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graphicEl>
                                              <a:dgm id="{8A678673-DA22-4701-9DA5-61C31E61D9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0F3F708-8F49-4C84-8F26-BDB46F7ED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graphicEl>
                                              <a:dgm id="{00F3F708-8F49-4C84-8F26-BDB46F7ED6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159F60E-7BCF-45AA-9059-7B59E0649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>
                                            <p:graphicEl>
                                              <a:dgm id="{5159F60E-7BCF-45AA-9059-7B59E0649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3471A8F-41D8-4291-9FCE-F8A6BD5C9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graphicEl>
                                              <a:dgm id="{43471A8F-41D8-4291-9FCE-F8A6BD5C98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39DA98C-40AF-42FF-8F27-56D49D3DB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>
                                            <p:graphicEl>
                                              <a:dgm id="{E39DA98C-40AF-42FF-8F27-56D49D3DB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ABCA3408-F87A-4294-8461-12E1B4517AD5}"/>
              </a:ext>
            </a:extLst>
          </p:cNvPr>
          <p:cNvGraphicFramePr>
            <a:graphicFrameLocks noGrp="1"/>
          </p:cNvGraphicFramePr>
          <p:nvPr/>
        </p:nvGraphicFramePr>
        <p:xfrm>
          <a:off x="478970" y="1005001"/>
          <a:ext cx="11462658" cy="4847998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57313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313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2307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vi-VN" sz="40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Vân Kiều truyện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r>
                        <a:rPr lang="vi-VN" sz="40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Kiều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15691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Tiểu thuyết chương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hồi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vi-VN" sz="40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 Hán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Mối tình của: Kim Trọng, Thúy Vân, Thúy Kiều.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Truyện thơ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vi-VN" sz="40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Nôm.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4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Thúy Kiều – người phụ nữ dưới chế độ phong kiến.</a:t>
                      </a:r>
                      <a:endParaRPr lang="en-US" sz="4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97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>
            <a:extLst>
              <a:ext uri="{FF2B5EF4-FFF2-40B4-BE49-F238E27FC236}">
                <a16:creationId xmlns="" xmlns:a16="http://schemas.microsoft.com/office/drawing/2014/main" id="{BBBE6CF0-D6F9-460A-92E3-07220DC5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0"/>
            <a:ext cx="5080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674CC6C1-41BD-4618-92B4-E80D0C4C7251}"/>
              </a:ext>
            </a:extLst>
          </p:cNvPr>
          <p:cNvSpPr/>
          <p:nvPr/>
        </p:nvSpPr>
        <p:spPr>
          <a:xfrm>
            <a:off x="1533237" y="498764"/>
            <a:ext cx="3870037" cy="979054"/>
          </a:xfrm>
          <a:prstGeom prst="roundRect">
            <a:avLst/>
          </a:prstGeom>
          <a:solidFill>
            <a:srgbClr val="FB7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SG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5A570383-0944-4FAA-A79F-5391800A64C6}"/>
              </a:ext>
            </a:extLst>
          </p:cNvPr>
          <p:cNvSpPr/>
          <p:nvPr/>
        </p:nvSpPr>
        <p:spPr>
          <a:xfrm>
            <a:off x="845129" y="2098963"/>
            <a:ext cx="2701636" cy="26600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88ED73F2-5D41-4CB0-B697-EA81E5E68F24}"/>
              </a:ext>
            </a:extLst>
          </p:cNvPr>
          <p:cNvSpPr/>
          <p:nvPr/>
        </p:nvSpPr>
        <p:spPr>
          <a:xfrm>
            <a:off x="3334329" y="2050472"/>
            <a:ext cx="2701636" cy="266007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Gia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2383906-B1F7-48C2-9871-52CB962AA7C0}"/>
              </a:ext>
            </a:extLst>
          </p:cNvPr>
          <p:cNvSpPr/>
          <p:nvPr/>
        </p:nvSpPr>
        <p:spPr>
          <a:xfrm>
            <a:off x="2098967" y="3978562"/>
            <a:ext cx="2692398" cy="260927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71135742"/>
              </p:ext>
            </p:extLst>
          </p:nvPr>
        </p:nvGraphicFramePr>
        <p:xfrm>
          <a:off x="26894" y="332875"/>
          <a:ext cx="12088906" cy="6602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2078613" y="-67500"/>
            <a:ext cx="7051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+mj-lt"/>
                <a:ea typeface="Microsoft YaHei UI" panose="020B0503020204020204" pitchFamily="34" charset="-122"/>
              </a:rPr>
              <a:t>3. </a:t>
            </a:r>
            <a:r>
              <a:rPr lang="en-US" altLang="zh-CN" sz="2400" b="1" dirty="0" err="1">
                <a:solidFill>
                  <a:srgbClr val="FF0000"/>
                </a:solidFill>
                <a:latin typeface="+mj-lt"/>
                <a:ea typeface="Microsoft YaHei UI" panose="020B0503020204020204" pitchFamily="34" charset="-122"/>
              </a:rPr>
              <a:t>Tóm</a:t>
            </a:r>
            <a:r>
              <a:rPr lang="en-US" altLang="zh-CN" sz="2400" b="1" dirty="0">
                <a:solidFill>
                  <a:srgbClr val="FF0000"/>
                </a:solidFill>
                <a:latin typeface="+mj-lt"/>
                <a:ea typeface="Microsoft YaHei UI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+mj-lt"/>
                <a:ea typeface="Microsoft YaHei UI" panose="020B0503020204020204" pitchFamily="34" charset="-122"/>
              </a:rPr>
              <a:t>tắt</a:t>
            </a:r>
            <a:endParaRPr lang="zh-CN" altLang="en-US" sz="2400" b="1" dirty="0">
              <a:solidFill>
                <a:srgbClr val="FF0000"/>
              </a:solidFill>
              <a:latin typeface="+mj-lt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49741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F583CC-6918-49E7-AD2F-2A6452D55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9BF583CC-6918-49E7-AD2F-2A6452D55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99C1B5-7540-4F2B-8298-5FE359F1B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6199C1B5-7540-4F2B-8298-5FE359F1B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AC4F96-0D6B-4BC6-AFE8-311DF99D2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CCAC4F96-0D6B-4BC6-AFE8-311DF99D2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327B48-6135-4E7F-90EE-F34293B17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graphicEl>
                                              <a:dgm id="{84327B48-6135-4E7F-90EE-F34293B170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F99953-0385-4DBD-843C-44BE0B8B9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63F99953-0385-4DBD-843C-44BE0B8B99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0648C3-F8D1-4E8C-90AC-7215A2FA7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590648C3-F8D1-4E8C-90AC-7215A2FA7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24FF61-153B-401B-90E3-29EEDD68F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>
                                            <p:graphicEl>
                                              <a:dgm id="{9A24FF61-153B-401B-90E3-29EEDD68F9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FC34FC-2EDB-4200-96A0-F0F385303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graphicEl>
                                              <a:dgm id="{D2FC34FC-2EDB-4200-96A0-F0F385303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5F6052-0D6F-4692-9F2C-DE9049C8F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graphicEl>
                                              <a:dgm id="{745F6052-0D6F-4692-9F2C-DE9049C8FF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13957B-0B01-43F6-A220-83BA24789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graphicEl>
                                              <a:dgm id="{CA13957B-0B01-43F6-A220-83BA24789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7FBE15-1D57-4CFC-A480-68BDFBA0C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">
                                            <p:graphicEl>
                                              <a:dgm id="{407FBE15-1D57-4CFC-A480-68BDFBA0C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260E08-E160-4934-A2AD-0B1D0B9E02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90260E08-E160-4934-A2AD-0B1D0B9E02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5470E-250E-4F45-97D1-6C342C35B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">
                                            <p:graphicEl>
                                              <a:dgm id="{EB55470E-250E-4F45-97D1-6C342C35B9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6AA55F-455E-4BA7-A7B0-34FBC8AF9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">
                                            <p:graphicEl>
                                              <a:dgm id="{D46AA55F-455E-4BA7-A7B0-34FBC8AF9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72B71A-73A2-4D0E-905F-39DBA2449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">
                                            <p:graphicEl>
                                              <a:dgm id="{1172B71A-73A2-4D0E-905F-39DBA2449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EB7F2-698C-4331-9D9E-5B8A2C109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">
                                            <p:graphicEl>
                                              <a:dgm id="{5D7EB7F2-698C-4331-9D9E-5B8A2C109C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617FF-9DFD-453E-AA14-58ED97152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">
                                            <p:graphicEl>
                                              <a:dgm id="{B76617FF-9DFD-453E-AA14-58ED971529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28CF1B-AADB-43B2-8AF0-FA689CE82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">
                                            <p:graphicEl>
                                              <a:dgm id="{8D28CF1B-AADB-43B2-8AF0-FA689CE82C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11BCED-BFA5-48FE-BBD3-5F01711E20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">
                                            <p:graphicEl>
                                              <a:dgm id="{C311BCED-BFA5-48FE-BBD3-5F01711E20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3B20AF-D83F-44B9-B38D-FD9CE6DB5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">
                                            <p:graphicEl>
                                              <a:dgm id="{293B20AF-D83F-44B9-B38D-FD9CE6DB5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D8B7CE-CEC0-4A07-A45B-36E50ED36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">
                                            <p:graphicEl>
                                              <a:dgm id="{B0D8B7CE-CEC0-4A07-A45B-36E50ED36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4D092E-41CF-4570-BF8A-5284489F8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">
                                            <p:graphicEl>
                                              <a:dgm id="{C74D092E-41CF-4570-BF8A-5284489F8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CBDB45-1D20-4EBC-9A2E-9F04835C0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">
                                            <p:graphicEl>
                                              <a:dgm id="{F4CBDB45-1D20-4EBC-9A2E-9F04835C0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79D971-607E-4CB9-A990-08250724C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">
                                            <p:graphicEl>
                                              <a:dgm id="{3A79D971-607E-4CB9-A990-08250724C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DF4811-6BB4-43E9-8382-2C1EE115A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2">
                                            <p:graphicEl>
                                              <a:dgm id="{D6DF4811-6BB4-43E9-8382-2C1EE115A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2688D8-F5F3-4899-BD4C-0CC5765E9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2">
                                            <p:graphicEl>
                                              <a:dgm id="{F32688D8-F5F3-4899-BD4C-0CC5765E9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1B26E3-5110-4623-8C4D-2B7F57234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2">
                                            <p:graphicEl>
                                              <a:dgm id="{861B26E3-5110-4623-8C4D-2B7F572345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8BB8B31C-63CF-436A-A43D-EB2691E07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57" y="-61231"/>
            <a:ext cx="12300857" cy="69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15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WordArt 2">
            <a:extLst>
              <a:ext uri="{FF2B5EF4-FFF2-40B4-BE49-F238E27FC236}">
                <a16:creationId xmlns="" xmlns:a16="http://schemas.microsoft.com/office/drawing/2014/main" id="{ADD4C074-C2C0-47ED-B228-4B044342F7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1750" y="6235700"/>
            <a:ext cx="70104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SG" sz="8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308" name="Picture 4" descr="Picture1">
            <a:extLst>
              <a:ext uri="{FF2B5EF4-FFF2-40B4-BE49-F238E27FC236}">
                <a16:creationId xmlns="" xmlns:a16="http://schemas.microsoft.com/office/drawing/2014/main" id="{F25B4D1E-A6BB-47E6-B621-530A34BC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122301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 descr="kieu">
            <a:extLst>
              <a:ext uri="{FF2B5EF4-FFF2-40B4-BE49-F238E27FC236}">
                <a16:creationId xmlns="" xmlns:a16="http://schemas.microsoft.com/office/drawing/2014/main" id="{9EBC4292-3165-4EEF-86CA-739384C3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14900" cy="6050891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8311" name="Picture 7" descr="nguyendu_k">
            <a:extLst>
              <a:ext uri="{FF2B5EF4-FFF2-40B4-BE49-F238E27FC236}">
                <a16:creationId xmlns="" xmlns:a16="http://schemas.microsoft.com/office/drawing/2014/main" id="{7175E331-6C14-4022-B24E-1DF06D5E3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05" y="-34776"/>
            <a:ext cx="4914899" cy="612044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Ban_dich_sang_tieng_Anh_cua__Truyen_Kieu">
            <a:extLst>
              <a:ext uri="{FF2B5EF4-FFF2-40B4-BE49-F238E27FC236}">
                <a16:creationId xmlns="" xmlns:a16="http://schemas.microsoft.com/office/drawing/2014/main" id="{F9DC8C3F-6B07-4D80-B28D-722BE0A9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55" y="0"/>
            <a:ext cx="4751294" cy="6096000"/>
          </a:xfrm>
          <a:prstGeom prst="rect">
            <a:avLst/>
          </a:prstGeom>
          <a:noFill/>
          <a:ln w="3175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an_dich_tieng_Hung_-_ga_-_ri_cua__Truyen_kieu">
            <a:extLst>
              <a:ext uri="{FF2B5EF4-FFF2-40B4-BE49-F238E27FC236}">
                <a16:creationId xmlns="" xmlns:a16="http://schemas.microsoft.com/office/drawing/2014/main" id="{A19DEB46-5FB7-439E-BA7F-FDA9E940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197" y="0"/>
            <a:ext cx="4933803" cy="6050890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4BE7B65-3B2E-4A42-8803-0C1E76626963}"/>
              </a:ext>
            </a:extLst>
          </p:cNvPr>
          <p:cNvSpPr/>
          <p:nvPr/>
        </p:nvSpPr>
        <p:spPr>
          <a:xfrm>
            <a:off x="2609850" y="6134100"/>
            <a:ext cx="6767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36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3476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87CA125D-0A47-43A3-8F5D-AB59C5E7D226}"/>
              </a:ext>
            </a:extLst>
          </p:cNvPr>
          <p:cNvSpPr/>
          <p:nvPr/>
        </p:nvSpPr>
        <p:spPr>
          <a:xfrm>
            <a:off x="210133" y="2332759"/>
            <a:ext cx="2209797" cy="21924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 TRỊ NỘI DUNG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E6E3A40-C46E-4156-A0E0-3FE0877423CC}"/>
              </a:ext>
            </a:extLst>
          </p:cNvPr>
          <p:cNvSpPr/>
          <p:nvPr/>
        </p:nvSpPr>
        <p:spPr>
          <a:xfrm>
            <a:off x="3214256" y="960877"/>
            <a:ext cx="1930400" cy="1177922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BD3C37F-4661-44FD-8DA4-46C8AA533332}"/>
              </a:ext>
            </a:extLst>
          </p:cNvPr>
          <p:cNvSpPr/>
          <p:nvPr/>
        </p:nvSpPr>
        <p:spPr>
          <a:xfrm>
            <a:off x="3214256" y="4387707"/>
            <a:ext cx="1930400" cy="1177922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640DF36-E7F9-4156-A286-B472C3A8CDE2}"/>
              </a:ext>
            </a:extLst>
          </p:cNvPr>
          <p:cNvSpPr/>
          <p:nvPr/>
        </p:nvSpPr>
        <p:spPr>
          <a:xfrm>
            <a:off x="6096000" y="244478"/>
            <a:ext cx="5486400" cy="1011667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AC22B5A-D394-4A55-B811-420C62D65736}"/>
              </a:ext>
            </a:extLst>
          </p:cNvPr>
          <p:cNvSpPr/>
          <p:nvPr/>
        </p:nvSpPr>
        <p:spPr>
          <a:xfrm>
            <a:off x="6096000" y="1846992"/>
            <a:ext cx="5486400" cy="1011667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phận bất hạnh của người phụ nữ đức hạnh, tài hoa trong xã hội </a:t>
            </a:r>
            <a:r>
              <a:rPr lang="en-SG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69626C6-E77F-4C51-9678-7692C73C0AD2}"/>
              </a:ext>
            </a:extLst>
          </p:cNvPr>
          <p:cNvSpPr/>
          <p:nvPr/>
        </p:nvSpPr>
        <p:spPr>
          <a:xfrm>
            <a:off x="6096000" y="3318164"/>
            <a:ext cx="5486400" cy="10255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ECB6BEB1-AF8A-444D-9DB4-81F99CE50999}"/>
              </a:ext>
            </a:extLst>
          </p:cNvPr>
          <p:cNvSpPr/>
          <p:nvPr/>
        </p:nvSpPr>
        <p:spPr>
          <a:xfrm>
            <a:off x="6096000" y="4643587"/>
            <a:ext cx="5486400" cy="6883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18402B9-AD72-48AC-8367-22F4EBB061C9}"/>
              </a:ext>
            </a:extLst>
          </p:cNvPr>
          <p:cNvSpPr/>
          <p:nvPr/>
        </p:nvSpPr>
        <p:spPr>
          <a:xfrm>
            <a:off x="6096000" y="5606905"/>
            <a:ext cx="5486400" cy="9719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defRPr/>
            </a:pP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D54D3E4C-1CF1-4AB2-9101-1F59556AE97F}"/>
              </a:ext>
            </a:extLst>
          </p:cNvPr>
          <p:cNvCxnSpPr>
            <a:stCxn id="5" idx="3"/>
            <a:endCxn id="10" idx="1"/>
          </p:cNvCxnSpPr>
          <p:nvPr/>
        </p:nvCxnSpPr>
        <p:spPr>
          <a:xfrm flipV="1">
            <a:off x="5144656" y="750312"/>
            <a:ext cx="951344" cy="79952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864C6436-3CD8-4D35-B870-44144670AFB9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5144656" y="1549838"/>
            <a:ext cx="951344" cy="8029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29C7BA90-D25C-4710-A0F6-C1D09DFC8C8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5144656" y="4976668"/>
            <a:ext cx="951344" cy="1111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C355BACE-6B71-4322-8829-85D90DB00F82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144656" y="3830925"/>
            <a:ext cx="951344" cy="114574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BEA847ED-347C-4271-AA0F-BBABA15621F7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>
            <a:off x="5144656" y="4976668"/>
            <a:ext cx="951344" cy="111623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A5A2A411-8F61-4715-B587-68993DCEF75A}"/>
              </a:ext>
            </a:extLst>
          </p:cNvPr>
          <p:cNvCxnSpPr>
            <a:cxnSpLocks/>
            <a:stCxn id="4" idx="6"/>
            <a:endCxn id="9" idx="1"/>
          </p:cNvCxnSpPr>
          <p:nvPr/>
        </p:nvCxnSpPr>
        <p:spPr>
          <a:xfrm>
            <a:off x="2419930" y="3429000"/>
            <a:ext cx="794326" cy="15476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8B7217EE-53D8-4AE0-A88F-3BC43D7E39AD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2419930" y="1549838"/>
            <a:ext cx="794326" cy="187916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68">
            <a:extLst>
              <a:ext uri="{FF2B5EF4-FFF2-40B4-BE49-F238E27FC236}">
                <a16:creationId xmlns="" xmlns:a16="http://schemas.microsoft.com/office/drawing/2014/main" id="{7AE12DB2-8F2C-446D-B437-B75E9D8E0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" y="56488"/>
            <a:ext cx="2397171" cy="2082311"/>
          </a:xfrm>
          <a:prstGeom prst="rect">
            <a:avLst/>
          </a:prstGeom>
        </p:spPr>
      </p:pic>
      <p:pic>
        <p:nvPicPr>
          <p:cNvPr id="19" name="图片 71">
            <a:extLst>
              <a:ext uri="{FF2B5EF4-FFF2-40B4-BE49-F238E27FC236}">
                <a16:creationId xmlns="" xmlns:a16="http://schemas.microsoft.com/office/drawing/2014/main" id="{7C9A146F-1EDC-4F2A-9455-9DADF3E6B1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-20272" y="4850204"/>
            <a:ext cx="2950004" cy="200779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67DE7A8F-E9BA-4FA2-AA57-2B8070341EFB}"/>
              </a:ext>
            </a:extLst>
          </p:cNvPr>
          <p:cNvSpPr/>
          <p:nvPr/>
        </p:nvSpPr>
        <p:spPr>
          <a:xfrm>
            <a:off x="1" y="-24025"/>
            <a:ext cx="2950004" cy="984902"/>
          </a:xfrm>
          <a:prstGeom prst="roundRect">
            <a:avLst/>
          </a:prstGeom>
          <a:solidFill>
            <a:srgbClr val="FB7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4.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trị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57631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1874CC9-4F46-46D3-BA0F-42C7B8F177D1}"/>
              </a:ext>
            </a:extLst>
          </p:cNvPr>
          <p:cNvSpPr/>
          <p:nvPr/>
        </p:nvSpPr>
        <p:spPr>
          <a:xfrm>
            <a:off x="1898223" y="467270"/>
            <a:ext cx="87972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- 5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E0ADEC34-E100-4C62-9D85-2D7E661DC334}"/>
              </a:ext>
            </a:extLst>
          </p:cNvPr>
          <p:cNvSpPr/>
          <p:nvPr/>
        </p:nvSpPr>
        <p:spPr>
          <a:xfrm>
            <a:off x="-1" y="1390599"/>
            <a:ext cx="3881121" cy="4786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SG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="" xmlns:a16="http://schemas.microsoft.com/office/drawing/2014/main" id="{682FB8F2-2816-4549-A4A2-52F36A7EC5CF}"/>
              </a:ext>
            </a:extLst>
          </p:cNvPr>
          <p:cNvSpPr/>
          <p:nvPr/>
        </p:nvSpPr>
        <p:spPr>
          <a:xfrm>
            <a:off x="3470992" y="1570202"/>
            <a:ext cx="8372668" cy="12910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en-SG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="" xmlns:a16="http://schemas.microsoft.com/office/drawing/2014/main" id="{F99A7317-FEAE-41CD-85D8-E619ECFD816C}"/>
              </a:ext>
            </a:extLst>
          </p:cNvPr>
          <p:cNvSpPr/>
          <p:nvPr/>
        </p:nvSpPr>
        <p:spPr>
          <a:xfrm>
            <a:off x="3470992" y="2975682"/>
            <a:ext cx="8372668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="" xmlns:a16="http://schemas.microsoft.com/office/drawing/2014/main" id="{2ED9EB8B-2FD9-4E21-886B-020059094787}"/>
              </a:ext>
            </a:extLst>
          </p:cNvPr>
          <p:cNvSpPr/>
          <p:nvPr/>
        </p:nvSpPr>
        <p:spPr>
          <a:xfrm>
            <a:off x="3470992" y="3837949"/>
            <a:ext cx="8372668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6">
            <a:extLst>
              <a:ext uri="{FF2B5EF4-FFF2-40B4-BE49-F238E27FC236}">
                <a16:creationId xmlns="" xmlns:a16="http://schemas.microsoft.com/office/drawing/2014/main" id="{9F1C66DB-D27E-4DF5-AE46-17C3EA21AFDB}"/>
              </a:ext>
            </a:extLst>
          </p:cNvPr>
          <p:cNvSpPr/>
          <p:nvPr/>
        </p:nvSpPr>
        <p:spPr>
          <a:xfrm>
            <a:off x="3470992" y="4700019"/>
            <a:ext cx="8372666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="" xmlns:a16="http://schemas.microsoft.com/office/drawing/2014/main" id="{70D4982D-2A85-4C75-AB2A-6DF186BC8FC0}"/>
              </a:ext>
            </a:extLst>
          </p:cNvPr>
          <p:cNvSpPr/>
          <p:nvPr/>
        </p:nvSpPr>
        <p:spPr>
          <a:xfrm>
            <a:off x="3470992" y="5613055"/>
            <a:ext cx="8372666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87CA125D-0A47-43A3-8F5D-AB59C5E7D226}"/>
              </a:ext>
            </a:extLst>
          </p:cNvPr>
          <p:cNvSpPr/>
          <p:nvPr/>
        </p:nvSpPr>
        <p:spPr>
          <a:xfrm>
            <a:off x="438733" y="1689497"/>
            <a:ext cx="2209797" cy="21924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 TRỊ NGHỆ THUẬT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E6E3A40-C46E-4156-A0E0-3FE0877423CC}"/>
              </a:ext>
            </a:extLst>
          </p:cNvPr>
          <p:cNvSpPr/>
          <p:nvPr/>
        </p:nvSpPr>
        <p:spPr>
          <a:xfrm>
            <a:off x="3934691" y="596838"/>
            <a:ext cx="7675418" cy="905957"/>
          </a:xfrm>
          <a:prstGeom prst="roundRect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AC22B5A-D394-4A55-B811-420C62D65736}"/>
              </a:ext>
            </a:extLst>
          </p:cNvPr>
          <p:cNvSpPr/>
          <p:nvPr/>
        </p:nvSpPr>
        <p:spPr>
          <a:xfrm>
            <a:off x="3934691" y="2117075"/>
            <a:ext cx="7675418" cy="903212"/>
          </a:xfrm>
          <a:prstGeom prst="roundRect">
            <a:avLst/>
          </a:prstGeom>
          <a:solidFill>
            <a:srgbClr val="FBC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69626C6-E77F-4C51-9678-7692C73C0AD2}"/>
              </a:ext>
            </a:extLst>
          </p:cNvPr>
          <p:cNvSpPr/>
          <p:nvPr/>
        </p:nvSpPr>
        <p:spPr>
          <a:xfrm>
            <a:off x="3934691" y="3592518"/>
            <a:ext cx="7675418" cy="1176455"/>
          </a:xfrm>
          <a:prstGeom prst="roundRect">
            <a:avLst/>
          </a:prstGeom>
          <a:solidFill>
            <a:srgbClr val="B2E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ng;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SG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alt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18402B9-AD72-48AC-8367-22F4EBB061C9}"/>
              </a:ext>
            </a:extLst>
          </p:cNvPr>
          <p:cNvSpPr/>
          <p:nvPr/>
        </p:nvSpPr>
        <p:spPr>
          <a:xfrm>
            <a:off x="3934691" y="5237018"/>
            <a:ext cx="7675418" cy="94502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864C6436-3CD8-4D35-B870-44144670AFB9}"/>
              </a:ext>
            </a:extLst>
          </p:cNvPr>
          <p:cNvCxnSpPr>
            <a:cxnSpLocks/>
            <a:stCxn id="4" idx="6"/>
            <a:endCxn id="11" idx="1"/>
          </p:cNvCxnSpPr>
          <p:nvPr/>
        </p:nvCxnSpPr>
        <p:spPr>
          <a:xfrm flipV="1">
            <a:off x="2419930" y="2568681"/>
            <a:ext cx="1514761" cy="86031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C355BACE-6B71-4322-8829-85D90DB00F82}"/>
              </a:ext>
            </a:extLst>
          </p:cNvPr>
          <p:cNvCxnSpPr>
            <a:cxnSpLocks/>
            <a:stCxn id="4" idx="6"/>
            <a:endCxn id="13" idx="1"/>
          </p:cNvCxnSpPr>
          <p:nvPr/>
        </p:nvCxnSpPr>
        <p:spPr>
          <a:xfrm>
            <a:off x="2419930" y="3429000"/>
            <a:ext cx="1514761" cy="75174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BEA847ED-347C-4271-AA0F-BBABA15621F7}"/>
              </a:ext>
            </a:extLst>
          </p:cNvPr>
          <p:cNvCxnSpPr>
            <a:cxnSpLocks/>
            <a:stCxn id="4" idx="6"/>
            <a:endCxn id="15" idx="1"/>
          </p:cNvCxnSpPr>
          <p:nvPr/>
        </p:nvCxnSpPr>
        <p:spPr>
          <a:xfrm>
            <a:off x="2419930" y="3429000"/>
            <a:ext cx="1514761" cy="228053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8B7217EE-53D8-4AE0-A88F-3BC43D7E39AD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2419930" y="1049817"/>
            <a:ext cx="1514761" cy="237918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4F0ED"/>
              </a:clrFrom>
              <a:clrTo>
                <a:srgbClr val="F4F0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472" y="3493098"/>
            <a:ext cx="3969163" cy="336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2C4196A-6FCA-4905-AE05-65C902416CAD}"/>
              </a:ext>
            </a:extLst>
          </p:cNvPr>
          <p:cNvSpPr/>
          <p:nvPr/>
        </p:nvSpPr>
        <p:spPr>
          <a:xfrm>
            <a:off x="1" y="-24025"/>
            <a:ext cx="2950004" cy="984902"/>
          </a:xfrm>
          <a:prstGeom prst="roundRect">
            <a:avLst/>
          </a:prstGeom>
          <a:solidFill>
            <a:srgbClr val="FB7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4.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trị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91299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3" grpId="0" animBg="1"/>
      <p:bldP spid="15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uyá»n Kiá»u - Kim VÃ¢n Kiá»u TÃ¢n Truyá»n">
            <a:extLst>
              <a:ext uri="{FF2B5EF4-FFF2-40B4-BE49-F238E27FC236}">
                <a16:creationId xmlns="" xmlns:a16="http://schemas.microsoft.com/office/drawing/2014/main" id="{07256C5A-F9E0-4059-B2BE-81ACFF33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946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FF5D26B-F67A-4DFD-9A41-3DB479038D03}"/>
              </a:ext>
            </a:extLst>
          </p:cNvPr>
          <p:cNvSpPr txBox="1"/>
          <p:nvPr/>
        </p:nvSpPr>
        <p:spPr>
          <a:xfrm flipH="1">
            <a:off x="4815840" y="335845"/>
            <a:ext cx="7027818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ta.”</a:t>
            </a:r>
          </a:p>
        </p:txBody>
      </p:sp>
    </p:spTree>
    <p:extLst>
      <p:ext uri="{BB962C8B-B14F-4D97-AF65-F5344CB8AC3E}">
        <p14:creationId xmlns:p14="http://schemas.microsoft.com/office/powerpoint/2010/main" val="999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Ã­ tuá»] - Ai LÃ  Triá»u PhÃº Saga phiÃªn báº£n Android cáº­p nháº­t giao ...">
            <a:extLst>
              <a:ext uri="{FF2B5EF4-FFF2-40B4-BE49-F238E27FC236}">
                <a16:creationId xmlns="" xmlns:a16="http://schemas.microsoft.com/office/drawing/2014/main" id="{2F43F357-8C8C-4351-8815-5B5F82102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0" y="-893990"/>
            <a:ext cx="8645979" cy="864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4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4255" y="3890033"/>
            <a:ext cx="938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 CHỮ CỦA NGUYỄN DU LÀ?</a:t>
            </a: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0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65085" y="3918802"/>
            <a:ext cx="994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 MẤY TUỔI THÌ NGUYỄN DU MỒ CÔI CHA?</a:t>
            </a:r>
          </a:p>
        </p:txBody>
      </p:sp>
      <p:sp>
        <p:nvSpPr>
          <p:cNvPr id="15" name="bang a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" name="bang b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1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628404" y="3929041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 DU THI ĐẬU TAM TRƯỜNG NĂM 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599884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1783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1782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1781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1784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74321" y="3918802"/>
            <a:ext cx="994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 CỦA NGUYỄN DU Ở ĐÂU?</a:t>
            </a:r>
          </a:p>
        </p:txBody>
      </p:sp>
      <p:sp>
        <p:nvSpPr>
          <p:cNvPr id="15" name="bang a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Tĩnh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899269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 GỌI KHÁC CỦA TRUYỆN KIỀU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3250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8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06008" y="3890033"/>
            <a:ext cx="101069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KIỀU ĐƯỢC VIẾT THEO THƠ NÀO?</a:t>
            </a: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ong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8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82426" y="3681362"/>
            <a:ext cx="10106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 CỦA NGUYỄN DU TỪNG LÀM TỂ TƯỚNG CHO TRIỀU ĐẠI NÀO?</a:t>
            </a: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Lê-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8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1874CC9-4F46-46D3-BA0F-42C7B8F177D1}"/>
              </a:ext>
            </a:extLst>
          </p:cNvPr>
          <p:cNvSpPr/>
          <p:nvPr/>
        </p:nvSpPr>
        <p:spPr>
          <a:xfrm>
            <a:off x="1888063" y="373162"/>
            <a:ext cx="91663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- 7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="" xmlns:a16="http://schemas.microsoft.com/office/drawing/2014/main" id="{682FB8F2-2816-4549-A4A2-52F36A7EC5CF}"/>
              </a:ext>
            </a:extLst>
          </p:cNvPr>
          <p:cNvSpPr/>
          <p:nvPr/>
        </p:nvSpPr>
        <p:spPr>
          <a:xfrm>
            <a:off x="293916" y="1504887"/>
            <a:ext cx="7217228" cy="7768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1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8">
            <a:extLst>
              <a:ext uri="{FF2B5EF4-FFF2-40B4-BE49-F238E27FC236}">
                <a16:creationId xmlns="" xmlns:a16="http://schemas.microsoft.com/office/drawing/2014/main" id="{D5B41616-BD6D-4CD0-BE1F-9F7D5E5FD042}"/>
              </a:ext>
            </a:extLst>
          </p:cNvPr>
          <p:cNvSpPr/>
          <p:nvPr/>
        </p:nvSpPr>
        <p:spPr>
          <a:xfrm>
            <a:off x="7641771" y="1504130"/>
            <a:ext cx="4256313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="" xmlns:a16="http://schemas.microsoft.com/office/drawing/2014/main" id="{F99A7317-FEAE-41CD-85D8-E619ECFD816C}"/>
              </a:ext>
            </a:extLst>
          </p:cNvPr>
          <p:cNvSpPr/>
          <p:nvPr/>
        </p:nvSpPr>
        <p:spPr>
          <a:xfrm>
            <a:off x="182156" y="2510490"/>
            <a:ext cx="8469084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indent="-914400" algn="ctr"/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="" xmlns:a16="http://schemas.microsoft.com/office/drawing/2014/main" id="{70D4982D-2A85-4C75-AB2A-6DF186BC8FC0}"/>
              </a:ext>
            </a:extLst>
          </p:cNvPr>
          <p:cNvSpPr/>
          <p:nvPr/>
        </p:nvSpPr>
        <p:spPr>
          <a:xfrm>
            <a:off x="9002486" y="2431391"/>
            <a:ext cx="2895598" cy="16478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5">
            <a:extLst>
              <a:ext uri="{FF2B5EF4-FFF2-40B4-BE49-F238E27FC236}">
                <a16:creationId xmlns="" xmlns:a16="http://schemas.microsoft.com/office/drawing/2014/main" id="{2ED9EB8B-2FD9-4E21-886B-020059094787}"/>
              </a:ext>
            </a:extLst>
          </p:cNvPr>
          <p:cNvSpPr/>
          <p:nvPr/>
        </p:nvSpPr>
        <p:spPr>
          <a:xfrm>
            <a:off x="293915" y="3337202"/>
            <a:ext cx="8469085" cy="751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="" xmlns:a16="http://schemas.microsoft.com/office/drawing/2014/main" id="{9F1C66DB-D27E-4DF5-AE46-17C3EA21AFDB}"/>
              </a:ext>
            </a:extLst>
          </p:cNvPr>
          <p:cNvSpPr/>
          <p:nvPr/>
        </p:nvSpPr>
        <p:spPr>
          <a:xfrm>
            <a:off x="219894" y="4224005"/>
            <a:ext cx="11647717" cy="798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 ra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B98D56C-F35C-4DA3-BB35-B2EB4794093A}"/>
              </a:ext>
            </a:extLst>
          </p:cNvPr>
          <p:cNvSpPr/>
          <p:nvPr/>
        </p:nvSpPr>
        <p:spPr>
          <a:xfrm>
            <a:off x="182156" y="5184860"/>
            <a:ext cx="11647717" cy="13824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VN do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50kg,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 x 1,6m;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899269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 SINH NĂM MẤT CỦA NGUYỄN DU LÀ?</a:t>
            </a: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1765 - 1820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3250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1765 - 1821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- 1830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599577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1764 - 1802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3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628404" y="3753552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 PHẨM NÀO SAU ĐÂY KHÔNG THUỘC BỘ PHẬN SÁNG TÁC BẰNG CHỮ HÁN CỦA NGUYỄN DU?</a:t>
            </a: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599884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ngâm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42531" y="3871543"/>
            <a:ext cx="10106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KIỀU GỒM BAO NHIÊU CÂU THƠ?</a:t>
            </a: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13813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3254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3255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3251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3245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3256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1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743196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 NÀO KHÁI QUÁT ĐẦY ĐỦ NHẤT VỀ THỜI ĐẠI MÀ NGUYỄN DU SỐNG?</a:t>
            </a: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0" y="5928076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PK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TK 18,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TK 19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khủng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hoảng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trầm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215635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hiều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215636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78898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2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74321" y="3918802"/>
            <a:ext cx="994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 KIỀU ĐƯỢC CHIA LÀM MẤY PHẦN?</a:t>
            </a:r>
          </a:p>
        </p:txBody>
      </p:sp>
      <p:sp>
        <p:nvSpPr>
          <p:cNvPr id="15" name="bang a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bang b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5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65085" y="3764950"/>
            <a:ext cx="9941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 CHỦ ĐẠO XUYÊN SUỐT CÁC TÁC PHẨM CỦA NGUYỄN DU LÀ?</a:t>
            </a:r>
          </a:p>
        </p:txBody>
      </p:sp>
      <p:sp>
        <p:nvSpPr>
          <p:cNvPr id="15" name="bang a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“TÌNH”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“TIẾT”</a:t>
            </a:r>
          </a:p>
        </p:txBody>
      </p:sp>
      <p:sp>
        <p:nvSpPr>
          <p:cNvPr id="31" name="bang b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3251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“TÍN”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9577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“TÀI”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628404" y="3753552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 TRỊ NHÂN ĐẠO SÂU SẮC NHẤT CỦA TRUYỆN KIỀU LÀ GÌ?</a:t>
            </a: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5908765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Băn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khoăn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phận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145132" y="5197162"/>
            <a:ext cx="517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87926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21883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7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PA_文本框 9"/>
          <p:cNvSpPr txBox="1"/>
          <p:nvPr/>
        </p:nvSpPr>
        <p:spPr>
          <a:xfrm>
            <a:off x="3743738" y="3614110"/>
            <a:ext cx="4704523" cy="75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INSERT THE TITLE OF YOUR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ko-KR" sz="1865" dirty="0">
                <a:solidFill>
                  <a:srgbClr val="4CDDF3"/>
                </a:solidFill>
                <a:cs typeface="+mn-ea"/>
                <a:sym typeface="+mn-lt"/>
              </a:rPr>
              <a:t>PRESENTATION HERE    </a:t>
            </a:r>
          </a:p>
        </p:txBody>
      </p:sp>
      <p:sp>
        <p:nvSpPr>
          <p:cNvPr id="106" name="PA_文本框 1"/>
          <p:cNvSpPr txBox="1">
            <a:spLocks noChangeArrowheads="1"/>
          </p:cNvSpPr>
          <p:nvPr/>
        </p:nvSpPr>
        <p:spPr bwMode="auto">
          <a:xfrm>
            <a:off x="3089688" y="2044450"/>
            <a:ext cx="6012623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炫彩花卉唯美</a:t>
            </a:r>
            <a:endParaRPr lang="en-US" altLang="zh-CN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4800" dirty="0">
                <a:solidFill>
                  <a:srgbClr val="01083E"/>
                </a:solidFill>
                <a:effectLst>
                  <a:outerShdw blurRad="254000" dist="38100" dir="2700000" algn="tl" rotWithShape="0">
                    <a:prstClr val="black">
                      <a:alpha val="74000"/>
                    </a:prstClr>
                  </a:outerShdw>
                </a:effectLst>
                <a:cs typeface="+mn-ea"/>
                <a:sym typeface="+mn-lt"/>
              </a:rPr>
              <a:t>通用模板</a:t>
            </a:r>
            <a:endParaRPr lang="en-US" altLang="ko-KR" sz="4800" dirty="0">
              <a:solidFill>
                <a:srgbClr val="01083E"/>
              </a:solidFill>
              <a:effectLst>
                <a:outerShdw blurRad="254000" dist="38100" dir="2700000" algn="tl" rotWithShape="0">
                  <a:prstClr val="black">
                    <a:alpha val="74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7" name="PA_圆角矩形 1"/>
          <p:cNvSpPr/>
          <p:nvPr/>
        </p:nvSpPr>
        <p:spPr>
          <a:xfrm>
            <a:off x="5312188" y="4796694"/>
            <a:ext cx="1567623" cy="3870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2018.01.01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73" y="-1"/>
            <a:ext cx="6817867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71624"/>
            <a:ext cx="3853981" cy="6953668"/>
          </a:xfrm>
          <a:prstGeom prst="rect">
            <a:avLst/>
          </a:prstGeom>
        </p:spPr>
      </p:pic>
      <p:pic>
        <p:nvPicPr>
          <p:cNvPr id="109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 descr="图片包含 餐桌, 室内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7" y="3190393"/>
            <a:ext cx="3398856" cy="3360986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="" xmlns:a16="http://schemas.microsoft.com/office/drawing/2014/main" id="{45883939-2560-41EA-A2A3-8E44D4D4E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19" y="4547875"/>
            <a:ext cx="944959" cy="129657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669B886C-B394-43BA-BFB9-CD6B0B8F2D83}"/>
              </a:ext>
            </a:extLst>
          </p:cNvPr>
          <p:cNvSpPr txBox="1"/>
          <p:nvPr/>
        </p:nvSpPr>
        <p:spPr>
          <a:xfrm>
            <a:off x="3271735" y="2251150"/>
            <a:ext cx="63718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Thank you</a:t>
            </a:r>
            <a:r>
              <a:rPr lang="zh-CN" altLang="en-US" sz="10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4184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48" name="饼形 4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饼形 17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-54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1" name="饼形 181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饼形 182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-10800000">
            <a:off x="3581991" y="914991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4" name="饼形 190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饼形 191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-16200000">
            <a:off x="3581991" y="914990"/>
            <a:ext cx="5028019" cy="5028019"/>
            <a:chOff x="1922507" y="1456034"/>
            <a:chExt cx="3456384" cy="3456384"/>
          </a:xfrm>
          <a:solidFill>
            <a:schemeClr val="bg1"/>
          </a:solidFill>
        </p:grpSpPr>
        <p:sp>
          <p:nvSpPr>
            <p:cNvPr id="57" name="饼形 199"/>
            <p:cNvSpPr/>
            <p:nvPr/>
          </p:nvSpPr>
          <p:spPr>
            <a:xfrm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饼形 200"/>
            <p:cNvSpPr/>
            <p:nvPr/>
          </p:nvSpPr>
          <p:spPr>
            <a:xfrm flipH="1" flipV="1">
              <a:off x="1922507" y="1456034"/>
              <a:ext cx="3456384" cy="3456384"/>
            </a:xfrm>
            <a:prstGeom prst="pie">
              <a:avLst>
                <a:gd name="adj1" fmla="val 1439443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3582270" y="915270"/>
            <a:ext cx="5027460" cy="50274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316857" y="4294576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074654" y="3207647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900133" y="3863255"/>
            <a:ext cx="603849" cy="603847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93238" y="2655557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3107833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4539816" y="496743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34973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247847" y="1620386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8324099" y="4363588"/>
            <a:ext cx="431322" cy="431320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34444" y="358720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184044" y="4966843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161584" y="320764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348708" y="182742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884874" y="3984026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418384" y="5070951"/>
            <a:ext cx="379562" cy="379561"/>
          </a:xfrm>
          <a:prstGeom prst="ellipse">
            <a:avLst/>
          </a:prstGeom>
          <a:solidFill>
            <a:schemeClr val="bg1">
              <a:alpha val="24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2607501" y="2810832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1710355" y="26037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5747516" y="2759073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61916" y="2586545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[动画大师]_Oval 42"/>
          <p:cNvSpPr/>
          <p:nvPr/>
        </p:nvSpPr>
        <p:spPr>
          <a:xfrm>
            <a:off x="5695758" y="225874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028771" y="2861998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091244" y="4432598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367289" y="2914349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108497" y="213797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728936" y="2862590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592239" y="358720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592904" y="5174469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2331454" y="5208975"/>
            <a:ext cx="345059" cy="345057"/>
          </a:xfrm>
          <a:prstGeom prst="ellipse">
            <a:avLst/>
          </a:prstGeom>
          <a:solidFill>
            <a:schemeClr val="bg1">
              <a:alpha val="8000"/>
            </a:schemeClr>
          </a:solidFill>
          <a:ln w="3175">
            <a:solidFill>
              <a:schemeClr val="bg1">
                <a:alpha val="74000"/>
              </a:schemeClr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4608827" y="1447860"/>
            <a:ext cx="431322" cy="43132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glow rad="38100">
              <a:schemeClr val="bg1">
                <a:alpha val="4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3832451" y="3535451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626744" y="5001942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0" y="4309833"/>
            <a:ext cx="10023894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[动画大师]_Straight Connector 4"/>
          <p:cNvCxnSpPr/>
          <p:nvPr/>
        </p:nvCxnSpPr>
        <p:spPr>
          <a:xfrm>
            <a:off x="0" y="2867310"/>
            <a:ext cx="10023894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[动画大师]_Straight Connector 4"/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[动画大师]_Straight Connector 2"/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[动画大师]_Straight Connector 2"/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[动画大师]_Straight Connector 4"/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[动画大师]_Straight Connector 2"/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图片包含 雨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" y="95567"/>
            <a:ext cx="3869361" cy="6858000"/>
          </a:xfrm>
          <a:prstGeom prst="rect">
            <a:avLst/>
          </a:prstGeom>
        </p:spPr>
      </p:pic>
      <p:pic>
        <p:nvPicPr>
          <p:cNvPr id="123" name="图片 122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48" y="-101"/>
            <a:ext cx="4492504" cy="6953668"/>
          </a:xfrm>
          <a:prstGeom prst="rect">
            <a:avLst/>
          </a:prstGeom>
        </p:spPr>
      </p:pic>
      <p:pic>
        <p:nvPicPr>
          <p:cNvPr id="108" name="图片 107" descr="图片包含 雨, 墙壁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50" y="-57769"/>
            <a:ext cx="3853981" cy="6953668"/>
          </a:xfrm>
          <a:prstGeom prst="rect">
            <a:avLst/>
          </a:prstGeom>
        </p:spPr>
      </p:pic>
      <p:sp>
        <p:nvSpPr>
          <p:cNvPr id="70" name="椭圆 69"/>
          <p:cNvSpPr/>
          <p:nvPr/>
        </p:nvSpPr>
        <p:spPr>
          <a:xfrm>
            <a:off x="8944035" y="3052371"/>
            <a:ext cx="396817" cy="396815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4" name="PA_矩形 9"/>
          <p:cNvSpPr/>
          <p:nvPr/>
        </p:nvSpPr>
        <p:spPr>
          <a:xfrm>
            <a:off x="2575540" y="1747949"/>
            <a:ext cx="75947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10:YẾU TỐ MIÊU TẢ TRONG VĂN BẢN TỰ SỰ</a:t>
            </a:r>
          </a:p>
          <a:p>
            <a:pPr algn="ctr"/>
            <a:r>
              <a:rPr lang="en-US" altLang="zh-CN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dung 1: TRUYỆN KIỀU CỦA NGUYỄN DU</a:t>
            </a:r>
            <a:endParaRPr lang="en-US" altLang="zh-C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2" name="图片 68">
            <a:extLst>
              <a:ext uri="{FF2B5EF4-FFF2-40B4-BE49-F238E27FC236}">
                <a16:creationId xmlns="" xmlns:a16="http://schemas.microsoft.com/office/drawing/2014/main" id="{7AE12DB2-8F2C-446D-B437-B75E9D8E07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047" y="-594172"/>
            <a:ext cx="4087430" cy="3550561"/>
          </a:xfrm>
          <a:prstGeom prst="rect">
            <a:avLst/>
          </a:prstGeom>
        </p:spPr>
      </p:pic>
      <p:pic>
        <p:nvPicPr>
          <p:cNvPr id="118" name="图片 71">
            <a:extLst>
              <a:ext uri="{FF2B5EF4-FFF2-40B4-BE49-F238E27FC236}">
                <a16:creationId xmlns="" xmlns:a16="http://schemas.microsoft.com/office/drawing/2014/main" id="{7C9A146F-1EDC-4F2A-9455-9DADF3E6B1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975276" y="3863255"/>
            <a:ext cx="4456185" cy="3032914"/>
          </a:xfrm>
          <a:prstGeom prst="rect">
            <a:avLst/>
          </a:prstGeom>
        </p:spPr>
      </p:pic>
      <p:grpSp>
        <p:nvGrpSpPr>
          <p:cNvPr id="120" name="组合 73">
            <a:extLst>
              <a:ext uri="{FF2B5EF4-FFF2-40B4-BE49-F238E27FC236}">
                <a16:creationId xmlns="" xmlns:a16="http://schemas.microsoft.com/office/drawing/2014/main" id="{371672B4-6BA7-4508-B08F-9D4D84DE8901}"/>
              </a:ext>
            </a:extLst>
          </p:cNvPr>
          <p:cNvGrpSpPr/>
          <p:nvPr/>
        </p:nvGrpSpPr>
        <p:grpSpPr>
          <a:xfrm rot="5400000">
            <a:off x="4426348" y="-432334"/>
            <a:ext cx="3770626" cy="7960415"/>
            <a:chOff x="4779545" y="1162806"/>
            <a:chExt cx="2632909" cy="5045184"/>
          </a:xfrm>
          <a:noFill/>
        </p:grpSpPr>
        <p:sp>
          <p:nvSpPr>
            <p:cNvPr id="121" name="矩形 74">
              <a:extLst>
                <a:ext uri="{FF2B5EF4-FFF2-40B4-BE49-F238E27FC236}">
                  <a16:creationId xmlns="" xmlns:a16="http://schemas.microsoft.com/office/drawing/2014/main" id="{D7F79932-A67D-4B3E-8CC4-CC119B953789}"/>
                </a:ext>
              </a:extLst>
            </p:cNvPr>
            <p:cNvSpPr/>
            <p:nvPr/>
          </p:nvSpPr>
          <p:spPr>
            <a:xfrm>
              <a:off x="4779545" y="1162806"/>
              <a:ext cx="2632909" cy="5045184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矩形 75">
              <a:extLst>
                <a:ext uri="{FF2B5EF4-FFF2-40B4-BE49-F238E27FC236}">
                  <a16:creationId xmlns="" xmlns:a16="http://schemas.microsoft.com/office/drawing/2014/main" id="{2953CB22-F253-4DF4-805C-19774F818777}"/>
                </a:ext>
              </a:extLst>
            </p:cNvPr>
            <p:cNvSpPr/>
            <p:nvPr/>
          </p:nvSpPr>
          <p:spPr>
            <a:xfrm>
              <a:off x="4889884" y="1255026"/>
              <a:ext cx="2397607" cy="4813265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5" name="图片 86">
            <a:extLst>
              <a:ext uri="{FF2B5EF4-FFF2-40B4-BE49-F238E27FC236}">
                <a16:creationId xmlns="" xmlns:a16="http://schemas.microsoft.com/office/drawing/2014/main" id="{9BA52456-3F5B-4570-9C6A-814A9E8B4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4241176" y="5479511"/>
            <a:ext cx="974897" cy="5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 b="50174"/>
          <a:stretch>
            <a:fillRect/>
          </a:stretch>
        </p:blipFill>
        <p:spPr>
          <a:xfrm>
            <a:off x="0" y="4800600"/>
            <a:ext cx="12222480" cy="20574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241029" y="1380679"/>
            <a:ext cx="5334180" cy="2196772"/>
            <a:chOff x="4468355" y="2674828"/>
            <a:chExt cx="2795758" cy="1073201"/>
          </a:xfrm>
        </p:grpSpPr>
        <p:pic>
          <p:nvPicPr>
            <p:cNvPr id="19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532431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6" y="2765935"/>
              <a:ext cx="1166417" cy="982094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4829611" y="2903303"/>
              <a:ext cx="1535155" cy="3157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SG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I. </a:t>
              </a:r>
              <a:r>
                <a:rPr lang="en-SG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Nguyễn</a:t>
              </a:r>
              <a:r>
                <a:rPr lang="en-SG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Du 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241029" y="3628166"/>
            <a:ext cx="5334180" cy="2196772"/>
            <a:chOff x="4468355" y="2674828"/>
            <a:chExt cx="2795758" cy="1073201"/>
          </a:xfrm>
        </p:grpSpPr>
        <p:pic>
          <p:nvPicPr>
            <p:cNvPr id="31" name="Picture 2" descr="E:\水墨图表素材\图片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532431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696" y="2765935"/>
              <a:ext cx="1166417" cy="982094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4829611" y="2918458"/>
              <a:ext cx="1707760" cy="3157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SG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II. </a:t>
              </a:r>
              <a:r>
                <a:rPr lang="en-SG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Truyện</a:t>
              </a:r>
              <a:r>
                <a:rPr lang="en-SG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SG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Kiều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3" name="Picture 2" descr="https://timgsa.baidu.com/timg?image&amp;quality=80&amp;size=b9999_10000&amp;sec=1497865415681&amp;di=f047c8d25a417fa970f71a5671416a43&amp;imgtype=0&amp;src=http%3A%2F%2Fs4.sinaimg.cn%2Fmw690%2F005UL6Wvgy6PqTBg2bxc3%26690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1" y="159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39"/>
          <p:cNvGrpSpPr/>
          <p:nvPr/>
        </p:nvGrpSpPr>
        <p:grpSpPr>
          <a:xfrm>
            <a:off x="1971722" y="1622479"/>
            <a:ext cx="2147320" cy="3276871"/>
            <a:chOff x="9651181" y="3090947"/>
            <a:chExt cx="1601038" cy="2196773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181" y="3090947"/>
              <a:ext cx="1601038" cy="2196773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42" name="文本框 41"/>
            <p:cNvSpPr txBox="1"/>
            <p:nvPr/>
          </p:nvSpPr>
          <p:spPr>
            <a:xfrm>
              <a:off x="10120439" y="3548662"/>
              <a:ext cx="677108" cy="11760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itchFamily="2" charset="-122"/>
                  <a:ea typeface="方正清刻本悦宋简体" pitchFamily="2" charset="-122"/>
                </a:defRPr>
              </a:lvl1pPr>
            </a:lstStyle>
            <a:p>
              <a:r>
                <a:rPr lang="zh-CN" altLang="en-US" sz="5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目录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58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0DD72BD-B251-4DBE-9A6F-20F6E26D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35" y="-67235"/>
            <a:ext cx="12192000" cy="6858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BAC20EE1-2AA0-4B81-ADE0-93B0761F3F34}"/>
              </a:ext>
            </a:extLst>
          </p:cNvPr>
          <p:cNvSpPr txBox="1"/>
          <p:nvPr/>
        </p:nvSpPr>
        <p:spPr>
          <a:xfrm>
            <a:off x="3905004" y="2715434"/>
            <a:ext cx="4372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- Nguyễn Du-</a:t>
            </a:r>
            <a:endParaRPr lang="en-US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="" xmlns:a16="http://schemas.microsoft.com/office/drawing/2014/main" id="{BB9B1B63-E07F-4738-8C2E-519356719D9C}"/>
              </a:ext>
            </a:extLst>
          </p:cNvPr>
          <p:cNvSpPr txBox="1"/>
          <p:nvPr/>
        </p:nvSpPr>
        <p:spPr>
          <a:xfrm>
            <a:off x="2853791" y="1211141"/>
            <a:ext cx="6475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6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Phần</a:t>
            </a:r>
            <a:r>
              <a:rPr lang="en-US" sz="6000" b="1" spc="6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 1: </a:t>
            </a:r>
            <a:r>
              <a:rPr lang="en-US" sz="6000" b="1" spc="6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Tác</a:t>
            </a:r>
            <a:r>
              <a:rPr lang="en-US" sz="6000" b="1" spc="6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 </a:t>
            </a:r>
            <a:r>
              <a:rPr lang="en-US" sz="6000" b="1" spc="6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giả</a:t>
            </a:r>
            <a:endParaRPr lang="en-US" sz="6000" b="1" spc="600" dirty="0"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06303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="" xmlns:a16="http://schemas.microsoft.com/office/drawing/2014/main" id="{F0FF1822-0907-45E1-87F6-A7A83781E2F5}"/>
              </a:ext>
            </a:extLst>
          </p:cNvPr>
          <p:cNvSpPr/>
          <p:nvPr/>
        </p:nvSpPr>
        <p:spPr>
          <a:xfrm>
            <a:off x="449367" y="399128"/>
            <a:ext cx="11293265" cy="60597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3D2FA4A-6B31-4873-A5C1-51F76C148760}"/>
              </a:ext>
            </a:extLst>
          </p:cNvPr>
          <p:cNvSpPr/>
          <p:nvPr/>
        </p:nvSpPr>
        <p:spPr>
          <a:xfrm>
            <a:off x="1638147" y="1478817"/>
            <a:ext cx="2430469" cy="35394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Mời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HS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lên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trình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bày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“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Hồ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sơ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người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nổi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tiếng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giả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Nguyễn Du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theo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những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gợi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ý</a:t>
            </a:r>
            <a:endParaRPr lang="en-SG" sz="32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="" xmlns:a16="http://schemas.microsoft.com/office/drawing/2014/main" id="{686ED089-221D-4916-9A9F-651107941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9652494"/>
              </p:ext>
            </p:extLst>
          </p:nvPr>
        </p:nvGraphicFramePr>
        <p:xfrm>
          <a:off x="4467689" y="862541"/>
          <a:ext cx="7674016" cy="5132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36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Graphic spid="1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D677AD6E-8985-48AF-A880-7F2F5F34C014}"/>
              </a:ext>
            </a:extLst>
          </p:cNvPr>
          <p:cNvSpPr/>
          <p:nvPr/>
        </p:nvSpPr>
        <p:spPr>
          <a:xfrm>
            <a:off x="2762250" y="1295400"/>
            <a:ext cx="6667500" cy="4546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 DU</a:t>
            </a:r>
          </a:p>
          <a:p>
            <a:pPr algn="ctr"/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chữ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hiệu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Thanh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Hiên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270D535-06B2-41F9-BDE7-FAE6A36342B7}"/>
              </a:ext>
            </a:extLst>
          </p:cNvPr>
          <p:cNvGrpSpPr/>
          <p:nvPr/>
        </p:nvGrpSpPr>
        <p:grpSpPr>
          <a:xfrm>
            <a:off x="4446732" y="172107"/>
            <a:ext cx="3567766" cy="1840186"/>
            <a:chOff x="4622840" y="39610"/>
            <a:chExt cx="3567766" cy="184018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6935183E-333F-4005-8A5F-88794C975F4E}"/>
                </a:ext>
              </a:extLst>
            </p:cNvPr>
            <p:cNvSpPr/>
            <p:nvPr/>
          </p:nvSpPr>
          <p:spPr>
            <a:xfrm>
              <a:off x="4622840" y="39610"/>
              <a:ext cx="3567766" cy="18401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A3067605-0541-4558-B251-F9D312490A64}"/>
                </a:ext>
              </a:extLst>
            </p:cNvPr>
            <p:cNvSpPr txBox="1"/>
            <p:nvPr/>
          </p:nvSpPr>
          <p:spPr>
            <a:xfrm>
              <a:off x="4712670" y="129440"/>
              <a:ext cx="3388106" cy="166052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Điền-Nghi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Xuân-Hà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Gia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cha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xướng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044D5ED-E7DF-4201-A683-945BAB0B13CE}"/>
              </a:ext>
            </a:extLst>
          </p:cNvPr>
          <p:cNvGrpSpPr/>
          <p:nvPr/>
        </p:nvGrpSpPr>
        <p:grpSpPr>
          <a:xfrm>
            <a:off x="8741321" y="1979049"/>
            <a:ext cx="3163130" cy="2054879"/>
            <a:chOff x="8891744" y="2280669"/>
            <a:chExt cx="3163130" cy="209819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BC3D322C-942D-4BC9-93E6-BAE27AA06B93}"/>
                </a:ext>
              </a:extLst>
            </p:cNvPr>
            <p:cNvSpPr/>
            <p:nvPr/>
          </p:nvSpPr>
          <p:spPr>
            <a:xfrm>
              <a:off x="8891744" y="2280669"/>
              <a:ext cx="3163130" cy="209819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="" xmlns:a16="http://schemas.microsoft.com/office/drawing/2014/main" id="{38D6FC5A-67C7-422F-86C8-FDE93D95B845}"/>
                </a:ext>
              </a:extLst>
            </p:cNvPr>
            <p:cNvSpPr txBox="1"/>
            <p:nvPr/>
          </p:nvSpPr>
          <p:spPr>
            <a:xfrm>
              <a:off x="8994169" y="2383094"/>
              <a:ext cx="2958280" cy="18933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XVIII –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XIX: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32A23FC-4800-4893-9EAE-82EC5438360C}"/>
              </a:ext>
            </a:extLst>
          </p:cNvPr>
          <p:cNvGrpSpPr/>
          <p:nvPr/>
        </p:nvGrpSpPr>
        <p:grpSpPr>
          <a:xfrm>
            <a:off x="6084689" y="4653219"/>
            <a:ext cx="3686998" cy="2054878"/>
            <a:chOff x="6258791" y="4626107"/>
            <a:chExt cx="3686998" cy="205487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C6AE8BD4-335E-4683-8D67-CCA042A1D6A7}"/>
                </a:ext>
              </a:extLst>
            </p:cNvPr>
            <p:cNvSpPr/>
            <p:nvPr/>
          </p:nvSpPr>
          <p:spPr>
            <a:xfrm>
              <a:off x="6258791" y="4626107"/>
              <a:ext cx="3686998" cy="205487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="" xmlns:a16="http://schemas.microsoft.com/office/drawing/2014/main" id="{56FB4638-E9AE-4E94-AE94-FC9078A879AC}"/>
                </a:ext>
              </a:extLst>
            </p:cNvPr>
            <p:cNvSpPr txBox="1"/>
            <p:nvPr/>
          </p:nvSpPr>
          <p:spPr>
            <a:xfrm>
              <a:off x="6359102" y="4726418"/>
              <a:ext cx="3486376" cy="1854256"/>
            </a:xfrm>
            <a:prstGeom prst="rect">
              <a:avLst/>
            </a:prstGeom>
            <a:solidFill>
              <a:srgbClr val="00B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Mồ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vả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long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đắc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Gia Long</a:t>
              </a: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SG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64329BA-C1E4-49A9-869A-462544A6FC9B}"/>
              </a:ext>
            </a:extLst>
          </p:cNvPr>
          <p:cNvGrpSpPr/>
          <p:nvPr/>
        </p:nvGrpSpPr>
        <p:grpSpPr>
          <a:xfrm>
            <a:off x="1424193" y="4643634"/>
            <a:ext cx="3573260" cy="2054878"/>
            <a:chOff x="1923549" y="4947127"/>
            <a:chExt cx="3573260" cy="14890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F1D1D445-2B3F-44A2-9290-0FE788A4567C}"/>
                </a:ext>
              </a:extLst>
            </p:cNvPr>
            <p:cNvSpPr/>
            <p:nvPr/>
          </p:nvSpPr>
          <p:spPr>
            <a:xfrm>
              <a:off x="1923549" y="4947127"/>
              <a:ext cx="3573260" cy="148906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="" xmlns:a16="http://schemas.microsoft.com/office/drawing/2014/main" id="{E81D547D-1068-4BE5-BFA9-0D7E7ACF4038}"/>
                </a:ext>
              </a:extLst>
            </p:cNvPr>
            <p:cNvSpPr txBox="1"/>
            <p:nvPr/>
          </p:nvSpPr>
          <p:spPr>
            <a:xfrm>
              <a:off x="1996239" y="5019817"/>
              <a:ext cx="3427880" cy="13436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Am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1DEB681-C164-4168-8107-5D563BD113C8}"/>
              </a:ext>
            </a:extLst>
          </p:cNvPr>
          <p:cNvGrpSpPr/>
          <p:nvPr/>
        </p:nvGrpSpPr>
        <p:grpSpPr>
          <a:xfrm>
            <a:off x="287549" y="1879442"/>
            <a:ext cx="3168376" cy="2040450"/>
            <a:chOff x="430084" y="2198235"/>
            <a:chExt cx="3168376" cy="204045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810B6F30-AD41-4E26-A5EC-81351D3F0A65}"/>
                </a:ext>
              </a:extLst>
            </p:cNvPr>
            <p:cNvSpPr/>
            <p:nvPr/>
          </p:nvSpPr>
          <p:spPr>
            <a:xfrm>
              <a:off x="430084" y="2198235"/>
              <a:ext cx="3168376" cy="204045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="" xmlns:a16="http://schemas.microsoft.com/office/drawing/2014/main" id="{19AB1EF5-92BA-4241-8972-A9CBE547D27F}"/>
                </a:ext>
              </a:extLst>
            </p:cNvPr>
            <p:cNvSpPr txBox="1"/>
            <p:nvPr/>
          </p:nvSpPr>
          <p:spPr>
            <a:xfrm>
              <a:off x="529691" y="2297842"/>
              <a:ext cx="2969162" cy="1841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SG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en-SG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Thanh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Nam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tạp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SG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endParaRPr lang="en-SG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52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"/>
</p:tagLst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freeppt7.com">
  <a:themeElements>
    <a:clrScheme name="11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D8B4C6"/>
      </a:accent1>
      <a:accent2>
        <a:srgbClr val="F3C098"/>
      </a:accent2>
      <a:accent3>
        <a:srgbClr val="6B5492"/>
      </a:accent3>
      <a:accent4>
        <a:srgbClr val="6A704C"/>
      </a:accent4>
      <a:accent5>
        <a:srgbClr val="E7DFF6"/>
      </a:accent5>
      <a:accent6>
        <a:srgbClr val="D3E9F7"/>
      </a:accent6>
      <a:hlink>
        <a:srgbClr val="4A2135"/>
      </a:hlink>
      <a:folHlink>
        <a:srgbClr val="BFBFBF"/>
      </a:folHlink>
    </a:clrScheme>
    <a:fontScheme name="temp">
      <a:majorFont>
        <a:latin typeface="Arial"/>
        <a:ea typeface="李旭科书法"/>
        <a:cs typeface=""/>
      </a:majorFont>
      <a:minorFont>
        <a:latin typeface="Arial"/>
        <a:ea typeface="李旭科书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Tac gia Nguyen Du</Template>
  <TotalTime>591</TotalTime>
  <Words>3028</Words>
  <Application>Microsoft Office PowerPoint</Application>
  <PresentationFormat>Custom</PresentationFormat>
  <Paragraphs>337</Paragraphs>
  <Slides>47</Slides>
  <Notes>39</Notes>
  <HiddenSlides>0</HiddenSlides>
  <MMClips>56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Blends</vt:lpstr>
      <vt:lpstr>Fireworks</vt:lpstr>
      <vt:lpstr>Maple</vt:lpstr>
      <vt:lpstr>https://freeppt7.com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Quê hương và gia đình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admin2</dc:creator>
  <cp:lastModifiedBy>Admin</cp:lastModifiedBy>
  <cp:revision>42</cp:revision>
  <dcterms:created xsi:type="dcterms:W3CDTF">2021-09-20T13:02:38Z</dcterms:created>
  <dcterms:modified xsi:type="dcterms:W3CDTF">2022-10-14T21:21:45Z</dcterms:modified>
</cp:coreProperties>
</file>