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sldIdLst>
    <p:sldId id="257" r:id="rId4"/>
    <p:sldId id="258" r:id="rId5"/>
    <p:sldId id="259" r:id="rId6"/>
    <p:sldId id="276" r:id="rId7"/>
    <p:sldId id="272" r:id="rId8"/>
    <p:sldId id="274" r:id="rId9"/>
    <p:sldId id="260" r:id="rId10"/>
    <p:sldId id="281" r:id="rId11"/>
    <p:sldId id="282" r:id="rId12"/>
    <p:sldId id="280" r:id="rId13"/>
    <p:sldId id="279" r:id="rId14"/>
    <p:sldId id="290" r:id="rId15"/>
    <p:sldId id="283" r:id="rId16"/>
    <p:sldId id="268" r:id="rId17"/>
    <p:sldId id="285" r:id="rId18"/>
    <p:sldId id="269" r:id="rId19"/>
    <p:sldId id="286" r:id="rId20"/>
    <p:sldId id="291" r:id="rId21"/>
    <p:sldId id="292" r:id="rId22"/>
    <p:sldId id="289" r:id="rId23"/>
    <p:sldId id="293" r:id="rId24"/>
    <p:sldId id="295" r:id="rId25"/>
    <p:sldId id="261" r:id="rId26"/>
    <p:sldId id="297" r:id="rId27"/>
    <p:sldId id="298" r:id="rId2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5" autoAdjust="0"/>
    <p:restoredTop sz="94660"/>
  </p:normalViewPr>
  <p:slideViewPr>
    <p:cSldViewPr snapToGrid="0" showGuides="1">
      <p:cViewPr>
        <p:scale>
          <a:sx n="92" d="100"/>
          <a:sy n="92" d="100"/>
        </p:scale>
        <p:origin x="-222" y="18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90" indent="0" algn="ctr">
              <a:buNone/>
              <a:defRPr sz="2000"/>
            </a:lvl2pPr>
            <a:lvl3pPr marL="914378" indent="0" algn="ctr">
              <a:buNone/>
              <a:defRPr sz="1800"/>
            </a:lvl3pPr>
            <a:lvl4pPr marL="1371568" indent="0" algn="ctr">
              <a:buNone/>
              <a:defRPr sz="1600"/>
            </a:lvl4pPr>
            <a:lvl5pPr marL="1828758" indent="0" algn="ctr">
              <a:buNone/>
              <a:defRPr sz="1600"/>
            </a:lvl5pPr>
            <a:lvl6pPr marL="2285946" indent="0" algn="ctr">
              <a:buNone/>
              <a:defRPr sz="1600"/>
            </a:lvl6pPr>
            <a:lvl7pPr marL="2743136" indent="0" algn="ctr">
              <a:buNone/>
              <a:defRPr sz="1600"/>
            </a:lvl7pPr>
            <a:lvl8pPr marL="3200326" indent="0" algn="ctr">
              <a:buNone/>
              <a:defRPr sz="1600"/>
            </a:lvl8pPr>
            <a:lvl9pPr marL="3657514"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80B518B6-9C35-4DBC-9D1F-3F469B6B03F4}" type="datetimeFigureOut">
              <a:rPr lang="vi-VN" smtClean="0"/>
              <a:t>30/03/2023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AB366CF-1B07-433B-BB2A-0CB54C8EFD30}" type="slidenum">
              <a:rPr lang="vi-VN" smtClean="0"/>
              <a:t>‹#›</a:t>
            </a:fld>
            <a:endParaRPr lang="vi-VN"/>
          </a:p>
        </p:txBody>
      </p:sp>
    </p:spTree>
    <p:extLst>
      <p:ext uri="{BB962C8B-B14F-4D97-AF65-F5344CB8AC3E}">
        <p14:creationId xmlns:p14="http://schemas.microsoft.com/office/powerpoint/2010/main" val="421340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0B518B6-9C35-4DBC-9D1F-3F469B6B03F4}" type="datetimeFigureOut">
              <a:rPr lang="vi-VN" smtClean="0"/>
              <a:t>30/03/2023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AB366CF-1B07-433B-BB2A-0CB54C8EFD30}" type="slidenum">
              <a:rPr lang="vi-VN" smtClean="0"/>
              <a:t>‹#›</a:t>
            </a:fld>
            <a:endParaRPr lang="vi-VN"/>
          </a:p>
        </p:txBody>
      </p:sp>
    </p:spTree>
    <p:extLst>
      <p:ext uri="{BB962C8B-B14F-4D97-AF65-F5344CB8AC3E}">
        <p14:creationId xmlns:p14="http://schemas.microsoft.com/office/powerpoint/2010/main" val="4128801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0B518B6-9C35-4DBC-9D1F-3F469B6B03F4}" type="datetimeFigureOut">
              <a:rPr lang="vi-VN" smtClean="0"/>
              <a:t>30/03/2023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AB366CF-1B07-433B-BB2A-0CB54C8EFD30}" type="slidenum">
              <a:rPr lang="vi-VN" smtClean="0"/>
              <a:t>‹#›</a:t>
            </a:fld>
            <a:endParaRPr lang="vi-VN"/>
          </a:p>
        </p:txBody>
      </p:sp>
    </p:spTree>
    <p:extLst>
      <p:ext uri="{BB962C8B-B14F-4D97-AF65-F5344CB8AC3E}">
        <p14:creationId xmlns:p14="http://schemas.microsoft.com/office/powerpoint/2010/main" val="3521647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7675FE-865D-4977-89BB-9EBBEF5E22B8}"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08D280-2D92-4AA5-B14D-FB9F9B32EF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9453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7675FE-865D-4977-89BB-9EBBEF5E22B8}"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08D280-2D92-4AA5-B14D-FB9F9B32EF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6143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7675FE-865D-4977-89BB-9EBBEF5E22B8}"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08D280-2D92-4AA5-B14D-FB9F9B32EF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160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7675FE-865D-4977-89BB-9EBBEF5E22B8}" type="datetimeFigureOut">
              <a:rPr lang="en-US" smtClean="0">
                <a:solidFill>
                  <a:prstClr val="black">
                    <a:tint val="75000"/>
                  </a:prstClr>
                </a:solidFill>
              </a:rPr>
              <a:pPr/>
              <a:t>3/30/2023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08D280-2D92-4AA5-B14D-FB9F9B32EF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0240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7675FE-865D-4977-89BB-9EBBEF5E22B8}" type="datetimeFigureOut">
              <a:rPr lang="en-US" smtClean="0">
                <a:solidFill>
                  <a:prstClr val="black">
                    <a:tint val="75000"/>
                  </a:prstClr>
                </a:solidFill>
              </a:rPr>
              <a:pPr/>
              <a:t>3/30/2023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608D280-2D92-4AA5-B14D-FB9F9B32EF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8884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7675FE-865D-4977-89BB-9EBBEF5E22B8}" type="datetimeFigureOut">
              <a:rPr lang="en-US" smtClean="0">
                <a:solidFill>
                  <a:prstClr val="black">
                    <a:tint val="75000"/>
                  </a:prstClr>
                </a:solidFill>
              </a:rPr>
              <a:pPr/>
              <a:t>3/30/2023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608D280-2D92-4AA5-B14D-FB9F9B32EF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54013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7675FE-865D-4977-89BB-9EBBEF5E22B8}" type="datetimeFigureOut">
              <a:rPr lang="en-US" smtClean="0">
                <a:solidFill>
                  <a:prstClr val="black">
                    <a:tint val="75000"/>
                  </a:prstClr>
                </a:solidFill>
              </a:rPr>
              <a:pPr/>
              <a:t>3/30/2023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608D280-2D92-4AA5-B14D-FB9F9B32EF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5364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7675FE-865D-4977-89BB-9EBBEF5E22B8}" type="datetimeFigureOut">
              <a:rPr lang="en-US" smtClean="0">
                <a:solidFill>
                  <a:prstClr val="black">
                    <a:tint val="75000"/>
                  </a:prstClr>
                </a:solidFill>
              </a:rPr>
              <a:pPr/>
              <a:t>3/30/2023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08D280-2D92-4AA5-B14D-FB9F9B32EF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965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0B518B6-9C35-4DBC-9D1F-3F469B6B03F4}" type="datetimeFigureOut">
              <a:rPr lang="vi-VN" smtClean="0"/>
              <a:t>30/03/2023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AB366CF-1B07-433B-BB2A-0CB54C8EFD30}" type="slidenum">
              <a:rPr lang="vi-VN" smtClean="0"/>
              <a:t>‹#›</a:t>
            </a:fld>
            <a:endParaRPr lang="vi-VN"/>
          </a:p>
        </p:txBody>
      </p:sp>
    </p:spTree>
    <p:extLst>
      <p:ext uri="{BB962C8B-B14F-4D97-AF65-F5344CB8AC3E}">
        <p14:creationId xmlns:p14="http://schemas.microsoft.com/office/powerpoint/2010/main" val="4990532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7675FE-865D-4977-89BB-9EBBEF5E22B8}" type="datetimeFigureOut">
              <a:rPr lang="en-US" smtClean="0">
                <a:solidFill>
                  <a:prstClr val="black">
                    <a:tint val="75000"/>
                  </a:prstClr>
                </a:solidFill>
              </a:rPr>
              <a:pPr/>
              <a:t>3/30/2023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08D280-2D92-4AA5-B14D-FB9F9B32EF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4728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7675FE-865D-4977-89BB-9EBBEF5E22B8}"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08D280-2D92-4AA5-B14D-FB9F9B32EF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00994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7675FE-865D-4977-89BB-9EBBEF5E22B8}"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08D280-2D92-4AA5-B14D-FB9F9B32EF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25192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6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600" y="6248400"/>
            <a:ext cx="2844800" cy="457200"/>
          </a:xfrm>
        </p:spPr>
        <p:txBody>
          <a:bodyPr/>
          <a:lstStyle>
            <a:lvl1pPr>
              <a:defRPr/>
            </a:lvl1pPr>
          </a:lstStyle>
          <a:p>
            <a:endParaRPr lang="en-US">
              <a:solidFill>
                <a:prstClr val="black">
                  <a:tint val="75000"/>
                </a:prstClr>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248400"/>
            <a:ext cx="2844800" cy="457200"/>
          </a:xfrm>
        </p:spPr>
        <p:txBody>
          <a:bodyPr/>
          <a:lstStyle>
            <a:lvl1pPr>
              <a:defRPr/>
            </a:lvl1pPr>
          </a:lstStyle>
          <a:p>
            <a:fld id="{2FD8FDF4-F948-4FE9-B36F-F053A45AA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2646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7675FE-865D-4977-89BB-9EBBEF5E22B8}"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08D280-2D92-4AA5-B14D-FB9F9B32EF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9692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7675FE-865D-4977-89BB-9EBBEF5E22B8}"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08D280-2D92-4AA5-B14D-FB9F9B32EF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46479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7675FE-865D-4977-89BB-9EBBEF5E22B8}"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08D280-2D92-4AA5-B14D-FB9F9B32EF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03683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7675FE-865D-4977-89BB-9EBBEF5E22B8}" type="datetimeFigureOut">
              <a:rPr lang="en-US" smtClean="0">
                <a:solidFill>
                  <a:prstClr val="black">
                    <a:tint val="75000"/>
                  </a:prstClr>
                </a:solidFill>
              </a:rPr>
              <a:pPr/>
              <a:t>3/30/2023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08D280-2D92-4AA5-B14D-FB9F9B32EF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65747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7675FE-865D-4977-89BB-9EBBEF5E22B8}" type="datetimeFigureOut">
              <a:rPr lang="en-US" smtClean="0">
                <a:solidFill>
                  <a:prstClr val="black">
                    <a:tint val="75000"/>
                  </a:prstClr>
                </a:solidFill>
              </a:rPr>
              <a:pPr/>
              <a:t>3/30/2023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608D280-2D92-4AA5-B14D-FB9F9B32EF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52861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7675FE-865D-4977-89BB-9EBBEF5E22B8}" type="datetimeFigureOut">
              <a:rPr lang="en-US" smtClean="0">
                <a:solidFill>
                  <a:prstClr val="black">
                    <a:tint val="75000"/>
                  </a:prstClr>
                </a:solidFill>
              </a:rPr>
              <a:pPr/>
              <a:t>3/30/2023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608D280-2D92-4AA5-B14D-FB9F9B32EF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364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90" indent="0">
              <a:buNone/>
              <a:defRPr sz="2000">
                <a:solidFill>
                  <a:schemeClr val="tx1">
                    <a:tint val="75000"/>
                  </a:schemeClr>
                </a:solidFill>
              </a:defRPr>
            </a:lvl2pPr>
            <a:lvl3pPr marL="914378" indent="0">
              <a:buNone/>
              <a:defRPr sz="1800">
                <a:solidFill>
                  <a:schemeClr val="tx1">
                    <a:tint val="75000"/>
                  </a:schemeClr>
                </a:solidFill>
              </a:defRPr>
            </a:lvl3pPr>
            <a:lvl4pPr marL="1371568" indent="0">
              <a:buNone/>
              <a:defRPr sz="1600">
                <a:solidFill>
                  <a:schemeClr val="tx1">
                    <a:tint val="75000"/>
                  </a:schemeClr>
                </a:solidFill>
              </a:defRPr>
            </a:lvl4pPr>
            <a:lvl5pPr marL="1828758" indent="0">
              <a:buNone/>
              <a:defRPr sz="1600">
                <a:solidFill>
                  <a:schemeClr val="tx1">
                    <a:tint val="75000"/>
                  </a:schemeClr>
                </a:solidFill>
              </a:defRPr>
            </a:lvl5pPr>
            <a:lvl6pPr marL="2285946" indent="0">
              <a:buNone/>
              <a:defRPr sz="1600">
                <a:solidFill>
                  <a:schemeClr val="tx1">
                    <a:tint val="75000"/>
                  </a:schemeClr>
                </a:solidFill>
              </a:defRPr>
            </a:lvl6pPr>
            <a:lvl7pPr marL="2743136" indent="0">
              <a:buNone/>
              <a:defRPr sz="1600">
                <a:solidFill>
                  <a:schemeClr val="tx1">
                    <a:tint val="75000"/>
                  </a:schemeClr>
                </a:solidFill>
              </a:defRPr>
            </a:lvl7pPr>
            <a:lvl8pPr marL="3200326" indent="0">
              <a:buNone/>
              <a:defRPr sz="1600">
                <a:solidFill>
                  <a:schemeClr val="tx1">
                    <a:tint val="75000"/>
                  </a:schemeClr>
                </a:solidFill>
              </a:defRPr>
            </a:lvl8pPr>
            <a:lvl9pPr marL="3657514"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0B518B6-9C35-4DBC-9D1F-3F469B6B03F4}" type="datetimeFigureOut">
              <a:rPr lang="vi-VN" smtClean="0"/>
              <a:t>30/03/2023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AB366CF-1B07-433B-BB2A-0CB54C8EFD30}" type="slidenum">
              <a:rPr lang="vi-VN" smtClean="0"/>
              <a:t>‹#›</a:t>
            </a:fld>
            <a:endParaRPr lang="vi-VN"/>
          </a:p>
        </p:txBody>
      </p:sp>
    </p:spTree>
    <p:extLst>
      <p:ext uri="{BB962C8B-B14F-4D97-AF65-F5344CB8AC3E}">
        <p14:creationId xmlns:p14="http://schemas.microsoft.com/office/powerpoint/2010/main" val="37239483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7675FE-865D-4977-89BB-9EBBEF5E22B8}" type="datetimeFigureOut">
              <a:rPr lang="en-US" smtClean="0">
                <a:solidFill>
                  <a:prstClr val="black">
                    <a:tint val="75000"/>
                  </a:prstClr>
                </a:solidFill>
              </a:rPr>
              <a:pPr/>
              <a:t>3/30/2023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608D280-2D92-4AA5-B14D-FB9F9B32EF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8765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7675FE-865D-4977-89BB-9EBBEF5E22B8}" type="datetimeFigureOut">
              <a:rPr lang="en-US" smtClean="0">
                <a:solidFill>
                  <a:prstClr val="black">
                    <a:tint val="75000"/>
                  </a:prstClr>
                </a:solidFill>
              </a:rPr>
              <a:pPr/>
              <a:t>3/30/2023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08D280-2D92-4AA5-B14D-FB9F9B32EF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27284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7675FE-865D-4977-89BB-9EBBEF5E22B8}" type="datetimeFigureOut">
              <a:rPr lang="en-US" smtClean="0">
                <a:solidFill>
                  <a:prstClr val="black">
                    <a:tint val="75000"/>
                  </a:prstClr>
                </a:solidFill>
              </a:rPr>
              <a:pPr/>
              <a:t>3/30/2023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08D280-2D92-4AA5-B14D-FB9F9B32EF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03198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7675FE-865D-4977-89BB-9EBBEF5E22B8}"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08D280-2D92-4AA5-B14D-FB9F9B32EF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3045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7675FE-865D-4977-89BB-9EBBEF5E22B8}"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08D280-2D92-4AA5-B14D-FB9F9B32EF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14766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6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600" y="6248400"/>
            <a:ext cx="2844800" cy="457200"/>
          </a:xfrm>
        </p:spPr>
        <p:txBody>
          <a:bodyPr/>
          <a:lstStyle>
            <a:lvl1pPr>
              <a:defRPr/>
            </a:lvl1pPr>
          </a:lstStyle>
          <a:p>
            <a:endParaRPr lang="en-US">
              <a:solidFill>
                <a:prstClr val="black">
                  <a:tint val="75000"/>
                </a:prstClr>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248400"/>
            <a:ext cx="2844800" cy="457200"/>
          </a:xfrm>
        </p:spPr>
        <p:txBody>
          <a:bodyPr/>
          <a:lstStyle>
            <a:lvl1pPr>
              <a:defRPr/>
            </a:lvl1pPr>
          </a:lstStyle>
          <a:p>
            <a:fld id="{2FD8FDF4-F948-4FE9-B36F-F053A45AA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2220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80B518B6-9C35-4DBC-9D1F-3F469B6B03F4}" type="datetimeFigureOut">
              <a:rPr lang="vi-VN" smtClean="0"/>
              <a:t>30/03/2023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AB366CF-1B07-433B-BB2A-0CB54C8EFD30}" type="slidenum">
              <a:rPr lang="vi-VN" smtClean="0"/>
              <a:t>‹#›</a:t>
            </a:fld>
            <a:endParaRPr lang="vi-VN"/>
          </a:p>
        </p:txBody>
      </p:sp>
    </p:spTree>
    <p:extLst>
      <p:ext uri="{BB962C8B-B14F-4D97-AF65-F5344CB8AC3E}">
        <p14:creationId xmlns:p14="http://schemas.microsoft.com/office/powerpoint/2010/main" val="1359791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190" indent="0">
              <a:buNone/>
              <a:defRPr sz="2000" b="1"/>
            </a:lvl2pPr>
            <a:lvl3pPr marL="914378" indent="0">
              <a:buNone/>
              <a:defRPr sz="1800" b="1"/>
            </a:lvl3pPr>
            <a:lvl4pPr marL="1371568" indent="0">
              <a:buNone/>
              <a:defRPr sz="1600" b="1"/>
            </a:lvl4pPr>
            <a:lvl5pPr marL="1828758" indent="0">
              <a:buNone/>
              <a:defRPr sz="1600" b="1"/>
            </a:lvl5pPr>
            <a:lvl6pPr marL="2285946" indent="0">
              <a:buNone/>
              <a:defRPr sz="1600" b="1"/>
            </a:lvl6pPr>
            <a:lvl7pPr marL="2743136" indent="0">
              <a:buNone/>
              <a:defRPr sz="1600" b="1"/>
            </a:lvl7pPr>
            <a:lvl8pPr marL="3200326" indent="0">
              <a:buNone/>
              <a:defRPr sz="1600" b="1"/>
            </a:lvl8pPr>
            <a:lvl9pPr marL="3657514"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190" indent="0">
              <a:buNone/>
              <a:defRPr sz="2000" b="1"/>
            </a:lvl2pPr>
            <a:lvl3pPr marL="914378" indent="0">
              <a:buNone/>
              <a:defRPr sz="1800" b="1"/>
            </a:lvl3pPr>
            <a:lvl4pPr marL="1371568" indent="0">
              <a:buNone/>
              <a:defRPr sz="1600" b="1"/>
            </a:lvl4pPr>
            <a:lvl5pPr marL="1828758" indent="0">
              <a:buNone/>
              <a:defRPr sz="1600" b="1"/>
            </a:lvl5pPr>
            <a:lvl6pPr marL="2285946" indent="0">
              <a:buNone/>
              <a:defRPr sz="1600" b="1"/>
            </a:lvl6pPr>
            <a:lvl7pPr marL="2743136" indent="0">
              <a:buNone/>
              <a:defRPr sz="1600" b="1"/>
            </a:lvl7pPr>
            <a:lvl8pPr marL="3200326" indent="0">
              <a:buNone/>
              <a:defRPr sz="1600" b="1"/>
            </a:lvl8pPr>
            <a:lvl9pPr marL="3657514"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80B518B6-9C35-4DBC-9D1F-3F469B6B03F4}" type="datetimeFigureOut">
              <a:rPr lang="vi-VN" smtClean="0"/>
              <a:t>30/03/2023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AB366CF-1B07-433B-BB2A-0CB54C8EFD30}" type="slidenum">
              <a:rPr lang="vi-VN" smtClean="0"/>
              <a:t>‹#›</a:t>
            </a:fld>
            <a:endParaRPr lang="vi-VN"/>
          </a:p>
        </p:txBody>
      </p:sp>
    </p:spTree>
    <p:extLst>
      <p:ext uri="{BB962C8B-B14F-4D97-AF65-F5344CB8AC3E}">
        <p14:creationId xmlns:p14="http://schemas.microsoft.com/office/powerpoint/2010/main" val="1101633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80B518B6-9C35-4DBC-9D1F-3F469B6B03F4}" type="datetimeFigureOut">
              <a:rPr lang="vi-VN" smtClean="0"/>
              <a:t>30/03/2023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AB366CF-1B07-433B-BB2A-0CB54C8EFD30}" type="slidenum">
              <a:rPr lang="vi-VN" smtClean="0"/>
              <a:t>‹#›</a:t>
            </a:fld>
            <a:endParaRPr lang="vi-VN"/>
          </a:p>
        </p:txBody>
      </p:sp>
    </p:spTree>
    <p:extLst>
      <p:ext uri="{BB962C8B-B14F-4D97-AF65-F5344CB8AC3E}">
        <p14:creationId xmlns:p14="http://schemas.microsoft.com/office/powerpoint/2010/main" val="2916889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B518B6-9C35-4DBC-9D1F-3F469B6B03F4}" type="datetimeFigureOut">
              <a:rPr lang="vi-VN" smtClean="0"/>
              <a:t>30/03/2023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AB366CF-1B07-433B-BB2A-0CB54C8EFD30}" type="slidenum">
              <a:rPr lang="vi-VN" smtClean="0"/>
              <a:t>‹#›</a:t>
            </a:fld>
            <a:endParaRPr lang="vi-VN"/>
          </a:p>
        </p:txBody>
      </p:sp>
    </p:spTree>
    <p:extLst>
      <p:ext uri="{BB962C8B-B14F-4D97-AF65-F5344CB8AC3E}">
        <p14:creationId xmlns:p14="http://schemas.microsoft.com/office/powerpoint/2010/main" val="851960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90" y="2057401"/>
            <a:ext cx="3932237" cy="3811588"/>
          </a:xfrm>
        </p:spPr>
        <p:txBody>
          <a:bodyPr/>
          <a:lstStyle>
            <a:lvl1pPr marL="0" indent="0">
              <a:buNone/>
              <a:defRPr sz="1600"/>
            </a:lvl1pPr>
            <a:lvl2pPr marL="457190" indent="0">
              <a:buNone/>
              <a:defRPr sz="1400"/>
            </a:lvl2pPr>
            <a:lvl3pPr marL="914378" indent="0">
              <a:buNone/>
              <a:defRPr sz="1200"/>
            </a:lvl3pPr>
            <a:lvl4pPr marL="1371568" indent="0">
              <a:buNone/>
              <a:defRPr sz="1000"/>
            </a:lvl4pPr>
            <a:lvl5pPr marL="1828758" indent="0">
              <a:buNone/>
              <a:defRPr sz="1000"/>
            </a:lvl5pPr>
            <a:lvl6pPr marL="2285946" indent="0">
              <a:buNone/>
              <a:defRPr sz="1000"/>
            </a:lvl6pPr>
            <a:lvl7pPr marL="2743136" indent="0">
              <a:buNone/>
              <a:defRPr sz="1000"/>
            </a:lvl7pPr>
            <a:lvl8pPr marL="3200326" indent="0">
              <a:buNone/>
              <a:defRPr sz="1000"/>
            </a:lvl8pPr>
            <a:lvl9pPr marL="3657514"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0B518B6-9C35-4DBC-9D1F-3F469B6B03F4}" type="datetimeFigureOut">
              <a:rPr lang="vi-VN" smtClean="0"/>
              <a:t>30/03/2023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AB366CF-1B07-433B-BB2A-0CB54C8EFD30}" type="slidenum">
              <a:rPr lang="vi-VN" smtClean="0"/>
              <a:t>‹#›</a:t>
            </a:fld>
            <a:endParaRPr lang="vi-VN"/>
          </a:p>
        </p:txBody>
      </p:sp>
    </p:spTree>
    <p:extLst>
      <p:ext uri="{BB962C8B-B14F-4D97-AF65-F5344CB8AC3E}">
        <p14:creationId xmlns:p14="http://schemas.microsoft.com/office/powerpoint/2010/main" val="3312218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90" indent="0">
              <a:buNone/>
              <a:defRPr sz="2800"/>
            </a:lvl2pPr>
            <a:lvl3pPr marL="914378" indent="0">
              <a:buNone/>
              <a:defRPr sz="2400"/>
            </a:lvl3pPr>
            <a:lvl4pPr marL="1371568" indent="0">
              <a:buNone/>
              <a:defRPr sz="2000"/>
            </a:lvl4pPr>
            <a:lvl5pPr marL="1828758" indent="0">
              <a:buNone/>
              <a:defRPr sz="2000"/>
            </a:lvl5pPr>
            <a:lvl6pPr marL="2285946" indent="0">
              <a:buNone/>
              <a:defRPr sz="2000"/>
            </a:lvl6pPr>
            <a:lvl7pPr marL="2743136" indent="0">
              <a:buNone/>
              <a:defRPr sz="2000"/>
            </a:lvl7pPr>
            <a:lvl8pPr marL="3200326" indent="0">
              <a:buNone/>
              <a:defRPr sz="2000"/>
            </a:lvl8pPr>
            <a:lvl9pPr marL="3657514" indent="0">
              <a:buNone/>
              <a:defRPr sz="2000"/>
            </a:lvl9pPr>
          </a:lstStyle>
          <a:p>
            <a:endParaRPr lang="vi-VN"/>
          </a:p>
        </p:txBody>
      </p:sp>
      <p:sp>
        <p:nvSpPr>
          <p:cNvPr id="4" name="Text Placeholder 3"/>
          <p:cNvSpPr>
            <a:spLocks noGrp="1"/>
          </p:cNvSpPr>
          <p:nvPr>
            <p:ph type="body" sz="half" idx="2"/>
          </p:nvPr>
        </p:nvSpPr>
        <p:spPr>
          <a:xfrm>
            <a:off x="839790" y="2057401"/>
            <a:ext cx="3932237" cy="3811588"/>
          </a:xfrm>
        </p:spPr>
        <p:txBody>
          <a:bodyPr/>
          <a:lstStyle>
            <a:lvl1pPr marL="0" indent="0">
              <a:buNone/>
              <a:defRPr sz="1600"/>
            </a:lvl1pPr>
            <a:lvl2pPr marL="457190" indent="0">
              <a:buNone/>
              <a:defRPr sz="1400"/>
            </a:lvl2pPr>
            <a:lvl3pPr marL="914378" indent="0">
              <a:buNone/>
              <a:defRPr sz="1200"/>
            </a:lvl3pPr>
            <a:lvl4pPr marL="1371568" indent="0">
              <a:buNone/>
              <a:defRPr sz="1000"/>
            </a:lvl4pPr>
            <a:lvl5pPr marL="1828758" indent="0">
              <a:buNone/>
              <a:defRPr sz="1000"/>
            </a:lvl5pPr>
            <a:lvl6pPr marL="2285946" indent="0">
              <a:buNone/>
              <a:defRPr sz="1000"/>
            </a:lvl6pPr>
            <a:lvl7pPr marL="2743136" indent="0">
              <a:buNone/>
              <a:defRPr sz="1000"/>
            </a:lvl7pPr>
            <a:lvl8pPr marL="3200326" indent="0">
              <a:buNone/>
              <a:defRPr sz="1000"/>
            </a:lvl8pPr>
            <a:lvl9pPr marL="3657514"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0B518B6-9C35-4DBC-9D1F-3F469B6B03F4}" type="datetimeFigureOut">
              <a:rPr lang="vi-VN" smtClean="0"/>
              <a:t>30/03/2023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AB366CF-1B07-433B-BB2A-0CB54C8EFD30}" type="slidenum">
              <a:rPr lang="vi-VN" smtClean="0"/>
              <a:t>‹#›</a:t>
            </a:fld>
            <a:endParaRPr lang="vi-VN"/>
          </a:p>
        </p:txBody>
      </p:sp>
    </p:spTree>
    <p:extLst>
      <p:ext uri="{BB962C8B-B14F-4D97-AF65-F5344CB8AC3E}">
        <p14:creationId xmlns:p14="http://schemas.microsoft.com/office/powerpoint/2010/main" val="4112580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B518B6-9C35-4DBC-9D1F-3F469B6B03F4}" type="datetimeFigureOut">
              <a:rPr lang="vi-VN" smtClean="0"/>
              <a:t>30/03/2023</a:t>
            </a:fld>
            <a:endParaRPr lang="vi-VN"/>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B366CF-1B07-433B-BB2A-0CB54C8EFD30}" type="slidenum">
              <a:rPr lang="vi-VN" smtClean="0"/>
              <a:t>‹#›</a:t>
            </a:fld>
            <a:endParaRPr lang="vi-VN"/>
          </a:p>
        </p:txBody>
      </p:sp>
    </p:spTree>
    <p:extLst>
      <p:ext uri="{BB962C8B-B14F-4D97-AF65-F5344CB8AC3E}">
        <p14:creationId xmlns:p14="http://schemas.microsoft.com/office/powerpoint/2010/main" val="323515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5" indent="-228595"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4" indent="-228595"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3" indent="-228595"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3" indent="-228595"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52" indent="-228595"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41" indent="-228595"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31" indent="-228595"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21" indent="-228595"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9" indent="-228595"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78" rtl="0" eaLnBrk="1" latinLnBrk="0" hangingPunct="1">
        <a:defRPr sz="1800" kern="1200">
          <a:solidFill>
            <a:schemeClr val="tx1"/>
          </a:solidFill>
          <a:latin typeface="+mn-lt"/>
          <a:ea typeface="+mn-ea"/>
          <a:cs typeface="+mn-cs"/>
        </a:defRPr>
      </a:lvl1pPr>
      <a:lvl2pPr marL="457190"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8" algn="l" defTabSz="914378" rtl="0" eaLnBrk="1" latinLnBrk="0" hangingPunct="1">
        <a:defRPr sz="1800" kern="1200">
          <a:solidFill>
            <a:schemeClr val="tx1"/>
          </a:solidFill>
          <a:latin typeface="+mn-lt"/>
          <a:ea typeface="+mn-ea"/>
          <a:cs typeface="+mn-cs"/>
        </a:defRPr>
      </a:lvl4pPr>
      <a:lvl5pPr marL="1828758" algn="l" defTabSz="914378" rtl="0" eaLnBrk="1" latinLnBrk="0" hangingPunct="1">
        <a:defRPr sz="1800" kern="1200">
          <a:solidFill>
            <a:schemeClr val="tx1"/>
          </a:solidFill>
          <a:latin typeface="+mn-lt"/>
          <a:ea typeface="+mn-ea"/>
          <a:cs typeface="+mn-cs"/>
        </a:defRPr>
      </a:lvl5pPr>
      <a:lvl6pPr marL="2285946" algn="l" defTabSz="914378" rtl="0" eaLnBrk="1" latinLnBrk="0" hangingPunct="1">
        <a:defRPr sz="1800" kern="1200">
          <a:solidFill>
            <a:schemeClr val="tx1"/>
          </a:solidFill>
          <a:latin typeface="+mn-lt"/>
          <a:ea typeface="+mn-ea"/>
          <a:cs typeface="+mn-cs"/>
        </a:defRPr>
      </a:lvl6pPr>
      <a:lvl7pPr marL="2743136" algn="l" defTabSz="914378" rtl="0" eaLnBrk="1" latinLnBrk="0" hangingPunct="1">
        <a:defRPr sz="1800" kern="1200">
          <a:solidFill>
            <a:schemeClr val="tx1"/>
          </a:solidFill>
          <a:latin typeface="+mn-lt"/>
          <a:ea typeface="+mn-ea"/>
          <a:cs typeface="+mn-cs"/>
        </a:defRPr>
      </a:lvl7pPr>
      <a:lvl8pPr marL="3200326" algn="l" defTabSz="914378" rtl="0" eaLnBrk="1" latinLnBrk="0" hangingPunct="1">
        <a:defRPr sz="1800" kern="1200">
          <a:solidFill>
            <a:schemeClr val="tx1"/>
          </a:solidFill>
          <a:latin typeface="+mn-lt"/>
          <a:ea typeface="+mn-ea"/>
          <a:cs typeface="+mn-cs"/>
        </a:defRPr>
      </a:lvl8pPr>
      <a:lvl9pPr marL="3657514"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7675FE-865D-4977-89BB-9EBBEF5E22B8}"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08D280-2D92-4AA5-B14D-FB9F9B32EF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41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7675FE-865D-4977-89BB-9EBBEF5E22B8}"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08D280-2D92-4AA5-B14D-FB9F9B32EF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922694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254165"/>
            <a:ext cx="11939155" cy="4993240"/>
          </a:xfrm>
          <a:prstGeom prst="rect">
            <a:avLst/>
          </a:prstGeom>
        </p:spPr>
      </p:pic>
      <p:sp>
        <p:nvSpPr>
          <p:cNvPr id="5" name="Rectangle 4"/>
          <p:cNvSpPr/>
          <p:nvPr/>
        </p:nvSpPr>
        <p:spPr>
          <a:xfrm>
            <a:off x="473505" y="176947"/>
            <a:ext cx="11099515" cy="107721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lvl="0" algn="ctr" fontAlgn="base">
              <a:spcBef>
                <a:spcPct val="0"/>
              </a:spcBef>
              <a:spcAft>
                <a:spcPct val="0"/>
              </a:spcAft>
            </a:pPr>
            <a:r>
              <a:rPr lang="en-US" altLang="en-US" sz="32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BÀI 23: TỒNG KHỞI NGHĨA THÁNG TÁM  NĂM 1945 VÀ </a:t>
            </a:r>
          </a:p>
          <a:p>
            <a:pPr lvl="0" algn="ctr" fontAlgn="base">
              <a:spcBef>
                <a:spcPct val="0"/>
              </a:spcBef>
              <a:spcAft>
                <a:spcPct val="0"/>
              </a:spcAft>
            </a:pPr>
            <a:r>
              <a:rPr lang="en-US" altLang="en-US" sz="32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SỰ THÀNH LẬP NƯỚC VIỆT NAM DÂN CHỦ CỘNG HÒA</a:t>
            </a:r>
          </a:p>
        </p:txBody>
      </p:sp>
      <p:sp>
        <p:nvSpPr>
          <p:cNvPr id="2" name="Rectangle 1"/>
          <p:cNvSpPr/>
          <p:nvPr/>
        </p:nvSpPr>
        <p:spPr>
          <a:xfrm>
            <a:off x="9022773" y="1471044"/>
            <a:ext cx="2781300" cy="9233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dirty="0" err="1">
                <a:latin typeface="Times New Roman" pitchFamily="18" charset="0"/>
                <a:cs typeface="Times New Roman" pitchFamily="18" charset="0"/>
              </a:rPr>
              <a:t>Trường</a:t>
            </a:r>
            <a:r>
              <a:rPr lang="en-US" dirty="0">
                <a:latin typeface="Times New Roman" pitchFamily="18" charset="0"/>
                <a:cs typeface="Times New Roman" pitchFamily="18" charset="0"/>
              </a:rPr>
              <a:t> THCS </a:t>
            </a:r>
            <a:r>
              <a:rPr lang="en-US" dirty="0" err="1">
                <a:latin typeface="Times New Roman" pitchFamily="18" charset="0"/>
                <a:cs typeface="Times New Roman" pitchFamily="18" charset="0"/>
              </a:rPr>
              <a:t>Ngô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Mây</a:t>
            </a:r>
            <a:endParaRPr lang="en-US" dirty="0">
              <a:latin typeface="Times New Roman" pitchFamily="18" charset="0"/>
              <a:cs typeface="Times New Roman" pitchFamily="18" charset="0"/>
            </a:endParaRPr>
          </a:p>
          <a:p>
            <a:r>
              <a:rPr lang="en-US" dirty="0" err="1">
                <a:latin typeface="Times New Roman" pitchFamily="18" charset="0"/>
                <a:cs typeface="Times New Roman" pitchFamily="18" charset="0"/>
              </a:rPr>
              <a:t>Môn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Lịch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lớp</a:t>
            </a:r>
            <a:r>
              <a:rPr lang="en-US" dirty="0">
                <a:latin typeface="Times New Roman" pitchFamily="18" charset="0"/>
                <a:cs typeface="Times New Roman" pitchFamily="18" charset="0"/>
              </a:rPr>
              <a:t> 9</a:t>
            </a:r>
          </a:p>
          <a:p>
            <a:r>
              <a:rPr lang="en-US" dirty="0" err="1">
                <a:latin typeface="Times New Roman" pitchFamily="18" charset="0"/>
                <a:cs typeface="Times New Roman" pitchFamily="18" charset="0"/>
              </a:rPr>
              <a:t>GV</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Ngô</a:t>
            </a:r>
            <a:r>
              <a:rPr lang="en-US" dirty="0">
                <a:latin typeface="Times New Roman" pitchFamily="18" charset="0"/>
                <a:cs typeface="Times New Roman" pitchFamily="18" charset="0"/>
              </a:rPr>
              <a:t> Phi </a:t>
            </a:r>
            <a:r>
              <a:rPr lang="en-US" dirty="0" err="1">
                <a:latin typeface="Times New Roman" pitchFamily="18" charset="0"/>
                <a:cs typeface="Times New Roman" pitchFamily="18" charset="0"/>
              </a:rPr>
              <a:t>Nga</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05052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387928" y="428675"/>
            <a:ext cx="9899072" cy="563231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4000" dirty="0">
                <a:latin typeface="Times New Roman" pitchFamily="18" charset="0"/>
                <a:cs typeface="Times New Roman" pitchFamily="18" charset="0"/>
                <a:sym typeface="Wingdings"/>
              </a:rPr>
              <a:t></a:t>
            </a:r>
            <a:r>
              <a:rPr lang="en-US" sz="4000" dirty="0">
                <a:latin typeface="Times New Roman" pitchFamily="18" charset="0"/>
                <a:cs typeface="Times New Roman" pitchFamily="18" charset="0"/>
              </a:rPr>
              <a:t> </a:t>
            </a:r>
            <a:r>
              <a:rPr lang="en-US" sz="4000" dirty="0" smtClean="0">
                <a:latin typeface="Times New Roman" pitchFamily="18" charset="0"/>
                <a:cs typeface="Times New Roman" pitchFamily="18" charset="0"/>
                <a:sym typeface="Wingdings"/>
              </a:rPr>
              <a:t></a:t>
            </a:r>
            <a:r>
              <a:rPr lang="en-US" sz="4000" dirty="0" smtClean="0">
                <a:latin typeface="Times New Roman" pitchFamily="18" charset="0"/>
                <a:cs typeface="Times New Roman" pitchFamily="18" charset="0"/>
              </a:rPr>
              <a:t> </a:t>
            </a:r>
            <a:r>
              <a:rPr lang="en-US" sz="4000" dirty="0" err="1">
                <a:latin typeface="Times New Roman" pitchFamily="18" charset="0"/>
                <a:cs typeface="Times New Roman" pitchFamily="18" charset="0"/>
              </a:rPr>
              <a:t>Thời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mạng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đã</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chín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muồi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thời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mạng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tháng</a:t>
            </a:r>
            <a:r>
              <a:rPr lang="en-US" sz="4000" dirty="0">
                <a:latin typeface="Times New Roman" pitchFamily="18" charset="0"/>
                <a:cs typeface="Times New Roman" pitchFamily="18" charset="0"/>
              </a:rPr>
              <a:t> 8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thời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ngàn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năm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một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vì</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Phát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kẻ</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thù</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dân</a:t>
            </a:r>
            <a:r>
              <a:rPr lang="en-US" sz="4000" dirty="0">
                <a:latin typeface="Times New Roman" pitchFamily="18" charset="0"/>
                <a:cs typeface="Times New Roman" pitchFamily="18" charset="0"/>
              </a:rPr>
              <a:t> ta </a:t>
            </a:r>
            <a:r>
              <a:rPr lang="en-US" sz="4000" dirty="0" err="1">
                <a:latin typeface="Times New Roman" pitchFamily="18" charset="0"/>
                <a:cs typeface="Times New Roman" pitchFamily="18" charset="0"/>
              </a:rPr>
              <a:t>bị</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ngã</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gục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Anh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Tưởng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chưa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kịp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nước</a:t>
            </a:r>
            <a:r>
              <a:rPr lang="en-US" sz="4000" dirty="0">
                <a:latin typeface="Times New Roman" pitchFamily="18" charset="0"/>
                <a:cs typeface="Times New Roman" pitchFamily="18" charset="0"/>
              </a:rPr>
              <a:t> ta, </a:t>
            </a:r>
            <a:r>
              <a:rPr lang="en-US" sz="4000" dirty="0" err="1">
                <a:latin typeface="Times New Roman" pitchFamily="18" charset="0"/>
                <a:cs typeface="Times New Roman" pitchFamily="18" charset="0"/>
              </a:rPr>
              <a:t>Đảng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phải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lãnh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đạo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giành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chính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quyền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trước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Anh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Tưởng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kéo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đứng</a:t>
            </a:r>
            <a:r>
              <a:rPr lang="en-US" sz="4000" dirty="0">
                <a:latin typeface="Times New Roman" pitchFamily="18" charset="0"/>
                <a:cs typeface="Times New Roman" pitchFamily="18" charset="0"/>
              </a:rPr>
              <a:t> ở </a:t>
            </a:r>
            <a:r>
              <a:rPr lang="en-US" sz="4000" dirty="0" err="1">
                <a:latin typeface="Times New Roman" pitchFamily="18" charset="0"/>
                <a:cs typeface="Times New Roman" pitchFamily="18" charset="0"/>
              </a:rPr>
              <a:t>tư</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thế</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người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chủ</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đón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đồng</a:t>
            </a:r>
            <a:r>
              <a:rPr lang="en-US" sz="4000" dirty="0">
                <a:latin typeface="Times New Roman" pitchFamily="18" charset="0"/>
                <a:cs typeface="Times New Roman" pitchFamily="18" charset="0"/>
              </a:rPr>
              <a:t> minh. </a:t>
            </a:r>
            <a:r>
              <a:rPr lang="en-US" sz="4000" dirty="0" err="1">
                <a:latin typeface="Times New Roman" pitchFamily="18" charset="0"/>
                <a:cs typeface="Times New Roman" pitchFamily="18" charset="0"/>
              </a:rPr>
              <a:t>Nếu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Anh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Tưởng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thì</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thời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còn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nữa</a:t>
            </a:r>
            <a:r>
              <a:rPr lang="en-US" sz="4000" dirty="0">
                <a:latin typeface="Times New Roman" pitchFamily="18" charset="0"/>
                <a:cs typeface="Times New Roman" pitchFamily="18" charset="0"/>
              </a:rPr>
              <a:t>.</a:t>
            </a:r>
          </a:p>
        </p:txBody>
      </p:sp>
    </p:spTree>
    <p:extLst>
      <p:ext uri="{BB962C8B-B14F-4D97-AF65-F5344CB8AC3E}">
        <p14:creationId xmlns:p14="http://schemas.microsoft.com/office/powerpoint/2010/main" val="140382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
            <a:ext cx="12192001" cy="830997"/>
          </a:xfrm>
          <a:prstGeom prst="rect">
            <a:avLst/>
          </a:prstGeom>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fontAlgn="base">
              <a:spcBef>
                <a:spcPct val="0"/>
              </a:spcBef>
              <a:spcAft>
                <a:spcPct val="0"/>
              </a:spcAft>
            </a:pPr>
            <a:r>
              <a:rPr lang="en-US" altLang="en-US" sz="2400" b="1" dirty="0">
                <a:ln w="22225">
                  <a:solidFill>
                    <a:srgbClr val="ED7D31"/>
                  </a:solidFill>
                  <a:prstDash val="solid"/>
                </a:ln>
                <a:solidFill>
                  <a:srgbClr val="ED7D31">
                    <a:lumMod val="40000"/>
                    <a:lumOff val="60000"/>
                  </a:srgbClr>
                </a:solidFill>
                <a:latin typeface="Arial" panose="020B0604020202020204" pitchFamily="34" charset="0"/>
                <a:cs typeface="Arial" panose="020B0604020202020204" pitchFamily="34" charset="0"/>
              </a:rPr>
              <a:t>BÀI 23: TỒNG KHỞI NGHĨA THÁNG TÁM  NĂM 1945 VÀ </a:t>
            </a:r>
          </a:p>
          <a:p>
            <a:pPr lvl="0" algn="ctr" fontAlgn="base">
              <a:spcBef>
                <a:spcPct val="0"/>
              </a:spcBef>
              <a:spcAft>
                <a:spcPct val="0"/>
              </a:spcAft>
            </a:pPr>
            <a:r>
              <a:rPr lang="en-US" altLang="en-US" sz="2400" b="1" dirty="0">
                <a:ln w="22225">
                  <a:solidFill>
                    <a:srgbClr val="ED7D31"/>
                  </a:solidFill>
                  <a:prstDash val="solid"/>
                </a:ln>
                <a:solidFill>
                  <a:srgbClr val="ED7D31">
                    <a:lumMod val="40000"/>
                    <a:lumOff val="60000"/>
                  </a:srgbClr>
                </a:solidFill>
                <a:latin typeface="Arial" panose="020B0604020202020204" pitchFamily="34" charset="0"/>
                <a:cs typeface="Arial" panose="020B0604020202020204" pitchFamily="34" charset="0"/>
              </a:rPr>
              <a:t>SỰ THÀNH LẬP NƯỚC VIỆT NAM DÂN CHỦ CỘNG HÒA</a:t>
            </a:r>
          </a:p>
        </p:txBody>
      </p:sp>
      <p:sp>
        <p:nvSpPr>
          <p:cNvPr id="3" name="Rectangle 2"/>
          <p:cNvSpPr/>
          <p:nvPr/>
        </p:nvSpPr>
        <p:spPr>
          <a:xfrm>
            <a:off x="80441" y="953242"/>
            <a:ext cx="6026009" cy="430887"/>
          </a:xfrm>
          <a:prstGeom prst="rect">
            <a:avLst/>
          </a:prstGeom>
        </p:spPr>
        <p:txBody>
          <a:bodyPr wrap="none">
            <a:spAutoFit/>
          </a:bodyPr>
          <a:lstStyle/>
          <a:p>
            <a:pPr defTabSz="914378">
              <a:defRPr/>
            </a:pPr>
            <a:r>
              <a:rPr lang="en-US" altLang="en-US" sz="2200" b="1" kern="0" dirty="0">
                <a:solidFill>
                  <a:srgbClr val="0000CC"/>
                </a:solidFill>
                <a:latin typeface="Arial" panose="020B0604020202020204" pitchFamily="34" charset="0"/>
                <a:cs typeface="Arial" panose="020B0604020202020204" pitchFamily="34" charset="0"/>
              </a:rPr>
              <a:t>I. LỆNH TỔNG KHỞI NGHĨA ĐƯỢC BAN BỐ</a:t>
            </a:r>
            <a:endParaRPr lang="vi-VN" kern="0" dirty="0">
              <a:solidFill>
                <a:sysClr val="windowText" lastClr="000000"/>
              </a:solidFill>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3047" y="2005178"/>
            <a:ext cx="56038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80441" y="1633485"/>
            <a:ext cx="9206346" cy="646331"/>
          </a:xfrm>
          <a:prstGeom prst="rect">
            <a:avLst/>
          </a:prstGeom>
        </p:spPr>
        <p:txBody>
          <a:bodyPr wrap="square">
            <a:spAutoFit/>
          </a:bodyPr>
          <a:lstStyle/>
          <a:p>
            <a:r>
              <a:rPr lang="it-IT" sz="3600" i="1" dirty="0">
                <a:latin typeface="Times New Roman" pitchFamily="18" charset="0"/>
                <a:cs typeface="Times New Roman" pitchFamily="18" charset="0"/>
              </a:rPr>
              <a:t>* </a:t>
            </a:r>
            <a:r>
              <a:rPr lang="it-IT" sz="3600" b="1" i="1" dirty="0">
                <a:solidFill>
                  <a:srgbClr val="0000FF"/>
                </a:solidFill>
                <a:latin typeface="Times New Roman" pitchFamily="18" charset="0"/>
                <a:cs typeface="Times New Roman" pitchFamily="18" charset="0"/>
              </a:rPr>
              <a:t>Lệnh khởi nghĩa được ban bố</a:t>
            </a:r>
            <a:endParaRPr lang="en-US" sz="3600" b="1" dirty="0">
              <a:solidFill>
                <a:srgbClr val="0000FF"/>
              </a:solidFill>
              <a:latin typeface="Times New Roman" pitchFamily="18" charset="0"/>
              <a:cs typeface="Times New Roman" pitchFamily="18" charset="0"/>
            </a:endParaRPr>
          </a:p>
        </p:txBody>
      </p:sp>
      <p:sp>
        <p:nvSpPr>
          <p:cNvPr id="4" name="Rectangle 3"/>
          <p:cNvSpPr/>
          <p:nvPr/>
        </p:nvSpPr>
        <p:spPr>
          <a:xfrm>
            <a:off x="211283" y="2151727"/>
            <a:ext cx="10086108" cy="707886"/>
          </a:xfrm>
          <a:prstGeom prst="rect">
            <a:avLst/>
          </a:prstGeom>
        </p:spPr>
        <p:txBody>
          <a:bodyPr wrap="square">
            <a:spAutoFit/>
          </a:bodyPr>
          <a:lstStyle/>
          <a:p>
            <a:r>
              <a:rPr lang="it-IT" sz="2000" dirty="0">
                <a:latin typeface="Times New Roman" pitchFamily="18" charset="0"/>
                <a:cs typeface="Times New Roman" pitchFamily="18" charset="0"/>
              </a:rPr>
              <a:t>- Ngày 14 - 15/8/1945, Hội nghị toàn quốc  ở Tân Trào (Tuyên Quang)</a:t>
            </a:r>
            <a:endParaRPr lang="en-US" sz="2000" dirty="0">
              <a:latin typeface="Times New Roman" pitchFamily="18" charset="0"/>
              <a:cs typeface="Times New Roman" pitchFamily="18" charset="0"/>
            </a:endParaRPr>
          </a:p>
          <a:p>
            <a:r>
              <a:rPr lang="it-IT" sz="2000" dirty="0">
                <a:latin typeface="Times New Roman" pitchFamily="18" charset="0"/>
                <a:cs typeface="Times New Roman" pitchFamily="18" charset="0"/>
              </a:rPr>
              <a:t>+ Phát động Tổng khởi nghĩa </a:t>
            </a:r>
            <a:endParaRPr lang="en-US" sz="2000" dirty="0">
              <a:latin typeface="Times New Roman" pitchFamily="18" charset="0"/>
              <a:cs typeface="Times New Roman" pitchFamily="18" charset="0"/>
            </a:endParaRPr>
          </a:p>
        </p:txBody>
      </p:sp>
      <p:sp>
        <p:nvSpPr>
          <p:cNvPr id="5" name="Rectangle 4"/>
          <p:cNvSpPr/>
          <p:nvPr/>
        </p:nvSpPr>
        <p:spPr>
          <a:xfrm>
            <a:off x="211283" y="2648772"/>
            <a:ext cx="10519062" cy="4185761"/>
          </a:xfrm>
          <a:prstGeom prst="rect">
            <a:avLst/>
          </a:prstGeom>
        </p:spPr>
        <p:txBody>
          <a:bodyPr wrap="square">
            <a:spAutoFit/>
          </a:bodyPr>
          <a:lstStyle/>
          <a:p>
            <a:r>
              <a:rPr lang="it-IT" sz="3800" dirty="0"/>
              <a:t>- </a:t>
            </a:r>
            <a:r>
              <a:rPr lang="it-IT" sz="3800" dirty="0">
                <a:latin typeface="Times New Roman" pitchFamily="18" charset="0"/>
                <a:cs typeface="Times New Roman" pitchFamily="18" charset="0"/>
              </a:rPr>
              <a:t>Ngày 16/8, Quốc dân Đại hội  ở Tân Trào:</a:t>
            </a:r>
            <a:endParaRPr lang="en-US" sz="3800" dirty="0">
              <a:latin typeface="Times New Roman" pitchFamily="18" charset="0"/>
              <a:cs typeface="Times New Roman" pitchFamily="18" charset="0"/>
            </a:endParaRPr>
          </a:p>
          <a:p>
            <a:r>
              <a:rPr lang="it-IT" sz="3800" dirty="0">
                <a:latin typeface="Times New Roman" pitchFamily="18" charset="0"/>
                <a:cs typeface="Times New Roman" pitchFamily="18" charset="0"/>
              </a:rPr>
              <a:t>+ </a:t>
            </a:r>
            <a:r>
              <a:rPr lang="it-IT" sz="3800" dirty="0" smtClean="0">
                <a:latin typeface="Times New Roman" pitchFamily="18" charset="0"/>
                <a:cs typeface="Times New Roman" pitchFamily="18" charset="0"/>
              </a:rPr>
              <a:t>Đại hội nhất trí tán thành quyết định  </a:t>
            </a:r>
            <a:r>
              <a:rPr lang="it-IT" sz="3800" dirty="0">
                <a:latin typeface="Times New Roman" pitchFamily="18" charset="0"/>
                <a:cs typeface="Times New Roman" pitchFamily="18" charset="0"/>
              </a:rPr>
              <a:t>Tổng khởi nghĩa</a:t>
            </a:r>
            <a:endParaRPr lang="en-US" sz="3800" dirty="0">
              <a:latin typeface="Times New Roman" pitchFamily="18" charset="0"/>
              <a:cs typeface="Times New Roman" pitchFamily="18" charset="0"/>
            </a:endParaRPr>
          </a:p>
          <a:p>
            <a:r>
              <a:rPr lang="it-IT" sz="3800" dirty="0">
                <a:latin typeface="Times New Roman" pitchFamily="18" charset="0"/>
                <a:cs typeface="Times New Roman" pitchFamily="18" charset="0"/>
              </a:rPr>
              <a:t>+ Thông qua 10 chính sách của Việt Minh.</a:t>
            </a:r>
            <a:endParaRPr lang="en-US" sz="3800" dirty="0">
              <a:latin typeface="Times New Roman" pitchFamily="18" charset="0"/>
              <a:cs typeface="Times New Roman" pitchFamily="18" charset="0"/>
            </a:endParaRPr>
          </a:p>
          <a:p>
            <a:r>
              <a:rPr lang="it-IT" sz="3800" dirty="0">
                <a:latin typeface="Times New Roman" pitchFamily="18" charset="0"/>
                <a:cs typeface="Times New Roman" pitchFamily="18" charset="0"/>
              </a:rPr>
              <a:t>+ Lập Uỷ ban dân tộc giải </a:t>
            </a:r>
            <a:r>
              <a:rPr lang="it-IT" sz="3800" dirty="0" smtClean="0">
                <a:latin typeface="Times New Roman" pitchFamily="18" charset="0"/>
                <a:cs typeface="Times New Roman" pitchFamily="18" charset="0"/>
              </a:rPr>
              <a:t>phóng Việt Nam</a:t>
            </a:r>
            <a:endParaRPr lang="en-US" sz="3800" dirty="0">
              <a:latin typeface="Times New Roman" pitchFamily="18" charset="0"/>
              <a:cs typeface="Times New Roman" pitchFamily="18" charset="0"/>
            </a:endParaRPr>
          </a:p>
          <a:p>
            <a:r>
              <a:rPr lang="it-IT" sz="3800" dirty="0">
                <a:latin typeface="Times New Roman" pitchFamily="18" charset="0"/>
                <a:cs typeface="Times New Roman" pitchFamily="18" charset="0"/>
              </a:rPr>
              <a:t>- Chiều 16/8/1945 quân giải phóng → Thái Nguyên → Hà Nội</a:t>
            </a:r>
            <a:endParaRPr lang="en-US" sz="3800" dirty="0">
              <a:latin typeface="Times New Roman" pitchFamily="18" charset="0"/>
              <a:cs typeface="Times New Roman" pitchFamily="18" charset="0"/>
            </a:endParaRPr>
          </a:p>
        </p:txBody>
      </p:sp>
    </p:spTree>
    <p:extLst>
      <p:ext uri="{BB962C8B-B14F-4D97-AF65-F5344CB8AC3E}">
        <p14:creationId xmlns:p14="http://schemas.microsoft.com/office/powerpoint/2010/main" val="158355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9025" y="336118"/>
            <a:ext cx="6717001" cy="6605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6737" y="540326"/>
            <a:ext cx="2570018" cy="56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767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inVertical)">
                                      <p:cBhvr>
                                        <p:cTn id="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5643" y="121969"/>
            <a:ext cx="6096000" cy="430887"/>
          </a:xfrm>
          <a:prstGeom prst="rect">
            <a:avLst/>
          </a:prstGeom>
        </p:spPr>
        <p:txBody>
          <a:bodyPr>
            <a:spAutoFit/>
          </a:bodyPr>
          <a:lstStyle/>
          <a:p>
            <a:pPr lvl="0" fontAlgn="base">
              <a:spcBef>
                <a:spcPct val="0"/>
              </a:spcBef>
              <a:spcAft>
                <a:spcPct val="0"/>
              </a:spcAft>
            </a:pPr>
            <a:r>
              <a:rPr lang="en-US" altLang="en-US" sz="2200" b="1" dirty="0">
                <a:solidFill>
                  <a:srgbClr val="0000CC"/>
                </a:solidFill>
                <a:latin typeface="Times New Roman" panose="02020603050405020304" pitchFamily="18" charset="0"/>
                <a:cs typeface="Times New Roman" panose="02020603050405020304" pitchFamily="18" charset="0"/>
              </a:rPr>
              <a:t>II. GIÀNH CHÍNH QUYỀN TRONG CẢ NƯỚC</a:t>
            </a:r>
          </a:p>
        </p:txBody>
      </p:sp>
      <p:graphicFrame>
        <p:nvGraphicFramePr>
          <p:cNvPr id="3" name="Table 2"/>
          <p:cNvGraphicFramePr>
            <a:graphicFrameLocks noGrp="1"/>
          </p:cNvGraphicFramePr>
          <p:nvPr>
            <p:extLst>
              <p:ext uri="{D42A27DB-BD31-4B8C-83A1-F6EECF244321}">
                <p14:modId xmlns:p14="http://schemas.microsoft.com/office/powerpoint/2010/main" val="4800334"/>
              </p:ext>
            </p:extLst>
          </p:nvPr>
        </p:nvGraphicFramePr>
        <p:xfrm>
          <a:off x="1454727" y="552856"/>
          <a:ext cx="9981145" cy="5217870"/>
        </p:xfrm>
        <a:graphic>
          <a:graphicData uri="http://schemas.openxmlformats.org/drawingml/2006/table">
            <a:tbl>
              <a:tblPr/>
              <a:tblGrid>
                <a:gridCol w="4200206">
                  <a:extLst>
                    <a:ext uri="{9D8B030D-6E8A-4147-A177-3AD203B41FA5}">
                      <a16:colId xmlns="" xmlns:a16="http://schemas.microsoft.com/office/drawing/2014/main" val="1304823248"/>
                    </a:ext>
                  </a:extLst>
                </a:gridCol>
                <a:gridCol w="5780939">
                  <a:extLst>
                    <a:ext uri="{9D8B030D-6E8A-4147-A177-3AD203B41FA5}">
                      <a16:colId xmlns="" xmlns:a16="http://schemas.microsoft.com/office/drawing/2014/main" val="2008354453"/>
                    </a:ext>
                  </a:extLst>
                </a:gridCol>
              </a:tblGrid>
              <a:tr h="564751">
                <a:tc>
                  <a:txBody>
                    <a:bodyPr/>
                    <a:lstStyle>
                      <a:lvl1pPr marL="0" algn="l" defTabSz="914378" rtl="0" eaLnBrk="1" latinLnBrk="0" hangingPunct="1">
                        <a:defRPr sz="1800" kern="1200">
                          <a:solidFill>
                            <a:schemeClr val="tx1"/>
                          </a:solidFill>
                          <a:latin typeface="Calibri"/>
                        </a:defRPr>
                      </a:lvl1pPr>
                      <a:lvl2pPr marL="457190" algn="l" defTabSz="914378" rtl="0" eaLnBrk="1" latinLnBrk="0" hangingPunct="1">
                        <a:defRPr sz="1800" kern="1200">
                          <a:solidFill>
                            <a:schemeClr val="tx1"/>
                          </a:solidFill>
                          <a:latin typeface="Calibri"/>
                        </a:defRPr>
                      </a:lvl2pPr>
                      <a:lvl3pPr marL="914378" algn="l" defTabSz="914378" rtl="0" eaLnBrk="1" latinLnBrk="0" hangingPunct="1">
                        <a:defRPr sz="1800" kern="1200">
                          <a:solidFill>
                            <a:schemeClr val="tx1"/>
                          </a:solidFill>
                          <a:latin typeface="Calibri"/>
                        </a:defRPr>
                      </a:lvl3pPr>
                      <a:lvl4pPr marL="1371568" algn="l" defTabSz="914378" rtl="0" eaLnBrk="1" latinLnBrk="0" hangingPunct="1">
                        <a:defRPr sz="1800" kern="1200">
                          <a:solidFill>
                            <a:schemeClr val="tx1"/>
                          </a:solidFill>
                          <a:latin typeface="Calibri"/>
                        </a:defRPr>
                      </a:lvl4pPr>
                      <a:lvl5pPr marL="1828758" algn="l" defTabSz="914378" rtl="0" eaLnBrk="1" latinLnBrk="0" hangingPunct="1">
                        <a:defRPr sz="1800" kern="1200">
                          <a:solidFill>
                            <a:schemeClr val="tx1"/>
                          </a:solidFill>
                          <a:latin typeface="Calibri"/>
                        </a:defRPr>
                      </a:lvl5pPr>
                      <a:lvl6pPr marL="2285946" algn="l" defTabSz="914378" rtl="0" eaLnBrk="1" latinLnBrk="0" hangingPunct="1">
                        <a:defRPr sz="1800" kern="1200">
                          <a:solidFill>
                            <a:schemeClr val="tx1"/>
                          </a:solidFill>
                          <a:latin typeface="Calibri"/>
                        </a:defRPr>
                      </a:lvl6pPr>
                      <a:lvl7pPr marL="2743136" algn="l" defTabSz="914378" rtl="0" eaLnBrk="1" latinLnBrk="0" hangingPunct="1">
                        <a:defRPr sz="1800" kern="1200">
                          <a:solidFill>
                            <a:schemeClr val="tx1"/>
                          </a:solidFill>
                          <a:latin typeface="Calibri"/>
                        </a:defRPr>
                      </a:lvl7pPr>
                      <a:lvl8pPr marL="3200326" algn="l" defTabSz="914378" rtl="0" eaLnBrk="1" latinLnBrk="0" hangingPunct="1">
                        <a:defRPr sz="1800" kern="1200">
                          <a:solidFill>
                            <a:schemeClr val="tx1"/>
                          </a:solidFill>
                          <a:latin typeface="Calibri"/>
                        </a:defRPr>
                      </a:lvl8pPr>
                      <a:lvl9pPr marL="3657514" algn="l" defTabSz="914378"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Thời</a:t>
                      </a:r>
                      <a:r>
                        <a:rPr kumimoji="0" lang="en-US" sz="28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gian</a:t>
                      </a:r>
                      <a:r>
                        <a:rPr kumimoji="0" lang="en-US" sz="28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 </a:t>
                      </a:r>
                    </a:p>
                  </a:txBody>
                  <a:tcPr marL="91438" marR="91438" marT="45719" marB="45719"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378" rtl="0" eaLnBrk="1" latinLnBrk="0" hangingPunct="1">
                        <a:defRPr sz="1800" kern="1200">
                          <a:solidFill>
                            <a:schemeClr val="tx1"/>
                          </a:solidFill>
                          <a:latin typeface="Calibri"/>
                        </a:defRPr>
                      </a:lvl1pPr>
                      <a:lvl2pPr marL="457190" algn="l" defTabSz="914378" rtl="0" eaLnBrk="1" latinLnBrk="0" hangingPunct="1">
                        <a:defRPr sz="1800" kern="1200">
                          <a:solidFill>
                            <a:schemeClr val="tx1"/>
                          </a:solidFill>
                          <a:latin typeface="Calibri"/>
                        </a:defRPr>
                      </a:lvl2pPr>
                      <a:lvl3pPr marL="914378" algn="l" defTabSz="914378" rtl="0" eaLnBrk="1" latinLnBrk="0" hangingPunct="1">
                        <a:defRPr sz="1800" kern="1200">
                          <a:solidFill>
                            <a:schemeClr val="tx1"/>
                          </a:solidFill>
                          <a:latin typeface="Calibri"/>
                        </a:defRPr>
                      </a:lvl3pPr>
                      <a:lvl4pPr marL="1371568" algn="l" defTabSz="914378" rtl="0" eaLnBrk="1" latinLnBrk="0" hangingPunct="1">
                        <a:defRPr sz="1800" kern="1200">
                          <a:solidFill>
                            <a:schemeClr val="tx1"/>
                          </a:solidFill>
                          <a:latin typeface="Calibri"/>
                        </a:defRPr>
                      </a:lvl4pPr>
                      <a:lvl5pPr marL="1828758" algn="l" defTabSz="914378" rtl="0" eaLnBrk="1" latinLnBrk="0" hangingPunct="1">
                        <a:defRPr sz="1800" kern="1200">
                          <a:solidFill>
                            <a:schemeClr val="tx1"/>
                          </a:solidFill>
                          <a:latin typeface="Calibri"/>
                        </a:defRPr>
                      </a:lvl5pPr>
                      <a:lvl6pPr marL="2285946" algn="l" defTabSz="914378" rtl="0" eaLnBrk="1" latinLnBrk="0" hangingPunct="1">
                        <a:defRPr sz="1800" kern="1200">
                          <a:solidFill>
                            <a:schemeClr val="tx1"/>
                          </a:solidFill>
                          <a:latin typeface="Calibri"/>
                        </a:defRPr>
                      </a:lvl6pPr>
                      <a:lvl7pPr marL="2743136" algn="l" defTabSz="914378" rtl="0" eaLnBrk="1" latinLnBrk="0" hangingPunct="1">
                        <a:defRPr sz="1800" kern="1200">
                          <a:solidFill>
                            <a:schemeClr val="tx1"/>
                          </a:solidFill>
                          <a:latin typeface="Calibri"/>
                        </a:defRPr>
                      </a:lvl7pPr>
                      <a:lvl8pPr marL="3200326" algn="l" defTabSz="914378" rtl="0" eaLnBrk="1" latinLnBrk="0" hangingPunct="1">
                        <a:defRPr sz="1800" kern="1200">
                          <a:solidFill>
                            <a:schemeClr val="tx1"/>
                          </a:solidFill>
                          <a:latin typeface="Calibri"/>
                        </a:defRPr>
                      </a:lvl8pPr>
                      <a:lvl9pPr marL="3657514" algn="l" defTabSz="914378"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Sự</a:t>
                      </a:r>
                      <a:r>
                        <a:rPr kumimoji="0" lang="en-US" sz="28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kiện</a:t>
                      </a:r>
                      <a:endParaRPr kumimoji="0" lang="en-US" sz="28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endParaRPr>
                    </a:p>
                  </a:txBody>
                  <a:tcPr marL="91438" marR="91438" marT="45719" marB="45719"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693035387"/>
                  </a:ext>
                </a:extLst>
              </a:tr>
              <a:tr h="553569">
                <a:tc>
                  <a:txBody>
                    <a:bodyPr/>
                    <a:lstStyle>
                      <a:lvl1pPr marL="0" algn="l" defTabSz="914378" rtl="0" eaLnBrk="1" latinLnBrk="0" hangingPunct="1">
                        <a:defRPr sz="1800" kern="1200">
                          <a:solidFill>
                            <a:schemeClr val="tx1"/>
                          </a:solidFill>
                          <a:latin typeface="Calibri"/>
                        </a:defRPr>
                      </a:lvl1pPr>
                      <a:lvl2pPr marL="457190" algn="l" defTabSz="914378" rtl="0" eaLnBrk="1" latinLnBrk="0" hangingPunct="1">
                        <a:defRPr sz="1800" kern="1200">
                          <a:solidFill>
                            <a:schemeClr val="tx1"/>
                          </a:solidFill>
                          <a:latin typeface="Calibri"/>
                        </a:defRPr>
                      </a:lvl2pPr>
                      <a:lvl3pPr marL="914378" algn="l" defTabSz="914378" rtl="0" eaLnBrk="1" latinLnBrk="0" hangingPunct="1">
                        <a:defRPr sz="1800" kern="1200">
                          <a:solidFill>
                            <a:schemeClr val="tx1"/>
                          </a:solidFill>
                          <a:latin typeface="Calibri"/>
                        </a:defRPr>
                      </a:lvl3pPr>
                      <a:lvl4pPr marL="1371568" algn="l" defTabSz="914378" rtl="0" eaLnBrk="1" latinLnBrk="0" hangingPunct="1">
                        <a:defRPr sz="1800" kern="1200">
                          <a:solidFill>
                            <a:schemeClr val="tx1"/>
                          </a:solidFill>
                          <a:latin typeface="Calibri"/>
                        </a:defRPr>
                      </a:lvl4pPr>
                      <a:lvl5pPr marL="1828758" algn="l" defTabSz="914378" rtl="0" eaLnBrk="1" latinLnBrk="0" hangingPunct="1">
                        <a:defRPr sz="1800" kern="1200">
                          <a:solidFill>
                            <a:schemeClr val="tx1"/>
                          </a:solidFill>
                          <a:latin typeface="Calibri"/>
                        </a:defRPr>
                      </a:lvl5pPr>
                      <a:lvl6pPr marL="2285946" algn="l" defTabSz="914378" rtl="0" eaLnBrk="1" latinLnBrk="0" hangingPunct="1">
                        <a:defRPr sz="1800" kern="1200">
                          <a:solidFill>
                            <a:schemeClr val="tx1"/>
                          </a:solidFill>
                          <a:latin typeface="Calibri"/>
                        </a:defRPr>
                      </a:lvl6pPr>
                      <a:lvl7pPr marL="2743136" algn="l" defTabSz="914378" rtl="0" eaLnBrk="1" latinLnBrk="0" hangingPunct="1">
                        <a:defRPr sz="1800" kern="1200">
                          <a:solidFill>
                            <a:schemeClr val="tx1"/>
                          </a:solidFill>
                          <a:latin typeface="Calibri"/>
                        </a:defRPr>
                      </a:lvl7pPr>
                      <a:lvl8pPr marL="3200326" algn="l" defTabSz="914378" rtl="0" eaLnBrk="1" latinLnBrk="0" hangingPunct="1">
                        <a:defRPr sz="1800" kern="1200">
                          <a:solidFill>
                            <a:schemeClr val="tx1"/>
                          </a:solidFill>
                          <a:latin typeface="Calibri"/>
                        </a:defRPr>
                      </a:lvl8pPr>
                      <a:lvl9pPr marL="3657514" algn="l" defTabSz="914378"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Từ</a:t>
                      </a:r>
                      <a:r>
                        <a:rPr kumimoji="0" lang="en-US" sz="20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ngày</a:t>
                      </a:r>
                      <a:r>
                        <a:rPr kumimoji="0" lang="en-US" sz="20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14  </a:t>
                      </a:r>
                      <a:r>
                        <a:rPr kumimoji="0" lang="en-US" sz="2000" b="0" i="0"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đến</a:t>
                      </a:r>
                      <a:r>
                        <a:rPr kumimoji="0" lang="en-US" sz="20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18</a:t>
                      </a:r>
                      <a:r>
                        <a:rPr kumimoji="0" lang="en-US" sz="20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8/ 45</a:t>
                      </a:r>
                    </a:p>
                  </a:txBody>
                  <a:tcPr marL="91438" marR="91438" marT="45719" marB="45719"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378" rtl="0" eaLnBrk="1" latinLnBrk="0" hangingPunct="1">
                        <a:defRPr sz="1800" kern="1200">
                          <a:solidFill>
                            <a:schemeClr val="tx1"/>
                          </a:solidFill>
                          <a:latin typeface="Calibri"/>
                        </a:defRPr>
                      </a:lvl1pPr>
                      <a:lvl2pPr marL="457190" algn="l" defTabSz="914378" rtl="0" eaLnBrk="1" latinLnBrk="0" hangingPunct="1">
                        <a:defRPr sz="1800" kern="1200">
                          <a:solidFill>
                            <a:schemeClr val="tx1"/>
                          </a:solidFill>
                          <a:latin typeface="Calibri"/>
                        </a:defRPr>
                      </a:lvl2pPr>
                      <a:lvl3pPr marL="914378" algn="l" defTabSz="914378" rtl="0" eaLnBrk="1" latinLnBrk="0" hangingPunct="1">
                        <a:defRPr sz="1800" kern="1200">
                          <a:solidFill>
                            <a:schemeClr val="tx1"/>
                          </a:solidFill>
                          <a:latin typeface="Calibri"/>
                        </a:defRPr>
                      </a:lvl3pPr>
                      <a:lvl4pPr marL="1371568" algn="l" defTabSz="914378" rtl="0" eaLnBrk="1" latinLnBrk="0" hangingPunct="1">
                        <a:defRPr sz="1800" kern="1200">
                          <a:solidFill>
                            <a:schemeClr val="tx1"/>
                          </a:solidFill>
                          <a:latin typeface="Calibri"/>
                        </a:defRPr>
                      </a:lvl4pPr>
                      <a:lvl5pPr marL="1828758" algn="l" defTabSz="914378" rtl="0" eaLnBrk="1" latinLnBrk="0" hangingPunct="1">
                        <a:defRPr sz="1800" kern="1200">
                          <a:solidFill>
                            <a:schemeClr val="tx1"/>
                          </a:solidFill>
                          <a:latin typeface="Calibri"/>
                        </a:defRPr>
                      </a:lvl5pPr>
                      <a:lvl6pPr marL="2285946" algn="l" defTabSz="914378" rtl="0" eaLnBrk="1" latinLnBrk="0" hangingPunct="1">
                        <a:defRPr sz="1800" kern="1200">
                          <a:solidFill>
                            <a:schemeClr val="tx1"/>
                          </a:solidFill>
                          <a:latin typeface="Calibri"/>
                        </a:defRPr>
                      </a:lvl6pPr>
                      <a:lvl7pPr marL="2743136" algn="l" defTabSz="914378" rtl="0" eaLnBrk="1" latinLnBrk="0" hangingPunct="1">
                        <a:defRPr sz="1800" kern="1200">
                          <a:solidFill>
                            <a:schemeClr val="tx1"/>
                          </a:solidFill>
                          <a:latin typeface="Calibri"/>
                        </a:defRPr>
                      </a:lvl7pPr>
                      <a:lvl8pPr marL="3200326" algn="l" defTabSz="914378" rtl="0" eaLnBrk="1" latinLnBrk="0" hangingPunct="1">
                        <a:defRPr sz="1800" kern="1200">
                          <a:solidFill>
                            <a:schemeClr val="tx1"/>
                          </a:solidFill>
                          <a:latin typeface="Calibri"/>
                        </a:defRPr>
                      </a:lvl8pPr>
                      <a:lvl9pPr marL="3657514" algn="l" defTabSz="914378"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719" marB="45719"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2888539042"/>
                  </a:ext>
                </a:extLst>
              </a:tr>
              <a:tr h="486754">
                <a:tc>
                  <a:txBody>
                    <a:bodyPr/>
                    <a:lstStyle>
                      <a:lvl1pPr marL="0" algn="l" defTabSz="914378" rtl="0" eaLnBrk="1" latinLnBrk="0" hangingPunct="1">
                        <a:defRPr sz="1800" kern="1200">
                          <a:solidFill>
                            <a:schemeClr val="tx1"/>
                          </a:solidFill>
                          <a:latin typeface="Calibri"/>
                        </a:defRPr>
                      </a:lvl1pPr>
                      <a:lvl2pPr marL="457190" algn="l" defTabSz="914378" rtl="0" eaLnBrk="1" latinLnBrk="0" hangingPunct="1">
                        <a:defRPr sz="1800" kern="1200">
                          <a:solidFill>
                            <a:schemeClr val="tx1"/>
                          </a:solidFill>
                          <a:latin typeface="Calibri"/>
                        </a:defRPr>
                      </a:lvl2pPr>
                      <a:lvl3pPr marL="914378" algn="l" defTabSz="914378" rtl="0" eaLnBrk="1" latinLnBrk="0" hangingPunct="1">
                        <a:defRPr sz="1800" kern="1200">
                          <a:solidFill>
                            <a:schemeClr val="tx1"/>
                          </a:solidFill>
                          <a:latin typeface="Calibri"/>
                        </a:defRPr>
                      </a:lvl3pPr>
                      <a:lvl4pPr marL="1371568" algn="l" defTabSz="914378" rtl="0" eaLnBrk="1" latinLnBrk="0" hangingPunct="1">
                        <a:defRPr sz="1800" kern="1200">
                          <a:solidFill>
                            <a:schemeClr val="tx1"/>
                          </a:solidFill>
                          <a:latin typeface="Calibri"/>
                        </a:defRPr>
                      </a:lvl4pPr>
                      <a:lvl5pPr marL="1828758" algn="l" defTabSz="914378" rtl="0" eaLnBrk="1" latinLnBrk="0" hangingPunct="1">
                        <a:defRPr sz="1800" kern="1200">
                          <a:solidFill>
                            <a:schemeClr val="tx1"/>
                          </a:solidFill>
                          <a:latin typeface="Calibri"/>
                        </a:defRPr>
                      </a:lvl5pPr>
                      <a:lvl6pPr marL="2285946" algn="l" defTabSz="914378" rtl="0" eaLnBrk="1" latinLnBrk="0" hangingPunct="1">
                        <a:defRPr sz="1800" kern="1200">
                          <a:solidFill>
                            <a:schemeClr val="tx1"/>
                          </a:solidFill>
                          <a:latin typeface="Calibri"/>
                        </a:defRPr>
                      </a:lvl6pPr>
                      <a:lvl7pPr marL="2743136" algn="l" defTabSz="914378" rtl="0" eaLnBrk="1" latinLnBrk="0" hangingPunct="1">
                        <a:defRPr sz="1800" kern="1200">
                          <a:solidFill>
                            <a:schemeClr val="tx1"/>
                          </a:solidFill>
                          <a:latin typeface="Calibri"/>
                        </a:defRPr>
                      </a:lvl7pPr>
                      <a:lvl8pPr marL="3200326" algn="l" defTabSz="914378" rtl="0" eaLnBrk="1" latinLnBrk="0" hangingPunct="1">
                        <a:defRPr sz="1800" kern="1200">
                          <a:solidFill>
                            <a:schemeClr val="tx1"/>
                          </a:solidFill>
                          <a:latin typeface="Calibri"/>
                        </a:defRPr>
                      </a:lvl8pPr>
                      <a:lvl9pPr marL="3657514" algn="l" defTabSz="914378"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16/8/1945</a:t>
                      </a:r>
                    </a:p>
                  </a:txBody>
                  <a:tcPr marL="91438" marR="91438" marT="45719" marB="45719"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378" rtl="0" eaLnBrk="1" latinLnBrk="0" hangingPunct="1">
                        <a:defRPr sz="1800" kern="1200">
                          <a:solidFill>
                            <a:schemeClr val="tx1"/>
                          </a:solidFill>
                          <a:latin typeface="Calibri"/>
                        </a:defRPr>
                      </a:lvl1pPr>
                      <a:lvl2pPr marL="457190" algn="l" defTabSz="914378" rtl="0" eaLnBrk="1" latinLnBrk="0" hangingPunct="1">
                        <a:defRPr sz="1800" kern="1200">
                          <a:solidFill>
                            <a:schemeClr val="tx1"/>
                          </a:solidFill>
                          <a:latin typeface="Calibri"/>
                        </a:defRPr>
                      </a:lvl2pPr>
                      <a:lvl3pPr marL="914378" algn="l" defTabSz="914378" rtl="0" eaLnBrk="1" latinLnBrk="0" hangingPunct="1">
                        <a:defRPr sz="1800" kern="1200">
                          <a:solidFill>
                            <a:schemeClr val="tx1"/>
                          </a:solidFill>
                          <a:latin typeface="Calibri"/>
                        </a:defRPr>
                      </a:lvl3pPr>
                      <a:lvl4pPr marL="1371568" algn="l" defTabSz="914378" rtl="0" eaLnBrk="1" latinLnBrk="0" hangingPunct="1">
                        <a:defRPr sz="1800" kern="1200">
                          <a:solidFill>
                            <a:schemeClr val="tx1"/>
                          </a:solidFill>
                          <a:latin typeface="Calibri"/>
                        </a:defRPr>
                      </a:lvl4pPr>
                      <a:lvl5pPr marL="1828758" algn="l" defTabSz="914378" rtl="0" eaLnBrk="1" latinLnBrk="0" hangingPunct="1">
                        <a:defRPr sz="1800" kern="1200">
                          <a:solidFill>
                            <a:schemeClr val="tx1"/>
                          </a:solidFill>
                          <a:latin typeface="Calibri"/>
                        </a:defRPr>
                      </a:lvl5pPr>
                      <a:lvl6pPr marL="2285946" algn="l" defTabSz="914378" rtl="0" eaLnBrk="1" latinLnBrk="0" hangingPunct="1">
                        <a:defRPr sz="1800" kern="1200">
                          <a:solidFill>
                            <a:schemeClr val="tx1"/>
                          </a:solidFill>
                          <a:latin typeface="Calibri"/>
                        </a:defRPr>
                      </a:lvl6pPr>
                      <a:lvl7pPr marL="2743136" algn="l" defTabSz="914378" rtl="0" eaLnBrk="1" latinLnBrk="0" hangingPunct="1">
                        <a:defRPr sz="1800" kern="1200">
                          <a:solidFill>
                            <a:schemeClr val="tx1"/>
                          </a:solidFill>
                          <a:latin typeface="Calibri"/>
                        </a:defRPr>
                      </a:lvl7pPr>
                      <a:lvl8pPr marL="3200326" algn="l" defTabSz="914378" rtl="0" eaLnBrk="1" latinLnBrk="0" hangingPunct="1">
                        <a:defRPr sz="1800" kern="1200">
                          <a:solidFill>
                            <a:schemeClr val="tx1"/>
                          </a:solidFill>
                          <a:latin typeface="Calibri"/>
                        </a:defRPr>
                      </a:lvl8pPr>
                      <a:lvl9pPr marL="3657514" algn="l" defTabSz="914378"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719" marB="45719"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3444008261"/>
                  </a:ext>
                </a:extLst>
              </a:tr>
              <a:tr h="512113">
                <a:tc>
                  <a:txBody>
                    <a:bodyPr/>
                    <a:lstStyle>
                      <a:lvl1pPr marL="0" algn="l" defTabSz="914378" rtl="0" eaLnBrk="1" latinLnBrk="0" hangingPunct="1">
                        <a:defRPr sz="1800" kern="1200">
                          <a:solidFill>
                            <a:schemeClr val="tx1"/>
                          </a:solidFill>
                          <a:latin typeface="Calibri"/>
                        </a:defRPr>
                      </a:lvl1pPr>
                      <a:lvl2pPr marL="457190" algn="l" defTabSz="914378" rtl="0" eaLnBrk="1" latinLnBrk="0" hangingPunct="1">
                        <a:defRPr sz="1800" kern="1200">
                          <a:solidFill>
                            <a:schemeClr val="tx1"/>
                          </a:solidFill>
                          <a:latin typeface="Calibri"/>
                        </a:defRPr>
                      </a:lvl2pPr>
                      <a:lvl3pPr marL="914378" algn="l" defTabSz="914378" rtl="0" eaLnBrk="1" latinLnBrk="0" hangingPunct="1">
                        <a:defRPr sz="1800" kern="1200">
                          <a:solidFill>
                            <a:schemeClr val="tx1"/>
                          </a:solidFill>
                          <a:latin typeface="Calibri"/>
                        </a:defRPr>
                      </a:lvl3pPr>
                      <a:lvl4pPr marL="1371568" algn="l" defTabSz="914378" rtl="0" eaLnBrk="1" latinLnBrk="0" hangingPunct="1">
                        <a:defRPr sz="1800" kern="1200">
                          <a:solidFill>
                            <a:schemeClr val="tx1"/>
                          </a:solidFill>
                          <a:latin typeface="Calibri"/>
                        </a:defRPr>
                      </a:lvl4pPr>
                      <a:lvl5pPr marL="1828758" algn="l" defTabSz="914378" rtl="0" eaLnBrk="1" latinLnBrk="0" hangingPunct="1">
                        <a:defRPr sz="1800" kern="1200">
                          <a:solidFill>
                            <a:schemeClr val="tx1"/>
                          </a:solidFill>
                          <a:latin typeface="Calibri"/>
                        </a:defRPr>
                      </a:lvl5pPr>
                      <a:lvl6pPr marL="2285946" algn="l" defTabSz="914378" rtl="0" eaLnBrk="1" latinLnBrk="0" hangingPunct="1">
                        <a:defRPr sz="1800" kern="1200">
                          <a:solidFill>
                            <a:schemeClr val="tx1"/>
                          </a:solidFill>
                          <a:latin typeface="Calibri"/>
                        </a:defRPr>
                      </a:lvl6pPr>
                      <a:lvl7pPr marL="2743136" algn="l" defTabSz="914378" rtl="0" eaLnBrk="1" latinLnBrk="0" hangingPunct="1">
                        <a:defRPr sz="1800" kern="1200">
                          <a:solidFill>
                            <a:schemeClr val="tx1"/>
                          </a:solidFill>
                          <a:latin typeface="Calibri"/>
                        </a:defRPr>
                      </a:lvl7pPr>
                      <a:lvl8pPr marL="3200326" algn="l" defTabSz="914378" rtl="0" eaLnBrk="1" latinLnBrk="0" hangingPunct="1">
                        <a:defRPr sz="1800" kern="1200">
                          <a:solidFill>
                            <a:schemeClr val="tx1"/>
                          </a:solidFill>
                          <a:latin typeface="Calibri"/>
                        </a:defRPr>
                      </a:lvl8pPr>
                      <a:lvl9pPr marL="3657514" algn="l" defTabSz="914378"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19/08/1945</a:t>
                      </a:r>
                    </a:p>
                  </a:txBody>
                  <a:tcPr marL="91438" marR="91438" marT="45719" marB="45719"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378" rtl="0" eaLnBrk="1" latinLnBrk="0" hangingPunct="1">
                        <a:defRPr sz="1800" kern="1200">
                          <a:solidFill>
                            <a:schemeClr val="tx1"/>
                          </a:solidFill>
                          <a:latin typeface="Calibri"/>
                        </a:defRPr>
                      </a:lvl1pPr>
                      <a:lvl2pPr marL="457190" algn="l" defTabSz="914378" rtl="0" eaLnBrk="1" latinLnBrk="0" hangingPunct="1">
                        <a:defRPr sz="1800" kern="1200">
                          <a:solidFill>
                            <a:schemeClr val="tx1"/>
                          </a:solidFill>
                          <a:latin typeface="Calibri"/>
                        </a:defRPr>
                      </a:lvl2pPr>
                      <a:lvl3pPr marL="914378" algn="l" defTabSz="914378" rtl="0" eaLnBrk="1" latinLnBrk="0" hangingPunct="1">
                        <a:defRPr sz="1800" kern="1200">
                          <a:solidFill>
                            <a:schemeClr val="tx1"/>
                          </a:solidFill>
                          <a:latin typeface="Calibri"/>
                        </a:defRPr>
                      </a:lvl3pPr>
                      <a:lvl4pPr marL="1371568" algn="l" defTabSz="914378" rtl="0" eaLnBrk="1" latinLnBrk="0" hangingPunct="1">
                        <a:defRPr sz="1800" kern="1200">
                          <a:solidFill>
                            <a:schemeClr val="tx1"/>
                          </a:solidFill>
                          <a:latin typeface="Calibri"/>
                        </a:defRPr>
                      </a:lvl4pPr>
                      <a:lvl5pPr marL="1828758" algn="l" defTabSz="914378" rtl="0" eaLnBrk="1" latinLnBrk="0" hangingPunct="1">
                        <a:defRPr sz="1800" kern="1200">
                          <a:solidFill>
                            <a:schemeClr val="tx1"/>
                          </a:solidFill>
                          <a:latin typeface="Calibri"/>
                        </a:defRPr>
                      </a:lvl5pPr>
                      <a:lvl6pPr marL="2285946" algn="l" defTabSz="914378" rtl="0" eaLnBrk="1" latinLnBrk="0" hangingPunct="1">
                        <a:defRPr sz="1800" kern="1200">
                          <a:solidFill>
                            <a:schemeClr val="tx1"/>
                          </a:solidFill>
                          <a:latin typeface="Calibri"/>
                        </a:defRPr>
                      </a:lvl6pPr>
                      <a:lvl7pPr marL="2743136" algn="l" defTabSz="914378" rtl="0" eaLnBrk="1" latinLnBrk="0" hangingPunct="1">
                        <a:defRPr sz="1800" kern="1200">
                          <a:solidFill>
                            <a:schemeClr val="tx1"/>
                          </a:solidFill>
                          <a:latin typeface="Calibri"/>
                        </a:defRPr>
                      </a:lvl7pPr>
                      <a:lvl8pPr marL="3200326" algn="l" defTabSz="914378" rtl="0" eaLnBrk="1" latinLnBrk="0" hangingPunct="1">
                        <a:defRPr sz="1800" kern="1200">
                          <a:solidFill>
                            <a:schemeClr val="tx1"/>
                          </a:solidFill>
                          <a:latin typeface="Calibri"/>
                        </a:defRPr>
                      </a:lvl8pPr>
                      <a:lvl9pPr marL="3657514" algn="l" defTabSz="914378"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719" marB="45719"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3699639813"/>
                  </a:ext>
                </a:extLst>
              </a:tr>
              <a:tr h="486754">
                <a:tc>
                  <a:txBody>
                    <a:bodyPr/>
                    <a:lstStyle>
                      <a:lvl1pPr marL="0" algn="l" defTabSz="914378" rtl="0" eaLnBrk="1" latinLnBrk="0" hangingPunct="1">
                        <a:defRPr sz="1800" kern="1200">
                          <a:solidFill>
                            <a:schemeClr val="tx1"/>
                          </a:solidFill>
                          <a:latin typeface="Calibri"/>
                        </a:defRPr>
                      </a:lvl1pPr>
                      <a:lvl2pPr marL="457190" algn="l" defTabSz="914378" rtl="0" eaLnBrk="1" latinLnBrk="0" hangingPunct="1">
                        <a:defRPr sz="1800" kern="1200">
                          <a:solidFill>
                            <a:schemeClr val="tx1"/>
                          </a:solidFill>
                          <a:latin typeface="Calibri"/>
                        </a:defRPr>
                      </a:lvl2pPr>
                      <a:lvl3pPr marL="914378" algn="l" defTabSz="914378" rtl="0" eaLnBrk="1" latinLnBrk="0" hangingPunct="1">
                        <a:defRPr sz="1800" kern="1200">
                          <a:solidFill>
                            <a:schemeClr val="tx1"/>
                          </a:solidFill>
                          <a:latin typeface="Calibri"/>
                        </a:defRPr>
                      </a:lvl3pPr>
                      <a:lvl4pPr marL="1371568" algn="l" defTabSz="914378" rtl="0" eaLnBrk="1" latinLnBrk="0" hangingPunct="1">
                        <a:defRPr sz="1800" kern="1200">
                          <a:solidFill>
                            <a:schemeClr val="tx1"/>
                          </a:solidFill>
                          <a:latin typeface="Calibri"/>
                        </a:defRPr>
                      </a:lvl4pPr>
                      <a:lvl5pPr marL="1828758" algn="l" defTabSz="914378" rtl="0" eaLnBrk="1" latinLnBrk="0" hangingPunct="1">
                        <a:defRPr sz="1800" kern="1200">
                          <a:solidFill>
                            <a:schemeClr val="tx1"/>
                          </a:solidFill>
                          <a:latin typeface="Calibri"/>
                        </a:defRPr>
                      </a:lvl5pPr>
                      <a:lvl6pPr marL="2285946" algn="l" defTabSz="914378" rtl="0" eaLnBrk="1" latinLnBrk="0" hangingPunct="1">
                        <a:defRPr sz="1800" kern="1200">
                          <a:solidFill>
                            <a:schemeClr val="tx1"/>
                          </a:solidFill>
                          <a:latin typeface="Calibri"/>
                        </a:defRPr>
                      </a:lvl6pPr>
                      <a:lvl7pPr marL="2743136" algn="l" defTabSz="914378" rtl="0" eaLnBrk="1" latinLnBrk="0" hangingPunct="1">
                        <a:defRPr sz="1800" kern="1200">
                          <a:solidFill>
                            <a:schemeClr val="tx1"/>
                          </a:solidFill>
                          <a:latin typeface="Calibri"/>
                        </a:defRPr>
                      </a:lvl7pPr>
                      <a:lvl8pPr marL="3200326" algn="l" defTabSz="914378" rtl="0" eaLnBrk="1" latinLnBrk="0" hangingPunct="1">
                        <a:defRPr sz="1800" kern="1200">
                          <a:solidFill>
                            <a:schemeClr val="tx1"/>
                          </a:solidFill>
                          <a:latin typeface="Calibri"/>
                        </a:defRPr>
                      </a:lvl8pPr>
                      <a:lvl9pPr marL="3657514" algn="l" defTabSz="914378"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23/08/1945</a:t>
                      </a:r>
                    </a:p>
                  </a:txBody>
                  <a:tcPr marL="91438" marR="91438" marT="45719" marB="45719"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378" rtl="0" eaLnBrk="1" latinLnBrk="0" hangingPunct="1">
                        <a:defRPr sz="1800" kern="1200">
                          <a:solidFill>
                            <a:schemeClr val="tx1"/>
                          </a:solidFill>
                          <a:latin typeface="Calibri"/>
                        </a:defRPr>
                      </a:lvl1pPr>
                      <a:lvl2pPr marL="457190" algn="l" defTabSz="914378" rtl="0" eaLnBrk="1" latinLnBrk="0" hangingPunct="1">
                        <a:defRPr sz="1800" kern="1200">
                          <a:solidFill>
                            <a:schemeClr val="tx1"/>
                          </a:solidFill>
                          <a:latin typeface="Calibri"/>
                        </a:defRPr>
                      </a:lvl2pPr>
                      <a:lvl3pPr marL="914378" algn="l" defTabSz="914378" rtl="0" eaLnBrk="1" latinLnBrk="0" hangingPunct="1">
                        <a:defRPr sz="1800" kern="1200">
                          <a:solidFill>
                            <a:schemeClr val="tx1"/>
                          </a:solidFill>
                          <a:latin typeface="Calibri"/>
                        </a:defRPr>
                      </a:lvl3pPr>
                      <a:lvl4pPr marL="1371568" algn="l" defTabSz="914378" rtl="0" eaLnBrk="1" latinLnBrk="0" hangingPunct="1">
                        <a:defRPr sz="1800" kern="1200">
                          <a:solidFill>
                            <a:schemeClr val="tx1"/>
                          </a:solidFill>
                          <a:latin typeface="Calibri"/>
                        </a:defRPr>
                      </a:lvl4pPr>
                      <a:lvl5pPr marL="1828758" algn="l" defTabSz="914378" rtl="0" eaLnBrk="1" latinLnBrk="0" hangingPunct="1">
                        <a:defRPr sz="1800" kern="1200">
                          <a:solidFill>
                            <a:schemeClr val="tx1"/>
                          </a:solidFill>
                          <a:latin typeface="Calibri"/>
                        </a:defRPr>
                      </a:lvl5pPr>
                      <a:lvl6pPr marL="2285946" algn="l" defTabSz="914378" rtl="0" eaLnBrk="1" latinLnBrk="0" hangingPunct="1">
                        <a:defRPr sz="1800" kern="1200">
                          <a:solidFill>
                            <a:schemeClr val="tx1"/>
                          </a:solidFill>
                          <a:latin typeface="Calibri"/>
                        </a:defRPr>
                      </a:lvl6pPr>
                      <a:lvl7pPr marL="2743136" algn="l" defTabSz="914378" rtl="0" eaLnBrk="1" latinLnBrk="0" hangingPunct="1">
                        <a:defRPr sz="1800" kern="1200">
                          <a:solidFill>
                            <a:schemeClr val="tx1"/>
                          </a:solidFill>
                          <a:latin typeface="Calibri"/>
                        </a:defRPr>
                      </a:lvl7pPr>
                      <a:lvl8pPr marL="3200326" algn="l" defTabSz="914378" rtl="0" eaLnBrk="1" latinLnBrk="0" hangingPunct="1">
                        <a:defRPr sz="1800" kern="1200">
                          <a:solidFill>
                            <a:schemeClr val="tx1"/>
                          </a:solidFill>
                          <a:latin typeface="Calibri"/>
                        </a:defRPr>
                      </a:lvl8pPr>
                      <a:lvl9pPr marL="3657514" algn="l" defTabSz="914378"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719" marB="45719"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2094255220"/>
                  </a:ext>
                </a:extLst>
              </a:tr>
              <a:tr h="569787">
                <a:tc>
                  <a:txBody>
                    <a:bodyPr/>
                    <a:lstStyle>
                      <a:lvl1pPr marL="0" algn="l" defTabSz="914378" rtl="0" eaLnBrk="1" latinLnBrk="0" hangingPunct="1">
                        <a:defRPr sz="1800" kern="1200">
                          <a:solidFill>
                            <a:schemeClr val="tx1"/>
                          </a:solidFill>
                          <a:latin typeface="Calibri"/>
                        </a:defRPr>
                      </a:lvl1pPr>
                      <a:lvl2pPr marL="457190" algn="l" defTabSz="914378" rtl="0" eaLnBrk="1" latinLnBrk="0" hangingPunct="1">
                        <a:defRPr sz="1800" kern="1200">
                          <a:solidFill>
                            <a:schemeClr val="tx1"/>
                          </a:solidFill>
                          <a:latin typeface="Calibri"/>
                        </a:defRPr>
                      </a:lvl2pPr>
                      <a:lvl3pPr marL="914378" algn="l" defTabSz="914378" rtl="0" eaLnBrk="1" latinLnBrk="0" hangingPunct="1">
                        <a:defRPr sz="1800" kern="1200">
                          <a:solidFill>
                            <a:schemeClr val="tx1"/>
                          </a:solidFill>
                          <a:latin typeface="Calibri"/>
                        </a:defRPr>
                      </a:lvl3pPr>
                      <a:lvl4pPr marL="1371568" algn="l" defTabSz="914378" rtl="0" eaLnBrk="1" latinLnBrk="0" hangingPunct="1">
                        <a:defRPr sz="1800" kern="1200">
                          <a:solidFill>
                            <a:schemeClr val="tx1"/>
                          </a:solidFill>
                          <a:latin typeface="Calibri"/>
                        </a:defRPr>
                      </a:lvl4pPr>
                      <a:lvl5pPr marL="1828758" algn="l" defTabSz="914378" rtl="0" eaLnBrk="1" latinLnBrk="0" hangingPunct="1">
                        <a:defRPr sz="1800" kern="1200">
                          <a:solidFill>
                            <a:schemeClr val="tx1"/>
                          </a:solidFill>
                          <a:latin typeface="Calibri"/>
                        </a:defRPr>
                      </a:lvl5pPr>
                      <a:lvl6pPr marL="2285946" algn="l" defTabSz="914378" rtl="0" eaLnBrk="1" latinLnBrk="0" hangingPunct="1">
                        <a:defRPr sz="1800" kern="1200">
                          <a:solidFill>
                            <a:schemeClr val="tx1"/>
                          </a:solidFill>
                          <a:latin typeface="Calibri"/>
                        </a:defRPr>
                      </a:lvl6pPr>
                      <a:lvl7pPr marL="2743136" algn="l" defTabSz="914378" rtl="0" eaLnBrk="1" latinLnBrk="0" hangingPunct="1">
                        <a:defRPr sz="1800" kern="1200">
                          <a:solidFill>
                            <a:schemeClr val="tx1"/>
                          </a:solidFill>
                          <a:latin typeface="Calibri"/>
                        </a:defRPr>
                      </a:lvl7pPr>
                      <a:lvl8pPr marL="3200326" algn="l" defTabSz="914378" rtl="0" eaLnBrk="1" latinLnBrk="0" hangingPunct="1">
                        <a:defRPr sz="1800" kern="1200">
                          <a:solidFill>
                            <a:schemeClr val="tx1"/>
                          </a:solidFill>
                          <a:latin typeface="Calibri"/>
                        </a:defRPr>
                      </a:lvl8pPr>
                      <a:lvl9pPr marL="3657514" algn="l" defTabSz="914378"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25/08/1945</a:t>
                      </a:r>
                    </a:p>
                  </a:txBody>
                  <a:tcPr marL="91438" marR="91438" marT="45719" marB="45719"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378" rtl="0" eaLnBrk="1" latinLnBrk="0" hangingPunct="1">
                        <a:defRPr sz="1800" kern="1200">
                          <a:solidFill>
                            <a:schemeClr val="tx1"/>
                          </a:solidFill>
                          <a:latin typeface="Calibri"/>
                        </a:defRPr>
                      </a:lvl1pPr>
                      <a:lvl2pPr marL="457190" algn="l" defTabSz="914378" rtl="0" eaLnBrk="1" latinLnBrk="0" hangingPunct="1">
                        <a:defRPr sz="1800" kern="1200">
                          <a:solidFill>
                            <a:schemeClr val="tx1"/>
                          </a:solidFill>
                          <a:latin typeface="Calibri"/>
                        </a:defRPr>
                      </a:lvl2pPr>
                      <a:lvl3pPr marL="914378" algn="l" defTabSz="914378" rtl="0" eaLnBrk="1" latinLnBrk="0" hangingPunct="1">
                        <a:defRPr sz="1800" kern="1200">
                          <a:solidFill>
                            <a:schemeClr val="tx1"/>
                          </a:solidFill>
                          <a:latin typeface="Calibri"/>
                        </a:defRPr>
                      </a:lvl3pPr>
                      <a:lvl4pPr marL="1371568" algn="l" defTabSz="914378" rtl="0" eaLnBrk="1" latinLnBrk="0" hangingPunct="1">
                        <a:defRPr sz="1800" kern="1200">
                          <a:solidFill>
                            <a:schemeClr val="tx1"/>
                          </a:solidFill>
                          <a:latin typeface="Calibri"/>
                        </a:defRPr>
                      </a:lvl4pPr>
                      <a:lvl5pPr marL="1828758" algn="l" defTabSz="914378" rtl="0" eaLnBrk="1" latinLnBrk="0" hangingPunct="1">
                        <a:defRPr sz="1800" kern="1200">
                          <a:solidFill>
                            <a:schemeClr val="tx1"/>
                          </a:solidFill>
                          <a:latin typeface="Calibri"/>
                        </a:defRPr>
                      </a:lvl5pPr>
                      <a:lvl6pPr marL="2285946" algn="l" defTabSz="914378" rtl="0" eaLnBrk="1" latinLnBrk="0" hangingPunct="1">
                        <a:defRPr sz="1800" kern="1200">
                          <a:solidFill>
                            <a:schemeClr val="tx1"/>
                          </a:solidFill>
                          <a:latin typeface="Calibri"/>
                        </a:defRPr>
                      </a:lvl6pPr>
                      <a:lvl7pPr marL="2743136" algn="l" defTabSz="914378" rtl="0" eaLnBrk="1" latinLnBrk="0" hangingPunct="1">
                        <a:defRPr sz="1800" kern="1200">
                          <a:solidFill>
                            <a:schemeClr val="tx1"/>
                          </a:solidFill>
                          <a:latin typeface="Calibri"/>
                        </a:defRPr>
                      </a:lvl7pPr>
                      <a:lvl8pPr marL="3200326" algn="l" defTabSz="914378" rtl="0" eaLnBrk="1" latinLnBrk="0" hangingPunct="1">
                        <a:defRPr sz="1800" kern="1200">
                          <a:solidFill>
                            <a:schemeClr val="tx1"/>
                          </a:solidFill>
                          <a:latin typeface="Calibri"/>
                        </a:defRPr>
                      </a:lvl8pPr>
                      <a:lvl9pPr marL="3657514" algn="l" defTabSz="914378"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719" marB="45719"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3863910939"/>
                  </a:ext>
                </a:extLst>
              </a:tr>
              <a:tr h="569787">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28/08/1945</a:t>
                      </a:r>
                      <a:endParaRPr kumimoji="0" 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txBody>
                  <a:tcPr marL="91438" marR="91438" marT="45719" marB="45719"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719" marB="45719"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867374806"/>
                  </a:ext>
                </a:extLst>
              </a:tr>
              <a:tr h="569787">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30/08/1945</a:t>
                      </a:r>
                      <a:endParaRPr kumimoji="0" 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txBody>
                  <a:tcPr marL="91438" marR="91438" marT="45719" marB="45719"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719" marB="45719"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857936347"/>
                  </a:ext>
                </a:extLst>
              </a:tr>
              <a:tr h="835715">
                <a:tc>
                  <a:txBody>
                    <a:bodyPr/>
                    <a:lstStyle>
                      <a:lvl1pPr marL="0" algn="l" defTabSz="914378" rtl="0" eaLnBrk="1" latinLnBrk="0" hangingPunct="1">
                        <a:defRPr sz="1800" kern="1200">
                          <a:solidFill>
                            <a:schemeClr val="tx1"/>
                          </a:solidFill>
                          <a:latin typeface="Calibri"/>
                        </a:defRPr>
                      </a:lvl1pPr>
                      <a:lvl2pPr marL="457190" algn="l" defTabSz="914378" rtl="0" eaLnBrk="1" latinLnBrk="0" hangingPunct="1">
                        <a:defRPr sz="1800" kern="1200">
                          <a:solidFill>
                            <a:schemeClr val="tx1"/>
                          </a:solidFill>
                          <a:latin typeface="Calibri"/>
                        </a:defRPr>
                      </a:lvl2pPr>
                      <a:lvl3pPr marL="914378" algn="l" defTabSz="914378" rtl="0" eaLnBrk="1" latinLnBrk="0" hangingPunct="1">
                        <a:defRPr sz="1800" kern="1200">
                          <a:solidFill>
                            <a:schemeClr val="tx1"/>
                          </a:solidFill>
                          <a:latin typeface="Calibri"/>
                        </a:defRPr>
                      </a:lvl3pPr>
                      <a:lvl4pPr marL="1371568" algn="l" defTabSz="914378" rtl="0" eaLnBrk="1" latinLnBrk="0" hangingPunct="1">
                        <a:defRPr sz="1800" kern="1200">
                          <a:solidFill>
                            <a:schemeClr val="tx1"/>
                          </a:solidFill>
                          <a:latin typeface="Calibri"/>
                        </a:defRPr>
                      </a:lvl4pPr>
                      <a:lvl5pPr marL="1828758" algn="l" defTabSz="914378" rtl="0" eaLnBrk="1" latinLnBrk="0" hangingPunct="1">
                        <a:defRPr sz="1800" kern="1200">
                          <a:solidFill>
                            <a:schemeClr val="tx1"/>
                          </a:solidFill>
                          <a:latin typeface="Calibri"/>
                        </a:defRPr>
                      </a:lvl5pPr>
                      <a:lvl6pPr marL="2285946" algn="l" defTabSz="914378" rtl="0" eaLnBrk="1" latinLnBrk="0" hangingPunct="1">
                        <a:defRPr sz="1800" kern="1200">
                          <a:solidFill>
                            <a:schemeClr val="tx1"/>
                          </a:solidFill>
                          <a:latin typeface="Calibri"/>
                        </a:defRPr>
                      </a:lvl6pPr>
                      <a:lvl7pPr marL="2743136" algn="l" defTabSz="914378" rtl="0" eaLnBrk="1" latinLnBrk="0" hangingPunct="1">
                        <a:defRPr sz="1800" kern="1200">
                          <a:solidFill>
                            <a:schemeClr val="tx1"/>
                          </a:solidFill>
                          <a:latin typeface="Calibri"/>
                        </a:defRPr>
                      </a:lvl7pPr>
                      <a:lvl8pPr marL="3200326" algn="l" defTabSz="914378" rtl="0" eaLnBrk="1" latinLnBrk="0" hangingPunct="1">
                        <a:defRPr sz="1800" kern="1200">
                          <a:solidFill>
                            <a:schemeClr val="tx1"/>
                          </a:solidFill>
                          <a:latin typeface="Calibri"/>
                        </a:defRPr>
                      </a:lvl8pPr>
                      <a:lvl9pPr marL="3657514" algn="l" defTabSz="914378"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02/09/1945</a:t>
                      </a:r>
                    </a:p>
                  </a:txBody>
                  <a:tcPr marL="91438" marR="91438" marT="45719" marB="45719"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378" rtl="0" eaLnBrk="1" latinLnBrk="0" hangingPunct="1">
                        <a:defRPr sz="1800" kern="1200">
                          <a:solidFill>
                            <a:schemeClr val="tx1"/>
                          </a:solidFill>
                          <a:latin typeface="Calibri"/>
                        </a:defRPr>
                      </a:lvl1pPr>
                      <a:lvl2pPr marL="457190" algn="l" defTabSz="914378" rtl="0" eaLnBrk="1" latinLnBrk="0" hangingPunct="1">
                        <a:defRPr sz="1800" kern="1200">
                          <a:solidFill>
                            <a:schemeClr val="tx1"/>
                          </a:solidFill>
                          <a:latin typeface="Calibri"/>
                        </a:defRPr>
                      </a:lvl2pPr>
                      <a:lvl3pPr marL="914378" algn="l" defTabSz="914378" rtl="0" eaLnBrk="1" latinLnBrk="0" hangingPunct="1">
                        <a:defRPr sz="1800" kern="1200">
                          <a:solidFill>
                            <a:schemeClr val="tx1"/>
                          </a:solidFill>
                          <a:latin typeface="Calibri"/>
                        </a:defRPr>
                      </a:lvl3pPr>
                      <a:lvl4pPr marL="1371568" algn="l" defTabSz="914378" rtl="0" eaLnBrk="1" latinLnBrk="0" hangingPunct="1">
                        <a:defRPr sz="1800" kern="1200">
                          <a:solidFill>
                            <a:schemeClr val="tx1"/>
                          </a:solidFill>
                          <a:latin typeface="Calibri"/>
                        </a:defRPr>
                      </a:lvl4pPr>
                      <a:lvl5pPr marL="1828758" algn="l" defTabSz="914378" rtl="0" eaLnBrk="1" latinLnBrk="0" hangingPunct="1">
                        <a:defRPr sz="1800" kern="1200">
                          <a:solidFill>
                            <a:schemeClr val="tx1"/>
                          </a:solidFill>
                          <a:latin typeface="Calibri"/>
                        </a:defRPr>
                      </a:lvl5pPr>
                      <a:lvl6pPr marL="2285946" algn="l" defTabSz="914378" rtl="0" eaLnBrk="1" latinLnBrk="0" hangingPunct="1">
                        <a:defRPr sz="1800" kern="1200">
                          <a:solidFill>
                            <a:schemeClr val="tx1"/>
                          </a:solidFill>
                          <a:latin typeface="Calibri"/>
                        </a:defRPr>
                      </a:lvl6pPr>
                      <a:lvl7pPr marL="2743136" algn="l" defTabSz="914378" rtl="0" eaLnBrk="1" latinLnBrk="0" hangingPunct="1">
                        <a:defRPr sz="1800" kern="1200">
                          <a:solidFill>
                            <a:schemeClr val="tx1"/>
                          </a:solidFill>
                          <a:latin typeface="Calibri"/>
                        </a:defRPr>
                      </a:lvl7pPr>
                      <a:lvl8pPr marL="3200326" algn="l" defTabSz="914378" rtl="0" eaLnBrk="1" latinLnBrk="0" hangingPunct="1">
                        <a:defRPr sz="1800" kern="1200">
                          <a:solidFill>
                            <a:schemeClr val="tx1"/>
                          </a:solidFill>
                          <a:latin typeface="Calibri"/>
                        </a:defRPr>
                      </a:lvl8pPr>
                      <a:lvl9pPr marL="3657514" algn="l" defTabSz="914378"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719" marB="45719"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2244402269"/>
                  </a:ext>
                </a:extLst>
              </a:tr>
            </a:tbl>
          </a:graphicData>
        </a:graphic>
      </p:graphicFrame>
    </p:spTree>
    <p:extLst>
      <p:ext uri="{BB962C8B-B14F-4D97-AF65-F5344CB8AC3E}">
        <p14:creationId xmlns:p14="http://schemas.microsoft.com/office/powerpoint/2010/main" val="369544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9-8-1945 - MÙA THU CÁCH MẠNG - VTV2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TextBox 3"/>
          <p:cNvSpPr txBox="1"/>
          <p:nvPr/>
        </p:nvSpPr>
        <p:spPr>
          <a:xfrm>
            <a:off x="3525253" y="6328611"/>
            <a:ext cx="5390147" cy="369332"/>
          </a:xfrm>
          <a:prstGeom prst="rect">
            <a:avLst/>
          </a:prstGeom>
          <a:noFill/>
        </p:spPr>
        <p:txBody>
          <a:bodyPr wrap="square" rtlCol="0">
            <a:spAutoFit/>
          </a:bodyPr>
          <a:lstStyle/>
          <a:p>
            <a:pPr algn="ctr"/>
            <a:r>
              <a:rPr lang="en-US" b="1" dirty="0" smtClean="0">
                <a:solidFill>
                  <a:srgbClr val="FFC000"/>
                </a:solidFill>
              </a:rPr>
              <a:t>KHỞI NGHĨA THÁNG TAM 1945</a:t>
            </a:r>
            <a:endParaRPr lang="vi-VN" b="1" dirty="0">
              <a:solidFill>
                <a:srgbClr val="FFC000"/>
              </a:solidFill>
            </a:endParaRPr>
          </a:p>
        </p:txBody>
      </p:sp>
    </p:spTree>
    <p:extLst>
      <p:ext uri="{BB962C8B-B14F-4D97-AF65-F5344CB8AC3E}">
        <p14:creationId xmlns:p14="http://schemas.microsoft.com/office/powerpoint/2010/main" val="28733450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991" y="155864"/>
            <a:ext cx="10588336" cy="6504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990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
            <a:ext cx="12192001" cy="830997"/>
          </a:xfrm>
          <a:prstGeom prst="rect">
            <a:avLst/>
          </a:prstGeom>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fontAlgn="base">
              <a:spcBef>
                <a:spcPct val="0"/>
              </a:spcBef>
              <a:spcAft>
                <a:spcPct val="0"/>
              </a:spcAft>
            </a:pPr>
            <a:r>
              <a:rPr lang="en-US" altLang="en-US" sz="2400" b="1" dirty="0">
                <a:ln w="22225">
                  <a:solidFill>
                    <a:srgbClr val="ED7D31"/>
                  </a:solidFill>
                  <a:prstDash val="solid"/>
                </a:ln>
                <a:solidFill>
                  <a:srgbClr val="ED7D31">
                    <a:lumMod val="40000"/>
                    <a:lumOff val="60000"/>
                  </a:srgbClr>
                </a:solidFill>
                <a:latin typeface="Arial" panose="020B0604020202020204" pitchFamily="34" charset="0"/>
                <a:cs typeface="Arial" panose="020B0604020202020204" pitchFamily="34" charset="0"/>
              </a:rPr>
              <a:t>BÀI 23: TỒNG KHỞI NGHĨA THÁNG TÁM  NĂM 1945 VÀ </a:t>
            </a:r>
          </a:p>
          <a:p>
            <a:pPr lvl="0" algn="ctr" fontAlgn="base">
              <a:spcBef>
                <a:spcPct val="0"/>
              </a:spcBef>
              <a:spcAft>
                <a:spcPct val="0"/>
              </a:spcAft>
            </a:pPr>
            <a:r>
              <a:rPr lang="en-US" altLang="en-US" sz="2400" b="1" dirty="0">
                <a:ln w="22225">
                  <a:solidFill>
                    <a:srgbClr val="ED7D31"/>
                  </a:solidFill>
                  <a:prstDash val="solid"/>
                </a:ln>
                <a:solidFill>
                  <a:srgbClr val="ED7D31">
                    <a:lumMod val="40000"/>
                    <a:lumOff val="60000"/>
                  </a:srgbClr>
                </a:solidFill>
                <a:latin typeface="Arial" panose="020B0604020202020204" pitchFamily="34" charset="0"/>
                <a:cs typeface="Arial" panose="020B0604020202020204" pitchFamily="34" charset="0"/>
              </a:rPr>
              <a:t>SỰ THÀNH LẬP NƯỚC VIỆT NAM DÂN CHỦ CỘNG HÒA</a:t>
            </a:r>
          </a:p>
        </p:txBody>
      </p:sp>
      <p:sp>
        <p:nvSpPr>
          <p:cNvPr id="4" name="Rectangle 3"/>
          <p:cNvSpPr/>
          <p:nvPr/>
        </p:nvSpPr>
        <p:spPr>
          <a:xfrm>
            <a:off x="1429779" y="953242"/>
            <a:ext cx="6096000" cy="430887"/>
          </a:xfrm>
          <a:prstGeom prst="rect">
            <a:avLst/>
          </a:prstGeom>
        </p:spPr>
        <p:txBody>
          <a:bodyPr>
            <a:spAutoFit/>
          </a:bodyPr>
          <a:lstStyle/>
          <a:p>
            <a:pPr lvl="0" fontAlgn="base">
              <a:spcBef>
                <a:spcPct val="0"/>
              </a:spcBef>
              <a:spcAft>
                <a:spcPct val="0"/>
              </a:spcAft>
            </a:pPr>
            <a:r>
              <a:rPr lang="en-US" altLang="en-US" sz="2200" b="1" dirty="0">
                <a:solidFill>
                  <a:srgbClr val="0000CC"/>
                </a:solidFill>
                <a:latin typeface="Times New Roman" panose="02020603050405020304" pitchFamily="18" charset="0"/>
                <a:cs typeface="Times New Roman" panose="02020603050405020304" pitchFamily="18" charset="0"/>
              </a:rPr>
              <a:t>II. GIÀNH CHÍNH QUYỀN TRONG CẢ NƯỚC</a:t>
            </a:r>
          </a:p>
        </p:txBody>
      </p:sp>
      <p:graphicFrame>
        <p:nvGraphicFramePr>
          <p:cNvPr id="6" name="Table 5"/>
          <p:cNvGraphicFramePr>
            <a:graphicFrameLocks noGrp="1"/>
          </p:cNvGraphicFramePr>
          <p:nvPr>
            <p:extLst>
              <p:ext uri="{D42A27DB-BD31-4B8C-83A1-F6EECF244321}">
                <p14:modId xmlns:p14="http://schemas.microsoft.com/office/powerpoint/2010/main" val="224826479"/>
              </p:ext>
            </p:extLst>
          </p:nvPr>
        </p:nvGraphicFramePr>
        <p:xfrm>
          <a:off x="1429779" y="1553582"/>
          <a:ext cx="10124912" cy="5039392"/>
        </p:xfrm>
        <a:graphic>
          <a:graphicData uri="http://schemas.openxmlformats.org/drawingml/2006/table">
            <a:tbl>
              <a:tblPr/>
              <a:tblGrid>
                <a:gridCol w="3643848">
                  <a:extLst>
                    <a:ext uri="{9D8B030D-6E8A-4147-A177-3AD203B41FA5}">
                      <a16:colId xmlns="" xmlns:a16="http://schemas.microsoft.com/office/drawing/2014/main" val="1304823248"/>
                    </a:ext>
                  </a:extLst>
                </a:gridCol>
                <a:gridCol w="6481064">
                  <a:extLst>
                    <a:ext uri="{9D8B030D-6E8A-4147-A177-3AD203B41FA5}">
                      <a16:colId xmlns="" xmlns:a16="http://schemas.microsoft.com/office/drawing/2014/main" val="2008354453"/>
                    </a:ext>
                  </a:extLst>
                </a:gridCol>
              </a:tblGrid>
              <a:tr h="564751">
                <a:tc>
                  <a:txBody>
                    <a:bodyPr/>
                    <a:lstStyle>
                      <a:lvl1pPr marL="0" algn="l" defTabSz="914378" rtl="0" eaLnBrk="1" latinLnBrk="0" hangingPunct="1">
                        <a:defRPr sz="1800" kern="1200">
                          <a:solidFill>
                            <a:schemeClr val="tx1"/>
                          </a:solidFill>
                          <a:latin typeface="Calibri"/>
                        </a:defRPr>
                      </a:lvl1pPr>
                      <a:lvl2pPr marL="457190" algn="l" defTabSz="914378" rtl="0" eaLnBrk="1" latinLnBrk="0" hangingPunct="1">
                        <a:defRPr sz="1800" kern="1200">
                          <a:solidFill>
                            <a:schemeClr val="tx1"/>
                          </a:solidFill>
                          <a:latin typeface="Calibri"/>
                        </a:defRPr>
                      </a:lvl2pPr>
                      <a:lvl3pPr marL="914378" algn="l" defTabSz="914378" rtl="0" eaLnBrk="1" latinLnBrk="0" hangingPunct="1">
                        <a:defRPr sz="1800" kern="1200">
                          <a:solidFill>
                            <a:schemeClr val="tx1"/>
                          </a:solidFill>
                          <a:latin typeface="Calibri"/>
                        </a:defRPr>
                      </a:lvl3pPr>
                      <a:lvl4pPr marL="1371568" algn="l" defTabSz="914378" rtl="0" eaLnBrk="1" latinLnBrk="0" hangingPunct="1">
                        <a:defRPr sz="1800" kern="1200">
                          <a:solidFill>
                            <a:schemeClr val="tx1"/>
                          </a:solidFill>
                          <a:latin typeface="Calibri"/>
                        </a:defRPr>
                      </a:lvl4pPr>
                      <a:lvl5pPr marL="1828758" algn="l" defTabSz="914378" rtl="0" eaLnBrk="1" latinLnBrk="0" hangingPunct="1">
                        <a:defRPr sz="1800" kern="1200">
                          <a:solidFill>
                            <a:schemeClr val="tx1"/>
                          </a:solidFill>
                          <a:latin typeface="Calibri"/>
                        </a:defRPr>
                      </a:lvl5pPr>
                      <a:lvl6pPr marL="2285946" algn="l" defTabSz="914378" rtl="0" eaLnBrk="1" latinLnBrk="0" hangingPunct="1">
                        <a:defRPr sz="1800" kern="1200">
                          <a:solidFill>
                            <a:schemeClr val="tx1"/>
                          </a:solidFill>
                          <a:latin typeface="Calibri"/>
                        </a:defRPr>
                      </a:lvl6pPr>
                      <a:lvl7pPr marL="2743136" algn="l" defTabSz="914378" rtl="0" eaLnBrk="1" latinLnBrk="0" hangingPunct="1">
                        <a:defRPr sz="1800" kern="1200">
                          <a:solidFill>
                            <a:schemeClr val="tx1"/>
                          </a:solidFill>
                          <a:latin typeface="Calibri"/>
                        </a:defRPr>
                      </a:lvl7pPr>
                      <a:lvl8pPr marL="3200326" algn="l" defTabSz="914378" rtl="0" eaLnBrk="1" latinLnBrk="0" hangingPunct="1">
                        <a:defRPr sz="1800" kern="1200">
                          <a:solidFill>
                            <a:schemeClr val="tx1"/>
                          </a:solidFill>
                          <a:latin typeface="Calibri"/>
                        </a:defRPr>
                      </a:lvl8pPr>
                      <a:lvl9pPr marL="3657514" algn="l" defTabSz="914378"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Thời</a:t>
                      </a:r>
                      <a:r>
                        <a:rPr kumimoji="0" lang="en-US" sz="2800" b="0"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gian</a:t>
                      </a:r>
                      <a:r>
                        <a:rPr kumimoji="0" lang="en-US" sz="2800" b="0"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 </a:t>
                      </a:r>
                    </a:p>
                  </a:txBody>
                  <a:tcPr marL="91438" marR="91438" marT="45719" marB="45719"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378" rtl="0" eaLnBrk="1" latinLnBrk="0" hangingPunct="1">
                        <a:defRPr sz="1800" kern="1200">
                          <a:solidFill>
                            <a:schemeClr val="tx1"/>
                          </a:solidFill>
                          <a:latin typeface="Calibri"/>
                        </a:defRPr>
                      </a:lvl1pPr>
                      <a:lvl2pPr marL="457190" algn="l" defTabSz="914378" rtl="0" eaLnBrk="1" latinLnBrk="0" hangingPunct="1">
                        <a:defRPr sz="1800" kern="1200">
                          <a:solidFill>
                            <a:schemeClr val="tx1"/>
                          </a:solidFill>
                          <a:latin typeface="Calibri"/>
                        </a:defRPr>
                      </a:lvl2pPr>
                      <a:lvl3pPr marL="914378" algn="l" defTabSz="914378" rtl="0" eaLnBrk="1" latinLnBrk="0" hangingPunct="1">
                        <a:defRPr sz="1800" kern="1200">
                          <a:solidFill>
                            <a:schemeClr val="tx1"/>
                          </a:solidFill>
                          <a:latin typeface="Calibri"/>
                        </a:defRPr>
                      </a:lvl3pPr>
                      <a:lvl4pPr marL="1371568" algn="l" defTabSz="914378" rtl="0" eaLnBrk="1" latinLnBrk="0" hangingPunct="1">
                        <a:defRPr sz="1800" kern="1200">
                          <a:solidFill>
                            <a:schemeClr val="tx1"/>
                          </a:solidFill>
                          <a:latin typeface="Calibri"/>
                        </a:defRPr>
                      </a:lvl4pPr>
                      <a:lvl5pPr marL="1828758" algn="l" defTabSz="914378" rtl="0" eaLnBrk="1" latinLnBrk="0" hangingPunct="1">
                        <a:defRPr sz="1800" kern="1200">
                          <a:solidFill>
                            <a:schemeClr val="tx1"/>
                          </a:solidFill>
                          <a:latin typeface="Calibri"/>
                        </a:defRPr>
                      </a:lvl5pPr>
                      <a:lvl6pPr marL="2285946" algn="l" defTabSz="914378" rtl="0" eaLnBrk="1" latinLnBrk="0" hangingPunct="1">
                        <a:defRPr sz="1800" kern="1200">
                          <a:solidFill>
                            <a:schemeClr val="tx1"/>
                          </a:solidFill>
                          <a:latin typeface="Calibri"/>
                        </a:defRPr>
                      </a:lvl6pPr>
                      <a:lvl7pPr marL="2743136" algn="l" defTabSz="914378" rtl="0" eaLnBrk="1" latinLnBrk="0" hangingPunct="1">
                        <a:defRPr sz="1800" kern="1200">
                          <a:solidFill>
                            <a:schemeClr val="tx1"/>
                          </a:solidFill>
                          <a:latin typeface="Calibri"/>
                        </a:defRPr>
                      </a:lvl7pPr>
                      <a:lvl8pPr marL="3200326" algn="l" defTabSz="914378" rtl="0" eaLnBrk="1" latinLnBrk="0" hangingPunct="1">
                        <a:defRPr sz="1800" kern="1200">
                          <a:solidFill>
                            <a:schemeClr val="tx1"/>
                          </a:solidFill>
                          <a:latin typeface="Calibri"/>
                        </a:defRPr>
                      </a:lvl8pPr>
                      <a:lvl9pPr marL="3657514" algn="l" defTabSz="914378"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006600"/>
                          </a:solidFill>
                          <a:effectLst/>
                          <a:latin typeface="Times New Roman" panose="02020603050405020304" pitchFamily="18" charset="0"/>
                          <a:cs typeface="Times New Roman" panose="02020603050405020304" pitchFamily="18" charset="0"/>
                        </a:rPr>
                        <a:t>Giành chính quyền</a:t>
                      </a:r>
                      <a:endParaRPr kumimoji="0" lang="en-US" sz="2800" b="0"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endParaRPr>
                    </a:p>
                  </a:txBody>
                  <a:tcPr marL="91438" marR="91438" marT="45719" marB="45719"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693035387"/>
                  </a:ext>
                </a:extLst>
              </a:tr>
              <a:tr h="553569">
                <a:tc>
                  <a:txBody>
                    <a:bodyPr/>
                    <a:lstStyle>
                      <a:lvl1pPr marL="0" algn="l" defTabSz="914378" rtl="0" eaLnBrk="1" latinLnBrk="0" hangingPunct="1">
                        <a:defRPr sz="1800" kern="1200">
                          <a:solidFill>
                            <a:schemeClr val="tx1"/>
                          </a:solidFill>
                          <a:latin typeface="Calibri"/>
                        </a:defRPr>
                      </a:lvl1pPr>
                      <a:lvl2pPr marL="457190" algn="l" defTabSz="914378" rtl="0" eaLnBrk="1" latinLnBrk="0" hangingPunct="1">
                        <a:defRPr sz="1800" kern="1200">
                          <a:solidFill>
                            <a:schemeClr val="tx1"/>
                          </a:solidFill>
                          <a:latin typeface="Calibri"/>
                        </a:defRPr>
                      </a:lvl2pPr>
                      <a:lvl3pPr marL="914378" algn="l" defTabSz="914378" rtl="0" eaLnBrk="1" latinLnBrk="0" hangingPunct="1">
                        <a:defRPr sz="1800" kern="1200">
                          <a:solidFill>
                            <a:schemeClr val="tx1"/>
                          </a:solidFill>
                          <a:latin typeface="Calibri"/>
                        </a:defRPr>
                      </a:lvl3pPr>
                      <a:lvl4pPr marL="1371568" algn="l" defTabSz="914378" rtl="0" eaLnBrk="1" latinLnBrk="0" hangingPunct="1">
                        <a:defRPr sz="1800" kern="1200">
                          <a:solidFill>
                            <a:schemeClr val="tx1"/>
                          </a:solidFill>
                          <a:latin typeface="Calibri"/>
                        </a:defRPr>
                      </a:lvl4pPr>
                      <a:lvl5pPr marL="1828758" algn="l" defTabSz="914378" rtl="0" eaLnBrk="1" latinLnBrk="0" hangingPunct="1">
                        <a:defRPr sz="1800" kern="1200">
                          <a:solidFill>
                            <a:schemeClr val="tx1"/>
                          </a:solidFill>
                          <a:latin typeface="Calibri"/>
                        </a:defRPr>
                      </a:lvl5pPr>
                      <a:lvl6pPr marL="2285946" algn="l" defTabSz="914378" rtl="0" eaLnBrk="1" latinLnBrk="0" hangingPunct="1">
                        <a:defRPr sz="1800" kern="1200">
                          <a:solidFill>
                            <a:schemeClr val="tx1"/>
                          </a:solidFill>
                          <a:latin typeface="Calibri"/>
                        </a:defRPr>
                      </a:lvl6pPr>
                      <a:lvl7pPr marL="2743136" algn="l" defTabSz="914378" rtl="0" eaLnBrk="1" latinLnBrk="0" hangingPunct="1">
                        <a:defRPr sz="1800" kern="1200">
                          <a:solidFill>
                            <a:schemeClr val="tx1"/>
                          </a:solidFill>
                          <a:latin typeface="Calibri"/>
                        </a:defRPr>
                      </a:lvl7pPr>
                      <a:lvl8pPr marL="3200326" algn="l" defTabSz="914378" rtl="0" eaLnBrk="1" latinLnBrk="0" hangingPunct="1">
                        <a:defRPr sz="1800" kern="1200">
                          <a:solidFill>
                            <a:schemeClr val="tx1"/>
                          </a:solidFill>
                          <a:latin typeface="Calibri"/>
                        </a:defRPr>
                      </a:lvl8pPr>
                      <a:lvl9pPr marL="3657514" algn="l" defTabSz="914378"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Từ</a:t>
                      </a:r>
                      <a:r>
                        <a:rPr kumimoji="0" lang="en-US" sz="20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ngày</a:t>
                      </a:r>
                      <a:r>
                        <a:rPr kumimoji="0" lang="en-US" sz="20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14  </a:t>
                      </a:r>
                      <a:r>
                        <a:rPr kumimoji="0" lang="en-US" sz="2000" b="0" i="0"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đến</a:t>
                      </a:r>
                      <a:r>
                        <a:rPr kumimoji="0" lang="en-US" sz="20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18/ 8/ 45</a:t>
                      </a:r>
                      <a:endParaRPr kumimoji="0" lang="en-US" sz="20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L="91438" marR="91438" marT="45719" marB="45719"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378" rtl="0" eaLnBrk="1" latinLnBrk="0" hangingPunct="1">
                        <a:defRPr sz="1800" kern="1200">
                          <a:solidFill>
                            <a:schemeClr val="tx1"/>
                          </a:solidFill>
                          <a:latin typeface="Calibri"/>
                        </a:defRPr>
                      </a:lvl1pPr>
                      <a:lvl2pPr marL="457190" algn="l" defTabSz="914378" rtl="0" eaLnBrk="1" latinLnBrk="0" hangingPunct="1">
                        <a:defRPr sz="1800" kern="1200">
                          <a:solidFill>
                            <a:schemeClr val="tx1"/>
                          </a:solidFill>
                          <a:latin typeface="Calibri"/>
                        </a:defRPr>
                      </a:lvl2pPr>
                      <a:lvl3pPr marL="914378" algn="l" defTabSz="914378" rtl="0" eaLnBrk="1" latinLnBrk="0" hangingPunct="1">
                        <a:defRPr sz="1800" kern="1200">
                          <a:solidFill>
                            <a:schemeClr val="tx1"/>
                          </a:solidFill>
                          <a:latin typeface="Calibri"/>
                        </a:defRPr>
                      </a:lvl3pPr>
                      <a:lvl4pPr marL="1371568" algn="l" defTabSz="914378" rtl="0" eaLnBrk="1" latinLnBrk="0" hangingPunct="1">
                        <a:defRPr sz="1800" kern="1200">
                          <a:solidFill>
                            <a:schemeClr val="tx1"/>
                          </a:solidFill>
                          <a:latin typeface="Calibri"/>
                        </a:defRPr>
                      </a:lvl4pPr>
                      <a:lvl5pPr marL="1828758" algn="l" defTabSz="914378" rtl="0" eaLnBrk="1" latinLnBrk="0" hangingPunct="1">
                        <a:defRPr sz="1800" kern="1200">
                          <a:solidFill>
                            <a:schemeClr val="tx1"/>
                          </a:solidFill>
                          <a:latin typeface="Calibri"/>
                        </a:defRPr>
                      </a:lvl5pPr>
                      <a:lvl6pPr marL="2285946" algn="l" defTabSz="914378" rtl="0" eaLnBrk="1" latinLnBrk="0" hangingPunct="1">
                        <a:defRPr sz="1800" kern="1200">
                          <a:solidFill>
                            <a:schemeClr val="tx1"/>
                          </a:solidFill>
                          <a:latin typeface="Calibri"/>
                        </a:defRPr>
                      </a:lvl6pPr>
                      <a:lvl7pPr marL="2743136" algn="l" defTabSz="914378" rtl="0" eaLnBrk="1" latinLnBrk="0" hangingPunct="1">
                        <a:defRPr sz="1800" kern="1200">
                          <a:solidFill>
                            <a:schemeClr val="tx1"/>
                          </a:solidFill>
                          <a:latin typeface="Calibri"/>
                        </a:defRPr>
                      </a:lvl7pPr>
                      <a:lvl8pPr marL="3200326" algn="l" defTabSz="914378" rtl="0" eaLnBrk="1" latinLnBrk="0" hangingPunct="1">
                        <a:defRPr sz="1800" kern="1200">
                          <a:solidFill>
                            <a:schemeClr val="tx1"/>
                          </a:solidFill>
                          <a:latin typeface="Calibri"/>
                        </a:defRPr>
                      </a:lvl8pPr>
                      <a:lvl9pPr marL="3657514" algn="l" defTabSz="914378"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800" b="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Bắc Giang, Hải Dương, Hà Tĩnh và Quảng Nam </a:t>
                      </a: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719" marB="45719"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2888539042"/>
                  </a:ext>
                </a:extLst>
              </a:tr>
              <a:tr h="486754">
                <a:tc>
                  <a:txBody>
                    <a:bodyPr/>
                    <a:lstStyle>
                      <a:lvl1pPr marL="0" algn="l" defTabSz="914378" rtl="0" eaLnBrk="1" latinLnBrk="0" hangingPunct="1">
                        <a:defRPr sz="1800" kern="1200">
                          <a:solidFill>
                            <a:schemeClr val="tx1"/>
                          </a:solidFill>
                          <a:latin typeface="Calibri"/>
                        </a:defRPr>
                      </a:lvl1pPr>
                      <a:lvl2pPr marL="457190" algn="l" defTabSz="914378" rtl="0" eaLnBrk="1" latinLnBrk="0" hangingPunct="1">
                        <a:defRPr sz="1800" kern="1200">
                          <a:solidFill>
                            <a:schemeClr val="tx1"/>
                          </a:solidFill>
                          <a:latin typeface="Calibri"/>
                        </a:defRPr>
                      </a:lvl2pPr>
                      <a:lvl3pPr marL="914378" algn="l" defTabSz="914378" rtl="0" eaLnBrk="1" latinLnBrk="0" hangingPunct="1">
                        <a:defRPr sz="1800" kern="1200">
                          <a:solidFill>
                            <a:schemeClr val="tx1"/>
                          </a:solidFill>
                          <a:latin typeface="Calibri"/>
                        </a:defRPr>
                      </a:lvl3pPr>
                      <a:lvl4pPr marL="1371568" algn="l" defTabSz="914378" rtl="0" eaLnBrk="1" latinLnBrk="0" hangingPunct="1">
                        <a:defRPr sz="1800" kern="1200">
                          <a:solidFill>
                            <a:schemeClr val="tx1"/>
                          </a:solidFill>
                          <a:latin typeface="Calibri"/>
                        </a:defRPr>
                      </a:lvl4pPr>
                      <a:lvl5pPr marL="1828758" algn="l" defTabSz="914378" rtl="0" eaLnBrk="1" latinLnBrk="0" hangingPunct="1">
                        <a:defRPr sz="1800" kern="1200">
                          <a:solidFill>
                            <a:schemeClr val="tx1"/>
                          </a:solidFill>
                          <a:latin typeface="Calibri"/>
                        </a:defRPr>
                      </a:lvl5pPr>
                      <a:lvl6pPr marL="2285946" algn="l" defTabSz="914378" rtl="0" eaLnBrk="1" latinLnBrk="0" hangingPunct="1">
                        <a:defRPr sz="1800" kern="1200">
                          <a:solidFill>
                            <a:schemeClr val="tx1"/>
                          </a:solidFill>
                          <a:latin typeface="Calibri"/>
                        </a:defRPr>
                      </a:lvl6pPr>
                      <a:lvl7pPr marL="2743136" algn="l" defTabSz="914378" rtl="0" eaLnBrk="1" latinLnBrk="0" hangingPunct="1">
                        <a:defRPr sz="1800" kern="1200">
                          <a:solidFill>
                            <a:schemeClr val="tx1"/>
                          </a:solidFill>
                          <a:latin typeface="Calibri"/>
                        </a:defRPr>
                      </a:lvl7pPr>
                      <a:lvl8pPr marL="3200326" algn="l" defTabSz="914378" rtl="0" eaLnBrk="1" latinLnBrk="0" hangingPunct="1">
                        <a:defRPr sz="1800" kern="1200">
                          <a:solidFill>
                            <a:schemeClr val="tx1"/>
                          </a:solidFill>
                          <a:latin typeface="Calibri"/>
                        </a:defRPr>
                      </a:lvl8pPr>
                      <a:lvl9pPr marL="3657514" algn="l" defTabSz="914378"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16/8/1945</a:t>
                      </a:r>
                    </a:p>
                  </a:txBody>
                  <a:tcPr marL="91438" marR="91438" marT="45719" marB="45719"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378" rtl="0" eaLnBrk="1" latinLnBrk="0" hangingPunct="1">
                        <a:defRPr sz="1800" kern="1200">
                          <a:solidFill>
                            <a:schemeClr val="tx1"/>
                          </a:solidFill>
                          <a:latin typeface="Calibri"/>
                        </a:defRPr>
                      </a:lvl1pPr>
                      <a:lvl2pPr marL="457190" algn="l" defTabSz="914378" rtl="0" eaLnBrk="1" latinLnBrk="0" hangingPunct="1">
                        <a:defRPr sz="1800" kern="1200">
                          <a:solidFill>
                            <a:schemeClr val="tx1"/>
                          </a:solidFill>
                          <a:latin typeface="Calibri"/>
                        </a:defRPr>
                      </a:lvl2pPr>
                      <a:lvl3pPr marL="914378" algn="l" defTabSz="914378" rtl="0" eaLnBrk="1" latinLnBrk="0" hangingPunct="1">
                        <a:defRPr sz="1800" kern="1200">
                          <a:solidFill>
                            <a:schemeClr val="tx1"/>
                          </a:solidFill>
                          <a:latin typeface="Calibri"/>
                        </a:defRPr>
                      </a:lvl3pPr>
                      <a:lvl4pPr marL="1371568" algn="l" defTabSz="914378" rtl="0" eaLnBrk="1" latinLnBrk="0" hangingPunct="1">
                        <a:defRPr sz="1800" kern="1200">
                          <a:solidFill>
                            <a:schemeClr val="tx1"/>
                          </a:solidFill>
                          <a:latin typeface="Calibri"/>
                        </a:defRPr>
                      </a:lvl4pPr>
                      <a:lvl5pPr marL="1828758" algn="l" defTabSz="914378" rtl="0" eaLnBrk="1" latinLnBrk="0" hangingPunct="1">
                        <a:defRPr sz="1800" kern="1200">
                          <a:solidFill>
                            <a:schemeClr val="tx1"/>
                          </a:solidFill>
                          <a:latin typeface="Calibri"/>
                        </a:defRPr>
                      </a:lvl5pPr>
                      <a:lvl6pPr marL="2285946" algn="l" defTabSz="914378" rtl="0" eaLnBrk="1" latinLnBrk="0" hangingPunct="1">
                        <a:defRPr sz="1800" kern="1200">
                          <a:solidFill>
                            <a:schemeClr val="tx1"/>
                          </a:solidFill>
                          <a:latin typeface="Calibri"/>
                        </a:defRPr>
                      </a:lvl6pPr>
                      <a:lvl7pPr marL="2743136" algn="l" defTabSz="914378" rtl="0" eaLnBrk="1" latinLnBrk="0" hangingPunct="1">
                        <a:defRPr sz="1800" kern="1200">
                          <a:solidFill>
                            <a:schemeClr val="tx1"/>
                          </a:solidFill>
                          <a:latin typeface="Calibri"/>
                        </a:defRPr>
                      </a:lvl7pPr>
                      <a:lvl8pPr marL="3200326" algn="l" defTabSz="914378" rtl="0" eaLnBrk="1" latinLnBrk="0" hangingPunct="1">
                        <a:defRPr sz="1800" kern="1200">
                          <a:solidFill>
                            <a:schemeClr val="tx1"/>
                          </a:solidFill>
                          <a:latin typeface="Calibri"/>
                        </a:defRPr>
                      </a:lvl8pPr>
                      <a:lvl9pPr marL="3657514" algn="l" defTabSz="914378"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TX Thái Nguyên</a:t>
                      </a: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719" marB="45719"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3444008261"/>
                  </a:ext>
                </a:extLst>
              </a:tr>
              <a:tr h="512113">
                <a:tc>
                  <a:txBody>
                    <a:bodyPr/>
                    <a:lstStyle>
                      <a:lvl1pPr marL="0" algn="l" defTabSz="914378" rtl="0" eaLnBrk="1" latinLnBrk="0" hangingPunct="1">
                        <a:defRPr sz="1800" kern="1200">
                          <a:solidFill>
                            <a:schemeClr val="tx1"/>
                          </a:solidFill>
                          <a:latin typeface="Calibri"/>
                        </a:defRPr>
                      </a:lvl1pPr>
                      <a:lvl2pPr marL="457190" algn="l" defTabSz="914378" rtl="0" eaLnBrk="1" latinLnBrk="0" hangingPunct="1">
                        <a:defRPr sz="1800" kern="1200">
                          <a:solidFill>
                            <a:schemeClr val="tx1"/>
                          </a:solidFill>
                          <a:latin typeface="Calibri"/>
                        </a:defRPr>
                      </a:lvl2pPr>
                      <a:lvl3pPr marL="914378" algn="l" defTabSz="914378" rtl="0" eaLnBrk="1" latinLnBrk="0" hangingPunct="1">
                        <a:defRPr sz="1800" kern="1200">
                          <a:solidFill>
                            <a:schemeClr val="tx1"/>
                          </a:solidFill>
                          <a:latin typeface="Calibri"/>
                        </a:defRPr>
                      </a:lvl3pPr>
                      <a:lvl4pPr marL="1371568" algn="l" defTabSz="914378" rtl="0" eaLnBrk="1" latinLnBrk="0" hangingPunct="1">
                        <a:defRPr sz="1800" kern="1200">
                          <a:solidFill>
                            <a:schemeClr val="tx1"/>
                          </a:solidFill>
                          <a:latin typeface="Calibri"/>
                        </a:defRPr>
                      </a:lvl4pPr>
                      <a:lvl5pPr marL="1828758" algn="l" defTabSz="914378" rtl="0" eaLnBrk="1" latinLnBrk="0" hangingPunct="1">
                        <a:defRPr sz="1800" kern="1200">
                          <a:solidFill>
                            <a:schemeClr val="tx1"/>
                          </a:solidFill>
                          <a:latin typeface="Calibri"/>
                        </a:defRPr>
                      </a:lvl5pPr>
                      <a:lvl6pPr marL="2285946" algn="l" defTabSz="914378" rtl="0" eaLnBrk="1" latinLnBrk="0" hangingPunct="1">
                        <a:defRPr sz="1800" kern="1200">
                          <a:solidFill>
                            <a:schemeClr val="tx1"/>
                          </a:solidFill>
                          <a:latin typeface="Calibri"/>
                        </a:defRPr>
                      </a:lvl6pPr>
                      <a:lvl7pPr marL="2743136" algn="l" defTabSz="914378" rtl="0" eaLnBrk="1" latinLnBrk="0" hangingPunct="1">
                        <a:defRPr sz="1800" kern="1200">
                          <a:solidFill>
                            <a:schemeClr val="tx1"/>
                          </a:solidFill>
                          <a:latin typeface="Calibri"/>
                        </a:defRPr>
                      </a:lvl7pPr>
                      <a:lvl8pPr marL="3200326" algn="l" defTabSz="914378" rtl="0" eaLnBrk="1" latinLnBrk="0" hangingPunct="1">
                        <a:defRPr sz="1800" kern="1200">
                          <a:solidFill>
                            <a:schemeClr val="tx1"/>
                          </a:solidFill>
                          <a:latin typeface="Calibri"/>
                        </a:defRPr>
                      </a:lvl8pPr>
                      <a:lvl9pPr marL="3657514" algn="l" defTabSz="914378"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19/08/1945</a:t>
                      </a:r>
                    </a:p>
                  </a:txBody>
                  <a:tcPr marL="91438" marR="91438" marT="45719" marB="45719"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378" rtl="0" eaLnBrk="1" latinLnBrk="0" hangingPunct="1">
                        <a:defRPr sz="1800" kern="1200">
                          <a:solidFill>
                            <a:schemeClr val="tx1"/>
                          </a:solidFill>
                          <a:latin typeface="Calibri"/>
                        </a:defRPr>
                      </a:lvl1pPr>
                      <a:lvl2pPr marL="457190" algn="l" defTabSz="914378" rtl="0" eaLnBrk="1" latinLnBrk="0" hangingPunct="1">
                        <a:defRPr sz="1800" kern="1200">
                          <a:solidFill>
                            <a:schemeClr val="tx1"/>
                          </a:solidFill>
                          <a:latin typeface="Calibri"/>
                        </a:defRPr>
                      </a:lvl2pPr>
                      <a:lvl3pPr marL="914378" algn="l" defTabSz="914378" rtl="0" eaLnBrk="1" latinLnBrk="0" hangingPunct="1">
                        <a:defRPr sz="1800" kern="1200">
                          <a:solidFill>
                            <a:schemeClr val="tx1"/>
                          </a:solidFill>
                          <a:latin typeface="Calibri"/>
                        </a:defRPr>
                      </a:lvl3pPr>
                      <a:lvl4pPr marL="1371568" algn="l" defTabSz="914378" rtl="0" eaLnBrk="1" latinLnBrk="0" hangingPunct="1">
                        <a:defRPr sz="1800" kern="1200">
                          <a:solidFill>
                            <a:schemeClr val="tx1"/>
                          </a:solidFill>
                          <a:latin typeface="Calibri"/>
                        </a:defRPr>
                      </a:lvl4pPr>
                      <a:lvl5pPr marL="1828758" algn="l" defTabSz="914378" rtl="0" eaLnBrk="1" latinLnBrk="0" hangingPunct="1">
                        <a:defRPr sz="1800" kern="1200">
                          <a:solidFill>
                            <a:schemeClr val="tx1"/>
                          </a:solidFill>
                          <a:latin typeface="Calibri"/>
                        </a:defRPr>
                      </a:lvl5pPr>
                      <a:lvl6pPr marL="2285946" algn="l" defTabSz="914378" rtl="0" eaLnBrk="1" latinLnBrk="0" hangingPunct="1">
                        <a:defRPr sz="1800" kern="1200">
                          <a:solidFill>
                            <a:schemeClr val="tx1"/>
                          </a:solidFill>
                          <a:latin typeface="Calibri"/>
                        </a:defRPr>
                      </a:lvl6pPr>
                      <a:lvl7pPr marL="2743136" algn="l" defTabSz="914378" rtl="0" eaLnBrk="1" latinLnBrk="0" hangingPunct="1">
                        <a:defRPr sz="1800" kern="1200">
                          <a:solidFill>
                            <a:schemeClr val="tx1"/>
                          </a:solidFill>
                          <a:latin typeface="Calibri"/>
                        </a:defRPr>
                      </a:lvl7pPr>
                      <a:lvl8pPr marL="3200326" algn="l" defTabSz="914378" rtl="0" eaLnBrk="1" latinLnBrk="0" hangingPunct="1">
                        <a:defRPr sz="1800" kern="1200">
                          <a:solidFill>
                            <a:schemeClr val="tx1"/>
                          </a:solidFill>
                          <a:latin typeface="Calibri"/>
                        </a:defRPr>
                      </a:lvl8pPr>
                      <a:lvl9pPr marL="3657514" algn="l" defTabSz="914378"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Hà Nội</a:t>
                      </a: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719" marB="45719"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3699639813"/>
                  </a:ext>
                </a:extLst>
              </a:tr>
              <a:tr h="486754">
                <a:tc>
                  <a:txBody>
                    <a:bodyPr/>
                    <a:lstStyle>
                      <a:lvl1pPr marL="0" algn="l" defTabSz="914378" rtl="0" eaLnBrk="1" latinLnBrk="0" hangingPunct="1">
                        <a:defRPr sz="1800" kern="1200">
                          <a:solidFill>
                            <a:schemeClr val="tx1"/>
                          </a:solidFill>
                          <a:latin typeface="Calibri"/>
                        </a:defRPr>
                      </a:lvl1pPr>
                      <a:lvl2pPr marL="457190" algn="l" defTabSz="914378" rtl="0" eaLnBrk="1" latinLnBrk="0" hangingPunct="1">
                        <a:defRPr sz="1800" kern="1200">
                          <a:solidFill>
                            <a:schemeClr val="tx1"/>
                          </a:solidFill>
                          <a:latin typeface="Calibri"/>
                        </a:defRPr>
                      </a:lvl2pPr>
                      <a:lvl3pPr marL="914378" algn="l" defTabSz="914378" rtl="0" eaLnBrk="1" latinLnBrk="0" hangingPunct="1">
                        <a:defRPr sz="1800" kern="1200">
                          <a:solidFill>
                            <a:schemeClr val="tx1"/>
                          </a:solidFill>
                          <a:latin typeface="Calibri"/>
                        </a:defRPr>
                      </a:lvl3pPr>
                      <a:lvl4pPr marL="1371568" algn="l" defTabSz="914378" rtl="0" eaLnBrk="1" latinLnBrk="0" hangingPunct="1">
                        <a:defRPr sz="1800" kern="1200">
                          <a:solidFill>
                            <a:schemeClr val="tx1"/>
                          </a:solidFill>
                          <a:latin typeface="Calibri"/>
                        </a:defRPr>
                      </a:lvl4pPr>
                      <a:lvl5pPr marL="1828758" algn="l" defTabSz="914378" rtl="0" eaLnBrk="1" latinLnBrk="0" hangingPunct="1">
                        <a:defRPr sz="1800" kern="1200">
                          <a:solidFill>
                            <a:schemeClr val="tx1"/>
                          </a:solidFill>
                          <a:latin typeface="Calibri"/>
                        </a:defRPr>
                      </a:lvl5pPr>
                      <a:lvl6pPr marL="2285946" algn="l" defTabSz="914378" rtl="0" eaLnBrk="1" latinLnBrk="0" hangingPunct="1">
                        <a:defRPr sz="1800" kern="1200">
                          <a:solidFill>
                            <a:schemeClr val="tx1"/>
                          </a:solidFill>
                          <a:latin typeface="Calibri"/>
                        </a:defRPr>
                      </a:lvl6pPr>
                      <a:lvl7pPr marL="2743136" algn="l" defTabSz="914378" rtl="0" eaLnBrk="1" latinLnBrk="0" hangingPunct="1">
                        <a:defRPr sz="1800" kern="1200">
                          <a:solidFill>
                            <a:schemeClr val="tx1"/>
                          </a:solidFill>
                          <a:latin typeface="Calibri"/>
                        </a:defRPr>
                      </a:lvl7pPr>
                      <a:lvl8pPr marL="3200326" algn="l" defTabSz="914378" rtl="0" eaLnBrk="1" latinLnBrk="0" hangingPunct="1">
                        <a:defRPr sz="1800" kern="1200">
                          <a:solidFill>
                            <a:schemeClr val="tx1"/>
                          </a:solidFill>
                          <a:latin typeface="Calibri"/>
                        </a:defRPr>
                      </a:lvl8pPr>
                      <a:lvl9pPr marL="3657514" algn="l" defTabSz="914378"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23/08/1945</a:t>
                      </a:r>
                    </a:p>
                  </a:txBody>
                  <a:tcPr marL="91438" marR="91438" marT="45719" marB="45719"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378" rtl="0" eaLnBrk="1" latinLnBrk="0" hangingPunct="1">
                        <a:defRPr sz="1800" kern="1200">
                          <a:solidFill>
                            <a:schemeClr val="tx1"/>
                          </a:solidFill>
                          <a:latin typeface="Calibri"/>
                        </a:defRPr>
                      </a:lvl1pPr>
                      <a:lvl2pPr marL="457190" algn="l" defTabSz="914378" rtl="0" eaLnBrk="1" latinLnBrk="0" hangingPunct="1">
                        <a:defRPr sz="1800" kern="1200">
                          <a:solidFill>
                            <a:schemeClr val="tx1"/>
                          </a:solidFill>
                          <a:latin typeface="Calibri"/>
                        </a:defRPr>
                      </a:lvl2pPr>
                      <a:lvl3pPr marL="914378" algn="l" defTabSz="914378" rtl="0" eaLnBrk="1" latinLnBrk="0" hangingPunct="1">
                        <a:defRPr sz="1800" kern="1200">
                          <a:solidFill>
                            <a:schemeClr val="tx1"/>
                          </a:solidFill>
                          <a:latin typeface="Calibri"/>
                        </a:defRPr>
                      </a:lvl3pPr>
                      <a:lvl4pPr marL="1371568" algn="l" defTabSz="914378" rtl="0" eaLnBrk="1" latinLnBrk="0" hangingPunct="1">
                        <a:defRPr sz="1800" kern="1200">
                          <a:solidFill>
                            <a:schemeClr val="tx1"/>
                          </a:solidFill>
                          <a:latin typeface="Calibri"/>
                        </a:defRPr>
                      </a:lvl4pPr>
                      <a:lvl5pPr marL="1828758" algn="l" defTabSz="914378" rtl="0" eaLnBrk="1" latinLnBrk="0" hangingPunct="1">
                        <a:defRPr sz="1800" kern="1200">
                          <a:solidFill>
                            <a:schemeClr val="tx1"/>
                          </a:solidFill>
                          <a:latin typeface="Calibri"/>
                        </a:defRPr>
                      </a:lvl5pPr>
                      <a:lvl6pPr marL="2285946" algn="l" defTabSz="914378" rtl="0" eaLnBrk="1" latinLnBrk="0" hangingPunct="1">
                        <a:defRPr sz="1800" kern="1200">
                          <a:solidFill>
                            <a:schemeClr val="tx1"/>
                          </a:solidFill>
                          <a:latin typeface="Calibri"/>
                        </a:defRPr>
                      </a:lvl6pPr>
                      <a:lvl7pPr marL="2743136" algn="l" defTabSz="914378" rtl="0" eaLnBrk="1" latinLnBrk="0" hangingPunct="1">
                        <a:defRPr sz="1800" kern="1200">
                          <a:solidFill>
                            <a:schemeClr val="tx1"/>
                          </a:solidFill>
                          <a:latin typeface="Calibri"/>
                        </a:defRPr>
                      </a:lvl7pPr>
                      <a:lvl8pPr marL="3200326" algn="l" defTabSz="914378" rtl="0" eaLnBrk="1" latinLnBrk="0" hangingPunct="1">
                        <a:defRPr sz="1800" kern="1200">
                          <a:solidFill>
                            <a:schemeClr val="tx1"/>
                          </a:solidFill>
                          <a:latin typeface="Calibri"/>
                        </a:defRPr>
                      </a:lvl8pPr>
                      <a:lvl9pPr marL="3657514" algn="l" defTabSz="914378"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Huế</a:t>
                      </a: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719" marB="45719"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2094255220"/>
                  </a:ext>
                </a:extLst>
              </a:tr>
              <a:tr h="569787">
                <a:tc>
                  <a:txBody>
                    <a:bodyPr/>
                    <a:lstStyle>
                      <a:lvl1pPr marL="0" algn="l" defTabSz="914378" rtl="0" eaLnBrk="1" latinLnBrk="0" hangingPunct="1">
                        <a:defRPr sz="1800" kern="1200">
                          <a:solidFill>
                            <a:schemeClr val="tx1"/>
                          </a:solidFill>
                          <a:latin typeface="Calibri"/>
                        </a:defRPr>
                      </a:lvl1pPr>
                      <a:lvl2pPr marL="457190" algn="l" defTabSz="914378" rtl="0" eaLnBrk="1" latinLnBrk="0" hangingPunct="1">
                        <a:defRPr sz="1800" kern="1200">
                          <a:solidFill>
                            <a:schemeClr val="tx1"/>
                          </a:solidFill>
                          <a:latin typeface="Calibri"/>
                        </a:defRPr>
                      </a:lvl2pPr>
                      <a:lvl3pPr marL="914378" algn="l" defTabSz="914378" rtl="0" eaLnBrk="1" latinLnBrk="0" hangingPunct="1">
                        <a:defRPr sz="1800" kern="1200">
                          <a:solidFill>
                            <a:schemeClr val="tx1"/>
                          </a:solidFill>
                          <a:latin typeface="Calibri"/>
                        </a:defRPr>
                      </a:lvl3pPr>
                      <a:lvl4pPr marL="1371568" algn="l" defTabSz="914378" rtl="0" eaLnBrk="1" latinLnBrk="0" hangingPunct="1">
                        <a:defRPr sz="1800" kern="1200">
                          <a:solidFill>
                            <a:schemeClr val="tx1"/>
                          </a:solidFill>
                          <a:latin typeface="Calibri"/>
                        </a:defRPr>
                      </a:lvl4pPr>
                      <a:lvl5pPr marL="1828758" algn="l" defTabSz="914378" rtl="0" eaLnBrk="1" latinLnBrk="0" hangingPunct="1">
                        <a:defRPr sz="1800" kern="1200">
                          <a:solidFill>
                            <a:schemeClr val="tx1"/>
                          </a:solidFill>
                          <a:latin typeface="Calibri"/>
                        </a:defRPr>
                      </a:lvl5pPr>
                      <a:lvl6pPr marL="2285946" algn="l" defTabSz="914378" rtl="0" eaLnBrk="1" latinLnBrk="0" hangingPunct="1">
                        <a:defRPr sz="1800" kern="1200">
                          <a:solidFill>
                            <a:schemeClr val="tx1"/>
                          </a:solidFill>
                          <a:latin typeface="Calibri"/>
                        </a:defRPr>
                      </a:lvl6pPr>
                      <a:lvl7pPr marL="2743136" algn="l" defTabSz="914378" rtl="0" eaLnBrk="1" latinLnBrk="0" hangingPunct="1">
                        <a:defRPr sz="1800" kern="1200">
                          <a:solidFill>
                            <a:schemeClr val="tx1"/>
                          </a:solidFill>
                          <a:latin typeface="Calibri"/>
                        </a:defRPr>
                      </a:lvl7pPr>
                      <a:lvl8pPr marL="3200326" algn="l" defTabSz="914378" rtl="0" eaLnBrk="1" latinLnBrk="0" hangingPunct="1">
                        <a:defRPr sz="1800" kern="1200">
                          <a:solidFill>
                            <a:schemeClr val="tx1"/>
                          </a:solidFill>
                          <a:latin typeface="Calibri"/>
                        </a:defRPr>
                      </a:lvl8pPr>
                      <a:lvl9pPr marL="3657514" algn="l" defTabSz="914378"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25/08/1945</a:t>
                      </a:r>
                    </a:p>
                  </a:txBody>
                  <a:tcPr marL="91438" marR="91438" marT="45719" marB="45719"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378" rtl="0" eaLnBrk="1" latinLnBrk="0" hangingPunct="1">
                        <a:defRPr sz="1800" kern="1200">
                          <a:solidFill>
                            <a:schemeClr val="tx1"/>
                          </a:solidFill>
                          <a:latin typeface="Calibri"/>
                        </a:defRPr>
                      </a:lvl1pPr>
                      <a:lvl2pPr marL="457190" algn="l" defTabSz="914378" rtl="0" eaLnBrk="1" latinLnBrk="0" hangingPunct="1">
                        <a:defRPr sz="1800" kern="1200">
                          <a:solidFill>
                            <a:schemeClr val="tx1"/>
                          </a:solidFill>
                          <a:latin typeface="Calibri"/>
                        </a:defRPr>
                      </a:lvl2pPr>
                      <a:lvl3pPr marL="914378" algn="l" defTabSz="914378" rtl="0" eaLnBrk="1" latinLnBrk="0" hangingPunct="1">
                        <a:defRPr sz="1800" kern="1200">
                          <a:solidFill>
                            <a:schemeClr val="tx1"/>
                          </a:solidFill>
                          <a:latin typeface="Calibri"/>
                        </a:defRPr>
                      </a:lvl3pPr>
                      <a:lvl4pPr marL="1371568" algn="l" defTabSz="914378" rtl="0" eaLnBrk="1" latinLnBrk="0" hangingPunct="1">
                        <a:defRPr sz="1800" kern="1200">
                          <a:solidFill>
                            <a:schemeClr val="tx1"/>
                          </a:solidFill>
                          <a:latin typeface="Calibri"/>
                        </a:defRPr>
                      </a:lvl4pPr>
                      <a:lvl5pPr marL="1828758" algn="l" defTabSz="914378" rtl="0" eaLnBrk="1" latinLnBrk="0" hangingPunct="1">
                        <a:defRPr sz="1800" kern="1200">
                          <a:solidFill>
                            <a:schemeClr val="tx1"/>
                          </a:solidFill>
                          <a:latin typeface="Calibri"/>
                        </a:defRPr>
                      </a:lvl5pPr>
                      <a:lvl6pPr marL="2285946" algn="l" defTabSz="914378" rtl="0" eaLnBrk="1" latinLnBrk="0" hangingPunct="1">
                        <a:defRPr sz="1800" kern="1200">
                          <a:solidFill>
                            <a:schemeClr val="tx1"/>
                          </a:solidFill>
                          <a:latin typeface="Calibri"/>
                        </a:defRPr>
                      </a:lvl6pPr>
                      <a:lvl7pPr marL="2743136" algn="l" defTabSz="914378" rtl="0" eaLnBrk="1" latinLnBrk="0" hangingPunct="1">
                        <a:defRPr sz="1800" kern="1200">
                          <a:solidFill>
                            <a:schemeClr val="tx1"/>
                          </a:solidFill>
                          <a:latin typeface="Calibri"/>
                        </a:defRPr>
                      </a:lvl7pPr>
                      <a:lvl8pPr marL="3200326" algn="l" defTabSz="914378" rtl="0" eaLnBrk="1" latinLnBrk="0" hangingPunct="1">
                        <a:defRPr sz="1800" kern="1200">
                          <a:solidFill>
                            <a:schemeClr val="tx1"/>
                          </a:solidFill>
                          <a:latin typeface="Calibri"/>
                        </a:defRPr>
                      </a:lvl8pPr>
                      <a:lvl9pPr marL="3657514" algn="l" defTabSz="914378"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Sài gòn</a:t>
                      </a: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719" marB="45719"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3863910939"/>
                  </a:ext>
                </a:extLst>
              </a:tr>
              <a:tr h="569787">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30/08/1945</a:t>
                      </a:r>
                      <a:endParaRPr kumimoji="0" 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txBody>
                  <a:tcPr marL="91438" marR="91438" marT="45719" marB="45719"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Bảo Đại thoái vị</a:t>
                      </a: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719" marB="45719"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857936347"/>
                  </a:ext>
                </a:extLst>
              </a:tr>
              <a:tr h="835715">
                <a:tc>
                  <a:txBody>
                    <a:bodyPr/>
                    <a:lstStyle>
                      <a:lvl1pPr marL="0" algn="l" defTabSz="914378" rtl="0" eaLnBrk="1" latinLnBrk="0" hangingPunct="1">
                        <a:defRPr sz="1800" kern="1200">
                          <a:solidFill>
                            <a:schemeClr val="tx1"/>
                          </a:solidFill>
                          <a:latin typeface="Calibri"/>
                        </a:defRPr>
                      </a:lvl1pPr>
                      <a:lvl2pPr marL="457190" algn="l" defTabSz="914378" rtl="0" eaLnBrk="1" latinLnBrk="0" hangingPunct="1">
                        <a:defRPr sz="1800" kern="1200">
                          <a:solidFill>
                            <a:schemeClr val="tx1"/>
                          </a:solidFill>
                          <a:latin typeface="Calibri"/>
                        </a:defRPr>
                      </a:lvl2pPr>
                      <a:lvl3pPr marL="914378" algn="l" defTabSz="914378" rtl="0" eaLnBrk="1" latinLnBrk="0" hangingPunct="1">
                        <a:defRPr sz="1800" kern="1200">
                          <a:solidFill>
                            <a:schemeClr val="tx1"/>
                          </a:solidFill>
                          <a:latin typeface="Calibri"/>
                        </a:defRPr>
                      </a:lvl3pPr>
                      <a:lvl4pPr marL="1371568" algn="l" defTabSz="914378" rtl="0" eaLnBrk="1" latinLnBrk="0" hangingPunct="1">
                        <a:defRPr sz="1800" kern="1200">
                          <a:solidFill>
                            <a:schemeClr val="tx1"/>
                          </a:solidFill>
                          <a:latin typeface="Calibri"/>
                        </a:defRPr>
                      </a:lvl4pPr>
                      <a:lvl5pPr marL="1828758" algn="l" defTabSz="914378" rtl="0" eaLnBrk="1" latinLnBrk="0" hangingPunct="1">
                        <a:defRPr sz="1800" kern="1200">
                          <a:solidFill>
                            <a:schemeClr val="tx1"/>
                          </a:solidFill>
                          <a:latin typeface="Calibri"/>
                        </a:defRPr>
                      </a:lvl5pPr>
                      <a:lvl6pPr marL="2285946" algn="l" defTabSz="914378" rtl="0" eaLnBrk="1" latinLnBrk="0" hangingPunct="1">
                        <a:defRPr sz="1800" kern="1200">
                          <a:solidFill>
                            <a:schemeClr val="tx1"/>
                          </a:solidFill>
                          <a:latin typeface="Calibri"/>
                        </a:defRPr>
                      </a:lvl6pPr>
                      <a:lvl7pPr marL="2743136" algn="l" defTabSz="914378" rtl="0" eaLnBrk="1" latinLnBrk="0" hangingPunct="1">
                        <a:defRPr sz="1800" kern="1200">
                          <a:solidFill>
                            <a:schemeClr val="tx1"/>
                          </a:solidFill>
                          <a:latin typeface="Calibri"/>
                        </a:defRPr>
                      </a:lvl7pPr>
                      <a:lvl8pPr marL="3200326" algn="l" defTabSz="914378" rtl="0" eaLnBrk="1" latinLnBrk="0" hangingPunct="1">
                        <a:defRPr sz="1800" kern="1200">
                          <a:solidFill>
                            <a:schemeClr val="tx1"/>
                          </a:solidFill>
                          <a:latin typeface="Calibri"/>
                        </a:defRPr>
                      </a:lvl8pPr>
                      <a:lvl9pPr marL="3657514" algn="l" defTabSz="914378"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02/09/1945</a:t>
                      </a:r>
                    </a:p>
                  </a:txBody>
                  <a:tcPr marL="91438" marR="91438" marT="45719" marB="45719"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378" rtl="0" eaLnBrk="1" latinLnBrk="0" hangingPunct="1">
                        <a:defRPr sz="1800" kern="1200">
                          <a:solidFill>
                            <a:schemeClr val="tx1"/>
                          </a:solidFill>
                          <a:latin typeface="Calibri"/>
                        </a:defRPr>
                      </a:lvl1pPr>
                      <a:lvl2pPr marL="457190" algn="l" defTabSz="914378" rtl="0" eaLnBrk="1" latinLnBrk="0" hangingPunct="1">
                        <a:defRPr sz="1800" kern="1200">
                          <a:solidFill>
                            <a:schemeClr val="tx1"/>
                          </a:solidFill>
                          <a:latin typeface="Calibri"/>
                        </a:defRPr>
                      </a:lvl2pPr>
                      <a:lvl3pPr marL="914378" algn="l" defTabSz="914378" rtl="0" eaLnBrk="1" latinLnBrk="0" hangingPunct="1">
                        <a:defRPr sz="1800" kern="1200">
                          <a:solidFill>
                            <a:schemeClr val="tx1"/>
                          </a:solidFill>
                          <a:latin typeface="Calibri"/>
                        </a:defRPr>
                      </a:lvl3pPr>
                      <a:lvl4pPr marL="1371568" algn="l" defTabSz="914378" rtl="0" eaLnBrk="1" latinLnBrk="0" hangingPunct="1">
                        <a:defRPr sz="1800" kern="1200">
                          <a:solidFill>
                            <a:schemeClr val="tx1"/>
                          </a:solidFill>
                          <a:latin typeface="Calibri"/>
                        </a:defRPr>
                      </a:lvl4pPr>
                      <a:lvl5pPr marL="1828758" algn="l" defTabSz="914378" rtl="0" eaLnBrk="1" latinLnBrk="0" hangingPunct="1">
                        <a:defRPr sz="1800" kern="1200">
                          <a:solidFill>
                            <a:schemeClr val="tx1"/>
                          </a:solidFill>
                          <a:latin typeface="Calibri"/>
                        </a:defRPr>
                      </a:lvl5pPr>
                      <a:lvl6pPr marL="2285946" algn="l" defTabSz="914378" rtl="0" eaLnBrk="1" latinLnBrk="0" hangingPunct="1">
                        <a:defRPr sz="1800" kern="1200">
                          <a:solidFill>
                            <a:schemeClr val="tx1"/>
                          </a:solidFill>
                          <a:latin typeface="Calibri"/>
                        </a:defRPr>
                      </a:lvl6pPr>
                      <a:lvl7pPr marL="2743136" algn="l" defTabSz="914378" rtl="0" eaLnBrk="1" latinLnBrk="0" hangingPunct="1">
                        <a:defRPr sz="1800" kern="1200">
                          <a:solidFill>
                            <a:schemeClr val="tx1"/>
                          </a:solidFill>
                          <a:latin typeface="Calibri"/>
                        </a:defRPr>
                      </a:lvl7pPr>
                      <a:lvl8pPr marL="3200326" algn="l" defTabSz="914378" rtl="0" eaLnBrk="1" latinLnBrk="0" hangingPunct="1">
                        <a:defRPr sz="1800" kern="1200">
                          <a:solidFill>
                            <a:schemeClr val="tx1"/>
                          </a:solidFill>
                          <a:latin typeface="Calibri"/>
                        </a:defRPr>
                      </a:lvl8pPr>
                      <a:lvl9pPr marL="3657514" algn="l" defTabSz="914378"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Thành lập nước Việt Nam dân chủ cộng hòa</a:t>
                      </a: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719" marB="45719"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2244402269"/>
                  </a:ext>
                </a:extLst>
              </a:tr>
            </a:tbl>
          </a:graphicData>
        </a:graphic>
      </p:graphicFrame>
    </p:spTree>
    <p:extLst>
      <p:ext uri="{BB962C8B-B14F-4D97-AF65-F5344CB8AC3E}">
        <p14:creationId xmlns:p14="http://schemas.microsoft.com/office/powerpoint/2010/main" val="217647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217" y="153988"/>
            <a:ext cx="10814627" cy="5758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295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9818" y="355799"/>
            <a:ext cx="10501745" cy="5262979"/>
          </a:xfrm>
          <a:prstGeom prst="rect">
            <a:avLst/>
          </a:prstGeom>
        </p:spPr>
        <p:txBody>
          <a:bodyPr wrap="square">
            <a:spAutoFit/>
          </a:bodyPr>
          <a:lstStyle/>
          <a:p>
            <a:r>
              <a:rPr lang="en-US" sz="4800" i="1" dirty="0">
                <a:solidFill>
                  <a:srgbClr val="0000FF"/>
                </a:solidFill>
              </a:rPr>
              <a:t>?) </a:t>
            </a:r>
            <a:r>
              <a:rPr lang="en-US" sz="4800" i="1" dirty="0" err="1">
                <a:solidFill>
                  <a:srgbClr val="0000FF"/>
                </a:solidFill>
              </a:rPr>
              <a:t>Khởi</a:t>
            </a:r>
            <a:r>
              <a:rPr lang="en-US" sz="4800" i="1" dirty="0">
                <a:solidFill>
                  <a:srgbClr val="0000FF"/>
                </a:solidFill>
              </a:rPr>
              <a:t> </a:t>
            </a:r>
            <a:r>
              <a:rPr lang="en-US" sz="4800" i="1" dirty="0" err="1">
                <a:solidFill>
                  <a:srgbClr val="0000FF"/>
                </a:solidFill>
              </a:rPr>
              <a:t>nghĩa</a:t>
            </a:r>
            <a:r>
              <a:rPr lang="en-US" sz="4800" i="1" dirty="0">
                <a:solidFill>
                  <a:srgbClr val="0000FF"/>
                </a:solidFill>
              </a:rPr>
              <a:t> ở </a:t>
            </a:r>
            <a:r>
              <a:rPr lang="en-US" sz="4800" i="1" dirty="0" err="1">
                <a:solidFill>
                  <a:srgbClr val="0000FF"/>
                </a:solidFill>
              </a:rPr>
              <a:t>Hà</a:t>
            </a:r>
            <a:r>
              <a:rPr lang="en-US" sz="4800" i="1" dirty="0">
                <a:solidFill>
                  <a:srgbClr val="0000FF"/>
                </a:solidFill>
              </a:rPr>
              <a:t> </a:t>
            </a:r>
            <a:r>
              <a:rPr lang="en-US" sz="4800" i="1" dirty="0" err="1">
                <a:solidFill>
                  <a:srgbClr val="0000FF"/>
                </a:solidFill>
              </a:rPr>
              <a:t>Nội</a:t>
            </a:r>
            <a:r>
              <a:rPr lang="en-US" sz="4800" i="1" dirty="0">
                <a:solidFill>
                  <a:srgbClr val="0000FF"/>
                </a:solidFill>
              </a:rPr>
              <a:t> </a:t>
            </a:r>
            <a:r>
              <a:rPr lang="en-US" sz="4800" i="1" dirty="0" err="1">
                <a:solidFill>
                  <a:srgbClr val="0000FF"/>
                </a:solidFill>
              </a:rPr>
              <a:t>thắng</a:t>
            </a:r>
            <a:r>
              <a:rPr lang="en-US" sz="4800" i="1" dirty="0">
                <a:solidFill>
                  <a:srgbClr val="0000FF"/>
                </a:solidFill>
              </a:rPr>
              <a:t> </a:t>
            </a:r>
            <a:r>
              <a:rPr lang="en-US" sz="4800" i="1" dirty="0" err="1">
                <a:solidFill>
                  <a:srgbClr val="0000FF"/>
                </a:solidFill>
              </a:rPr>
              <a:t>lợi</a:t>
            </a:r>
            <a:r>
              <a:rPr lang="en-US" sz="4800" i="1" dirty="0">
                <a:solidFill>
                  <a:srgbClr val="0000FF"/>
                </a:solidFill>
              </a:rPr>
              <a:t> </a:t>
            </a:r>
            <a:r>
              <a:rPr lang="en-US" sz="4800" i="1" dirty="0" err="1">
                <a:solidFill>
                  <a:srgbClr val="0000FF"/>
                </a:solidFill>
              </a:rPr>
              <a:t>có</a:t>
            </a:r>
            <a:r>
              <a:rPr lang="en-US" sz="4800" i="1" dirty="0">
                <a:solidFill>
                  <a:srgbClr val="0000FF"/>
                </a:solidFill>
              </a:rPr>
              <a:t> ý </a:t>
            </a:r>
            <a:r>
              <a:rPr lang="en-US" sz="4800" i="1" dirty="0" err="1">
                <a:solidFill>
                  <a:srgbClr val="0000FF"/>
                </a:solidFill>
              </a:rPr>
              <a:t>nghĩa</a:t>
            </a:r>
            <a:r>
              <a:rPr lang="en-US" sz="4800" i="1" dirty="0">
                <a:solidFill>
                  <a:srgbClr val="0000FF"/>
                </a:solidFill>
              </a:rPr>
              <a:t> </a:t>
            </a:r>
            <a:r>
              <a:rPr lang="en-US" sz="4800" i="1" dirty="0" err="1">
                <a:solidFill>
                  <a:srgbClr val="0000FF"/>
                </a:solidFill>
              </a:rPr>
              <a:t>gì</a:t>
            </a:r>
            <a:r>
              <a:rPr lang="en-US" sz="4800" i="1" dirty="0">
                <a:solidFill>
                  <a:srgbClr val="0000FF"/>
                </a:solidFill>
              </a:rPr>
              <a:t>?</a:t>
            </a:r>
            <a:endParaRPr lang="en-US" sz="4800" dirty="0">
              <a:solidFill>
                <a:srgbClr val="0000FF"/>
              </a:solidFill>
            </a:endParaRPr>
          </a:p>
          <a:p>
            <a:r>
              <a:rPr lang="en-US" sz="4800" dirty="0"/>
              <a:t>+ </a:t>
            </a:r>
            <a:r>
              <a:rPr lang="en-US" sz="4800" dirty="0" err="1"/>
              <a:t>Hà</a:t>
            </a:r>
            <a:r>
              <a:rPr lang="en-US" sz="4800" dirty="0"/>
              <a:t> </a:t>
            </a:r>
            <a:r>
              <a:rPr lang="en-US" sz="4800" dirty="0" err="1"/>
              <a:t>Nội</a:t>
            </a:r>
            <a:r>
              <a:rPr lang="en-US" sz="4800" dirty="0"/>
              <a:t> </a:t>
            </a:r>
            <a:r>
              <a:rPr lang="en-US" sz="4800" dirty="0" err="1"/>
              <a:t>là</a:t>
            </a:r>
            <a:r>
              <a:rPr lang="en-US" sz="4800" dirty="0"/>
              <a:t> </a:t>
            </a:r>
            <a:r>
              <a:rPr lang="en-US" sz="4800" dirty="0" err="1"/>
              <a:t>trung</a:t>
            </a:r>
            <a:r>
              <a:rPr lang="en-US" sz="4800" dirty="0"/>
              <a:t> </a:t>
            </a:r>
            <a:r>
              <a:rPr lang="en-US" sz="4800" dirty="0" err="1"/>
              <a:t>tâm</a:t>
            </a:r>
            <a:r>
              <a:rPr lang="en-US" sz="4800" dirty="0"/>
              <a:t> </a:t>
            </a:r>
            <a:r>
              <a:rPr lang="en-US" sz="4800" dirty="0" err="1"/>
              <a:t>chính</a:t>
            </a:r>
            <a:r>
              <a:rPr lang="en-US" sz="4800" dirty="0"/>
              <a:t> </a:t>
            </a:r>
            <a:r>
              <a:rPr lang="en-US" sz="4800" dirty="0" err="1"/>
              <a:t>trị</a:t>
            </a:r>
            <a:r>
              <a:rPr lang="en-US" sz="4800" dirty="0"/>
              <a:t>, </a:t>
            </a:r>
            <a:r>
              <a:rPr lang="en-US" sz="4800" dirty="0" err="1"/>
              <a:t>khởi</a:t>
            </a:r>
            <a:r>
              <a:rPr lang="en-US" sz="4800" dirty="0"/>
              <a:t> </a:t>
            </a:r>
            <a:r>
              <a:rPr lang="en-US" sz="4800" dirty="0" err="1"/>
              <a:t>nghĩa</a:t>
            </a:r>
            <a:r>
              <a:rPr lang="en-US" sz="4800" dirty="0"/>
              <a:t> </a:t>
            </a:r>
            <a:r>
              <a:rPr lang="en-US" sz="4800" dirty="0" err="1"/>
              <a:t>thắng</a:t>
            </a:r>
            <a:r>
              <a:rPr lang="en-US" sz="4800" dirty="0"/>
              <a:t> </a:t>
            </a:r>
            <a:r>
              <a:rPr lang="en-US" sz="4800" dirty="0" err="1"/>
              <a:t>lợi</a:t>
            </a:r>
            <a:r>
              <a:rPr lang="en-US" sz="4800" dirty="0"/>
              <a:t> ở </a:t>
            </a:r>
            <a:r>
              <a:rPr lang="en-US" sz="4800" dirty="0" err="1"/>
              <a:t>Hà</a:t>
            </a:r>
            <a:r>
              <a:rPr lang="en-US" sz="4800" dirty="0"/>
              <a:t> </a:t>
            </a:r>
            <a:r>
              <a:rPr lang="en-US" sz="4800" dirty="0" err="1"/>
              <a:t>Nội</a:t>
            </a:r>
            <a:r>
              <a:rPr lang="en-US" sz="4800" dirty="0"/>
              <a:t> </a:t>
            </a:r>
            <a:r>
              <a:rPr lang="en-US" sz="4800" dirty="0" err="1"/>
              <a:t>làm</a:t>
            </a:r>
            <a:r>
              <a:rPr lang="en-US" sz="4800" dirty="0"/>
              <a:t> </a:t>
            </a:r>
            <a:r>
              <a:rPr lang="en-US" sz="4800" dirty="0" err="1"/>
              <a:t>kẻ</a:t>
            </a:r>
            <a:r>
              <a:rPr lang="en-US" sz="4800" dirty="0"/>
              <a:t> </a:t>
            </a:r>
            <a:r>
              <a:rPr lang="en-US" sz="4800" dirty="0" err="1"/>
              <a:t>thù</a:t>
            </a:r>
            <a:r>
              <a:rPr lang="en-US" sz="4800" dirty="0"/>
              <a:t> </a:t>
            </a:r>
            <a:r>
              <a:rPr lang="en-US" sz="4800" dirty="0" err="1"/>
              <a:t>hoang</a:t>
            </a:r>
            <a:r>
              <a:rPr lang="en-US" sz="4800" dirty="0"/>
              <a:t> </a:t>
            </a:r>
            <a:r>
              <a:rPr lang="en-US" sz="4800" dirty="0" err="1"/>
              <a:t>mang</a:t>
            </a:r>
            <a:r>
              <a:rPr lang="en-US" sz="4800" dirty="0"/>
              <a:t>, </a:t>
            </a:r>
            <a:r>
              <a:rPr lang="en-US" sz="4800" dirty="0" err="1"/>
              <a:t>dao</a:t>
            </a:r>
            <a:r>
              <a:rPr lang="en-US" sz="4800" dirty="0"/>
              <a:t> </a:t>
            </a:r>
            <a:r>
              <a:rPr lang="en-US" sz="4800" dirty="0" err="1"/>
              <a:t>động</a:t>
            </a:r>
            <a:r>
              <a:rPr lang="en-US" sz="4800" dirty="0"/>
              <a:t>. </a:t>
            </a:r>
            <a:r>
              <a:rPr lang="en-US" sz="4800" dirty="0" err="1"/>
              <a:t>Có</a:t>
            </a:r>
            <a:r>
              <a:rPr lang="en-US" sz="4800" dirty="0"/>
              <a:t> </a:t>
            </a:r>
            <a:r>
              <a:rPr lang="en-US" sz="4800" dirty="0" err="1"/>
              <a:t>tác</a:t>
            </a:r>
            <a:r>
              <a:rPr lang="en-US" sz="4800" dirty="0"/>
              <a:t> </a:t>
            </a:r>
            <a:r>
              <a:rPr lang="en-US" sz="4800" dirty="0" err="1"/>
              <a:t>động</a:t>
            </a:r>
            <a:r>
              <a:rPr lang="en-US" sz="4800" dirty="0"/>
              <a:t> </a:t>
            </a:r>
            <a:r>
              <a:rPr lang="en-US" sz="4800" dirty="0" err="1"/>
              <a:t>đến</a:t>
            </a:r>
            <a:r>
              <a:rPr lang="en-US" sz="4800" dirty="0"/>
              <a:t> </a:t>
            </a:r>
            <a:r>
              <a:rPr lang="en-US" sz="4800" dirty="0" err="1"/>
              <a:t>khởi</a:t>
            </a:r>
            <a:r>
              <a:rPr lang="en-US" sz="4800" dirty="0"/>
              <a:t> </a:t>
            </a:r>
            <a:r>
              <a:rPr lang="en-US" sz="4800" dirty="0" err="1"/>
              <a:t>nghĩa</a:t>
            </a:r>
            <a:r>
              <a:rPr lang="en-US" sz="4800" dirty="0"/>
              <a:t> </a:t>
            </a:r>
            <a:r>
              <a:rPr lang="en-US" sz="4800" dirty="0" err="1"/>
              <a:t>giành</a:t>
            </a:r>
            <a:r>
              <a:rPr lang="en-US" sz="4800" dirty="0"/>
              <a:t> </a:t>
            </a:r>
            <a:r>
              <a:rPr lang="en-US" sz="4800" dirty="0" err="1"/>
              <a:t>chính</a:t>
            </a:r>
            <a:r>
              <a:rPr lang="en-US" sz="4800" dirty="0"/>
              <a:t> </a:t>
            </a:r>
            <a:r>
              <a:rPr lang="en-US" sz="4800" dirty="0" err="1"/>
              <a:t>quyền</a:t>
            </a:r>
            <a:r>
              <a:rPr lang="en-US" sz="4800" dirty="0"/>
              <a:t> </a:t>
            </a:r>
            <a:r>
              <a:rPr lang="en-US" sz="4800" dirty="0" err="1"/>
              <a:t>trong</a:t>
            </a:r>
            <a:r>
              <a:rPr lang="en-US" sz="4800" dirty="0"/>
              <a:t> </a:t>
            </a:r>
            <a:r>
              <a:rPr lang="en-US" sz="4800" dirty="0" err="1"/>
              <a:t>cả</a:t>
            </a:r>
            <a:r>
              <a:rPr lang="en-US" sz="4800" dirty="0"/>
              <a:t> </a:t>
            </a:r>
            <a:r>
              <a:rPr lang="en-US" sz="4800" dirty="0" err="1"/>
              <a:t>nước</a:t>
            </a:r>
            <a:r>
              <a:rPr lang="en-US" sz="4800" dirty="0"/>
              <a:t>.</a:t>
            </a:r>
          </a:p>
        </p:txBody>
      </p:sp>
    </p:spTree>
    <p:extLst>
      <p:ext uri="{BB962C8B-B14F-4D97-AF65-F5344CB8AC3E}">
        <p14:creationId xmlns:p14="http://schemas.microsoft.com/office/powerpoint/2010/main" val="252232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1154" y="432230"/>
            <a:ext cx="10179627" cy="747897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4000" dirty="0" err="1"/>
              <a:t>cuộc</a:t>
            </a:r>
            <a:r>
              <a:rPr lang="en-US" sz="4000" dirty="0"/>
              <a:t> </a:t>
            </a:r>
            <a:r>
              <a:rPr lang="en-US" sz="4000" dirty="0" err="1"/>
              <a:t>khởi</a:t>
            </a:r>
            <a:r>
              <a:rPr lang="en-US" sz="4000" dirty="0"/>
              <a:t> </a:t>
            </a:r>
            <a:r>
              <a:rPr lang="en-US" sz="4000" dirty="0" err="1"/>
              <a:t>nghĩa</a:t>
            </a:r>
            <a:r>
              <a:rPr lang="en-US" sz="4000" dirty="0"/>
              <a:t> </a:t>
            </a:r>
            <a:r>
              <a:rPr lang="en-US" sz="4000" dirty="0" err="1"/>
              <a:t>giành</a:t>
            </a:r>
            <a:r>
              <a:rPr lang="en-US" sz="4000" dirty="0"/>
              <a:t> </a:t>
            </a:r>
            <a:r>
              <a:rPr lang="en-US" sz="4000" dirty="0" err="1"/>
              <a:t>chính</a:t>
            </a:r>
            <a:r>
              <a:rPr lang="en-US" sz="4000" dirty="0"/>
              <a:t> </a:t>
            </a:r>
            <a:r>
              <a:rPr lang="en-US" sz="4000" dirty="0" err="1"/>
              <a:t>quyền</a:t>
            </a:r>
            <a:r>
              <a:rPr lang="en-US" sz="4000" dirty="0"/>
              <a:t> </a:t>
            </a:r>
            <a:r>
              <a:rPr lang="en-US" sz="4000" dirty="0" err="1"/>
              <a:t>trong</a:t>
            </a:r>
            <a:r>
              <a:rPr lang="en-US" sz="4000" dirty="0"/>
              <a:t> </a:t>
            </a:r>
            <a:r>
              <a:rPr lang="en-US" sz="4000" dirty="0" err="1"/>
              <a:t>cả</a:t>
            </a:r>
            <a:r>
              <a:rPr lang="en-US" sz="4000" dirty="0"/>
              <a:t> </a:t>
            </a:r>
            <a:r>
              <a:rPr lang="en-US" sz="4000" dirty="0" err="1"/>
              <a:t>nước</a:t>
            </a:r>
            <a:r>
              <a:rPr lang="en-US" sz="4000" dirty="0"/>
              <a:t> </a:t>
            </a:r>
            <a:r>
              <a:rPr lang="en-US" sz="4000" dirty="0" err="1"/>
              <a:t>càng</a:t>
            </a:r>
            <a:r>
              <a:rPr lang="en-US" sz="4000" dirty="0"/>
              <a:t> </a:t>
            </a:r>
            <a:r>
              <a:rPr lang="en-US" sz="4000" dirty="0" err="1"/>
              <a:t>lan</a:t>
            </a:r>
            <a:r>
              <a:rPr lang="en-US" sz="4000" dirty="0"/>
              <a:t> </a:t>
            </a:r>
            <a:r>
              <a:rPr lang="en-US" sz="4000" dirty="0" err="1"/>
              <a:t>nhanh</a:t>
            </a:r>
            <a:r>
              <a:rPr lang="en-US" sz="4000" dirty="0"/>
              <a:t> </a:t>
            </a:r>
            <a:r>
              <a:rPr lang="en-US" sz="4000" dirty="0" err="1"/>
              <a:t>như</a:t>
            </a:r>
            <a:r>
              <a:rPr lang="en-US" sz="4000" dirty="0"/>
              <a:t> </a:t>
            </a:r>
            <a:r>
              <a:rPr lang="en-US" sz="4000" dirty="0" err="1"/>
              <a:t>một</a:t>
            </a:r>
            <a:r>
              <a:rPr lang="en-US" sz="4000" dirty="0"/>
              <a:t> </a:t>
            </a:r>
            <a:r>
              <a:rPr lang="en-US" sz="4000" dirty="0" err="1"/>
              <a:t>dây</a:t>
            </a:r>
            <a:r>
              <a:rPr lang="en-US" sz="4000" dirty="0"/>
              <a:t> </a:t>
            </a:r>
            <a:r>
              <a:rPr lang="en-US" sz="4000" dirty="0" err="1"/>
              <a:t>thuốc</a:t>
            </a:r>
            <a:r>
              <a:rPr lang="en-US" sz="4000" dirty="0"/>
              <a:t> </a:t>
            </a:r>
            <a:r>
              <a:rPr lang="en-US" sz="4000" dirty="0" err="1"/>
              <a:t>nổ</a:t>
            </a:r>
            <a:r>
              <a:rPr lang="en-US" sz="4000" dirty="0"/>
              <a:t>. </a:t>
            </a:r>
          </a:p>
          <a:p>
            <a:r>
              <a:rPr lang="en-US" sz="4000" dirty="0"/>
              <a:t>+ </a:t>
            </a:r>
            <a:r>
              <a:rPr lang="en-US" sz="4000" dirty="0" err="1"/>
              <a:t>Huế</a:t>
            </a:r>
            <a:r>
              <a:rPr lang="en-US" sz="4000" dirty="0"/>
              <a:t> </a:t>
            </a:r>
            <a:r>
              <a:rPr lang="en-US" sz="4000" dirty="0" err="1"/>
              <a:t>khởi</a:t>
            </a:r>
            <a:r>
              <a:rPr lang="en-US" sz="4000" dirty="0"/>
              <a:t> </a:t>
            </a:r>
            <a:r>
              <a:rPr lang="en-US" sz="4000" dirty="0" err="1"/>
              <a:t>nghĩa</a:t>
            </a:r>
            <a:r>
              <a:rPr lang="en-US" sz="4000" dirty="0"/>
              <a:t> </a:t>
            </a:r>
            <a:r>
              <a:rPr lang="en-US" sz="4000" dirty="0" err="1"/>
              <a:t>thắng</a:t>
            </a:r>
            <a:r>
              <a:rPr lang="en-US" sz="4000" dirty="0"/>
              <a:t> </a:t>
            </a:r>
            <a:r>
              <a:rPr lang="en-US" sz="4000" dirty="0" err="1"/>
              <a:t>lợi</a:t>
            </a:r>
            <a:r>
              <a:rPr lang="en-US" sz="4000" dirty="0"/>
              <a:t> 23/8/1945. </a:t>
            </a:r>
          </a:p>
          <a:p>
            <a:r>
              <a:rPr lang="en-US" sz="4000" dirty="0"/>
              <a:t>+ 25/8/1945, </a:t>
            </a:r>
            <a:r>
              <a:rPr lang="en-US" sz="4000" dirty="0" err="1"/>
              <a:t>Khởi</a:t>
            </a:r>
            <a:r>
              <a:rPr lang="en-US" sz="4000" dirty="0"/>
              <a:t> </a:t>
            </a:r>
            <a:r>
              <a:rPr lang="en-US" sz="4000" dirty="0" err="1"/>
              <a:t>nghĩa</a:t>
            </a:r>
            <a:r>
              <a:rPr lang="en-US" sz="4000" dirty="0"/>
              <a:t>  </a:t>
            </a:r>
            <a:r>
              <a:rPr lang="en-US" sz="4000" dirty="0" err="1"/>
              <a:t>giành</a:t>
            </a:r>
            <a:r>
              <a:rPr lang="en-US" sz="4000" dirty="0"/>
              <a:t> </a:t>
            </a:r>
            <a:r>
              <a:rPr lang="en-US" sz="4000" dirty="0" err="1"/>
              <a:t>thắng</a:t>
            </a:r>
            <a:r>
              <a:rPr lang="en-US" sz="4000" dirty="0"/>
              <a:t> </a:t>
            </a:r>
            <a:r>
              <a:rPr lang="en-US" sz="4000" dirty="0" err="1"/>
              <a:t>lợi</a:t>
            </a:r>
            <a:r>
              <a:rPr lang="en-US" sz="4000" dirty="0"/>
              <a:t> ở </a:t>
            </a:r>
            <a:r>
              <a:rPr lang="en-US" sz="4000" dirty="0" err="1"/>
              <a:t>Sài</a:t>
            </a:r>
            <a:r>
              <a:rPr lang="en-US" sz="4000" dirty="0"/>
              <a:t> </a:t>
            </a:r>
            <a:r>
              <a:rPr lang="en-US" sz="4000" dirty="0" err="1"/>
              <a:t>Gòn</a:t>
            </a:r>
            <a:r>
              <a:rPr lang="en-US" sz="4000" dirty="0"/>
              <a:t>. </a:t>
            </a:r>
          </a:p>
          <a:p>
            <a:r>
              <a:rPr lang="en-US" sz="4000" dirty="0"/>
              <a:t>+ </a:t>
            </a:r>
            <a:r>
              <a:rPr lang="en-US" sz="4000" dirty="0" err="1"/>
              <a:t>Từ</a:t>
            </a:r>
            <a:r>
              <a:rPr lang="en-US" sz="4000" dirty="0"/>
              <a:t> 25 -&gt; 28/8, </a:t>
            </a:r>
            <a:r>
              <a:rPr lang="en-US" sz="4000" dirty="0" err="1"/>
              <a:t>các</a:t>
            </a:r>
            <a:r>
              <a:rPr lang="en-US" sz="4000" dirty="0"/>
              <a:t> </a:t>
            </a:r>
            <a:r>
              <a:rPr lang="en-US" sz="4000" dirty="0" err="1"/>
              <a:t>tỉnh</a:t>
            </a:r>
            <a:r>
              <a:rPr lang="en-US" sz="4000" dirty="0"/>
              <a:t> </a:t>
            </a:r>
            <a:r>
              <a:rPr lang="en-US" sz="4000" dirty="0" err="1"/>
              <a:t>còn</a:t>
            </a:r>
            <a:r>
              <a:rPr lang="en-US" sz="4000" dirty="0"/>
              <a:t> </a:t>
            </a:r>
            <a:r>
              <a:rPr lang="en-US" sz="4000" dirty="0" err="1"/>
              <a:t>lại</a:t>
            </a:r>
            <a:r>
              <a:rPr lang="en-US" sz="4000" dirty="0"/>
              <a:t> </a:t>
            </a:r>
            <a:r>
              <a:rPr lang="en-US" sz="4000" dirty="0" err="1"/>
              <a:t>của</a:t>
            </a:r>
            <a:r>
              <a:rPr lang="en-US" sz="4000" dirty="0"/>
              <a:t> Nam </a:t>
            </a:r>
            <a:r>
              <a:rPr lang="en-US" sz="4000" dirty="0" err="1"/>
              <a:t>Bộ</a:t>
            </a:r>
            <a:r>
              <a:rPr lang="en-US" sz="4000" dirty="0"/>
              <a:t> </a:t>
            </a:r>
            <a:r>
              <a:rPr lang="en-US" sz="4000" dirty="0" err="1"/>
              <a:t>giành</a:t>
            </a:r>
            <a:r>
              <a:rPr lang="en-US" sz="4000" dirty="0"/>
              <a:t> </a:t>
            </a:r>
            <a:r>
              <a:rPr lang="en-US" sz="4000" dirty="0" err="1"/>
              <a:t>chính</a:t>
            </a:r>
            <a:r>
              <a:rPr lang="en-US" sz="4000" dirty="0"/>
              <a:t> </a:t>
            </a:r>
            <a:r>
              <a:rPr lang="en-US" sz="4000" dirty="0" err="1"/>
              <a:t>quyền</a:t>
            </a:r>
            <a:r>
              <a:rPr lang="en-US" sz="4000" dirty="0"/>
              <a:t>.</a:t>
            </a:r>
          </a:p>
          <a:p>
            <a:r>
              <a:rPr lang="en-US" sz="4000" dirty="0"/>
              <a:t>=&gt; </a:t>
            </a:r>
            <a:r>
              <a:rPr lang="en-US" sz="4000" dirty="0" err="1"/>
              <a:t>Như</a:t>
            </a:r>
            <a:r>
              <a:rPr lang="en-US" sz="4000" dirty="0"/>
              <a:t> </a:t>
            </a:r>
            <a:r>
              <a:rPr lang="en-US" sz="4000" dirty="0" err="1"/>
              <a:t>vậy</a:t>
            </a:r>
            <a:r>
              <a:rPr lang="en-US" sz="4000" dirty="0"/>
              <a:t>, </a:t>
            </a:r>
            <a:r>
              <a:rPr lang="en-US" sz="4000" dirty="0" err="1"/>
              <a:t>chỉ</a:t>
            </a:r>
            <a:r>
              <a:rPr lang="en-US" sz="4000" dirty="0"/>
              <a:t> </a:t>
            </a:r>
            <a:r>
              <a:rPr lang="en-US" sz="4000" dirty="0" err="1"/>
              <a:t>trong</a:t>
            </a:r>
            <a:r>
              <a:rPr lang="en-US" sz="4000" dirty="0"/>
              <a:t> </a:t>
            </a:r>
            <a:r>
              <a:rPr lang="en-US" sz="4000" dirty="0" err="1"/>
              <a:t>vòng</a:t>
            </a:r>
            <a:r>
              <a:rPr lang="en-US" sz="4000" dirty="0"/>
              <a:t> 15 </a:t>
            </a:r>
            <a:r>
              <a:rPr lang="en-US" sz="4000" dirty="0" err="1"/>
              <a:t>ngày</a:t>
            </a:r>
            <a:r>
              <a:rPr lang="en-US" sz="4000" dirty="0"/>
              <a:t> (14 -&gt; 28/8/1945) </a:t>
            </a:r>
            <a:r>
              <a:rPr lang="en-US" sz="4000" dirty="0" err="1"/>
              <a:t>chúng</a:t>
            </a:r>
            <a:r>
              <a:rPr lang="en-US" sz="4000" dirty="0"/>
              <a:t> ta </a:t>
            </a:r>
            <a:r>
              <a:rPr lang="en-US" sz="4000" dirty="0" err="1"/>
              <a:t>đã</a:t>
            </a:r>
            <a:r>
              <a:rPr lang="en-US" sz="4000" dirty="0"/>
              <a:t> </a:t>
            </a:r>
            <a:r>
              <a:rPr lang="en-US" sz="4000" dirty="0" err="1"/>
              <a:t>Tổng</a:t>
            </a:r>
            <a:r>
              <a:rPr lang="en-US" sz="4000" dirty="0"/>
              <a:t> </a:t>
            </a:r>
            <a:r>
              <a:rPr lang="en-US" sz="4000" dirty="0" err="1"/>
              <a:t>khởi</a:t>
            </a:r>
            <a:r>
              <a:rPr lang="en-US" sz="4000" dirty="0"/>
              <a:t> </a:t>
            </a:r>
            <a:r>
              <a:rPr lang="en-US" sz="4000" dirty="0" err="1"/>
              <a:t>nghĩa</a:t>
            </a:r>
            <a:r>
              <a:rPr lang="en-US" sz="4000" dirty="0"/>
              <a:t> </a:t>
            </a:r>
            <a:r>
              <a:rPr lang="en-US" sz="4000" dirty="0" err="1"/>
              <a:t>thắng</a:t>
            </a:r>
            <a:r>
              <a:rPr lang="en-US" sz="4000" dirty="0"/>
              <a:t> </a:t>
            </a:r>
            <a:r>
              <a:rPr lang="en-US" sz="4000" dirty="0" err="1"/>
              <a:t>lợi</a:t>
            </a:r>
            <a:r>
              <a:rPr lang="en-US" sz="4000" dirty="0"/>
              <a:t> </a:t>
            </a:r>
            <a:r>
              <a:rPr lang="en-US" sz="4000" dirty="0" err="1"/>
              <a:t>trong</a:t>
            </a:r>
            <a:r>
              <a:rPr lang="en-US" sz="4000" dirty="0"/>
              <a:t> </a:t>
            </a:r>
            <a:r>
              <a:rPr lang="en-US" sz="4000" dirty="0" err="1"/>
              <a:t>cả</a:t>
            </a:r>
            <a:r>
              <a:rPr lang="en-US" sz="4000" dirty="0"/>
              <a:t> </a:t>
            </a:r>
            <a:r>
              <a:rPr lang="en-US" sz="4000" dirty="0" err="1"/>
              <a:t>nước</a:t>
            </a:r>
            <a:r>
              <a:rPr lang="en-US" sz="4000" dirty="0"/>
              <a:t>.</a:t>
            </a:r>
          </a:p>
          <a:p>
            <a:r>
              <a:rPr lang="en-US" sz="4000" dirty="0"/>
              <a:t>+ </a:t>
            </a:r>
            <a:r>
              <a:rPr lang="en-US" sz="4000" dirty="0" err="1"/>
              <a:t>Ngày</a:t>
            </a:r>
            <a:r>
              <a:rPr lang="en-US" sz="4000" dirty="0"/>
              <a:t> 30/8/1945, </a:t>
            </a:r>
            <a:r>
              <a:rPr lang="en-US" sz="4000" dirty="0" err="1"/>
              <a:t>vua</a:t>
            </a:r>
            <a:r>
              <a:rPr lang="en-US" sz="4000" dirty="0"/>
              <a:t> </a:t>
            </a:r>
            <a:r>
              <a:rPr lang="en-US" sz="4000" dirty="0" err="1"/>
              <a:t>Bảo</a:t>
            </a:r>
            <a:r>
              <a:rPr lang="en-US" sz="4000" dirty="0"/>
              <a:t> </a:t>
            </a:r>
            <a:r>
              <a:rPr lang="en-US" sz="4000" dirty="0" err="1"/>
              <a:t>Đại</a:t>
            </a:r>
            <a:r>
              <a:rPr lang="en-US" sz="4000" dirty="0"/>
              <a:t> </a:t>
            </a:r>
            <a:r>
              <a:rPr lang="en-US" sz="4000" dirty="0" err="1"/>
              <a:t>thoái</a:t>
            </a:r>
            <a:r>
              <a:rPr lang="en-US" sz="4000" dirty="0"/>
              <a:t> </a:t>
            </a:r>
            <a:r>
              <a:rPr lang="en-US" sz="4000" dirty="0" err="1"/>
              <a:t>vị</a:t>
            </a:r>
            <a:r>
              <a:rPr lang="en-US" sz="4000" dirty="0"/>
              <a:t> </a:t>
            </a:r>
            <a:r>
              <a:rPr lang="en-US" sz="4000" dirty="0" err="1"/>
              <a:t>chấm</a:t>
            </a:r>
            <a:r>
              <a:rPr lang="en-US" sz="4000" dirty="0"/>
              <a:t> </a:t>
            </a:r>
            <a:r>
              <a:rPr lang="en-US" sz="4000" dirty="0" err="1"/>
              <a:t>dứt</a:t>
            </a:r>
            <a:r>
              <a:rPr lang="en-US" sz="4000" dirty="0"/>
              <a:t> </a:t>
            </a:r>
            <a:r>
              <a:rPr lang="en-US" sz="4000" dirty="0" err="1"/>
              <a:t>vĩnh</a:t>
            </a:r>
            <a:r>
              <a:rPr lang="en-US" sz="4000" dirty="0"/>
              <a:t> </a:t>
            </a:r>
            <a:r>
              <a:rPr lang="en-US" sz="4000" dirty="0" err="1"/>
              <a:t>viễn</a:t>
            </a:r>
            <a:r>
              <a:rPr lang="en-US" sz="4000" dirty="0"/>
              <a:t> </a:t>
            </a:r>
            <a:r>
              <a:rPr lang="en-US" sz="4000" dirty="0" err="1"/>
              <a:t>chế</a:t>
            </a:r>
            <a:r>
              <a:rPr lang="en-US" sz="4000" dirty="0"/>
              <a:t> </a:t>
            </a:r>
            <a:r>
              <a:rPr lang="en-US" sz="4000" dirty="0" err="1"/>
              <a:t>độ</a:t>
            </a:r>
            <a:r>
              <a:rPr lang="en-US" sz="4000" dirty="0"/>
              <a:t> </a:t>
            </a:r>
            <a:r>
              <a:rPr lang="en-US" sz="4000" dirty="0" err="1"/>
              <a:t>quân</a:t>
            </a:r>
            <a:r>
              <a:rPr lang="en-US" sz="4000" dirty="0"/>
              <a:t> </a:t>
            </a:r>
            <a:r>
              <a:rPr lang="en-US" sz="4000" dirty="0" err="1"/>
              <a:t>chủ</a:t>
            </a:r>
            <a:r>
              <a:rPr lang="en-US" sz="4000" dirty="0"/>
              <a:t> </a:t>
            </a:r>
            <a:r>
              <a:rPr lang="en-US" sz="4000" dirty="0" err="1"/>
              <a:t>trên</a:t>
            </a:r>
            <a:r>
              <a:rPr lang="en-US" sz="4000" dirty="0"/>
              <a:t> </a:t>
            </a:r>
            <a:r>
              <a:rPr lang="en-US" sz="4000" dirty="0" err="1"/>
              <a:t>đất</a:t>
            </a:r>
            <a:r>
              <a:rPr lang="en-US" sz="4000" dirty="0"/>
              <a:t> </a:t>
            </a:r>
            <a:r>
              <a:rPr lang="en-US" sz="4000" dirty="0" err="1"/>
              <a:t>nước</a:t>
            </a:r>
            <a:r>
              <a:rPr lang="en-US" sz="4000" dirty="0"/>
              <a:t> ta</a:t>
            </a:r>
          </a:p>
        </p:txBody>
      </p:sp>
    </p:spTree>
    <p:extLst>
      <p:ext uri="{BB962C8B-B14F-4D97-AF65-F5344CB8AC3E}">
        <p14:creationId xmlns:p14="http://schemas.microsoft.com/office/powerpoint/2010/main" val="28601991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53671" y="2192536"/>
            <a:ext cx="7703840" cy="523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4"/>
          </a:fillRef>
          <a:effectRef idx="1">
            <a:schemeClr val="accent4"/>
          </a:effectRef>
          <a:fontRef idx="minor">
            <a:schemeClr val="lt1"/>
          </a:fontRef>
        </p:style>
        <p:txBody>
          <a:bodyPr wrap="none">
            <a:spAutoFit/>
          </a:bodyPr>
          <a:lstStyle/>
          <a:p>
            <a:pPr lvl="0" eaLnBrk="0" fontAlgn="base" hangingPunct="0">
              <a:spcBef>
                <a:spcPct val="0"/>
              </a:spcBef>
              <a:spcAft>
                <a:spcPct val="0"/>
              </a:spcAft>
            </a:pPr>
            <a:r>
              <a:rPr lang="en-US" altLang="en-US" sz="2800" b="1" dirty="0">
                <a:solidFill>
                  <a:srgbClr val="0000CC"/>
                </a:solidFill>
                <a:latin typeface="Arial" panose="020B0604020202020204" pitchFamily="34" charset="0"/>
                <a:cs typeface="Arial" panose="020B0604020202020204" pitchFamily="34" charset="0"/>
              </a:rPr>
              <a:t>I. LỆNH TỔNG KHỞI NGHĨA ĐƯỢC BAN BỐ.</a:t>
            </a:r>
            <a:endParaRPr lang="en-US" altLang="en-US" sz="2800" dirty="0">
              <a:solidFill>
                <a:prstClr val="black"/>
              </a:solidFill>
              <a:latin typeface="Arial" panose="020B0604020202020204" pitchFamily="34" charset="0"/>
              <a:cs typeface="Arial" panose="020B0604020202020204" pitchFamily="34" charset="0"/>
            </a:endParaRPr>
          </a:p>
        </p:txBody>
      </p:sp>
      <p:sp>
        <p:nvSpPr>
          <p:cNvPr id="4" name="Rectangle 3"/>
          <p:cNvSpPr/>
          <p:nvPr/>
        </p:nvSpPr>
        <p:spPr>
          <a:xfrm>
            <a:off x="2353671" y="3270772"/>
            <a:ext cx="6532558" cy="46166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lvl="0" fontAlgn="base">
              <a:spcBef>
                <a:spcPct val="0"/>
              </a:spcBef>
              <a:spcAft>
                <a:spcPct val="0"/>
              </a:spcAft>
            </a:pPr>
            <a:r>
              <a:rPr lang="en-US" altLang="en-US" sz="2400" b="1" dirty="0">
                <a:solidFill>
                  <a:srgbClr val="0000CC"/>
                </a:solidFill>
                <a:latin typeface="Arial" panose="020B0604020202020204" pitchFamily="34" charset="0"/>
                <a:cs typeface="Arial" panose="020B0604020202020204" pitchFamily="34" charset="0"/>
              </a:rPr>
              <a:t>II. GIÀNH CHÍNH QUYỀN TRONG CẢ NƯỚC</a:t>
            </a:r>
          </a:p>
        </p:txBody>
      </p:sp>
      <p:sp>
        <p:nvSpPr>
          <p:cNvPr id="5" name="Rectangle 4"/>
          <p:cNvSpPr/>
          <p:nvPr/>
        </p:nvSpPr>
        <p:spPr>
          <a:xfrm>
            <a:off x="2353672" y="4287453"/>
            <a:ext cx="7790289" cy="46166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lvl="0" eaLnBrk="0" fontAlgn="base" hangingPunct="0">
              <a:spcBef>
                <a:spcPct val="0"/>
              </a:spcBef>
              <a:spcAft>
                <a:spcPct val="0"/>
              </a:spcAft>
            </a:pPr>
            <a:r>
              <a:rPr lang="en-US" altLang="en-US" sz="2400" b="1" dirty="0">
                <a:solidFill>
                  <a:srgbClr val="0000CC"/>
                </a:solidFill>
                <a:latin typeface="Arial" panose="020B0604020202020204" pitchFamily="34" charset="0"/>
                <a:cs typeface="Arial" panose="020B0604020202020204" pitchFamily="34" charset="0"/>
              </a:rPr>
              <a:t>III. NGUYÊN NHÂN THẮNG LỢI, Ý NGHĨA LỊCH SỬ.</a:t>
            </a:r>
            <a:endParaRPr lang="en-US" altLang="en-US" sz="2400" dirty="0">
              <a:solidFill>
                <a:prstClr val="black"/>
              </a:solidFill>
              <a:latin typeface="Arial" panose="020B0604020202020204" pitchFamily="34" charset="0"/>
              <a:cs typeface="Arial" panose="020B0604020202020204" pitchFamily="34" charset="0"/>
            </a:endParaRPr>
          </a:p>
        </p:txBody>
      </p:sp>
      <p:sp>
        <p:nvSpPr>
          <p:cNvPr id="6" name="Rectangle 5"/>
          <p:cNvSpPr/>
          <p:nvPr/>
        </p:nvSpPr>
        <p:spPr>
          <a:xfrm>
            <a:off x="473505" y="176947"/>
            <a:ext cx="11099515" cy="107721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lvl="0" algn="ctr" fontAlgn="base">
              <a:spcBef>
                <a:spcPct val="0"/>
              </a:spcBef>
              <a:spcAft>
                <a:spcPct val="0"/>
              </a:spcAft>
            </a:pPr>
            <a:r>
              <a:rPr lang="en-US" altLang="en-US" sz="32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BÀI 23: TỒNG KHỞI NGHĨA THÁNG TÁM  NĂM 1945 VÀ </a:t>
            </a:r>
          </a:p>
          <a:p>
            <a:pPr lvl="0" algn="ctr" fontAlgn="base">
              <a:spcBef>
                <a:spcPct val="0"/>
              </a:spcBef>
              <a:spcAft>
                <a:spcPct val="0"/>
              </a:spcAft>
            </a:pPr>
            <a:r>
              <a:rPr lang="en-US" altLang="en-US" sz="32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SỰ THÀNH LẬP NƯỚC VIỆT NAM DÂN CHỦ CỘNG HÒA</a:t>
            </a:r>
          </a:p>
        </p:txBody>
      </p:sp>
    </p:spTree>
    <p:extLst>
      <p:ext uri="{BB962C8B-B14F-4D97-AF65-F5344CB8AC3E}">
        <p14:creationId xmlns:p14="http://schemas.microsoft.com/office/powerpoint/2010/main" val="133501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àn cảnh ban bố lệnh tổng khởi nghĩ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0"/>
          </a:xfrm>
          <a:prstGeom prst="rect">
            <a:avLst/>
          </a:prstGeom>
        </p:spPr>
      </p:pic>
      <p:sp>
        <p:nvSpPr>
          <p:cNvPr id="3" name="TextBox 2"/>
          <p:cNvSpPr txBox="1"/>
          <p:nvPr/>
        </p:nvSpPr>
        <p:spPr>
          <a:xfrm>
            <a:off x="1804737" y="6545179"/>
            <a:ext cx="7543800" cy="461665"/>
          </a:xfrm>
          <a:prstGeom prst="rect">
            <a:avLst/>
          </a:prstGeom>
          <a:noFill/>
        </p:spPr>
        <p:txBody>
          <a:bodyPr wrap="square" rtlCol="0">
            <a:spAutoFit/>
          </a:bodyPr>
          <a:lstStyle/>
          <a:p>
            <a:pPr algn="ctr"/>
            <a:r>
              <a:rPr lang="en-US" sz="2400" b="1" dirty="0" smtClean="0">
                <a:solidFill>
                  <a:srgbClr val="FFC000"/>
                </a:solidFill>
              </a:rPr>
              <a:t>HOÀN CẢNH BAN BỐ TỔN KHỞI NGHĨA</a:t>
            </a:r>
            <a:endParaRPr lang="vi-VN" sz="2400" b="1" dirty="0">
              <a:solidFill>
                <a:srgbClr val="FFC000"/>
              </a:solidFill>
            </a:endParaRPr>
          </a:p>
        </p:txBody>
      </p:sp>
    </p:spTree>
    <p:extLst>
      <p:ext uri="{BB962C8B-B14F-4D97-AF65-F5344CB8AC3E}">
        <p14:creationId xmlns:p14="http://schemas.microsoft.com/office/powerpoint/2010/main" val="30965384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782" y="405246"/>
            <a:ext cx="10816936" cy="6567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2296" y="571934"/>
            <a:ext cx="56673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269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barn(inVertical)">
                                      <p:cBhvr>
                                        <p:cTn id="7" dur="500"/>
                                        <p:tgtEl>
                                          <p:spTgt spid="92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barn(inVertical)">
                                      <p:cBhvr>
                                        <p:cTn id="12"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180108" y="185989"/>
            <a:ext cx="10699173"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3600" b="1" i="1" dirty="0" err="1">
                <a:solidFill>
                  <a:srgbClr val="0000FF"/>
                </a:solidFill>
                <a:latin typeface="Times New Roman" pitchFamily="18" charset="0"/>
                <a:cs typeface="Times New Roman" pitchFamily="18" charset="0"/>
              </a:rPr>
              <a:t>III.Ý</a:t>
            </a:r>
            <a:r>
              <a:rPr lang="en-US" sz="3600" b="1" i="1" dirty="0">
                <a:solidFill>
                  <a:srgbClr val="0000FF"/>
                </a:solidFill>
                <a:latin typeface="Times New Roman" pitchFamily="18" charset="0"/>
                <a:cs typeface="Times New Roman" pitchFamily="18" charset="0"/>
              </a:rPr>
              <a:t> </a:t>
            </a:r>
            <a:r>
              <a:rPr lang="en-US" sz="3600" b="1" i="1" dirty="0" err="1">
                <a:solidFill>
                  <a:srgbClr val="0000FF"/>
                </a:solidFill>
                <a:latin typeface="Times New Roman" pitchFamily="18" charset="0"/>
                <a:cs typeface="Times New Roman" pitchFamily="18" charset="0"/>
              </a:rPr>
              <a:t>nghĩa</a:t>
            </a:r>
            <a:r>
              <a:rPr lang="en-US" sz="3600" b="1" i="1" dirty="0">
                <a:solidFill>
                  <a:srgbClr val="0000FF"/>
                </a:solidFill>
                <a:latin typeface="Times New Roman" pitchFamily="18" charset="0"/>
                <a:cs typeface="Times New Roman" pitchFamily="18" charset="0"/>
              </a:rPr>
              <a:t> </a:t>
            </a:r>
            <a:r>
              <a:rPr lang="en-US" sz="3600" b="1" i="1" dirty="0" err="1">
                <a:solidFill>
                  <a:srgbClr val="0000FF"/>
                </a:solidFill>
                <a:latin typeface="Times New Roman" pitchFamily="18" charset="0"/>
                <a:cs typeface="Times New Roman" pitchFamily="18" charset="0"/>
              </a:rPr>
              <a:t>lịch</a:t>
            </a:r>
            <a:r>
              <a:rPr lang="en-US" sz="3600" b="1" i="1" dirty="0">
                <a:solidFill>
                  <a:srgbClr val="0000FF"/>
                </a:solidFill>
                <a:latin typeface="Times New Roman" pitchFamily="18" charset="0"/>
                <a:cs typeface="Times New Roman" pitchFamily="18" charset="0"/>
              </a:rPr>
              <a:t> </a:t>
            </a:r>
            <a:r>
              <a:rPr lang="en-US" sz="3600" b="1" i="1" dirty="0" err="1">
                <a:solidFill>
                  <a:srgbClr val="0000FF"/>
                </a:solidFill>
                <a:latin typeface="Times New Roman" pitchFamily="18" charset="0"/>
                <a:cs typeface="Times New Roman" pitchFamily="18" charset="0"/>
              </a:rPr>
              <a:t>sử</a:t>
            </a:r>
            <a:r>
              <a:rPr lang="en-US" sz="3600" b="1" i="1" dirty="0">
                <a:solidFill>
                  <a:srgbClr val="0000FF"/>
                </a:solidFill>
                <a:latin typeface="Times New Roman" pitchFamily="18" charset="0"/>
                <a:cs typeface="Times New Roman" pitchFamily="18" charset="0"/>
              </a:rPr>
              <a:t> </a:t>
            </a:r>
            <a:r>
              <a:rPr lang="en-US" sz="3600" b="1" i="1" dirty="0" err="1">
                <a:solidFill>
                  <a:srgbClr val="0000FF"/>
                </a:solidFill>
                <a:latin typeface="Times New Roman" pitchFamily="18" charset="0"/>
                <a:cs typeface="Times New Roman" pitchFamily="18" charset="0"/>
              </a:rPr>
              <a:t>và</a:t>
            </a:r>
            <a:r>
              <a:rPr lang="en-US" sz="3600" b="1" i="1" dirty="0">
                <a:solidFill>
                  <a:srgbClr val="0000FF"/>
                </a:solidFill>
                <a:latin typeface="Times New Roman" pitchFamily="18" charset="0"/>
                <a:cs typeface="Times New Roman" pitchFamily="18" charset="0"/>
              </a:rPr>
              <a:t> </a:t>
            </a:r>
            <a:r>
              <a:rPr lang="en-US" sz="3600" b="1" i="1" dirty="0" err="1">
                <a:solidFill>
                  <a:srgbClr val="0000FF"/>
                </a:solidFill>
                <a:latin typeface="Times New Roman" pitchFamily="18" charset="0"/>
                <a:cs typeface="Times New Roman" pitchFamily="18" charset="0"/>
              </a:rPr>
              <a:t>nguyên</a:t>
            </a:r>
            <a:r>
              <a:rPr lang="en-US" sz="3600" b="1" i="1" dirty="0">
                <a:solidFill>
                  <a:srgbClr val="0000FF"/>
                </a:solidFill>
                <a:latin typeface="Times New Roman" pitchFamily="18" charset="0"/>
                <a:cs typeface="Times New Roman" pitchFamily="18" charset="0"/>
              </a:rPr>
              <a:t> </a:t>
            </a:r>
            <a:r>
              <a:rPr lang="en-US" sz="3600" b="1" i="1" dirty="0" err="1">
                <a:solidFill>
                  <a:srgbClr val="0000FF"/>
                </a:solidFill>
                <a:latin typeface="Times New Roman" pitchFamily="18" charset="0"/>
                <a:cs typeface="Times New Roman" pitchFamily="18" charset="0"/>
              </a:rPr>
              <a:t>nhân</a:t>
            </a:r>
            <a:r>
              <a:rPr lang="en-US" sz="3600" b="1" i="1" dirty="0">
                <a:solidFill>
                  <a:srgbClr val="0000FF"/>
                </a:solidFill>
                <a:latin typeface="Times New Roman" pitchFamily="18" charset="0"/>
                <a:cs typeface="Times New Roman" pitchFamily="18" charset="0"/>
              </a:rPr>
              <a:t> </a:t>
            </a:r>
            <a:r>
              <a:rPr lang="en-US" sz="3600" b="1" i="1" dirty="0" err="1">
                <a:solidFill>
                  <a:srgbClr val="0000FF"/>
                </a:solidFill>
                <a:latin typeface="Times New Roman" pitchFamily="18" charset="0"/>
                <a:cs typeface="Times New Roman" pitchFamily="18" charset="0"/>
              </a:rPr>
              <a:t>thành</a:t>
            </a:r>
            <a:r>
              <a:rPr lang="en-US" sz="3600" b="1" i="1" dirty="0">
                <a:solidFill>
                  <a:srgbClr val="0000FF"/>
                </a:solidFill>
                <a:latin typeface="Times New Roman" pitchFamily="18" charset="0"/>
                <a:cs typeface="Times New Roman" pitchFamily="18" charset="0"/>
              </a:rPr>
              <a:t> </a:t>
            </a:r>
            <a:r>
              <a:rPr lang="en-US" sz="3600" b="1" i="1" dirty="0" err="1">
                <a:solidFill>
                  <a:srgbClr val="0000FF"/>
                </a:solidFill>
                <a:latin typeface="Times New Roman" pitchFamily="18" charset="0"/>
                <a:cs typeface="Times New Roman" pitchFamily="18" charset="0"/>
              </a:rPr>
              <a:t>công</a:t>
            </a:r>
            <a:r>
              <a:rPr lang="en-US" sz="3600" b="1" i="1" dirty="0">
                <a:solidFill>
                  <a:srgbClr val="0000FF"/>
                </a:solidFill>
                <a:latin typeface="Times New Roman" pitchFamily="18" charset="0"/>
                <a:cs typeface="Times New Roman" pitchFamily="18" charset="0"/>
              </a:rPr>
              <a:t> </a:t>
            </a:r>
            <a:r>
              <a:rPr lang="en-US" sz="3600" b="1" i="1" dirty="0" err="1">
                <a:solidFill>
                  <a:srgbClr val="0000FF"/>
                </a:solidFill>
                <a:latin typeface="Times New Roman" pitchFamily="18" charset="0"/>
                <a:cs typeface="Times New Roman" pitchFamily="18" charset="0"/>
              </a:rPr>
              <a:t>của</a:t>
            </a:r>
            <a:r>
              <a:rPr lang="en-US" sz="3600" b="1" i="1" dirty="0">
                <a:solidFill>
                  <a:srgbClr val="0000FF"/>
                </a:solidFill>
                <a:latin typeface="Times New Roman" pitchFamily="18" charset="0"/>
                <a:cs typeface="Times New Roman" pitchFamily="18" charset="0"/>
              </a:rPr>
              <a:t> </a:t>
            </a:r>
            <a:r>
              <a:rPr lang="en-US" sz="3600" b="1" i="1" dirty="0" err="1">
                <a:solidFill>
                  <a:srgbClr val="0000FF"/>
                </a:solidFill>
                <a:latin typeface="Times New Roman" pitchFamily="18" charset="0"/>
                <a:cs typeface="Times New Roman" pitchFamily="18" charset="0"/>
              </a:rPr>
              <a:t>Cách</a:t>
            </a:r>
            <a:r>
              <a:rPr lang="en-US" sz="3600" b="1" i="1" dirty="0">
                <a:solidFill>
                  <a:srgbClr val="0000FF"/>
                </a:solidFill>
                <a:latin typeface="Times New Roman" pitchFamily="18" charset="0"/>
                <a:cs typeface="Times New Roman" pitchFamily="18" charset="0"/>
              </a:rPr>
              <a:t> </a:t>
            </a:r>
            <a:r>
              <a:rPr lang="en-US" sz="3600" b="1" i="1" dirty="0" err="1">
                <a:solidFill>
                  <a:srgbClr val="0000FF"/>
                </a:solidFill>
                <a:latin typeface="Times New Roman" pitchFamily="18" charset="0"/>
                <a:cs typeface="Times New Roman" pitchFamily="18" charset="0"/>
              </a:rPr>
              <a:t>mạng</a:t>
            </a:r>
            <a:r>
              <a:rPr lang="en-US" sz="3600" b="1" i="1" dirty="0">
                <a:solidFill>
                  <a:srgbClr val="0000FF"/>
                </a:solidFill>
                <a:latin typeface="Times New Roman" pitchFamily="18" charset="0"/>
                <a:cs typeface="Times New Roman" pitchFamily="18" charset="0"/>
              </a:rPr>
              <a:t> </a:t>
            </a:r>
            <a:r>
              <a:rPr lang="en-US" sz="3600" b="1" i="1" dirty="0" err="1">
                <a:solidFill>
                  <a:srgbClr val="0000FF"/>
                </a:solidFill>
                <a:latin typeface="Times New Roman" pitchFamily="18" charset="0"/>
                <a:cs typeface="Times New Roman" pitchFamily="18" charset="0"/>
              </a:rPr>
              <a:t>tháng</a:t>
            </a:r>
            <a:r>
              <a:rPr lang="en-US" sz="3600" b="1" i="1" dirty="0">
                <a:solidFill>
                  <a:srgbClr val="0000FF"/>
                </a:solidFill>
                <a:latin typeface="Times New Roman" pitchFamily="18" charset="0"/>
                <a:cs typeface="Times New Roman" pitchFamily="18" charset="0"/>
              </a:rPr>
              <a:t> 8/1945.</a:t>
            </a:r>
          </a:p>
        </p:txBody>
      </p:sp>
      <p:sp>
        <p:nvSpPr>
          <p:cNvPr id="5" name="Rectangle 4"/>
          <p:cNvSpPr/>
          <p:nvPr/>
        </p:nvSpPr>
        <p:spPr>
          <a:xfrm>
            <a:off x="294408" y="1596737"/>
            <a:ext cx="10408228" cy="452431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1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Là</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sự</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kiện</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trọng</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đại</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của</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dân</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tộc</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Phá</a:t>
            </a:r>
            <a:r>
              <a:rPr lang="en-US" sz="3600" dirty="0">
                <a:solidFill>
                  <a:prstClr val="black"/>
                </a:solidFill>
                <a:latin typeface="Times New Roman" pitchFamily="18" charset="0"/>
                <a:cs typeface="Times New Roman" pitchFamily="18" charset="0"/>
              </a:rPr>
              <a:t> tan </a:t>
            </a:r>
            <a:r>
              <a:rPr lang="en-US" sz="3600" dirty="0" err="1">
                <a:solidFill>
                  <a:prstClr val="black"/>
                </a:solidFill>
                <a:latin typeface="Times New Roman" pitchFamily="18" charset="0"/>
                <a:cs typeface="Times New Roman" pitchFamily="18" charset="0"/>
              </a:rPr>
              <a:t>xiềng</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xích</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nô</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lệ</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của</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Pháp</a:t>
            </a:r>
            <a:r>
              <a:rPr lang="en-US" sz="3600" dirty="0">
                <a:solidFill>
                  <a:prstClr val="black"/>
                </a:solidFill>
                <a:latin typeface="Times New Roman" pitchFamily="18" charset="0"/>
                <a:cs typeface="Times New Roman" pitchFamily="18" charset="0"/>
              </a:rPr>
              <a:t> - </a:t>
            </a:r>
            <a:r>
              <a:rPr lang="en-US" sz="3600" dirty="0" err="1">
                <a:solidFill>
                  <a:prstClr val="black"/>
                </a:solidFill>
                <a:latin typeface="Times New Roman" pitchFamily="18" charset="0"/>
                <a:cs typeface="Times New Roman" pitchFamily="18" charset="0"/>
              </a:rPr>
              <a:t>Nhật</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lật</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nhào</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chế</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độ</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phong</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kiến</a:t>
            </a:r>
            <a:r>
              <a:rPr lang="en-US" sz="3600" dirty="0">
                <a:solidFill>
                  <a:prstClr val="black"/>
                </a:solidFill>
                <a:latin typeface="Times New Roman" pitchFamily="18" charset="0"/>
                <a:cs typeface="Times New Roman" pitchFamily="18" charset="0"/>
              </a:rPr>
              <a:t>.  </a:t>
            </a:r>
          </a:p>
          <a:p>
            <a:pPr algn="just"/>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Mở</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ra</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kỉ</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nguyên</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mới</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cho</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lịch</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sử</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dân</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tộc</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Độc</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lập</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tự</a:t>
            </a:r>
            <a:r>
              <a:rPr lang="en-US" sz="3600" dirty="0">
                <a:solidFill>
                  <a:prstClr val="black"/>
                </a:solidFill>
                <a:latin typeface="Times New Roman" pitchFamily="18" charset="0"/>
                <a:cs typeface="Times New Roman" pitchFamily="18" charset="0"/>
              </a:rPr>
              <a:t> do; </a:t>
            </a:r>
            <a:r>
              <a:rPr lang="en-US" sz="3600" dirty="0" err="1">
                <a:solidFill>
                  <a:prstClr val="black"/>
                </a:solidFill>
                <a:latin typeface="Times New Roman" pitchFamily="18" charset="0"/>
                <a:cs typeface="Times New Roman" pitchFamily="18" charset="0"/>
              </a:rPr>
              <a:t>nhân</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dân</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lao</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động</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nắm</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chính</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quyền</a:t>
            </a:r>
            <a:r>
              <a:rPr lang="en-US" sz="3600" dirty="0">
                <a:solidFill>
                  <a:prstClr val="black"/>
                </a:solidFill>
                <a:latin typeface="Times New Roman" pitchFamily="18" charset="0"/>
                <a:cs typeface="Times New Roman" pitchFamily="18" charset="0"/>
              </a:rPr>
              <a:t>, </a:t>
            </a:r>
            <a:endParaRPr lang="en-US" sz="3600" dirty="0">
              <a:solidFill>
                <a:srgbClr val="0000FF"/>
              </a:solidFill>
              <a:latin typeface="Times New Roman" pitchFamily="18" charset="0"/>
              <a:cs typeface="Times New Roman" pitchFamily="18" charset="0"/>
            </a:endParaRPr>
          </a:p>
          <a:p>
            <a:pPr algn="just"/>
            <a:r>
              <a:rPr lang="en-US" sz="3600" dirty="0">
                <a:solidFill>
                  <a:srgbClr val="0000FF"/>
                </a:solidFill>
                <a:latin typeface="Times New Roman" pitchFamily="18" charset="0"/>
                <a:cs typeface="Times New Roman" pitchFamily="18" charset="0"/>
              </a:rPr>
              <a:t> </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Góp</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phần</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vào</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chiến</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thắng</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chống</a:t>
            </a:r>
            <a:r>
              <a:rPr lang="en-US" sz="3600" dirty="0">
                <a:solidFill>
                  <a:prstClr val="black"/>
                </a:solidFill>
                <a:latin typeface="Times New Roman" pitchFamily="18" charset="0"/>
                <a:cs typeface="Times New Roman" pitchFamily="18" charset="0"/>
              </a:rPr>
              <a:t> CN </a:t>
            </a:r>
            <a:r>
              <a:rPr lang="en-US" sz="3600" dirty="0" err="1">
                <a:solidFill>
                  <a:prstClr val="black"/>
                </a:solidFill>
                <a:latin typeface="Times New Roman" pitchFamily="18" charset="0"/>
                <a:cs typeface="Times New Roman" pitchFamily="18" charset="0"/>
              </a:rPr>
              <a:t>phát</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xít</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làm</a:t>
            </a:r>
            <a:r>
              <a:rPr lang="en-US" sz="3600" dirty="0">
                <a:solidFill>
                  <a:prstClr val="black"/>
                </a:solidFill>
                <a:latin typeface="Times New Roman" pitchFamily="18" charset="0"/>
                <a:cs typeface="Times New Roman" pitchFamily="18" charset="0"/>
              </a:rPr>
              <a:t> lung lay </a:t>
            </a:r>
            <a:r>
              <a:rPr lang="en-US" sz="3600" dirty="0" err="1">
                <a:solidFill>
                  <a:prstClr val="black"/>
                </a:solidFill>
                <a:latin typeface="Times New Roman" pitchFamily="18" charset="0"/>
                <a:cs typeface="Times New Roman" pitchFamily="18" charset="0"/>
              </a:rPr>
              <a:t>hệ</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thống</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thuộc</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địa</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của</a:t>
            </a:r>
            <a:r>
              <a:rPr lang="en-US" sz="3600" dirty="0">
                <a:solidFill>
                  <a:prstClr val="black"/>
                </a:solidFill>
                <a:latin typeface="Times New Roman" pitchFamily="18" charset="0"/>
                <a:cs typeface="Times New Roman" pitchFamily="18" charset="0"/>
              </a:rPr>
              <a:t> CN </a:t>
            </a:r>
            <a:r>
              <a:rPr lang="en-US" sz="3600" dirty="0" err="1">
                <a:solidFill>
                  <a:prstClr val="black"/>
                </a:solidFill>
                <a:latin typeface="Times New Roman" pitchFamily="18" charset="0"/>
                <a:cs typeface="Times New Roman" pitchFamily="18" charset="0"/>
              </a:rPr>
              <a:t>đế</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quốc</a:t>
            </a:r>
            <a:r>
              <a:rPr lang="en-US" sz="3600" dirty="0">
                <a:solidFill>
                  <a:prstClr val="black"/>
                </a:solidFill>
                <a:latin typeface="Times New Roman" pitchFamily="18" charset="0"/>
                <a:cs typeface="Times New Roman" pitchFamily="18" charset="0"/>
              </a:rPr>
              <a:t>. </a:t>
            </a:r>
          </a:p>
          <a:p>
            <a:pPr algn="just"/>
            <a:r>
              <a:rPr lang="en-US" sz="3600" dirty="0">
                <a:solidFill>
                  <a:prstClr val="black"/>
                </a:solidFill>
                <a:latin typeface="Times New Roman" pitchFamily="18" charset="0"/>
                <a:cs typeface="Times New Roman" pitchFamily="18" charset="0"/>
              </a:rPr>
              <a:t> - </a:t>
            </a:r>
            <a:r>
              <a:rPr lang="en-US" sz="3600" dirty="0" err="1">
                <a:solidFill>
                  <a:prstClr val="black"/>
                </a:solidFill>
                <a:latin typeface="Times New Roman" pitchFamily="18" charset="0"/>
                <a:cs typeface="Times New Roman" pitchFamily="18" charset="0"/>
              </a:rPr>
              <a:t>Cổ</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vũ</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các</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dân</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tộc</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thuộc</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địa</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đấu</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tranh</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tự</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giải</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phóng</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mình</a:t>
            </a:r>
            <a:r>
              <a:rPr lang="en-US" sz="3600" dirty="0">
                <a:solidFill>
                  <a:prstClr val="black"/>
                </a:solidFill>
                <a:latin typeface="Times New Roman" pitchFamily="18" charset="0"/>
                <a:cs typeface="Times New Roman" pitchFamily="18" charset="0"/>
              </a:rPr>
              <a:t>.  </a:t>
            </a:r>
            <a:endParaRPr lang="en-US" sz="3600" u="sng" dirty="0">
              <a:solidFill>
                <a:prstClr val="black"/>
              </a:solidFill>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0752" y="676420"/>
            <a:ext cx="56673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546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barn(inVertical)">
                                      <p:cBhvr>
                                        <p:cTn id="12" dur="500"/>
                                        <p:tgtEl>
                                          <p:spTgt spid="10242"/>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anim calcmode="lin" valueType="num">
                                      <p:cBhvr>
                                        <p:cTn id="18" dur="5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19" dur="500" fill="hold"/>
                                        <p:tgtEl>
                                          <p:spTgt spid="5">
                                            <p:txEl>
                                              <p:pRg st="0" end="0"/>
                                            </p:txEl>
                                          </p:spTgt>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iterate type="lt">
                                    <p:tmPct val="0"/>
                                  </p:iterate>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anim calcmode="lin" valueType="num">
                                      <p:cBhvr>
                                        <p:cTn id="23" dur="5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24" dur="500" fill="hold"/>
                                        <p:tgtEl>
                                          <p:spTgt spid="5">
                                            <p:txEl>
                                              <p:pRg st="1" end="1"/>
                                            </p:txEl>
                                          </p:spTgt>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anim calcmode="lin" valueType="num">
                                      <p:cBhvr>
                                        <p:cTn id="28" dur="500" fill="hold"/>
                                        <p:tgtEl>
                                          <p:spTgt spid="5">
                                            <p:txEl>
                                              <p:pRg st="2" end="2"/>
                                            </p:txEl>
                                          </p:spTgt>
                                        </p:tgtEl>
                                        <p:attrNameLst>
                                          <p:attrName>ppt_w</p:attrName>
                                        </p:attrNameLst>
                                      </p:cBhvr>
                                      <p:tavLst>
                                        <p:tav tm="0" fmla="#ppt_w*sin(2.5*pi*$)">
                                          <p:val>
                                            <p:fltVal val="0"/>
                                          </p:val>
                                        </p:tav>
                                        <p:tav tm="100000">
                                          <p:val>
                                            <p:fltVal val="1"/>
                                          </p:val>
                                        </p:tav>
                                      </p:tavLst>
                                    </p:anim>
                                    <p:anim calcmode="lin" valueType="num">
                                      <p:cBhvr>
                                        <p:cTn id="29" dur="500" fill="hold"/>
                                        <p:tgtEl>
                                          <p:spTgt spid="5">
                                            <p:txEl>
                                              <p:pRg st="2" end="2"/>
                                            </p:txEl>
                                          </p:spTgt>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anim calcmode="lin" valueType="num">
                                      <p:cBhvr>
                                        <p:cTn id="33" dur="500" fill="hold"/>
                                        <p:tgtEl>
                                          <p:spTgt spid="5">
                                            <p:txEl>
                                              <p:pRg st="3" end="3"/>
                                            </p:txEl>
                                          </p:spTgt>
                                        </p:tgtEl>
                                        <p:attrNameLst>
                                          <p:attrName>ppt_w</p:attrName>
                                        </p:attrNameLst>
                                      </p:cBhvr>
                                      <p:tavLst>
                                        <p:tav tm="0" fmla="#ppt_w*sin(2.5*pi*$)">
                                          <p:val>
                                            <p:fltVal val="0"/>
                                          </p:val>
                                        </p:tav>
                                        <p:tav tm="100000">
                                          <p:val>
                                            <p:fltVal val="1"/>
                                          </p:val>
                                        </p:tav>
                                      </p:tavLst>
                                    </p:anim>
                                    <p:anim calcmode="lin" valueType="num">
                                      <p:cBhvr>
                                        <p:cTn id="34" dur="500" fill="hold"/>
                                        <p:tgtEl>
                                          <p:spTgt spid="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mph" presetSubtype="0" fill="hold" nodeType="clickEffect">
                                  <p:stCondLst>
                                    <p:cond delay="0"/>
                                  </p:stCondLst>
                                  <p:iterate type="lt">
                                    <p:tmPct val="4000"/>
                                  </p:iterate>
                                  <p:childTnLst>
                                    <p:set>
                                      <p:cBhvr override="childStyle">
                                        <p:cTn id="38" dur="500" fill="hold"/>
                                        <p:tgtEl>
                                          <p:spTgt spid="5">
                                            <p:txEl>
                                              <p:pRg st="1" end="1"/>
                                            </p:txEl>
                                          </p:spTgt>
                                        </p:tgtEl>
                                        <p:attrNameLst>
                                          <p:attrName>style.color</p:attrName>
                                        </p:attrNameLst>
                                      </p:cBhvr>
                                      <p:to>
                                        <p:clrVal>
                                          <a:srgbClr val="FF0000"/>
                                        </p:clrVal>
                                      </p:to>
                                    </p:set>
                                    <p:set>
                                      <p:cBhvr>
                                        <p:cTn id="39" dur="500" fill="hold"/>
                                        <p:tgtEl>
                                          <p:spTgt spid="5">
                                            <p:txEl>
                                              <p:pRg st="1" end="1"/>
                                            </p:txEl>
                                          </p:spTgt>
                                        </p:tgtEl>
                                        <p:attrNameLst>
                                          <p:attrName>fillcolor</p:attrName>
                                        </p:attrNameLst>
                                      </p:cBhvr>
                                      <p:to>
                                        <p:clrVal>
                                          <a:srgbClr val="FF0000"/>
                                        </p:clrVal>
                                      </p:to>
                                    </p:set>
                                    <p:set>
                                      <p:cBhvr>
                                        <p:cTn id="40" dur="500" fill="hold"/>
                                        <p:tgtEl>
                                          <p:spTgt spid="5">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1"/>
            <a:ext cx="12192001" cy="830997"/>
          </a:xfrm>
          <a:prstGeom prst="rect">
            <a:avLst/>
          </a:prstGeom>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fontAlgn="base">
              <a:spcBef>
                <a:spcPct val="0"/>
              </a:spcBef>
              <a:spcAft>
                <a:spcPct val="0"/>
              </a:spcAft>
            </a:pPr>
            <a:r>
              <a:rPr lang="en-US" altLang="en-US" sz="2400" b="1" dirty="0">
                <a:ln w="22225">
                  <a:solidFill>
                    <a:srgbClr val="ED7D31"/>
                  </a:solidFill>
                  <a:prstDash val="solid"/>
                </a:ln>
                <a:solidFill>
                  <a:srgbClr val="ED7D31">
                    <a:lumMod val="40000"/>
                    <a:lumOff val="60000"/>
                  </a:srgbClr>
                </a:solidFill>
                <a:latin typeface="Arial" panose="020B0604020202020204" pitchFamily="34" charset="0"/>
                <a:cs typeface="Arial" panose="020B0604020202020204" pitchFamily="34" charset="0"/>
              </a:rPr>
              <a:t>BÀI 23: TỒNG KHỞI NGHĨA THÁNG TÁM  NĂM 1945 VÀ </a:t>
            </a:r>
          </a:p>
          <a:p>
            <a:pPr lvl="0" algn="ctr" fontAlgn="base">
              <a:spcBef>
                <a:spcPct val="0"/>
              </a:spcBef>
              <a:spcAft>
                <a:spcPct val="0"/>
              </a:spcAft>
            </a:pPr>
            <a:r>
              <a:rPr lang="en-US" altLang="en-US" sz="2400" b="1" dirty="0">
                <a:ln w="22225">
                  <a:solidFill>
                    <a:srgbClr val="ED7D31"/>
                  </a:solidFill>
                  <a:prstDash val="solid"/>
                </a:ln>
                <a:solidFill>
                  <a:srgbClr val="ED7D31">
                    <a:lumMod val="40000"/>
                    <a:lumOff val="60000"/>
                  </a:srgbClr>
                </a:solidFill>
                <a:latin typeface="Arial" panose="020B0604020202020204" pitchFamily="34" charset="0"/>
                <a:cs typeface="Arial" panose="020B0604020202020204" pitchFamily="34" charset="0"/>
              </a:rPr>
              <a:t>SỰ THÀNH LẬP NƯỚC VIỆT NAM DÂN CHỦ CỘNG HÒA</a:t>
            </a:r>
          </a:p>
        </p:txBody>
      </p:sp>
      <p:sp>
        <p:nvSpPr>
          <p:cNvPr id="2" name="TextBox 1"/>
          <p:cNvSpPr txBox="1"/>
          <p:nvPr/>
        </p:nvSpPr>
        <p:spPr>
          <a:xfrm>
            <a:off x="432956" y="973191"/>
            <a:ext cx="11582399" cy="1477328"/>
          </a:xfrm>
          <a:prstGeom prst="rect">
            <a:avLst/>
          </a:prstGeom>
          <a:noFill/>
        </p:spPr>
        <p:txBody>
          <a:bodyPr wrap="square" rtlCol="0">
            <a:spAutoFit/>
          </a:bodyPr>
          <a:lstStyle/>
          <a:p>
            <a:r>
              <a:rPr lang="en-US" sz="3600" b="1" i="1" dirty="0" err="1">
                <a:solidFill>
                  <a:srgbClr val="0000FF"/>
                </a:solidFill>
                <a:latin typeface="Times New Roman" pitchFamily="18" charset="0"/>
                <a:cs typeface="Times New Roman" pitchFamily="18" charset="0"/>
              </a:rPr>
              <a:t>III.Ý</a:t>
            </a:r>
            <a:r>
              <a:rPr lang="en-US" sz="3600" b="1" i="1" dirty="0">
                <a:solidFill>
                  <a:srgbClr val="0000FF"/>
                </a:solidFill>
                <a:latin typeface="Times New Roman" pitchFamily="18" charset="0"/>
                <a:cs typeface="Times New Roman" pitchFamily="18" charset="0"/>
              </a:rPr>
              <a:t> </a:t>
            </a:r>
            <a:r>
              <a:rPr lang="en-US" sz="3600" b="1" i="1" dirty="0" err="1">
                <a:solidFill>
                  <a:srgbClr val="0000FF"/>
                </a:solidFill>
                <a:latin typeface="Times New Roman" pitchFamily="18" charset="0"/>
                <a:cs typeface="Times New Roman" pitchFamily="18" charset="0"/>
              </a:rPr>
              <a:t>nghĩa</a:t>
            </a:r>
            <a:r>
              <a:rPr lang="en-US" sz="3600" b="1" i="1" dirty="0">
                <a:solidFill>
                  <a:srgbClr val="0000FF"/>
                </a:solidFill>
                <a:latin typeface="Times New Roman" pitchFamily="18" charset="0"/>
                <a:cs typeface="Times New Roman" pitchFamily="18" charset="0"/>
              </a:rPr>
              <a:t> </a:t>
            </a:r>
            <a:r>
              <a:rPr lang="en-US" sz="3600" b="1" i="1" dirty="0" err="1">
                <a:solidFill>
                  <a:srgbClr val="0000FF"/>
                </a:solidFill>
                <a:latin typeface="Times New Roman" pitchFamily="18" charset="0"/>
                <a:cs typeface="Times New Roman" pitchFamily="18" charset="0"/>
              </a:rPr>
              <a:t>lịch</a:t>
            </a:r>
            <a:r>
              <a:rPr lang="en-US" sz="3600" b="1" i="1" dirty="0">
                <a:solidFill>
                  <a:srgbClr val="0000FF"/>
                </a:solidFill>
                <a:latin typeface="Times New Roman" pitchFamily="18" charset="0"/>
                <a:cs typeface="Times New Roman" pitchFamily="18" charset="0"/>
              </a:rPr>
              <a:t> </a:t>
            </a:r>
            <a:r>
              <a:rPr lang="en-US" sz="3600" b="1" i="1" dirty="0" err="1">
                <a:solidFill>
                  <a:srgbClr val="0000FF"/>
                </a:solidFill>
                <a:latin typeface="Times New Roman" pitchFamily="18" charset="0"/>
                <a:cs typeface="Times New Roman" pitchFamily="18" charset="0"/>
              </a:rPr>
              <a:t>sử</a:t>
            </a:r>
            <a:r>
              <a:rPr lang="en-US" sz="3600" b="1" i="1" dirty="0">
                <a:solidFill>
                  <a:srgbClr val="0000FF"/>
                </a:solidFill>
                <a:latin typeface="Times New Roman" pitchFamily="18" charset="0"/>
                <a:cs typeface="Times New Roman" pitchFamily="18" charset="0"/>
              </a:rPr>
              <a:t> </a:t>
            </a:r>
            <a:r>
              <a:rPr lang="en-US" sz="3600" b="1" i="1" dirty="0" err="1">
                <a:solidFill>
                  <a:srgbClr val="0000FF"/>
                </a:solidFill>
                <a:latin typeface="Times New Roman" pitchFamily="18" charset="0"/>
                <a:cs typeface="Times New Roman" pitchFamily="18" charset="0"/>
              </a:rPr>
              <a:t>và</a:t>
            </a:r>
            <a:r>
              <a:rPr lang="en-US" sz="3600" b="1" i="1" dirty="0">
                <a:solidFill>
                  <a:srgbClr val="0000FF"/>
                </a:solidFill>
                <a:latin typeface="Times New Roman" pitchFamily="18" charset="0"/>
                <a:cs typeface="Times New Roman" pitchFamily="18" charset="0"/>
              </a:rPr>
              <a:t> </a:t>
            </a:r>
            <a:r>
              <a:rPr lang="en-US" sz="3600" b="1" i="1" dirty="0" err="1">
                <a:solidFill>
                  <a:srgbClr val="0000FF"/>
                </a:solidFill>
                <a:latin typeface="Times New Roman" pitchFamily="18" charset="0"/>
                <a:cs typeface="Times New Roman" pitchFamily="18" charset="0"/>
              </a:rPr>
              <a:t>nguyên</a:t>
            </a:r>
            <a:r>
              <a:rPr lang="en-US" sz="3600" b="1" i="1" dirty="0">
                <a:solidFill>
                  <a:srgbClr val="0000FF"/>
                </a:solidFill>
                <a:latin typeface="Times New Roman" pitchFamily="18" charset="0"/>
                <a:cs typeface="Times New Roman" pitchFamily="18" charset="0"/>
              </a:rPr>
              <a:t> </a:t>
            </a:r>
            <a:r>
              <a:rPr lang="en-US" sz="3600" b="1" i="1" dirty="0" err="1">
                <a:solidFill>
                  <a:srgbClr val="0000FF"/>
                </a:solidFill>
                <a:latin typeface="Times New Roman" pitchFamily="18" charset="0"/>
                <a:cs typeface="Times New Roman" pitchFamily="18" charset="0"/>
              </a:rPr>
              <a:t>nhân</a:t>
            </a:r>
            <a:r>
              <a:rPr lang="en-US" sz="3600" b="1" i="1" dirty="0">
                <a:solidFill>
                  <a:srgbClr val="0000FF"/>
                </a:solidFill>
                <a:latin typeface="Times New Roman" pitchFamily="18" charset="0"/>
                <a:cs typeface="Times New Roman" pitchFamily="18" charset="0"/>
              </a:rPr>
              <a:t> </a:t>
            </a:r>
            <a:r>
              <a:rPr lang="en-US" sz="3600" b="1" i="1" dirty="0" err="1">
                <a:solidFill>
                  <a:srgbClr val="0000FF"/>
                </a:solidFill>
                <a:latin typeface="Times New Roman" pitchFamily="18" charset="0"/>
                <a:cs typeface="Times New Roman" pitchFamily="18" charset="0"/>
              </a:rPr>
              <a:t>thành</a:t>
            </a:r>
            <a:r>
              <a:rPr lang="en-US" sz="3600" b="1" i="1" dirty="0">
                <a:solidFill>
                  <a:srgbClr val="0000FF"/>
                </a:solidFill>
                <a:latin typeface="Times New Roman" pitchFamily="18" charset="0"/>
                <a:cs typeface="Times New Roman" pitchFamily="18" charset="0"/>
              </a:rPr>
              <a:t> </a:t>
            </a:r>
            <a:r>
              <a:rPr lang="en-US" sz="3600" b="1" i="1" dirty="0" err="1">
                <a:solidFill>
                  <a:srgbClr val="0000FF"/>
                </a:solidFill>
                <a:latin typeface="Times New Roman" pitchFamily="18" charset="0"/>
                <a:cs typeface="Times New Roman" pitchFamily="18" charset="0"/>
              </a:rPr>
              <a:t>công</a:t>
            </a:r>
            <a:r>
              <a:rPr lang="en-US" sz="3600" b="1" i="1" dirty="0">
                <a:solidFill>
                  <a:srgbClr val="0000FF"/>
                </a:solidFill>
                <a:latin typeface="Times New Roman" pitchFamily="18" charset="0"/>
                <a:cs typeface="Times New Roman" pitchFamily="18" charset="0"/>
              </a:rPr>
              <a:t> </a:t>
            </a:r>
            <a:r>
              <a:rPr lang="en-US" sz="3600" b="1" i="1" dirty="0" err="1">
                <a:solidFill>
                  <a:srgbClr val="0000FF"/>
                </a:solidFill>
                <a:latin typeface="Times New Roman" pitchFamily="18" charset="0"/>
                <a:cs typeface="Times New Roman" pitchFamily="18" charset="0"/>
              </a:rPr>
              <a:t>của</a:t>
            </a:r>
            <a:r>
              <a:rPr lang="en-US" sz="3600" b="1" i="1" dirty="0">
                <a:solidFill>
                  <a:srgbClr val="0000FF"/>
                </a:solidFill>
                <a:latin typeface="Times New Roman" pitchFamily="18" charset="0"/>
                <a:cs typeface="Times New Roman" pitchFamily="18" charset="0"/>
              </a:rPr>
              <a:t> </a:t>
            </a:r>
            <a:r>
              <a:rPr lang="en-US" sz="3600" b="1" i="1" dirty="0" err="1">
                <a:solidFill>
                  <a:srgbClr val="0000FF"/>
                </a:solidFill>
                <a:latin typeface="Times New Roman" pitchFamily="18" charset="0"/>
                <a:cs typeface="Times New Roman" pitchFamily="18" charset="0"/>
              </a:rPr>
              <a:t>Cách</a:t>
            </a:r>
            <a:r>
              <a:rPr lang="en-US" sz="3600" b="1" i="1" dirty="0">
                <a:solidFill>
                  <a:srgbClr val="0000FF"/>
                </a:solidFill>
                <a:latin typeface="Times New Roman" pitchFamily="18" charset="0"/>
                <a:cs typeface="Times New Roman" pitchFamily="18" charset="0"/>
              </a:rPr>
              <a:t> </a:t>
            </a:r>
            <a:r>
              <a:rPr lang="en-US" sz="3600" b="1" i="1" dirty="0" err="1">
                <a:solidFill>
                  <a:srgbClr val="0000FF"/>
                </a:solidFill>
                <a:latin typeface="Times New Roman" pitchFamily="18" charset="0"/>
                <a:cs typeface="Times New Roman" pitchFamily="18" charset="0"/>
              </a:rPr>
              <a:t>mạng</a:t>
            </a:r>
            <a:r>
              <a:rPr lang="en-US" sz="3600" b="1" i="1" dirty="0">
                <a:solidFill>
                  <a:srgbClr val="0000FF"/>
                </a:solidFill>
                <a:latin typeface="Times New Roman" pitchFamily="18" charset="0"/>
                <a:cs typeface="Times New Roman" pitchFamily="18" charset="0"/>
              </a:rPr>
              <a:t> </a:t>
            </a:r>
            <a:r>
              <a:rPr lang="en-US" sz="3600" b="1" i="1" dirty="0" err="1">
                <a:solidFill>
                  <a:srgbClr val="0000FF"/>
                </a:solidFill>
                <a:latin typeface="Times New Roman" pitchFamily="18" charset="0"/>
                <a:cs typeface="Times New Roman" pitchFamily="18" charset="0"/>
              </a:rPr>
              <a:t>tháng</a:t>
            </a:r>
            <a:r>
              <a:rPr lang="en-US" sz="3600" b="1" i="1" dirty="0">
                <a:solidFill>
                  <a:srgbClr val="0000FF"/>
                </a:solidFill>
                <a:latin typeface="Times New Roman" pitchFamily="18" charset="0"/>
                <a:cs typeface="Times New Roman" pitchFamily="18" charset="0"/>
              </a:rPr>
              <a:t> 8/1945.</a:t>
            </a:r>
          </a:p>
          <a:p>
            <a:endParaRPr lang="en-US" dirty="0"/>
          </a:p>
        </p:txBody>
      </p:sp>
      <p:sp>
        <p:nvSpPr>
          <p:cNvPr id="3" name="Rectangle 2"/>
          <p:cNvSpPr/>
          <p:nvPr/>
        </p:nvSpPr>
        <p:spPr>
          <a:xfrm>
            <a:off x="315191" y="2300718"/>
            <a:ext cx="10564090" cy="4462760"/>
          </a:xfrm>
          <a:prstGeom prst="rect">
            <a:avLst/>
          </a:prstGeom>
        </p:spPr>
        <p:txBody>
          <a:bodyPr wrap="square">
            <a:spAutoFit/>
          </a:bodyPr>
          <a:lstStyle/>
          <a:p>
            <a:r>
              <a:rPr lang="it-IT" sz="4400" b="1" i="1" dirty="0">
                <a:solidFill>
                  <a:srgbClr val="7030A0"/>
                </a:solidFill>
                <a:latin typeface="Times New Roman" pitchFamily="18" charset="0"/>
                <a:cs typeface="Times New Roman" pitchFamily="18" charset="0"/>
              </a:rPr>
              <a:t>1. Ý nghĩa lịch sử</a:t>
            </a:r>
            <a:endParaRPr lang="en-US" sz="4400" b="1" i="1" dirty="0">
              <a:solidFill>
                <a:srgbClr val="7030A0"/>
              </a:solidFill>
              <a:latin typeface="Times New Roman" pitchFamily="18" charset="0"/>
              <a:cs typeface="Times New Roman" pitchFamily="18" charset="0"/>
            </a:endParaRPr>
          </a:p>
          <a:p>
            <a:r>
              <a:rPr lang="it-IT" sz="4000" dirty="0" smtClean="0">
                <a:latin typeface="Times New Roman" pitchFamily="18" charset="0"/>
                <a:cs typeface="Times New Roman" pitchFamily="18" charset="0"/>
              </a:rPr>
              <a:t>- </a:t>
            </a:r>
            <a:r>
              <a:rPr lang="it-IT" sz="4000" dirty="0">
                <a:latin typeface="Times New Roman" pitchFamily="18" charset="0"/>
                <a:cs typeface="Times New Roman" pitchFamily="18" charset="0"/>
              </a:rPr>
              <a:t>Đập tan ách thống trị:Pháp, Nhật, phong kiến</a:t>
            </a:r>
            <a:endParaRPr lang="en-US" sz="4000" dirty="0">
              <a:latin typeface="Times New Roman" pitchFamily="18" charset="0"/>
              <a:cs typeface="Times New Roman" pitchFamily="18" charset="0"/>
            </a:endParaRPr>
          </a:p>
          <a:p>
            <a:r>
              <a:rPr lang="it-IT" sz="4000" dirty="0">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Mở</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ra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kỉ</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nguyên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mới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cho</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lịch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sử</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tộc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Độc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lập</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tự</a:t>
            </a:r>
            <a:r>
              <a:rPr lang="en-US" sz="4000" dirty="0">
                <a:solidFill>
                  <a:prstClr val="black"/>
                </a:solidFill>
                <a:latin typeface="Times New Roman" pitchFamily="18" charset="0"/>
                <a:cs typeface="Times New Roman" pitchFamily="18" charset="0"/>
              </a:rPr>
              <a:t> do; </a:t>
            </a:r>
            <a:r>
              <a:rPr lang="en-US" sz="4000" dirty="0" err="1">
                <a:solidFill>
                  <a:prstClr val="black"/>
                </a:solidFill>
                <a:latin typeface="Times New Roman" pitchFamily="18" charset="0"/>
                <a:cs typeface="Times New Roman" pitchFamily="18" charset="0"/>
              </a:rPr>
              <a:t>nhân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lao</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động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nắm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chính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quyền</a:t>
            </a:r>
            <a:r>
              <a:rPr lang="en-US" sz="4000" dirty="0">
                <a:solidFill>
                  <a:prstClr val="black"/>
                </a:solidFill>
                <a:latin typeface="Times New Roman" pitchFamily="18" charset="0"/>
                <a:cs typeface="Times New Roman" pitchFamily="18" charset="0"/>
              </a:rPr>
              <a:t>,</a:t>
            </a:r>
            <a:endParaRPr lang="en-US" sz="4000" dirty="0">
              <a:latin typeface="Times New Roman" pitchFamily="18" charset="0"/>
              <a:cs typeface="Times New Roman" pitchFamily="18" charset="0"/>
            </a:endParaRPr>
          </a:p>
          <a:p>
            <a:pPr marL="571500" indent="-571500">
              <a:buFontTx/>
              <a:buChar char="-"/>
            </a:pPr>
            <a:r>
              <a:rPr lang="en-US" sz="4000" dirty="0" err="1" smtClean="0">
                <a:solidFill>
                  <a:prstClr val="black"/>
                </a:solidFill>
                <a:latin typeface="Times New Roman" pitchFamily="18" charset="0"/>
                <a:cs typeface="Times New Roman" pitchFamily="18" charset="0"/>
              </a:rPr>
              <a:t>Góp</a:t>
            </a:r>
            <a:r>
              <a:rPr lang="en-US" sz="4000" dirty="0" smtClean="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phần</a:t>
            </a:r>
            <a:r>
              <a:rPr lang="en-US" sz="4000" dirty="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vào</a:t>
            </a:r>
            <a:r>
              <a:rPr lang="en-US" sz="4000" dirty="0" smtClean="0">
                <a:solidFill>
                  <a:prstClr val="black"/>
                </a:solidFill>
                <a:latin typeface="Times New Roman" pitchFamily="18" charset="0"/>
                <a:cs typeface="Times New Roman" pitchFamily="18" charset="0"/>
              </a:rPr>
              <a:t> </a:t>
            </a:r>
            <a:r>
              <a:rPr lang="it-IT" sz="4000" dirty="0" smtClean="0">
                <a:latin typeface="Times New Roman" pitchFamily="18" charset="0"/>
                <a:cs typeface="Times New Roman" pitchFamily="18" charset="0"/>
              </a:rPr>
              <a:t>phong </a:t>
            </a:r>
            <a:r>
              <a:rPr lang="it-IT" sz="4000" dirty="0">
                <a:latin typeface="Times New Roman" pitchFamily="18" charset="0"/>
                <a:cs typeface="Times New Roman" pitchFamily="18" charset="0"/>
              </a:rPr>
              <a:t>trào cách mạng thế giới</a:t>
            </a:r>
            <a:r>
              <a:rPr lang="it-IT" sz="4000" dirty="0" smtClean="0">
                <a:latin typeface="Times New Roman" pitchFamily="18" charset="0"/>
                <a:cs typeface="Times New Roman" pitchFamily="18" charset="0"/>
              </a:rPr>
              <a:t>.</a:t>
            </a:r>
          </a:p>
          <a:p>
            <a:r>
              <a:rPr lang="en-US" sz="4000" dirty="0" smtClean="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Cổ</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vũ</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các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tộc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thuộc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địa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đấu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tranh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tự</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giải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phóng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mình</a:t>
            </a:r>
            <a:r>
              <a:rPr lang="en-US" sz="4000" dirty="0">
                <a:solidFill>
                  <a:prstClr val="black"/>
                </a:solidFill>
                <a:latin typeface="Times New Roman" pitchFamily="18" charset="0"/>
                <a:cs typeface="Times New Roman" pitchFamily="18" charset="0"/>
              </a:rPr>
              <a:t>. </a:t>
            </a:r>
            <a:endParaRPr lang="en-US" sz="4000" dirty="0">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8860" y="1901244"/>
            <a:ext cx="56673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407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1"/>
            <a:ext cx="12192001" cy="830997"/>
          </a:xfrm>
          <a:prstGeom prst="rect">
            <a:avLst/>
          </a:prstGeom>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fontAlgn="base">
              <a:spcBef>
                <a:spcPct val="0"/>
              </a:spcBef>
              <a:spcAft>
                <a:spcPct val="0"/>
              </a:spcAft>
            </a:pPr>
            <a:r>
              <a:rPr lang="en-US" altLang="en-US" sz="2400" b="1" dirty="0">
                <a:ln w="22225">
                  <a:solidFill>
                    <a:srgbClr val="ED7D31"/>
                  </a:solidFill>
                  <a:prstDash val="solid"/>
                </a:ln>
                <a:solidFill>
                  <a:srgbClr val="ED7D31">
                    <a:lumMod val="40000"/>
                    <a:lumOff val="60000"/>
                  </a:srgbClr>
                </a:solidFill>
                <a:latin typeface="Arial" panose="020B0604020202020204" pitchFamily="34" charset="0"/>
                <a:cs typeface="Arial" panose="020B0604020202020204" pitchFamily="34" charset="0"/>
              </a:rPr>
              <a:t>BÀI 23: TỒNG KHỞI NGHĨA THÁNG TÁM  NĂM 1945 VÀ </a:t>
            </a:r>
          </a:p>
          <a:p>
            <a:pPr lvl="0" algn="ctr" fontAlgn="base">
              <a:spcBef>
                <a:spcPct val="0"/>
              </a:spcBef>
              <a:spcAft>
                <a:spcPct val="0"/>
              </a:spcAft>
            </a:pPr>
            <a:r>
              <a:rPr lang="en-US" altLang="en-US" sz="2400" b="1" dirty="0">
                <a:ln w="22225">
                  <a:solidFill>
                    <a:srgbClr val="ED7D31"/>
                  </a:solidFill>
                  <a:prstDash val="solid"/>
                </a:ln>
                <a:solidFill>
                  <a:srgbClr val="ED7D31">
                    <a:lumMod val="40000"/>
                    <a:lumOff val="60000"/>
                  </a:srgbClr>
                </a:solidFill>
                <a:latin typeface="Arial" panose="020B0604020202020204" pitchFamily="34" charset="0"/>
                <a:cs typeface="Arial" panose="020B0604020202020204" pitchFamily="34" charset="0"/>
              </a:rPr>
              <a:t>SỰ THÀNH LẬP NƯỚC VIỆT NAM DÂN CHỦ CỘNG HÒA</a:t>
            </a:r>
          </a:p>
        </p:txBody>
      </p:sp>
      <p:sp>
        <p:nvSpPr>
          <p:cNvPr id="2" name="TextBox 1"/>
          <p:cNvSpPr txBox="1"/>
          <p:nvPr/>
        </p:nvSpPr>
        <p:spPr>
          <a:xfrm>
            <a:off x="432956" y="973191"/>
            <a:ext cx="11582399" cy="1477328"/>
          </a:xfrm>
          <a:prstGeom prst="rect">
            <a:avLst/>
          </a:prstGeom>
          <a:noFill/>
        </p:spPr>
        <p:txBody>
          <a:bodyPr wrap="square" rtlCol="0">
            <a:spAutoFit/>
          </a:bodyPr>
          <a:lstStyle/>
          <a:p>
            <a:r>
              <a:rPr lang="en-US" sz="3600" b="1" i="1" dirty="0" err="1">
                <a:solidFill>
                  <a:srgbClr val="0000FF"/>
                </a:solidFill>
                <a:latin typeface="Times New Roman" pitchFamily="18" charset="0"/>
                <a:cs typeface="Times New Roman" pitchFamily="18" charset="0"/>
              </a:rPr>
              <a:t>III.Ý</a:t>
            </a:r>
            <a:r>
              <a:rPr lang="en-US" sz="3600" b="1" i="1" dirty="0">
                <a:solidFill>
                  <a:srgbClr val="0000FF"/>
                </a:solidFill>
                <a:latin typeface="Times New Roman" pitchFamily="18" charset="0"/>
                <a:cs typeface="Times New Roman" pitchFamily="18" charset="0"/>
              </a:rPr>
              <a:t> </a:t>
            </a:r>
            <a:r>
              <a:rPr lang="en-US" sz="3600" b="1" i="1" dirty="0" err="1">
                <a:solidFill>
                  <a:srgbClr val="0000FF"/>
                </a:solidFill>
                <a:latin typeface="Times New Roman" pitchFamily="18" charset="0"/>
                <a:cs typeface="Times New Roman" pitchFamily="18" charset="0"/>
              </a:rPr>
              <a:t>nghĩa</a:t>
            </a:r>
            <a:r>
              <a:rPr lang="en-US" sz="3600" b="1" i="1" dirty="0">
                <a:solidFill>
                  <a:srgbClr val="0000FF"/>
                </a:solidFill>
                <a:latin typeface="Times New Roman" pitchFamily="18" charset="0"/>
                <a:cs typeface="Times New Roman" pitchFamily="18" charset="0"/>
              </a:rPr>
              <a:t> </a:t>
            </a:r>
            <a:r>
              <a:rPr lang="en-US" sz="3600" b="1" i="1" dirty="0" err="1">
                <a:solidFill>
                  <a:srgbClr val="0000FF"/>
                </a:solidFill>
                <a:latin typeface="Times New Roman" pitchFamily="18" charset="0"/>
                <a:cs typeface="Times New Roman" pitchFamily="18" charset="0"/>
              </a:rPr>
              <a:t>lịch</a:t>
            </a:r>
            <a:r>
              <a:rPr lang="en-US" sz="3600" b="1" i="1" dirty="0">
                <a:solidFill>
                  <a:srgbClr val="0000FF"/>
                </a:solidFill>
                <a:latin typeface="Times New Roman" pitchFamily="18" charset="0"/>
                <a:cs typeface="Times New Roman" pitchFamily="18" charset="0"/>
              </a:rPr>
              <a:t> </a:t>
            </a:r>
            <a:r>
              <a:rPr lang="en-US" sz="3600" b="1" i="1" dirty="0" err="1">
                <a:solidFill>
                  <a:srgbClr val="0000FF"/>
                </a:solidFill>
                <a:latin typeface="Times New Roman" pitchFamily="18" charset="0"/>
                <a:cs typeface="Times New Roman" pitchFamily="18" charset="0"/>
              </a:rPr>
              <a:t>sử</a:t>
            </a:r>
            <a:r>
              <a:rPr lang="en-US" sz="3600" b="1" i="1" dirty="0">
                <a:solidFill>
                  <a:srgbClr val="0000FF"/>
                </a:solidFill>
                <a:latin typeface="Times New Roman" pitchFamily="18" charset="0"/>
                <a:cs typeface="Times New Roman" pitchFamily="18" charset="0"/>
              </a:rPr>
              <a:t> </a:t>
            </a:r>
            <a:r>
              <a:rPr lang="en-US" sz="3600" b="1" i="1" dirty="0" err="1">
                <a:solidFill>
                  <a:srgbClr val="0000FF"/>
                </a:solidFill>
                <a:latin typeface="Times New Roman" pitchFamily="18" charset="0"/>
                <a:cs typeface="Times New Roman" pitchFamily="18" charset="0"/>
              </a:rPr>
              <a:t>và</a:t>
            </a:r>
            <a:r>
              <a:rPr lang="en-US" sz="3600" b="1" i="1" dirty="0">
                <a:solidFill>
                  <a:srgbClr val="0000FF"/>
                </a:solidFill>
                <a:latin typeface="Times New Roman" pitchFamily="18" charset="0"/>
                <a:cs typeface="Times New Roman" pitchFamily="18" charset="0"/>
              </a:rPr>
              <a:t> </a:t>
            </a:r>
            <a:r>
              <a:rPr lang="en-US" sz="3600" b="1" i="1" dirty="0" err="1">
                <a:solidFill>
                  <a:srgbClr val="0000FF"/>
                </a:solidFill>
                <a:latin typeface="Times New Roman" pitchFamily="18" charset="0"/>
                <a:cs typeface="Times New Roman" pitchFamily="18" charset="0"/>
              </a:rPr>
              <a:t>nguyên</a:t>
            </a:r>
            <a:r>
              <a:rPr lang="en-US" sz="3600" b="1" i="1" dirty="0">
                <a:solidFill>
                  <a:srgbClr val="0000FF"/>
                </a:solidFill>
                <a:latin typeface="Times New Roman" pitchFamily="18" charset="0"/>
                <a:cs typeface="Times New Roman" pitchFamily="18" charset="0"/>
              </a:rPr>
              <a:t> </a:t>
            </a:r>
            <a:r>
              <a:rPr lang="en-US" sz="3600" b="1" i="1" dirty="0" err="1">
                <a:solidFill>
                  <a:srgbClr val="0000FF"/>
                </a:solidFill>
                <a:latin typeface="Times New Roman" pitchFamily="18" charset="0"/>
                <a:cs typeface="Times New Roman" pitchFamily="18" charset="0"/>
              </a:rPr>
              <a:t>nhân</a:t>
            </a:r>
            <a:r>
              <a:rPr lang="en-US" sz="3600" b="1" i="1" dirty="0">
                <a:solidFill>
                  <a:srgbClr val="0000FF"/>
                </a:solidFill>
                <a:latin typeface="Times New Roman" pitchFamily="18" charset="0"/>
                <a:cs typeface="Times New Roman" pitchFamily="18" charset="0"/>
              </a:rPr>
              <a:t> </a:t>
            </a:r>
            <a:r>
              <a:rPr lang="en-US" sz="3600" b="1" i="1" dirty="0" err="1">
                <a:solidFill>
                  <a:srgbClr val="0000FF"/>
                </a:solidFill>
                <a:latin typeface="Times New Roman" pitchFamily="18" charset="0"/>
                <a:cs typeface="Times New Roman" pitchFamily="18" charset="0"/>
              </a:rPr>
              <a:t>thành</a:t>
            </a:r>
            <a:r>
              <a:rPr lang="en-US" sz="3600" b="1" i="1" dirty="0">
                <a:solidFill>
                  <a:srgbClr val="0000FF"/>
                </a:solidFill>
                <a:latin typeface="Times New Roman" pitchFamily="18" charset="0"/>
                <a:cs typeface="Times New Roman" pitchFamily="18" charset="0"/>
              </a:rPr>
              <a:t> </a:t>
            </a:r>
            <a:r>
              <a:rPr lang="en-US" sz="3600" b="1" i="1" dirty="0" err="1">
                <a:solidFill>
                  <a:srgbClr val="0000FF"/>
                </a:solidFill>
                <a:latin typeface="Times New Roman" pitchFamily="18" charset="0"/>
                <a:cs typeface="Times New Roman" pitchFamily="18" charset="0"/>
              </a:rPr>
              <a:t>công</a:t>
            </a:r>
            <a:r>
              <a:rPr lang="en-US" sz="3600" b="1" i="1" dirty="0">
                <a:solidFill>
                  <a:srgbClr val="0000FF"/>
                </a:solidFill>
                <a:latin typeface="Times New Roman" pitchFamily="18" charset="0"/>
                <a:cs typeface="Times New Roman" pitchFamily="18" charset="0"/>
              </a:rPr>
              <a:t> </a:t>
            </a:r>
            <a:r>
              <a:rPr lang="en-US" sz="3600" b="1" i="1" dirty="0" err="1">
                <a:solidFill>
                  <a:srgbClr val="0000FF"/>
                </a:solidFill>
                <a:latin typeface="Times New Roman" pitchFamily="18" charset="0"/>
                <a:cs typeface="Times New Roman" pitchFamily="18" charset="0"/>
              </a:rPr>
              <a:t>của</a:t>
            </a:r>
            <a:r>
              <a:rPr lang="en-US" sz="3600" b="1" i="1" dirty="0">
                <a:solidFill>
                  <a:srgbClr val="0000FF"/>
                </a:solidFill>
                <a:latin typeface="Times New Roman" pitchFamily="18" charset="0"/>
                <a:cs typeface="Times New Roman" pitchFamily="18" charset="0"/>
              </a:rPr>
              <a:t> </a:t>
            </a:r>
            <a:r>
              <a:rPr lang="en-US" sz="3600" b="1" i="1" dirty="0" err="1">
                <a:solidFill>
                  <a:srgbClr val="0000FF"/>
                </a:solidFill>
                <a:latin typeface="Times New Roman" pitchFamily="18" charset="0"/>
                <a:cs typeface="Times New Roman" pitchFamily="18" charset="0"/>
              </a:rPr>
              <a:t>Cách</a:t>
            </a:r>
            <a:r>
              <a:rPr lang="en-US" sz="3600" b="1" i="1" dirty="0">
                <a:solidFill>
                  <a:srgbClr val="0000FF"/>
                </a:solidFill>
                <a:latin typeface="Times New Roman" pitchFamily="18" charset="0"/>
                <a:cs typeface="Times New Roman" pitchFamily="18" charset="0"/>
              </a:rPr>
              <a:t> </a:t>
            </a:r>
            <a:r>
              <a:rPr lang="en-US" sz="3600" b="1" i="1" dirty="0" err="1">
                <a:solidFill>
                  <a:srgbClr val="0000FF"/>
                </a:solidFill>
                <a:latin typeface="Times New Roman" pitchFamily="18" charset="0"/>
                <a:cs typeface="Times New Roman" pitchFamily="18" charset="0"/>
              </a:rPr>
              <a:t>mạng</a:t>
            </a:r>
            <a:r>
              <a:rPr lang="en-US" sz="3600" b="1" i="1" dirty="0">
                <a:solidFill>
                  <a:srgbClr val="0000FF"/>
                </a:solidFill>
                <a:latin typeface="Times New Roman" pitchFamily="18" charset="0"/>
                <a:cs typeface="Times New Roman" pitchFamily="18" charset="0"/>
              </a:rPr>
              <a:t> </a:t>
            </a:r>
            <a:r>
              <a:rPr lang="en-US" sz="3600" b="1" i="1" dirty="0" err="1">
                <a:solidFill>
                  <a:srgbClr val="0000FF"/>
                </a:solidFill>
                <a:latin typeface="Times New Roman" pitchFamily="18" charset="0"/>
                <a:cs typeface="Times New Roman" pitchFamily="18" charset="0"/>
              </a:rPr>
              <a:t>tháng</a:t>
            </a:r>
            <a:r>
              <a:rPr lang="en-US" sz="3600" b="1" i="1" dirty="0">
                <a:solidFill>
                  <a:srgbClr val="0000FF"/>
                </a:solidFill>
                <a:latin typeface="Times New Roman" pitchFamily="18" charset="0"/>
                <a:cs typeface="Times New Roman" pitchFamily="18" charset="0"/>
              </a:rPr>
              <a:t> 8/1945.</a:t>
            </a:r>
          </a:p>
          <a:p>
            <a:endParaRPr lang="en-US" dirty="0"/>
          </a:p>
        </p:txBody>
      </p:sp>
      <p:sp>
        <p:nvSpPr>
          <p:cNvPr id="3" name="Rectangle 2"/>
          <p:cNvSpPr/>
          <p:nvPr/>
        </p:nvSpPr>
        <p:spPr>
          <a:xfrm>
            <a:off x="315191" y="2300718"/>
            <a:ext cx="10564090" cy="144655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742950" indent="-742950">
              <a:buAutoNum type="arabicPeriod"/>
            </a:pPr>
            <a:r>
              <a:rPr lang="it-IT" sz="4400" b="1" i="1" dirty="0" smtClean="0">
                <a:solidFill>
                  <a:srgbClr val="7030A0"/>
                </a:solidFill>
                <a:latin typeface="Times New Roman" pitchFamily="18" charset="0"/>
                <a:cs typeface="Times New Roman" pitchFamily="18" charset="0"/>
              </a:rPr>
              <a:t>Ý </a:t>
            </a:r>
            <a:r>
              <a:rPr lang="it-IT" sz="4400" b="1" i="1" dirty="0">
                <a:solidFill>
                  <a:srgbClr val="7030A0"/>
                </a:solidFill>
                <a:latin typeface="Times New Roman" pitchFamily="18" charset="0"/>
                <a:cs typeface="Times New Roman" pitchFamily="18" charset="0"/>
              </a:rPr>
              <a:t>nghĩa lịch </a:t>
            </a:r>
            <a:r>
              <a:rPr lang="it-IT" sz="4400" b="1" i="1" dirty="0" smtClean="0">
                <a:solidFill>
                  <a:srgbClr val="7030A0"/>
                </a:solidFill>
                <a:latin typeface="Times New Roman" pitchFamily="18" charset="0"/>
                <a:cs typeface="Times New Roman" pitchFamily="18" charset="0"/>
              </a:rPr>
              <a:t>sử</a:t>
            </a:r>
          </a:p>
          <a:p>
            <a:r>
              <a:rPr lang="it-IT" sz="4400" b="1" i="1" dirty="0" smtClean="0">
                <a:solidFill>
                  <a:srgbClr val="7030A0"/>
                </a:solidFill>
                <a:latin typeface="Times New Roman" pitchFamily="18" charset="0"/>
                <a:cs typeface="Times New Roman" pitchFamily="18" charset="0"/>
              </a:rPr>
              <a:t>2.</a:t>
            </a:r>
            <a:r>
              <a:rPr lang="en-US" sz="4400" b="1" i="1" dirty="0" smtClean="0">
                <a:solidFill>
                  <a:srgbClr val="FF3300"/>
                </a:solidFill>
                <a:latin typeface="Times New Roman" pitchFamily="18" charset="0"/>
                <a:cs typeface="Times New Roman" pitchFamily="18" charset="0"/>
              </a:rPr>
              <a:t> </a:t>
            </a:r>
            <a:r>
              <a:rPr lang="en-US" sz="4400" b="1" i="1" dirty="0" err="1">
                <a:solidFill>
                  <a:srgbClr val="7030A0"/>
                </a:solidFill>
                <a:latin typeface="Times New Roman" pitchFamily="18" charset="0"/>
                <a:cs typeface="Times New Roman" pitchFamily="18" charset="0"/>
              </a:rPr>
              <a:t>Nguyên</a:t>
            </a:r>
            <a:r>
              <a:rPr lang="en-US" sz="4400" b="1" i="1" dirty="0">
                <a:solidFill>
                  <a:srgbClr val="7030A0"/>
                </a:solidFill>
                <a:latin typeface="Times New Roman" pitchFamily="18" charset="0"/>
                <a:cs typeface="Times New Roman" pitchFamily="18" charset="0"/>
              </a:rPr>
              <a:t> </a:t>
            </a:r>
            <a:r>
              <a:rPr lang="en-US" sz="4400" b="1" i="1" dirty="0" err="1">
                <a:solidFill>
                  <a:srgbClr val="7030A0"/>
                </a:solidFill>
                <a:latin typeface="Times New Roman" pitchFamily="18" charset="0"/>
                <a:cs typeface="Times New Roman" pitchFamily="18" charset="0"/>
              </a:rPr>
              <a:t>nhân</a:t>
            </a:r>
            <a:r>
              <a:rPr lang="en-US" sz="4400" b="1" i="1" dirty="0">
                <a:solidFill>
                  <a:srgbClr val="7030A0"/>
                </a:solidFill>
                <a:latin typeface="Times New Roman" pitchFamily="18" charset="0"/>
                <a:cs typeface="Times New Roman" pitchFamily="18" charset="0"/>
              </a:rPr>
              <a:t> </a:t>
            </a:r>
            <a:r>
              <a:rPr lang="en-US" sz="4400" b="1" i="1" dirty="0" err="1">
                <a:solidFill>
                  <a:srgbClr val="7030A0"/>
                </a:solidFill>
                <a:latin typeface="Times New Roman" pitchFamily="18" charset="0"/>
                <a:cs typeface="Times New Roman" pitchFamily="18" charset="0"/>
              </a:rPr>
              <a:t>thắng</a:t>
            </a:r>
            <a:r>
              <a:rPr lang="en-US" sz="4400" b="1" i="1" dirty="0">
                <a:solidFill>
                  <a:srgbClr val="7030A0"/>
                </a:solidFill>
                <a:latin typeface="Times New Roman" pitchFamily="18" charset="0"/>
                <a:cs typeface="Times New Roman" pitchFamily="18" charset="0"/>
              </a:rPr>
              <a:t> </a:t>
            </a:r>
            <a:r>
              <a:rPr lang="en-US" sz="4400" b="1" i="1" dirty="0" err="1" smtClean="0">
                <a:solidFill>
                  <a:srgbClr val="7030A0"/>
                </a:solidFill>
                <a:latin typeface="Times New Roman" pitchFamily="18" charset="0"/>
                <a:cs typeface="Times New Roman" pitchFamily="18" charset="0"/>
              </a:rPr>
              <a:t>lợi</a:t>
            </a:r>
            <a:endParaRPr lang="en-US" sz="4800" b="1" i="1" dirty="0">
              <a:solidFill>
                <a:srgbClr val="7030A0"/>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8860" y="1901244"/>
            <a:ext cx="56673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861" y="3937145"/>
            <a:ext cx="10448925" cy="2785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10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arn(inVertical)">
                                      <p:cBhvr>
                                        <p:cTn id="7"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Rectangle 4"/>
          <p:cNvSpPr/>
          <p:nvPr/>
        </p:nvSpPr>
        <p:spPr>
          <a:xfrm>
            <a:off x="190500" y="587955"/>
            <a:ext cx="10252364" cy="590931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it-IT" b="1" i="1" dirty="0">
                <a:solidFill>
                  <a:srgbClr val="7030A0"/>
                </a:solidFill>
                <a:latin typeface="Times New Roman" pitchFamily="18" charset="0"/>
                <a:cs typeface="Times New Roman" pitchFamily="18" charset="0"/>
              </a:rPr>
              <a:t>2.</a:t>
            </a:r>
            <a:r>
              <a:rPr lang="en-US" b="1" i="1" dirty="0">
                <a:solidFill>
                  <a:srgbClr val="FF3300"/>
                </a:solidFill>
                <a:latin typeface="Times New Roman" pitchFamily="18" charset="0"/>
                <a:cs typeface="Times New Roman" pitchFamily="18" charset="0"/>
              </a:rPr>
              <a:t> </a:t>
            </a:r>
            <a:r>
              <a:rPr lang="en-US" b="1" i="1" dirty="0" err="1">
                <a:solidFill>
                  <a:srgbClr val="7030A0"/>
                </a:solidFill>
                <a:latin typeface="Times New Roman" pitchFamily="18" charset="0"/>
                <a:cs typeface="Times New Roman" pitchFamily="18" charset="0"/>
              </a:rPr>
              <a:t>Nguyên</a:t>
            </a:r>
            <a:r>
              <a:rPr lang="en-US" b="1" i="1" dirty="0">
                <a:solidFill>
                  <a:srgbClr val="7030A0"/>
                </a:solidFill>
                <a:latin typeface="Times New Roman" pitchFamily="18" charset="0"/>
                <a:cs typeface="Times New Roman" pitchFamily="18" charset="0"/>
              </a:rPr>
              <a:t> </a:t>
            </a:r>
            <a:r>
              <a:rPr lang="en-US" b="1" i="1" dirty="0" err="1">
                <a:solidFill>
                  <a:srgbClr val="7030A0"/>
                </a:solidFill>
                <a:latin typeface="Times New Roman" pitchFamily="18" charset="0"/>
                <a:cs typeface="Times New Roman" pitchFamily="18" charset="0"/>
              </a:rPr>
              <a:t>nhân</a:t>
            </a:r>
            <a:r>
              <a:rPr lang="en-US" b="1" i="1" dirty="0">
                <a:solidFill>
                  <a:srgbClr val="7030A0"/>
                </a:solidFill>
                <a:latin typeface="Times New Roman" pitchFamily="18" charset="0"/>
                <a:cs typeface="Times New Roman" pitchFamily="18" charset="0"/>
              </a:rPr>
              <a:t> </a:t>
            </a:r>
            <a:r>
              <a:rPr lang="en-US" b="1" i="1" dirty="0" err="1">
                <a:solidFill>
                  <a:srgbClr val="7030A0"/>
                </a:solidFill>
                <a:latin typeface="Times New Roman" pitchFamily="18" charset="0"/>
                <a:cs typeface="Times New Roman" pitchFamily="18" charset="0"/>
              </a:rPr>
              <a:t>thắng</a:t>
            </a:r>
            <a:r>
              <a:rPr lang="en-US" b="1" i="1" dirty="0">
                <a:solidFill>
                  <a:srgbClr val="7030A0"/>
                </a:solidFill>
                <a:latin typeface="Times New Roman" pitchFamily="18" charset="0"/>
                <a:cs typeface="Times New Roman" pitchFamily="18" charset="0"/>
              </a:rPr>
              <a:t> </a:t>
            </a:r>
            <a:r>
              <a:rPr lang="en-US" b="1" i="1" dirty="0" err="1">
                <a:solidFill>
                  <a:srgbClr val="7030A0"/>
                </a:solidFill>
                <a:latin typeface="Times New Roman" pitchFamily="18" charset="0"/>
                <a:cs typeface="Times New Roman" pitchFamily="18" charset="0"/>
              </a:rPr>
              <a:t>lợi</a:t>
            </a:r>
            <a:endParaRPr lang="en-US" sz="2000" b="1" i="1" dirty="0">
              <a:solidFill>
                <a:srgbClr val="7030A0"/>
              </a:solidFill>
            </a:endParaRPr>
          </a:p>
          <a:p>
            <a:r>
              <a:rPr lang="en-US" sz="2000" b="1" dirty="0" smtClean="0">
                <a:solidFill>
                  <a:prstClr val="black"/>
                </a:solidFill>
                <a:latin typeface="Times New Roman" pitchFamily="18" charset="0"/>
                <a:cs typeface="Times New Roman" pitchFamily="18" charset="0"/>
              </a:rPr>
              <a:t>a</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Khách</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quan</a:t>
            </a:r>
            <a:r>
              <a:rPr lang="en-US" sz="2000" b="1" dirty="0">
                <a:solidFill>
                  <a:prstClr val="black"/>
                </a:solidFill>
                <a:latin typeface="Times New Roman" pitchFamily="18" charset="0"/>
                <a:cs typeface="Times New Roman" pitchFamily="18" charset="0"/>
              </a:rPr>
              <a:t>: </a:t>
            </a:r>
          </a:p>
          <a:p>
            <a:pPr>
              <a:buFontTx/>
              <a:buChar char="-"/>
            </a:pP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Quân</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đồng</a:t>
            </a:r>
            <a:r>
              <a:rPr lang="en-US" sz="2000" dirty="0">
                <a:solidFill>
                  <a:prstClr val="black"/>
                </a:solidFill>
                <a:latin typeface="Times New Roman" pitchFamily="18" charset="0"/>
                <a:cs typeface="Times New Roman" pitchFamily="18" charset="0"/>
              </a:rPr>
              <a:t> minh </a:t>
            </a:r>
            <a:r>
              <a:rPr lang="en-US" sz="2000" dirty="0" err="1">
                <a:solidFill>
                  <a:prstClr val="black"/>
                </a:solidFill>
                <a:latin typeface="Times New Roman" pitchFamily="18" charset="0"/>
                <a:cs typeface="Times New Roman" pitchFamily="18" charset="0"/>
              </a:rPr>
              <a:t>đánh</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bại</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phát</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xít</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Đức</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Nhật</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tạo</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cơ</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hội</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cho</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nhân</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dân</a:t>
            </a:r>
            <a:r>
              <a:rPr lang="en-US" sz="2000" dirty="0">
                <a:solidFill>
                  <a:prstClr val="black"/>
                </a:solidFill>
                <a:latin typeface="Times New Roman" pitchFamily="18" charset="0"/>
                <a:cs typeface="Times New Roman" pitchFamily="18" charset="0"/>
              </a:rPr>
              <a:t> ta </a:t>
            </a:r>
            <a:r>
              <a:rPr lang="en-US" sz="2000" dirty="0" err="1">
                <a:solidFill>
                  <a:prstClr val="black"/>
                </a:solidFill>
                <a:latin typeface="Times New Roman" pitchFamily="18" charset="0"/>
                <a:cs typeface="Times New Roman" pitchFamily="18" charset="0"/>
              </a:rPr>
              <a:t>giành</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chính</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quyền</a:t>
            </a:r>
            <a:r>
              <a:rPr lang="en-US" sz="2000" dirty="0">
                <a:solidFill>
                  <a:prstClr val="black"/>
                </a:solidFill>
                <a:latin typeface="Times New Roman" pitchFamily="18" charset="0"/>
                <a:cs typeface="Times New Roman" pitchFamily="18" charset="0"/>
              </a:rPr>
              <a:t>. </a:t>
            </a:r>
          </a:p>
          <a:p>
            <a:endParaRPr lang="en-US" sz="4000" b="1" dirty="0" smtClean="0">
              <a:solidFill>
                <a:prstClr val="black"/>
              </a:solidFill>
              <a:latin typeface="Times New Roman" pitchFamily="18" charset="0"/>
              <a:cs typeface="Times New Roman" pitchFamily="18" charset="0"/>
            </a:endParaRPr>
          </a:p>
          <a:p>
            <a:r>
              <a:rPr lang="en-US" sz="4000" b="1" dirty="0" err="1" smtClean="0">
                <a:solidFill>
                  <a:prstClr val="black"/>
                </a:solidFill>
                <a:latin typeface="Times New Roman" pitchFamily="18" charset="0"/>
                <a:cs typeface="Times New Roman" pitchFamily="18" charset="0"/>
              </a:rPr>
              <a:t>b.Chủ</a:t>
            </a:r>
            <a:r>
              <a:rPr lang="en-US" sz="4000" b="1" dirty="0" smtClean="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quan</a:t>
            </a:r>
            <a:r>
              <a:rPr lang="en-US" sz="4000" b="1" dirty="0">
                <a:solidFill>
                  <a:prstClr val="black"/>
                </a:solidFill>
                <a:latin typeface="Times New Roman" pitchFamily="18" charset="0"/>
                <a:cs typeface="Times New Roman" pitchFamily="18" charset="0"/>
              </a:rPr>
              <a:t>: </a:t>
            </a:r>
          </a:p>
          <a:p>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Truyền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thống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yêu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nước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của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tộc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Việt</a:t>
            </a:r>
            <a:r>
              <a:rPr lang="en-US" sz="4000" dirty="0">
                <a:solidFill>
                  <a:prstClr val="black"/>
                </a:solidFill>
                <a:latin typeface="Times New Roman" pitchFamily="18" charset="0"/>
                <a:cs typeface="Times New Roman" pitchFamily="18" charset="0"/>
              </a:rPr>
              <a:t> Nam… </a:t>
            </a:r>
          </a:p>
          <a:p>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Sự</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lãnh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đạo</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đúng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đắn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của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trung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ương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Đảng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Hồ</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Chí</a:t>
            </a:r>
            <a:r>
              <a:rPr lang="en-US" sz="4000" dirty="0">
                <a:solidFill>
                  <a:prstClr val="black"/>
                </a:solidFill>
                <a:latin typeface="Times New Roman" pitchFamily="18" charset="0"/>
                <a:cs typeface="Times New Roman" pitchFamily="18" charset="0"/>
              </a:rPr>
              <a:t> Minh .</a:t>
            </a:r>
          </a:p>
          <a:p>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Quá</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trình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chuẩn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bị</a:t>
            </a:r>
            <a:r>
              <a:rPr lang="en-US" sz="4000" dirty="0">
                <a:solidFill>
                  <a:prstClr val="black"/>
                </a:solidFill>
                <a:latin typeface="Times New Roman" pitchFamily="18" charset="0"/>
                <a:cs typeface="Times New Roman" pitchFamily="18" charset="0"/>
              </a:rPr>
              <a:t> </a:t>
            </a:r>
            <a:r>
              <a:rPr lang="en-US" sz="4000" u="sng" dirty="0" err="1">
                <a:solidFill>
                  <a:prstClr val="black"/>
                </a:solidFill>
                <a:latin typeface="Times New Roman" pitchFamily="18" charset="0"/>
                <a:cs typeface="Times New Roman" pitchFamily="18" charset="0"/>
              </a:rPr>
              <a:t>lâu</a:t>
            </a:r>
            <a:r>
              <a:rPr lang="en-US" sz="4000" u="sng" dirty="0">
                <a:solidFill>
                  <a:prstClr val="black"/>
                </a:solidFill>
                <a:latin typeface="Times New Roman" pitchFamily="18" charset="0"/>
                <a:cs typeface="Times New Roman" pitchFamily="18" charset="0"/>
              </a:rPr>
              <a:t> </a:t>
            </a:r>
            <a:r>
              <a:rPr lang="en-US" sz="4000" u="sng" dirty="0" err="1">
                <a:solidFill>
                  <a:prstClr val="black"/>
                </a:solidFill>
                <a:latin typeface="Times New Roman" pitchFamily="18" charset="0"/>
                <a:cs typeface="Times New Roman" pitchFamily="18" charset="0"/>
              </a:rPr>
              <a:t>dài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đáo</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rút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kinh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nghiệm</a:t>
            </a:r>
            <a:r>
              <a:rPr lang="en-US" sz="4000" dirty="0">
                <a:solidFill>
                  <a:prstClr val="black"/>
                </a:solidFill>
                <a:latin typeface="Times New Roman" pitchFamily="18" charset="0"/>
                <a:cs typeface="Times New Roman" pitchFamily="18" charset="0"/>
              </a:rPr>
              <a:t> qua </a:t>
            </a:r>
            <a:r>
              <a:rPr lang="en-US" sz="4000" dirty="0" err="1">
                <a:solidFill>
                  <a:prstClr val="black"/>
                </a:solidFill>
                <a:latin typeface="Times New Roman" pitchFamily="18" charset="0"/>
                <a:cs typeface="Times New Roman" pitchFamily="18" charset="0"/>
              </a:rPr>
              <a:t>đấu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tranh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chớp</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thời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cơ</a:t>
            </a:r>
            <a:r>
              <a:rPr lang="en-US" sz="4000" dirty="0">
                <a:solidFill>
                  <a:prstClr val="black"/>
                </a:solidFill>
                <a:latin typeface="Times New Roman" pitchFamily="18" charset="0"/>
                <a:cs typeface="Times New Roman" pitchFamily="18" charset="0"/>
              </a:rPr>
              <a:t>. </a:t>
            </a:r>
          </a:p>
          <a:p>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Sự</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quyết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tâm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của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toàn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Đảng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toàn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dân</a:t>
            </a:r>
            <a:r>
              <a:rPr lang="en-US" sz="4000" dirty="0">
                <a:solidFill>
                  <a:prstClr val="black"/>
                </a:solidFill>
                <a:latin typeface="Times New Roman" pitchFamily="18" charset="0"/>
                <a:cs typeface="Times New Roman" pitchFamily="18" charset="0"/>
              </a:rPr>
              <a:t>…</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9606" y="2048020"/>
            <a:ext cx="56673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59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barn(inVertical)">
                                      <p:cBhvr>
                                        <p:cTn id="7" dur="500"/>
                                        <p:tgtEl>
                                          <p:spTgt spid="5">
                                            <p:txEl>
                                              <p:pRg st="4" end="4"/>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5" end="5"/>
                                            </p:txEl>
                                          </p:spTgt>
                                        </p:tgtEl>
                                        <p:attrNameLst>
                                          <p:attrName>style.visibility</p:attrName>
                                        </p:attrNameLst>
                                      </p:cBhvr>
                                      <p:to>
                                        <p:strVal val="visible"/>
                                      </p:to>
                                    </p:set>
                                    <p:animEffect transition="in" filter="barn(inVertical)">
                                      <p:cBhvr>
                                        <p:cTn id="10" dur="500"/>
                                        <p:tgtEl>
                                          <p:spTgt spid="5">
                                            <p:txEl>
                                              <p:pRg st="5" end="5"/>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animEffect transition="in" filter="barn(inVertical)">
                                      <p:cBhvr>
                                        <p:cTn id="13" dur="500"/>
                                        <p:tgtEl>
                                          <p:spTgt spid="5">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xEl>
                                              <p:pRg st="7" end="7"/>
                                            </p:txEl>
                                          </p:spTgt>
                                        </p:tgtEl>
                                        <p:attrNameLst>
                                          <p:attrName>style.visibility</p:attrName>
                                        </p:attrNameLst>
                                      </p:cBhvr>
                                      <p:to>
                                        <p:strVal val="visible"/>
                                      </p:to>
                                    </p:set>
                                    <p:animEffect transition="in" filter="barn(inVertical)">
                                      <p:cBhvr>
                                        <p:cTn id="18" dur="500"/>
                                        <p:tgtEl>
                                          <p:spTgt spid="5">
                                            <p:txEl>
                                              <p:pRg st="7" end="7"/>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animEffect transition="in" filter="barn(inVertical)">
                                      <p:cBhvr>
                                        <p:cTn id="21"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439" y="1642502"/>
            <a:ext cx="6026009" cy="430887"/>
          </a:xfrm>
          <a:prstGeom prst="rect">
            <a:avLst/>
          </a:prstGeom>
        </p:spPr>
        <p:txBody>
          <a:bodyPr wrap="none">
            <a:spAutoFit/>
          </a:bodyPr>
          <a:lstStyle/>
          <a:p>
            <a:pPr defTabSz="914378">
              <a:defRPr/>
            </a:pPr>
            <a:r>
              <a:rPr lang="en-US" altLang="en-US" sz="2200" b="1" kern="0" dirty="0">
                <a:solidFill>
                  <a:srgbClr val="0000CC"/>
                </a:solidFill>
                <a:latin typeface="Arial" panose="020B0604020202020204" pitchFamily="34" charset="0"/>
                <a:cs typeface="Arial" panose="020B0604020202020204" pitchFamily="34" charset="0"/>
              </a:rPr>
              <a:t>I. LỆNH TỔNG KHỞI NGHĨA ĐƯỢC BAN BỐ</a:t>
            </a:r>
            <a:endParaRPr lang="vi-VN" kern="0" dirty="0">
              <a:solidFill>
                <a:sysClr val="windowText" lastClr="000000"/>
              </a:solidFill>
            </a:endParaRPr>
          </a:p>
        </p:txBody>
      </p:sp>
      <p:cxnSp>
        <p:nvCxnSpPr>
          <p:cNvPr id="5" name="Straight Connector 4"/>
          <p:cNvCxnSpPr/>
          <p:nvPr/>
        </p:nvCxnSpPr>
        <p:spPr>
          <a:xfrm flipH="1">
            <a:off x="6058327" y="830998"/>
            <a:ext cx="75344" cy="6027003"/>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00034" y="2073389"/>
            <a:ext cx="5933637" cy="4247317"/>
          </a:xfrm>
          <a:prstGeom prst="rect">
            <a:avLst/>
          </a:prstGeom>
        </p:spPr>
        <p:txBody>
          <a:bodyPr wrap="square">
            <a:spAutoFit/>
          </a:bodyPr>
          <a:lstStyle/>
          <a:p>
            <a:r>
              <a:rPr lang="it-IT" sz="3000" i="1" dirty="0" smtClean="0">
                <a:latin typeface="Times New Roman" pitchFamily="18" charset="0"/>
                <a:cs typeface="Times New Roman" pitchFamily="18" charset="0"/>
              </a:rPr>
              <a:t>* </a:t>
            </a:r>
            <a:r>
              <a:rPr lang="it-IT" sz="3000" i="1" u="sng" dirty="0">
                <a:latin typeface="Times New Roman" pitchFamily="18" charset="0"/>
                <a:cs typeface="Times New Roman" pitchFamily="18" charset="0"/>
              </a:rPr>
              <a:t>Hoàn cảnh:</a:t>
            </a:r>
            <a:endParaRPr lang="en-US" sz="3000" dirty="0">
              <a:latin typeface="Times New Roman" pitchFamily="18" charset="0"/>
              <a:cs typeface="Times New Roman" pitchFamily="18" charset="0"/>
            </a:endParaRPr>
          </a:p>
          <a:p>
            <a:r>
              <a:rPr lang="it-IT" sz="3000" dirty="0">
                <a:latin typeface="Times New Roman" pitchFamily="18" charset="0"/>
                <a:cs typeface="Times New Roman" pitchFamily="18" charset="0"/>
              </a:rPr>
              <a:t>- Thế giới: CNPX bị tiêu diệt, 15/8/ 1945 Nhật đầu hàng Đồng minh</a:t>
            </a:r>
            <a:endParaRPr lang="en-US" sz="3000" dirty="0">
              <a:latin typeface="Times New Roman" pitchFamily="18" charset="0"/>
              <a:cs typeface="Times New Roman" pitchFamily="18" charset="0"/>
            </a:endParaRPr>
          </a:p>
          <a:p>
            <a:r>
              <a:rPr lang="it-IT" sz="3000" dirty="0">
                <a:latin typeface="Times New Roman" pitchFamily="18" charset="0"/>
                <a:cs typeface="Times New Roman" pitchFamily="18" charset="0"/>
              </a:rPr>
              <a:t>- Trong nước: </a:t>
            </a:r>
            <a:endParaRPr lang="en-US" sz="3000" dirty="0">
              <a:latin typeface="Times New Roman" pitchFamily="18" charset="0"/>
              <a:cs typeface="Times New Roman" pitchFamily="18" charset="0"/>
            </a:endParaRPr>
          </a:p>
          <a:p>
            <a:r>
              <a:rPr lang="it-IT" sz="3000" dirty="0">
                <a:latin typeface="Times New Roman" pitchFamily="18" charset="0"/>
                <a:cs typeface="Times New Roman" pitchFamily="18" charset="0"/>
              </a:rPr>
              <a:t>+ PX Nhật cùng tay sai hoang mang cực độ</a:t>
            </a:r>
            <a:endParaRPr lang="en-US" sz="3000" dirty="0">
              <a:latin typeface="Times New Roman" pitchFamily="18" charset="0"/>
              <a:cs typeface="Times New Roman" pitchFamily="18" charset="0"/>
            </a:endParaRPr>
          </a:p>
          <a:p>
            <a:r>
              <a:rPr lang="it-IT" sz="3000" dirty="0">
                <a:latin typeface="Times New Roman" pitchFamily="18" charset="0"/>
                <a:cs typeface="Times New Roman" pitchFamily="18" charset="0"/>
              </a:rPr>
              <a:t>+ Không khí cách mạng sục sôi</a:t>
            </a:r>
            <a:endParaRPr lang="en-US" sz="3000" dirty="0">
              <a:latin typeface="Times New Roman" pitchFamily="18" charset="0"/>
              <a:cs typeface="Times New Roman" pitchFamily="18" charset="0"/>
            </a:endParaRPr>
          </a:p>
          <a:p>
            <a:r>
              <a:rPr lang="en-US" sz="3000" dirty="0" smtClean="0">
                <a:solidFill>
                  <a:prstClr val="black"/>
                </a:solidFill>
                <a:latin typeface="Times New Roman" pitchFamily="18" charset="0"/>
                <a:cs typeface="Times New Roman" pitchFamily="18" charset="0"/>
              </a:rPr>
              <a:t>-&gt;   </a:t>
            </a:r>
            <a:r>
              <a:rPr lang="en-US" sz="3000" dirty="0" err="1" smtClean="0">
                <a:solidFill>
                  <a:prstClr val="black"/>
                </a:solidFill>
                <a:latin typeface="Times New Roman" pitchFamily="18" charset="0"/>
                <a:cs typeface="Times New Roman" pitchFamily="18" charset="0"/>
              </a:rPr>
              <a:t>Điều</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kiện</a:t>
            </a:r>
            <a:r>
              <a:rPr lang="en-US" sz="3000" dirty="0" smtClean="0">
                <a:solidFill>
                  <a:prstClr val="black"/>
                </a:solidFill>
                <a:latin typeface="Times New Roman" pitchFamily="18" charset="0"/>
                <a:cs typeface="Times New Roman" pitchFamily="18" charset="0"/>
              </a:rPr>
              <a:t> </a:t>
            </a:r>
            <a:r>
              <a:rPr lang="en-US" sz="3000" b="1" i="1" dirty="0" err="1" smtClean="0">
                <a:solidFill>
                  <a:srgbClr val="0000FF"/>
                </a:solidFill>
                <a:latin typeface="Times New Roman" pitchFamily="18" charset="0"/>
                <a:cs typeface="Times New Roman" pitchFamily="18" charset="0"/>
              </a:rPr>
              <a:t>khách</a:t>
            </a:r>
            <a:r>
              <a:rPr lang="en-US" sz="3000" b="1" i="1" dirty="0" smtClean="0">
                <a:solidFill>
                  <a:srgbClr val="0000FF"/>
                </a:solidFill>
                <a:latin typeface="Times New Roman" pitchFamily="18" charset="0"/>
                <a:cs typeface="Times New Roman" pitchFamily="18" charset="0"/>
              </a:rPr>
              <a:t> </a:t>
            </a:r>
            <a:r>
              <a:rPr lang="en-US" sz="3000" b="1" i="1" dirty="0" err="1" smtClean="0">
                <a:solidFill>
                  <a:srgbClr val="0000FF"/>
                </a:solidFill>
                <a:latin typeface="Times New Roman" pitchFamily="18" charset="0"/>
                <a:cs typeface="Times New Roman" pitchFamily="18" charset="0"/>
              </a:rPr>
              <a:t>quan</a:t>
            </a:r>
            <a:r>
              <a:rPr lang="en-US" sz="3000" b="1" i="1" dirty="0" smtClean="0">
                <a:solidFill>
                  <a:srgbClr val="0000FF"/>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có</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lợi</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cho</a:t>
            </a:r>
            <a:r>
              <a:rPr lang="en-US" sz="3000" dirty="0" smtClean="0">
                <a:solidFill>
                  <a:prstClr val="black"/>
                </a:solidFill>
                <a:latin typeface="Times New Roman" pitchFamily="18" charset="0"/>
                <a:cs typeface="Times New Roman" pitchFamily="18" charset="0"/>
              </a:rPr>
              <a:t> </a:t>
            </a:r>
            <a:r>
              <a:rPr lang="en-US" sz="3000" b="1" i="1" dirty="0" err="1" smtClean="0">
                <a:solidFill>
                  <a:srgbClr val="0000FF"/>
                </a:solidFill>
                <a:latin typeface="Times New Roman" pitchFamily="18" charset="0"/>
                <a:cs typeface="Times New Roman" pitchFamily="18" charset="0"/>
              </a:rPr>
              <a:t>Tổng</a:t>
            </a:r>
            <a:r>
              <a:rPr lang="en-US" sz="3000" b="1" i="1" dirty="0" smtClean="0">
                <a:solidFill>
                  <a:srgbClr val="0000FF"/>
                </a:solidFill>
                <a:latin typeface="Times New Roman" pitchFamily="18" charset="0"/>
                <a:cs typeface="Times New Roman" pitchFamily="18" charset="0"/>
              </a:rPr>
              <a:t> </a:t>
            </a:r>
            <a:r>
              <a:rPr lang="en-US" sz="3000" b="1" i="1" dirty="0" err="1" smtClean="0">
                <a:solidFill>
                  <a:srgbClr val="0000FF"/>
                </a:solidFill>
                <a:latin typeface="Times New Roman" pitchFamily="18" charset="0"/>
                <a:cs typeface="Times New Roman" pitchFamily="18" charset="0"/>
              </a:rPr>
              <a:t>khởi</a:t>
            </a:r>
            <a:r>
              <a:rPr lang="en-US" sz="3000" b="1" i="1" dirty="0" smtClean="0">
                <a:solidFill>
                  <a:srgbClr val="0000FF"/>
                </a:solidFill>
                <a:latin typeface="Times New Roman" pitchFamily="18" charset="0"/>
                <a:cs typeface="Times New Roman" pitchFamily="18" charset="0"/>
              </a:rPr>
              <a:t> </a:t>
            </a:r>
            <a:r>
              <a:rPr lang="en-US" sz="3000" b="1" i="1" dirty="0" err="1" smtClean="0">
                <a:solidFill>
                  <a:srgbClr val="0000FF"/>
                </a:solidFill>
                <a:latin typeface="Times New Roman" pitchFamily="18" charset="0"/>
                <a:cs typeface="Times New Roman" pitchFamily="18" charset="0"/>
              </a:rPr>
              <a:t>nghĩa</a:t>
            </a:r>
            <a:r>
              <a:rPr lang="en-US" sz="3000" b="1" i="1" dirty="0" smtClean="0">
                <a:solidFill>
                  <a:srgbClr val="0000FF"/>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đã</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đến</a:t>
            </a:r>
            <a:r>
              <a:rPr lang="en-US" sz="3000" dirty="0" smtClean="0">
                <a:solidFill>
                  <a:prstClr val="black"/>
                </a:solidFill>
                <a:latin typeface="Times New Roman" pitchFamily="18" charset="0"/>
                <a:cs typeface="Times New Roman" pitchFamily="18" charset="0"/>
              </a:rPr>
              <a:t>.</a:t>
            </a:r>
          </a:p>
        </p:txBody>
      </p:sp>
      <p:pic>
        <p:nvPicPr>
          <p:cNvPr id="11" name="Picture 10"/>
          <p:cNvPicPr>
            <a:picLocks noChangeAspect="1"/>
          </p:cNvPicPr>
          <p:nvPr/>
        </p:nvPicPr>
        <p:blipFill>
          <a:blip r:embed="rId2"/>
          <a:stretch>
            <a:fillRect/>
          </a:stretch>
        </p:blipFill>
        <p:spPr>
          <a:xfrm>
            <a:off x="6205766" y="953242"/>
            <a:ext cx="5786198" cy="5200978"/>
          </a:xfrm>
          <a:prstGeom prst="rect">
            <a:avLst/>
          </a:prstGeom>
        </p:spPr>
      </p:pic>
      <p:sp>
        <p:nvSpPr>
          <p:cNvPr id="12" name="TextBox 11"/>
          <p:cNvSpPr txBox="1"/>
          <p:nvPr/>
        </p:nvSpPr>
        <p:spPr>
          <a:xfrm>
            <a:off x="6232987" y="6338886"/>
            <a:ext cx="5834321" cy="369332"/>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NHẬT KÍ VĂN KIỆN ĐẦU HÀNG ĐỒNG MINH 8-1945</a:t>
            </a:r>
            <a:endParaRPr lang="vi-VN" b="1" dirty="0">
              <a:latin typeface="Times New Roman" panose="02020603050405020304" pitchFamily="18" charset="0"/>
              <a:cs typeface="Times New Roman" panose="02020603050405020304" pitchFamily="18" charset="0"/>
            </a:endParaRPr>
          </a:p>
        </p:txBody>
      </p:sp>
      <p:sp>
        <p:nvSpPr>
          <p:cNvPr id="8" name="Rectangle 7"/>
          <p:cNvSpPr/>
          <p:nvPr/>
        </p:nvSpPr>
        <p:spPr>
          <a:xfrm>
            <a:off x="124690" y="91467"/>
            <a:ext cx="11942618" cy="107721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lvl="0" algn="ctr" fontAlgn="base">
              <a:spcBef>
                <a:spcPct val="0"/>
              </a:spcBef>
              <a:spcAft>
                <a:spcPct val="0"/>
              </a:spcAft>
            </a:pPr>
            <a:r>
              <a:rPr lang="en-US" altLang="en-US" sz="32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BÀI 23: TỒNG KHỞI NGHĨA THÁNG TÁM  NĂM 1945 VÀ </a:t>
            </a:r>
          </a:p>
          <a:p>
            <a:pPr lvl="0" algn="ctr" fontAlgn="base">
              <a:spcBef>
                <a:spcPct val="0"/>
              </a:spcBef>
              <a:spcAft>
                <a:spcPct val="0"/>
              </a:spcAft>
            </a:pPr>
            <a:r>
              <a:rPr lang="en-US" altLang="en-US" sz="32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SỰ THÀNH LẬP NƯỚC VIỆT NAM DÂN CHỦ CỘNG HÒA</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9875" y="1093227"/>
            <a:ext cx="56038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648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arn(inVertical)">
                                      <p:cBhvr>
                                        <p:cTn id="17" dur="500"/>
                                        <p:tgtEl>
                                          <p:spTgt spid="9">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barn(inVertical)">
                                      <p:cBhvr>
                                        <p:cTn id="20" dur="500"/>
                                        <p:tgtEl>
                                          <p:spTgt spid="9">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barn(inVertical)">
                                      <p:cBhvr>
                                        <p:cTn id="23" dur="500"/>
                                        <p:tgtEl>
                                          <p:spTgt spid="9">
                                            <p:txEl>
                                              <p:pRg st="2" end="2"/>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barn(inVertical)">
                                      <p:cBhvr>
                                        <p:cTn id="26" dur="500"/>
                                        <p:tgtEl>
                                          <p:spTgt spid="9">
                                            <p:txEl>
                                              <p:pRg st="3" end="3"/>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9">
                                            <p:txEl>
                                              <p:pRg st="4" end="4"/>
                                            </p:txEl>
                                          </p:spTgt>
                                        </p:tgtEl>
                                        <p:attrNameLst>
                                          <p:attrName>style.visibility</p:attrName>
                                        </p:attrNameLst>
                                      </p:cBhvr>
                                      <p:to>
                                        <p:strVal val="visible"/>
                                      </p:to>
                                    </p:set>
                                    <p:animEffect transition="in" filter="barn(inVertical)">
                                      <p:cBhvr>
                                        <p:cTn id="29" dur="500"/>
                                        <p:tgtEl>
                                          <p:spTgt spid="9">
                                            <p:txEl>
                                              <p:pRg st="4" end="4"/>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barn(inVertical)">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
            <a:ext cx="12192001" cy="830997"/>
          </a:xfrm>
          <a:prstGeom prst="rect">
            <a:avLst/>
          </a:prstGeom>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fontAlgn="base">
              <a:spcBef>
                <a:spcPct val="0"/>
              </a:spcBef>
              <a:spcAft>
                <a:spcPct val="0"/>
              </a:spcAft>
            </a:pPr>
            <a:r>
              <a:rPr lang="en-US" altLang="en-US" sz="2400" b="1" dirty="0">
                <a:ln w="22225">
                  <a:solidFill>
                    <a:srgbClr val="ED7D31"/>
                  </a:solidFill>
                  <a:prstDash val="solid"/>
                </a:ln>
                <a:solidFill>
                  <a:srgbClr val="ED7D31">
                    <a:lumMod val="40000"/>
                    <a:lumOff val="60000"/>
                  </a:srgbClr>
                </a:solidFill>
                <a:latin typeface="Arial" panose="020B0604020202020204" pitchFamily="34" charset="0"/>
                <a:cs typeface="Arial" panose="020B0604020202020204" pitchFamily="34" charset="0"/>
              </a:rPr>
              <a:t>BÀI 23: TỒNG KHỞI NGHĨA THÁNG TÁM  NĂM 1945 VÀ </a:t>
            </a:r>
          </a:p>
          <a:p>
            <a:pPr lvl="0" algn="ctr" fontAlgn="base">
              <a:spcBef>
                <a:spcPct val="0"/>
              </a:spcBef>
              <a:spcAft>
                <a:spcPct val="0"/>
              </a:spcAft>
            </a:pPr>
            <a:r>
              <a:rPr lang="en-US" altLang="en-US" sz="2400" b="1" dirty="0">
                <a:ln w="22225">
                  <a:solidFill>
                    <a:srgbClr val="ED7D31"/>
                  </a:solidFill>
                  <a:prstDash val="solid"/>
                </a:ln>
                <a:solidFill>
                  <a:srgbClr val="ED7D31">
                    <a:lumMod val="40000"/>
                    <a:lumOff val="60000"/>
                  </a:srgbClr>
                </a:solidFill>
                <a:latin typeface="Arial" panose="020B0604020202020204" pitchFamily="34" charset="0"/>
                <a:cs typeface="Arial" panose="020B0604020202020204" pitchFamily="34" charset="0"/>
              </a:rPr>
              <a:t>SỰ THÀNH LẬP NƯỚC VIỆT NAM DÂN CHỦ CỘNG HÒA</a:t>
            </a:r>
          </a:p>
        </p:txBody>
      </p:sp>
      <p:sp>
        <p:nvSpPr>
          <p:cNvPr id="3" name="Rectangle 2"/>
          <p:cNvSpPr/>
          <p:nvPr/>
        </p:nvSpPr>
        <p:spPr>
          <a:xfrm>
            <a:off x="80441" y="953242"/>
            <a:ext cx="6026009" cy="430887"/>
          </a:xfrm>
          <a:prstGeom prst="rect">
            <a:avLst/>
          </a:prstGeom>
        </p:spPr>
        <p:txBody>
          <a:bodyPr wrap="none">
            <a:spAutoFit/>
          </a:bodyPr>
          <a:lstStyle/>
          <a:p>
            <a:pPr defTabSz="914378">
              <a:defRPr/>
            </a:pPr>
            <a:r>
              <a:rPr lang="en-US" altLang="en-US" sz="2200" b="1" kern="0" dirty="0">
                <a:solidFill>
                  <a:srgbClr val="0000CC"/>
                </a:solidFill>
                <a:latin typeface="Arial" panose="020B0604020202020204" pitchFamily="34" charset="0"/>
                <a:cs typeface="Arial" panose="020B0604020202020204" pitchFamily="34" charset="0"/>
              </a:rPr>
              <a:t>I. LỆNH TỔNG KHỞI NGHĨA ĐƯỢC BAN BỐ</a:t>
            </a:r>
            <a:endParaRPr lang="vi-VN" kern="0" dirty="0">
              <a:solidFill>
                <a:sysClr val="windowText" lastClr="000000"/>
              </a:solidFill>
            </a:endParaRPr>
          </a:p>
        </p:txBody>
      </p:sp>
      <p:cxnSp>
        <p:nvCxnSpPr>
          <p:cNvPr id="5" name="Straight Connector 4"/>
          <p:cNvCxnSpPr/>
          <p:nvPr/>
        </p:nvCxnSpPr>
        <p:spPr>
          <a:xfrm flipH="1">
            <a:off x="6058327" y="830998"/>
            <a:ext cx="75344" cy="6027003"/>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24690" y="1413831"/>
            <a:ext cx="5933637" cy="800219"/>
          </a:xfrm>
          <a:prstGeom prst="rect">
            <a:avLst/>
          </a:prstGeom>
        </p:spPr>
        <p:txBody>
          <a:bodyPr wrap="square">
            <a:spAutoFit/>
          </a:bodyPr>
          <a:lstStyle/>
          <a:p>
            <a:r>
              <a:rPr lang="en-US" sz="2300" dirty="0" smtClean="0">
                <a:solidFill>
                  <a:prstClr val="black"/>
                </a:solidFill>
                <a:latin typeface="Times New Roman" pitchFamily="18" charset="0"/>
                <a:cs typeface="Times New Roman" pitchFamily="18" charset="0"/>
              </a:rPr>
              <a:t>-&gt;   </a:t>
            </a:r>
            <a:r>
              <a:rPr lang="en-US" sz="2300" b="1" dirty="0" err="1" smtClean="0">
                <a:solidFill>
                  <a:prstClr val="black"/>
                </a:solidFill>
                <a:latin typeface="Times New Roman" pitchFamily="18" charset="0"/>
                <a:cs typeface="Times New Roman" pitchFamily="18" charset="0"/>
              </a:rPr>
              <a:t>Điều</a:t>
            </a:r>
            <a:r>
              <a:rPr lang="en-US" sz="2300" b="1" dirty="0" smtClean="0">
                <a:solidFill>
                  <a:prstClr val="black"/>
                </a:solidFill>
                <a:latin typeface="Times New Roman" pitchFamily="18" charset="0"/>
                <a:cs typeface="Times New Roman" pitchFamily="18" charset="0"/>
              </a:rPr>
              <a:t> </a:t>
            </a:r>
            <a:r>
              <a:rPr lang="en-US" sz="2300" b="1" dirty="0" err="1" smtClean="0">
                <a:solidFill>
                  <a:prstClr val="black"/>
                </a:solidFill>
                <a:latin typeface="Times New Roman" pitchFamily="18" charset="0"/>
                <a:cs typeface="Times New Roman" pitchFamily="18" charset="0"/>
              </a:rPr>
              <a:t>kiện</a:t>
            </a:r>
            <a:r>
              <a:rPr lang="en-US" sz="2300" b="1" dirty="0" smtClean="0">
                <a:solidFill>
                  <a:prstClr val="black"/>
                </a:solidFill>
                <a:latin typeface="Times New Roman" pitchFamily="18" charset="0"/>
                <a:cs typeface="Times New Roman" pitchFamily="18" charset="0"/>
              </a:rPr>
              <a:t> </a:t>
            </a:r>
            <a:r>
              <a:rPr lang="en-US" sz="2300" b="1" i="1" u="sng" dirty="0" err="1" smtClean="0">
                <a:solidFill>
                  <a:prstClr val="black"/>
                </a:solidFill>
                <a:latin typeface="Times New Roman" pitchFamily="18" charset="0"/>
                <a:cs typeface="Times New Roman" pitchFamily="18" charset="0"/>
              </a:rPr>
              <a:t>khách</a:t>
            </a:r>
            <a:r>
              <a:rPr lang="en-US" sz="2300" b="1" i="1" u="sng" dirty="0" smtClean="0">
                <a:solidFill>
                  <a:prstClr val="black"/>
                </a:solidFill>
                <a:latin typeface="Times New Roman" pitchFamily="18" charset="0"/>
                <a:cs typeface="Times New Roman" pitchFamily="18" charset="0"/>
              </a:rPr>
              <a:t> </a:t>
            </a:r>
            <a:r>
              <a:rPr lang="en-US" sz="2300" b="1" i="1" u="sng" dirty="0" err="1" smtClean="0">
                <a:solidFill>
                  <a:prstClr val="black"/>
                </a:solidFill>
                <a:latin typeface="Times New Roman" pitchFamily="18" charset="0"/>
                <a:cs typeface="Times New Roman" pitchFamily="18" charset="0"/>
              </a:rPr>
              <a:t>quan</a:t>
            </a:r>
            <a:r>
              <a:rPr lang="en-US" sz="2300" b="1" dirty="0" smtClean="0">
                <a:solidFill>
                  <a:prstClr val="black"/>
                </a:solidFill>
                <a:latin typeface="Times New Roman" pitchFamily="18" charset="0"/>
                <a:cs typeface="Times New Roman" pitchFamily="18" charset="0"/>
              </a:rPr>
              <a:t> </a:t>
            </a:r>
            <a:r>
              <a:rPr lang="en-US" sz="2300" dirty="0" err="1" smtClean="0">
                <a:solidFill>
                  <a:prstClr val="black"/>
                </a:solidFill>
                <a:latin typeface="Times New Roman" pitchFamily="18" charset="0"/>
                <a:cs typeface="Times New Roman" pitchFamily="18" charset="0"/>
              </a:rPr>
              <a:t>có</a:t>
            </a:r>
            <a:r>
              <a:rPr lang="en-US" sz="2300" dirty="0" smtClean="0">
                <a:solidFill>
                  <a:prstClr val="black"/>
                </a:solidFill>
                <a:latin typeface="Times New Roman" pitchFamily="18" charset="0"/>
                <a:cs typeface="Times New Roman" pitchFamily="18" charset="0"/>
              </a:rPr>
              <a:t> </a:t>
            </a:r>
            <a:r>
              <a:rPr lang="en-US" sz="2300" dirty="0" err="1" smtClean="0">
                <a:solidFill>
                  <a:prstClr val="black"/>
                </a:solidFill>
                <a:latin typeface="Times New Roman" pitchFamily="18" charset="0"/>
                <a:cs typeface="Times New Roman" pitchFamily="18" charset="0"/>
              </a:rPr>
              <a:t>lợi</a:t>
            </a:r>
            <a:r>
              <a:rPr lang="en-US" sz="2300" dirty="0" smtClean="0">
                <a:solidFill>
                  <a:prstClr val="black"/>
                </a:solidFill>
                <a:latin typeface="Times New Roman" pitchFamily="18" charset="0"/>
                <a:cs typeface="Times New Roman" pitchFamily="18" charset="0"/>
              </a:rPr>
              <a:t> </a:t>
            </a:r>
            <a:r>
              <a:rPr lang="en-US" sz="2300" dirty="0" err="1" smtClean="0">
                <a:solidFill>
                  <a:prstClr val="black"/>
                </a:solidFill>
                <a:latin typeface="Times New Roman" pitchFamily="18" charset="0"/>
                <a:cs typeface="Times New Roman" pitchFamily="18" charset="0"/>
              </a:rPr>
              <a:t>cho</a:t>
            </a:r>
            <a:r>
              <a:rPr lang="en-US" sz="2300" dirty="0" smtClean="0">
                <a:solidFill>
                  <a:prstClr val="black"/>
                </a:solidFill>
                <a:latin typeface="Times New Roman" pitchFamily="18" charset="0"/>
                <a:cs typeface="Times New Roman" pitchFamily="18" charset="0"/>
              </a:rPr>
              <a:t> </a:t>
            </a:r>
            <a:r>
              <a:rPr lang="en-US" sz="2300" u="sng" dirty="0" err="1" smtClean="0">
                <a:solidFill>
                  <a:prstClr val="black"/>
                </a:solidFill>
                <a:latin typeface="Times New Roman" pitchFamily="18" charset="0"/>
                <a:cs typeface="Times New Roman" pitchFamily="18" charset="0"/>
              </a:rPr>
              <a:t>Tổng</a:t>
            </a:r>
            <a:r>
              <a:rPr lang="en-US" sz="2300" u="sng" dirty="0" smtClean="0">
                <a:solidFill>
                  <a:prstClr val="black"/>
                </a:solidFill>
                <a:latin typeface="Times New Roman" pitchFamily="18" charset="0"/>
                <a:cs typeface="Times New Roman" pitchFamily="18" charset="0"/>
              </a:rPr>
              <a:t> </a:t>
            </a:r>
            <a:r>
              <a:rPr lang="en-US" sz="2300" u="sng" dirty="0" err="1" smtClean="0">
                <a:solidFill>
                  <a:prstClr val="black"/>
                </a:solidFill>
                <a:latin typeface="Times New Roman" pitchFamily="18" charset="0"/>
                <a:cs typeface="Times New Roman" pitchFamily="18" charset="0"/>
              </a:rPr>
              <a:t>khởi</a:t>
            </a:r>
            <a:r>
              <a:rPr lang="en-US" sz="2300" u="sng" dirty="0" smtClean="0">
                <a:solidFill>
                  <a:prstClr val="black"/>
                </a:solidFill>
                <a:latin typeface="Times New Roman" pitchFamily="18" charset="0"/>
                <a:cs typeface="Times New Roman" pitchFamily="18" charset="0"/>
              </a:rPr>
              <a:t> </a:t>
            </a:r>
            <a:r>
              <a:rPr lang="en-US" sz="2300" u="sng" dirty="0" err="1" smtClean="0">
                <a:solidFill>
                  <a:prstClr val="black"/>
                </a:solidFill>
                <a:latin typeface="Times New Roman" pitchFamily="18" charset="0"/>
                <a:cs typeface="Times New Roman" pitchFamily="18" charset="0"/>
              </a:rPr>
              <a:t>nghĩa</a:t>
            </a:r>
            <a:r>
              <a:rPr lang="en-US" sz="2300" dirty="0" smtClean="0">
                <a:solidFill>
                  <a:prstClr val="black"/>
                </a:solidFill>
                <a:latin typeface="Times New Roman" pitchFamily="18" charset="0"/>
                <a:cs typeface="Times New Roman" pitchFamily="18" charset="0"/>
              </a:rPr>
              <a:t> </a:t>
            </a:r>
            <a:r>
              <a:rPr lang="en-US" sz="2300" dirty="0" err="1" smtClean="0">
                <a:solidFill>
                  <a:prstClr val="black"/>
                </a:solidFill>
                <a:latin typeface="Times New Roman" pitchFamily="18" charset="0"/>
                <a:cs typeface="Times New Roman" pitchFamily="18" charset="0"/>
              </a:rPr>
              <a:t>đã</a:t>
            </a:r>
            <a:r>
              <a:rPr lang="en-US" sz="2300" dirty="0" smtClean="0">
                <a:solidFill>
                  <a:prstClr val="black"/>
                </a:solidFill>
                <a:latin typeface="Times New Roman" pitchFamily="18" charset="0"/>
                <a:cs typeface="Times New Roman" pitchFamily="18" charset="0"/>
              </a:rPr>
              <a:t> </a:t>
            </a:r>
            <a:r>
              <a:rPr lang="en-US" sz="2300" dirty="0" err="1" smtClean="0">
                <a:solidFill>
                  <a:prstClr val="black"/>
                </a:solidFill>
                <a:latin typeface="Times New Roman" pitchFamily="18" charset="0"/>
                <a:cs typeface="Times New Roman" pitchFamily="18" charset="0"/>
              </a:rPr>
              <a:t>đến</a:t>
            </a:r>
            <a:r>
              <a:rPr lang="en-US" sz="2300" dirty="0" smtClean="0">
                <a:solidFill>
                  <a:prstClr val="black"/>
                </a:solidFill>
                <a:latin typeface="Times New Roman" pitchFamily="18" charset="0"/>
                <a:cs typeface="Times New Roman" pitchFamily="18" charset="0"/>
              </a:rPr>
              <a:t>.</a:t>
            </a:r>
            <a:endParaRPr lang="en-US" sz="2300" dirty="0">
              <a:solidFill>
                <a:prstClr val="black"/>
              </a:solidFill>
              <a:latin typeface="Times New Roman" pitchFamily="18" charset="0"/>
              <a:cs typeface="Times New Roman" pitchFamily="18" charset="0"/>
            </a:endParaRPr>
          </a:p>
        </p:txBody>
      </p:sp>
      <p:pic>
        <p:nvPicPr>
          <p:cNvPr id="1026" name="Picture 2" descr="Uỷ ban Khởi nghĩa ra Quân lệnh số 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0123" y="1058779"/>
            <a:ext cx="5476774" cy="537811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3037" y="1939412"/>
            <a:ext cx="56038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24690" y="2350449"/>
            <a:ext cx="5688735" cy="1200329"/>
          </a:xfrm>
          <a:prstGeom prst="rect">
            <a:avLst/>
          </a:prstGeom>
        </p:spPr>
        <p:txBody>
          <a:bodyPr wrap="square">
            <a:spAutoFit/>
          </a:bodyPr>
          <a:lstStyle/>
          <a:p>
            <a:r>
              <a:rPr lang="it-IT" sz="3600" i="1" dirty="0">
                <a:latin typeface="Times New Roman" pitchFamily="18" charset="0"/>
                <a:cs typeface="Times New Roman" pitchFamily="18" charset="0"/>
              </a:rPr>
              <a:t>* </a:t>
            </a:r>
            <a:r>
              <a:rPr lang="it-IT" sz="3600" b="1" i="1" dirty="0">
                <a:solidFill>
                  <a:srgbClr val="0000FF"/>
                </a:solidFill>
                <a:latin typeface="Times New Roman" pitchFamily="18" charset="0"/>
                <a:cs typeface="Times New Roman" pitchFamily="18" charset="0"/>
              </a:rPr>
              <a:t>Lệnh khởi nghĩa được ban bố</a:t>
            </a:r>
            <a:endParaRPr lang="en-US" sz="3600" b="1" dirty="0">
              <a:solidFill>
                <a:srgbClr val="0000FF"/>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9082" y="3747836"/>
            <a:ext cx="2139950"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028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barn(inVertical)">
                                      <p:cBhvr>
                                        <p:cTn id="1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
            <a:ext cx="12192001" cy="830997"/>
          </a:xfrm>
          <a:prstGeom prst="rect">
            <a:avLst/>
          </a:prstGeom>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fontAlgn="base">
              <a:spcBef>
                <a:spcPct val="0"/>
              </a:spcBef>
              <a:spcAft>
                <a:spcPct val="0"/>
              </a:spcAft>
            </a:pPr>
            <a:r>
              <a:rPr lang="en-US" altLang="en-US" sz="2400" b="1" dirty="0">
                <a:ln w="22225">
                  <a:solidFill>
                    <a:srgbClr val="ED7D31"/>
                  </a:solidFill>
                  <a:prstDash val="solid"/>
                </a:ln>
                <a:solidFill>
                  <a:srgbClr val="ED7D31">
                    <a:lumMod val="40000"/>
                    <a:lumOff val="60000"/>
                  </a:srgbClr>
                </a:solidFill>
                <a:latin typeface="Arial" panose="020B0604020202020204" pitchFamily="34" charset="0"/>
                <a:cs typeface="Arial" panose="020B0604020202020204" pitchFamily="34" charset="0"/>
              </a:rPr>
              <a:t>BÀI 23: TỒNG KHỞI NGHĨA THÁNG TÁM  NĂM 1945 VÀ </a:t>
            </a:r>
          </a:p>
          <a:p>
            <a:pPr lvl="0" algn="ctr" fontAlgn="base">
              <a:spcBef>
                <a:spcPct val="0"/>
              </a:spcBef>
              <a:spcAft>
                <a:spcPct val="0"/>
              </a:spcAft>
            </a:pPr>
            <a:r>
              <a:rPr lang="en-US" altLang="en-US" sz="2400" b="1" dirty="0">
                <a:ln w="22225">
                  <a:solidFill>
                    <a:srgbClr val="ED7D31"/>
                  </a:solidFill>
                  <a:prstDash val="solid"/>
                </a:ln>
                <a:solidFill>
                  <a:srgbClr val="ED7D31">
                    <a:lumMod val="40000"/>
                    <a:lumOff val="60000"/>
                  </a:srgbClr>
                </a:solidFill>
                <a:latin typeface="Arial" panose="020B0604020202020204" pitchFamily="34" charset="0"/>
                <a:cs typeface="Arial" panose="020B0604020202020204" pitchFamily="34" charset="0"/>
              </a:rPr>
              <a:t>SỰ THÀNH LẬP NƯỚC VIỆT NAM DÂN CHỦ CỘNG HÒA</a:t>
            </a:r>
          </a:p>
        </p:txBody>
      </p:sp>
      <p:sp>
        <p:nvSpPr>
          <p:cNvPr id="3" name="Rectangle 2"/>
          <p:cNvSpPr/>
          <p:nvPr/>
        </p:nvSpPr>
        <p:spPr>
          <a:xfrm>
            <a:off x="80441" y="953242"/>
            <a:ext cx="6026009" cy="430887"/>
          </a:xfrm>
          <a:prstGeom prst="rect">
            <a:avLst/>
          </a:prstGeom>
        </p:spPr>
        <p:txBody>
          <a:bodyPr wrap="none">
            <a:spAutoFit/>
          </a:bodyPr>
          <a:lstStyle/>
          <a:p>
            <a:pPr defTabSz="914378">
              <a:defRPr/>
            </a:pPr>
            <a:r>
              <a:rPr lang="en-US" altLang="en-US" sz="2200" b="1" kern="0" dirty="0">
                <a:solidFill>
                  <a:srgbClr val="0000CC"/>
                </a:solidFill>
                <a:latin typeface="Arial" panose="020B0604020202020204" pitchFamily="34" charset="0"/>
                <a:cs typeface="Arial" panose="020B0604020202020204" pitchFamily="34" charset="0"/>
              </a:rPr>
              <a:t>I. LỆNH TỔNG KHỞI NGHĨA ĐƯỢC BAN BỐ</a:t>
            </a:r>
            <a:endParaRPr lang="vi-VN" kern="0" dirty="0">
              <a:solidFill>
                <a:sysClr val="windowText" lastClr="000000"/>
              </a:solidFill>
            </a:endParaRPr>
          </a:p>
        </p:txBody>
      </p:sp>
      <p:cxnSp>
        <p:nvCxnSpPr>
          <p:cNvPr id="5" name="Straight Connector 4"/>
          <p:cNvCxnSpPr/>
          <p:nvPr/>
        </p:nvCxnSpPr>
        <p:spPr>
          <a:xfrm flipH="1">
            <a:off x="6058327" y="830998"/>
            <a:ext cx="75344" cy="6027003"/>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24690" y="1413831"/>
            <a:ext cx="5933637" cy="800219"/>
          </a:xfrm>
          <a:prstGeom prst="rect">
            <a:avLst/>
          </a:prstGeom>
        </p:spPr>
        <p:txBody>
          <a:bodyPr wrap="square">
            <a:spAutoFit/>
          </a:bodyPr>
          <a:lstStyle/>
          <a:p>
            <a:r>
              <a:rPr lang="en-US" sz="2300" dirty="0" smtClean="0">
                <a:solidFill>
                  <a:prstClr val="black"/>
                </a:solidFill>
                <a:latin typeface="Times New Roman" pitchFamily="18" charset="0"/>
                <a:cs typeface="Times New Roman" pitchFamily="18" charset="0"/>
              </a:rPr>
              <a:t>-&gt;   </a:t>
            </a:r>
            <a:r>
              <a:rPr lang="en-US" sz="2300" b="1" dirty="0" err="1" smtClean="0">
                <a:solidFill>
                  <a:prstClr val="black"/>
                </a:solidFill>
                <a:latin typeface="Times New Roman" pitchFamily="18" charset="0"/>
                <a:cs typeface="Times New Roman" pitchFamily="18" charset="0"/>
              </a:rPr>
              <a:t>Điều</a:t>
            </a:r>
            <a:r>
              <a:rPr lang="en-US" sz="2300" b="1" dirty="0" smtClean="0">
                <a:solidFill>
                  <a:prstClr val="black"/>
                </a:solidFill>
                <a:latin typeface="Times New Roman" pitchFamily="18" charset="0"/>
                <a:cs typeface="Times New Roman" pitchFamily="18" charset="0"/>
              </a:rPr>
              <a:t> </a:t>
            </a:r>
            <a:r>
              <a:rPr lang="en-US" sz="2300" b="1" dirty="0" err="1" smtClean="0">
                <a:solidFill>
                  <a:prstClr val="black"/>
                </a:solidFill>
                <a:latin typeface="Times New Roman" pitchFamily="18" charset="0"/>
                <a:cs typeface="Times New Roman" pitchFamily="18" charset="0"/>
              </a:rPr>
              <a:t>kiện</a:t>
            </a:r>
            <a:r>
              <a:rPr lang="en-US" sz="2300" b="1" dirty="0" smtClean="0">
                <a:solidFill>
                  <a:prstClr val="black"/>
                </a:solidFill>
                <a:latin typeface="Times New Roman" pitchFamily="18" charset="0"/>
                <a:cs typeface="Times New Roman" pitchFamily="18" charset="0"/>
              </a:rPr>
              <a:t> </a:t>
            </a:r>
            <a:r>
              <a:rPr lang="en-US" sz="2300" b="1" i="1" u="sng" dirty="0" err="1" smtClean="0">
                <a:solidFill>
                  <a:prstClr val="black"/>
                </a:solidFill>
                <a:latin typeface="Times New Roman" pitchFamily="18" charset="0"/>
                <a:cs typeface="Times New Roman" pitchFamily="18" charset="0"/>
              </a:rPr>
              <a:t>khách</a:t>
            </a:r>
            <a:r>
              <a:rPr lang="en-US" sz="2300" b="1" i="1" u="sng" dirty="0" smtClean="0">
                <a:solidFill>
                  <a:prstClr val="black"/>
                </a:solidFill>
                <a:latin typeface="Times New Roman" pitchFamily="18" charset="0"/>
                <a:cs typeface="Times New Roman" pitchFamily="18" charset="0"/>
              </a:rPr>
              <a:t> </a:t>
            </a:r>
            <a:r>
              <a:rPr lang="en-US" sz="2300" b="1" i="1" u="sng" dirty="0" err="1" smtClean="0">
                <a:solidFill>
                  <a:prstClr val="black"/>
                </a:solidFill>
                <a:latin typeface="Times New Roman" pitchFamily="18" charset="0"/>
                <a:cs typeface="Times New Roman" pitchFamily="18" charset="0"/>
              </a:rPr>
              <a:t>quan</a:t>
            </a:r>
            <a:r>
              <a:rPr lang="en-US" sz="2300" b="1" dirty="0" smtClean="0">
                <a:solidFill>
                  <a:prstClr val="black"/>
                </a:solidFill>
                <a:latin typeface="Times New Roman" pitchFamily="18" charset="0"/>
                <a:cs typeface="Times New Roman" pitchFamily="18" charset="0"/>
              </a:rPr>
              <a:t> </a:t>
            </a:r>
            <a:r>
              <a:rPr lang="en-US" sz="2300" dirty="0" err="1" smtClean="0">
                <a:solidFill>
                  <a:prstClr val="black"/>
                </a:solidFill>
                <a:latin typeface="Times New Roman" pitchFamily="18" charset="0"/>
                <a:cs typeface="Times New Roman" pitchFamily="18" charset="0"/>
              </a:rPr>
              <a:t>có</a:t>
            </a:r>
            <a:r>
              <a:rPr lang="en-US" sz="2300" dirty="0" smtClean="0">
                <a:solidFill>
                  <a:prstClr val="black"/>
                </a:solidFill>
                <a:latin typeface="Times New Roman" pitchFamily="18" charset="0"/>
                <a:cs typeface="Times New Roman" pitchFamily="18" charset="0"/>
              </a:rPr>
              <a:t> </a:t>
            </a:r>
            <a:r>
              <a:rPr lang="en-US" sz="2300" dirty="0" err="1" smtClean="0">
                <a:solidFill>
                  <a:prstClr val="black"/>
                </a:solidFill>
                <a:latin typeface="Times New Roman" pitchFamily="18" charset="0"/>
                <a:cs typeface="Times New Roman" pitchFamily="18" charset="0"/>
              </a:rPr>
              <a:t>lợi</a:t>
            </a:r>
            <a:r>
              <a:rPr lang="en-US" sz="2300" dirty="0" smtClean="0">
                <a:solidFill>
                  <a:prstClr val="black"/>
                </a:solidFill>
                <a:latin typeface="Times New Roman" pitchFamily="18" charset="0"/>
                <a:cs typeface="Times New Roman" pitchFamily="18" charset="0"/>
              </a:rPr>
              <a:t> </a:t>
            </a:r>
            <a:r>
              <a:rPr lang="en-US" sz="2300" dirty="0" err="1" smtClean="0">
                <a:solidFill>
                  <a:prstClr val="black"/>
                </a:solidFill>
                <a:latin typeface="Times New Roman" pitchFamily="18" charset="0"/>
                <a:cs typeface="Times New Roman" pitchFamily="18" charset="0"/>
              </a:rPr>
              <a:t>cho</a:t>
            </a:r>
            <a:r>
              <a:rPr lang="en-US" sz="2300" dirty="0" smtClean="0">
                <a:solidFill>
                  <a:prstClr val="black"/>
                </a:solidFill>
                <a:latin typeface="Times New Roman" pitchFamily="18" charset="0"/>
                <a:cs typeface="Times New Roman" pitchFamily="18" charset="0"/>
              </a:rPr>
              <a:t> </a:t>
            </a:r>
            <a:r>
              <a:rPr lang="en-US" sz="2300" u="sng" dirty="0" err="1" smtClean="0">
                <a:solidFill>
                  <a:prstClr val="black"/>
                </a:solidFill>
                <a:latin typeface="Times New Roman" pitchFamily="18" charset="0"/>
                <a:cs typeface="Times New Roman" pitchFamily="18" charset="0"/>
              </a:rPr>
              <a:t>Tổng</a:t>
            </a:r>
            <a:r>
              <a:rPr lang="en-US" sz="2300" u="sng" dirty="0" smtClean="0">
                <a:solidFill>
                  <a:prstClr val="black"/>
                </a:solidFill>
                <a:latin typeface="Times New Roman" pitchFamily="18" charset="0"/>
                <a:cs typeface="Times New Roman" pitchFamily="18" charset="0"/>
              </a:rPr>
              <a:t> </a:t>
            </a:r>
            <a:r>
              <a:rPr lang="en-US" sz="2300" u="sng" dirty="0" err="1" smtClean="0">
                <a:solidFill>
                  <a:prstClr val="black"/>
                </a:solidFill>
                <a:latin typeface="Times New Roman" pitchFamily="18" charset="0"/>
                <a:cs typeface="Times New Roman" pitchFamily="18" charset="0"/>
              </a:rPr>
              <a:t>khởi</a:t>
            </a:r>
            <a:r>
              <a:rPr lang="en-US" sz="2300" u="sng" dirty="0" smtClean="0">
                <a:solidFill>
                  <a:prstClr val="black"/>
                </a:solidFill>
                <a:latin typeface="Times New Roman" pitchFamily="18" charset="0"/>
                <a:cs typeface="Times New Roman" pitchFamily="18" charset="0"/>
              </a:rPr>
              <a:t> </a:t>
            </a:r>
            <a:r>
              <a:rPr lang="en-US" sz="2300" u="sng" dirty="0" err="1" smtClean="0">
                <a:solidFill>
                  <a:prstClr val="black"/>
                </a:solidFill>
                <a:latin typeface="Times New Roman" pitchFamily="18" charset="0"/>
                <a:cs typeface="Times New Roman" pitchFamily="18" charset="0"/>
              </a:rPr>
              <a:t>nghĩa</a:t>
            </a:r>
            <a:r>
              <a:rPr lang="en-US" sz="2300" dirty="0" smtClean="0">
                <a:solidFill>
                  <a:prstClr val="black"/>
                </a:solidFill>
                <a:latin typeface="Times New Roman" pitchFamily="18" charset="0"/>
                <a:cs typeface="Times New Roman" pitchFamily="18" charset="0"/>
              </a:rPr>
              <a:t> </a:t>
            </a:r>
            <a:r>
              <a:rPr lang="en-US" sz="2300" dirty="0" err="1" smtClean="0">
                <a:solidFill>
                  <a:prstClr val="black"/>
                </a:solidFill>
                <a:latin typeface="Times New Roman" pitchFamily="18" charset="0"/>
                <a:cs typeface="Times New Roman" pitchFamily="18" charset="0"/>
              </a:rPr>
              <a:t>đã</a:t>
            </a:r>
            <a:r>
              <a:rPr lang="en-US" sz="2300" dirty="0" smtClean="0">
                <a:solidFill>
                  <a:prstClr val="black"/>
                </a:solidFill>
                <a:latin typeface="Times New Roman" pitchFamily="18" charset="0"/>
                <a:cs typeface="Times New Roman" pitchFamily="18" charset="0"/>
              </a:rPr>
              <a:t> </a:t>
            </a:r>
            <a:r>
              <a:rPr lang="en-US" sz="2300" dirty="0" err="1" smtClean="0">
                <a:solidFill>
                  <a:prstClr val="black"/>
                </a:solidFill>
                <a:latin typeface="Times New Roman" pitchFamily="18" charset="0"/>
                <a:cs typeface="Times New Roman" pitchFamily="18" charset="0"/>
              </a:rPr>
              <a:t>đến</a:t>
            </a:r>
            <a:r>
              <a:rPr lang="en-US" sz="2300" dirty="0" smtClean="0">
                <a:solidFill>
                  <a:prstClr val="black"/>
                </a:solidFill>
                <a:latin typeface="Times New Roman" pitchFamily="18" charset="0"/>
                <a:cs typeface="Times New Roman" pitchFamily="18" charset="0"/>
              </a:rPr>
              <a:t>.</a:t>
            </a:r>
            <a:endParaRPr lang="en-US" sz="2300" dirty="0">
              <a:solidFill>
                <a:prstClr val="black"/>
              </a:solidFill>
              <a:latin typeface="Times New Roman" pitchFamily="18" charset="0"/>
              <a:cs typeface="Times New Roman" pitchFamily="18" charset="0"/>
            </a:endParaRPr>
          </a:p>
        </p:txBody>
      </p:sp>
      <p:sp>
        <p:nvSpPr>
          <p:cNvPr id="10" name="Rectangle 9"/>
          <p:cNvSpPr/>
          <p:nvPr/>
        </p:nvSpPr>
        <p:spPr>
          <a:xfrm>
            <a:off x="224004" y="3479966"/>
            <a:ext cx="5834321" cy="2308324"/>
          </a:xfrm>
          <a:prstGeom prst="rect">
            <a:avLst/>
          </a:prstGeom>
        </p:spPr>
        <p:txBody>
          <a:bodyPr wrap="square">
            <a:spAutoFit/>
          </a:bodyPr>
          <a:lstStyle/>
          <a:p>
            <a:pPr algn="just">
              <a:lnSpc>
                <a:spcPct val="90000"/>
              </a:lnSpc>
            </a:pPr>
            <a:r>
              <a:rPr lang="en-US" sz="23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Ngày</a:t>
            </a:r>
            <a:r>
              <a:rPr lang="en-US" sz="4000" dirty="0" smtClean="0">
                <a:solidFill>
                  <a:prstClr val="black"/>
                </a:solidFill>
                <a:latin typeface="Times New Roman" pitchFamily="18" charset="0"/>
                <a:cs typeface="Times New Roman" pitchFamily="18" charset="0"/>
              </a:rPr>
              <a:t> </a:t>
            </a:r>
            <a:r>
              <a:rPr lang="en-US" sz="4000" b="1" dirty="0" smtClean="0">
                <a:solidFill>
                  <a:prstClr val="black"/>
                </a:solidFill>
                <a:latin typeface="Times New Roman" pitchFamily="18" charset="0"/>
                <a:cs typeface="Times New Roman" pitchFamily="18" charset="0"/>
              </a:rPr>
              <a:t>13/8/1945 </a:t>
            </a:r>
            <a:r>
              <a:rPr lang="en-US" sz="4000" dirty="0" err="1" smtClean="0">
                <a:solidFill>
                  <a:prstClr val="black"/>
                </a:solidFill>
                <a:latin typeface="Times New Roman" pitchFamily="18" charset="0"/>
                <a:cs typeface="Times New Roman" pitchFamily="18" charset="0"/>
              </a:rPr>
              <a:t>Ủy</a:t>
            </a:r>
            <a:r>
              <a:rPr lang="en-US" sz="4000" dirty="0" smtClean="0">
                <a:solidFill>
                  <a:prstClr val="black"/>
                </a:solidFill>
                <a:latin typeface="Times New Roman" pitchFamily="18" charset="0"/>
                <a:cs typeface="Times New Roman" pitchFamily="18" charset="0"/>
              </a:rPr>
              <a:t> ban </a:t>
            </a:r>
            <a:r>
              <a:rPr lang="en-US" sz="4000" dirty="0" err="1" smtClean="0">
                <a:solidFill>
                  <a:prstClr val="black"/>
                </a:solidFill>
                <a:latin typeface="Times New Roman" pitchFamily="18" charset="0"/>
                <a:cs typeface="Times New Roman" pitchFamily="18" charset="0"/>
              </a:rPr>
              <a:t>khởi</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nghĩa</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toàn</a:t>
            </a:r>
            <a:r>
              <a:rPr lang="en-US" sz="4000" dirty="0" smtClean="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quốc</a:t>
            </a:r>
            <a:r>
              <a:rPr lang="en-US" sz="4000" dirty="0">
                <a:solidFill>
                  <a:prstClr val="black"/>
                </a:solidFill>
                <a:latin typeface="Times New Roman" pitchFamily="18" charset="0"/>
                <a:cs typeface="Times New Roman" pitchFamily="18" charset="0"/>
              </a:rPr>
              <a:t> </a:t>
            </a:r>
            <a:r>
              <a:rPr lang="en-US" sz="4000" dirty="0" smtClean="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thành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lập</a:t>
            </a:r>
            <a:r>
              <a:rPr lang="en-US" sz="4000" dirty="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ra</a:t>
            </a:r>
            <a:r>
              <a:rPr lang="en-US" sz="4000" dirty="0" smtClean="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Q</a:t>
            </a:r>
            <a:r>
              <a:rPr lang="en-US" sz="4000" dirty="0" err="1" smtClean="0">
                <a:solidFill>
                  <a:prstClr val="black"/>
                </a:solidFill>
                <a:latin typeface="Times New Roman" pitchFamily="18" charset="0"/>
                <a:cs typeface="Times New Roman" pitchFamily="18" charset="0"/>
              </a:rPr>
              <a:t>uân</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lệnh</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số</a:t>
            </a:r>
            <a:r>
              <a:rPr lang="en-US" sz="4000" dirty="0" smtClean="0">
                <a:solidFill>
                  <a:prstClr val="black"/>
                </a:solidFill>
                <a:latin typeface="Times New Roman" pitchFamily="18" charset="0"/>
                <a:cs typeface="Times New Roman" pitchFamily="18" charset="0"/>
              </a:rPr>
              <a:t> 1 </a:t>
            </a:r>
            <a:r>
              <a:rPr lang="en-US" sz="4000" dirty="0" err="1" smtClean="0">
                <a:solidFill>
                  <a:prstClr val="black"/>
                </a:solidFill>
                <a:latin typeface="Times New Roman" pitchFamily="18" charset="0"/>
                <a:cs typeface="Times New Roman" pitchFamily="18" charset="0"/>
              </a:rPr>
              <a:t>kêu</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gọi</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toàn</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dân</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nổi</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dậy</a:t>
            </a:r>
            <a:endParaRPr lang="en-US" sz="4000" dirty="0" smtClean="0">
              <a:solidFill>
                <a:prstClr val="black"/>
              </a:solidFill>
              <a:latin typeface="Times New Roman" pitchFamily="18" charset="0"/>
              <a:cs typeface="Times New Roman" pitchFamily="18" charset="0"/>
            </a:endParaRPr>
          </a:p>
        </p:txBody>
      </p:sp>
      <p:pic>
        <p:nvPicPr>
          <p:cNvPr id="1026" name="Picture 2" descr="Uỷ ban Khởi nghĩa ra Quân lệnh số 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0123" y="1058779"/>
            <a:ext cx="5476774" cy="537811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4690" y="2350449"/>
            <a:ext cx="5688735" cy="1200329"/>
          </a:xfrm>
          <a:prstGeom prst="rect">
            <a:avLst/>
          </a:prstGeom>
        </p:spPr>
        <p:txBody>
          <a:bodyPr wrap="square">
            <a:spAutoFit/>
          </a:bodyPr>
          <a:lstStyle/>
          <a:p>
            <a:r>
              <a:rPr lang="it-IT" sz="3600" i="1" dirty="0">
                <a:latin typeface="Times New Roman" pitchFamily="18" charset="0"/>
                <a:cs typeface="Times New Roman" pitchFamily="18" charset="0"/>
              </a:rPr>
              <a:t>* </a:t>
            </a:r>
            <a:r>
              <a:rPr lang="it-IT" sz="3600" b="1" i="1" dirty="0">
                <a:solidFill>
                  <a:srgbClr val="0000FF"/>
                </a:solidFill>
                <a:latin typeface="Times New Roman" pitchFamily="18" charset="0"/>
                <a:cs typeface="Times New Roman" pitchFamily="18" charset="0"/>
              </a:rPr>
              <a:t>Lệnh khởi nghĩa được ban bố</a:t>
            </a:r>
            <a:endParaRPr lang="en-US" sz="36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80244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
            <a:ext cx="12192001" cy="830997"/>
          </a:xfrm>
          <a:prstGeom prst="rect">
            <a:avLst/>
          </a:prstGeom>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fontAlgn="base">
              <a:spcBef>
                <a:spcPct val="0"/>
              </a:spcBef>
              <a:spcAft>
                <a:spcPct val="0"/>
              </a:spcAft>
            </a:pPr>
            <a:r>
              <a:rPr lang="en-US" altLang="en-US" sz="2400" b="1" dirty="0">
                <a:ln w="22225">
                  <a:solidFill>
                    <a:srgbClr val="ED7D31"/>
                  </a:solidFill>
                  <a:prstDash val="solid"/>
                </a:ln>
                <a:solidFill>
                  <a:srgbClr val="ED7D31">
                    <a:lumMod val="40000"/>
                    <a:lumOff val="60000"/>
                  </a:srgbClr>
                </a:solidFill>
                <a:latin typeface="Arial" panose="020B0604020202020204" pitchFamily="34" charset="0"/>
                <a:cs typeface="Arial" panose="020B0604020202020204" pitchFamily="34" charset="0"/>
              </a:rPr>
              <a:t>BÀI 23: TỒNG KHỞI NGHĨA THÁNG TÁM  NĂM 1945 VÀ </a:t>
            </a:r>
          </a:p>
          <a:p>
            <a:pPr lvl="0" algn="ctr" fontAlgn="base">
              <a:spcBef>
                <a:spcPct val="0"/>
              </a:spcBef>
              <a:spcAft>
                <a:spcPct val="0"/>
              </a:spcAft>
            </a:pPr>
            <a:r>
              <a:rPr lang="en-US" altLang="en-US" sz="2400" b="1" dirty="0">
                <a:ln w="22225">
                  <a:solidFill>
                    <a:srgbClr val="ED7D31"/>
                  </a:solidFill>
                  <a:prstDash val="solid"/>
                </a:ln>
                <a:solidFill>
                  <a:srgbClr val="ED7D31">
                    <a:lumMod val="40000"/>
                    <a:lumOff val="60000"/>
                  </a:srgbClr>
                </a:solidFill>
                <a:latin typeface="Arial" panose="020B0604020202020204" pitchFamily="34" charset="0"/>
                <a:cs typeface="Arial" panose="020B0604020202020204" pitchFamily="34" charset="0"/>
              </a:rPr>
              <a:t>SỰ THÀNH LẬP NƯỚC VIỆT NAM DÂN CHỦ CỘNG HÒA</a:t>
            </a:r>
          </a:p>
        </p:txBody>
      </p:sp>
      <p:sp>
        <p:nvSpPr>
          <p:cNvPr id="3" name="Rectangle 2"/>
          <p:cNvSpPr/>
          <p:nvPr/>
        </p:nvSpPr>
        <p:spPr>
          <a:xfrm>
            <a:off x="80441" y="953242"/>
            <a:ext cx="6026009" cy="430887"/>
          </a:xfrm>
          <a:prstGeom prst="rect">
            <a:avLst/>
          </a:prstGeom>
        </p:spPr>
        <p:txBody>
          <a:bodyPr wrap="none">
            <a:spAutoFit/>
          </a:bodyPr>
          <a:lstStyle/>
          <a:p>
            <a:pPr defTabSz="914378">
              <a:defRPr/>
            </a:pPr>
            <a:r>
              <a:rPr lang="en-US" altLang="en-US" sz="2200" b="1" kern="0" dirty="0">
                <a:solidFill>
                  <a:srgbClr val="0000CC"/>
                </a:solidFill>
                <a:latin typeface="Arial" panose="020B0604020202020204" pitchFamily="34" charset="0"/>
                <a:cs typeface="Arial" panose="020B0604020202020204" pitchFamily="34" charset="0"/>
              </a:rPr>
              <a:t>I. LỆNH TỔNG KHỞI NGHĨA ĐƯỢC BAN BỐ</a:t>
            </a:r>
            <a:endParaRPr lang="vi-VN" kern="0" dirty="0">
              <a:solidFill>
                <a:sysClr val="windowText" lastClr="000000"/>
              </a:solidFill>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0892" y="1366597"/>
            <a:ext cx="56038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80441" y="1633485"/>
            <a:ext cx="9206346" cy="646331"/>
          </a:xfrm>
          <a:prstGeom prst="rect">
            <a:avLst/>
          </a:prstGeom>
        </p:spPr>
        <p:txBody>
          <a:bodyPr wrap="square">
            <a:spAutoFit/>
          </a:bodyPr>
          <a:lstStyle/>
          <a:p>
            <a:r>
              <a:rPr lang="it-IT" sz="3600" i="1" dirty="0">
                <a:latin typeface="Times New Roman" pitchFamily="18" charset="0"/>
                <a:cs typeface="Times New Roman" pitchFamily="18" charset="0"/>
              </a:rPr>
              <a:t>* </a:t>
            </a:r>
            <a:r>
              <a:rPr lang="it-IT" sz="3600" b="1" i="1" dirty="0">
                <a:solidFill>
                  <a:srgbClr val="0000FF"/>
                </a:solidFill>
                <a:latin typeface="Times New Roman" pitchFamily="18" charset="0"/>
                <a:cs typeface="Times New Roman" pitchFamily="18" charset="0"/>
              </a:rPr>
              <a:t>Lệnh khởi nghĩa được ban bố</a:t>
            </a:r>
            <a:endParaRPr lang="en-US" sz="3600" b="1" dirty="0">
              <a:solidFill>
                <a:srgbClr val="0000FF"/>
              </a:solidFill>
              <a:latin typeface="Times New Roman" pitchFamily="18" charset="0"/>
              <a:cs typeface="Times New Roman" pitchFamily="18" charset="0"/>
            </a:endParaRPr>
          </a:p>
        </p:txBody>
      </p:sp>
      <p:sp>
        <p:nvSpPr>
          <p:cNvPr id="4" name="Rectangle 3"/>
          <p:cNvSpPr/>
          <p:nvPr/>
        </p:nvSpPr>
        <p:spPr>
          <a:xfrm>
            <a:off x="523010" y="2505670"/>
            <a:ext cx="10086108" cy="3785652"/>
          </a:xfrm>
          <a:prstGeom prst="rect">
            <a:avLst/>
          </a:prstGeom>
        </p:spPr>
        <p:txBody>
          <a:bodyPr wrap="square">
            <a:spAutoFit/>
          </a:bodyPr>
          <a:lstStyle/>
          <a:p>
            <a:r>
              <a:rPr lang="it-IT" sz="6000" dirty="0">
                <a:latin typeface="Times New Roman" pitchFamily="18" charset="0"/>
                <a:cs typeface="Times New Roman" pitchFamily="18" charset="0"/>
              </a:rPr>
              <a:t>- Ngày 14 - 15/8/1945, Hội nghị toàn quốc  ở Tân Trào (Tuyên Quang)</a:t>
            </a:r>
            <a:endParaRPr lang="en-US" sz="6000" dirty="0">
              <a:latin typeface="Times New Roman" pitchFamily="18" charset="0"/>
              <a:cs typeface="Times New Roman" pitchFamily="18" charset="0"/>
            </a:endParaRPr>
          </a:p>
          <a:p>
            <a:r>
              <a:rPr lang="it-IT" sz="6000" dirty="0">
                <a:latin typeface="Times New Roman" pitchFamily="18" charset="0"/>
                <a:cs typeface="Times New Roman" pitchFamily="18" charset="0"/>
              </a:rPr>
              <a:t>+ Phát động Tổng khởi nghĩa </a:t>
            </a:r>
            <a:endParaRPr lang="en-US" sz="6000" dirty="0">
              <a:latin typeface="Times New Roman" pitchFamily="18" charset="0"/>
              <a:cs typeface="Times New Roman" pitchFamily="18" charset="0"/>
            </a:endParaRPr>
          </a:p>
        </p:txBody>
      </p:sp>
    </p:spTree>
    <p:extLst>
      <p:ext uri="{BB962C8B-B14F-4D97-AF65-F5344CB8AC3E}">
        <p14:creationId xmlns:p14="http://schemas.microsoft.com/office/powerpoint/2010/main" val="366231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barn(inVertical)">
                                      <p:cBhvr>
                                        <p:cTn id="2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287676" y="0"/>
            <a:ext cx="11599524" cy="914400"/>
          </a:xfrm>
          <a:ln>
            <a:headEnd/>
            <a:tailEnd/>
          </a:ln>
        </p:spPr>
        <p:style>
          <a:lnRef idx="1">
            <a:schemeClr val="accent5"/>
          </a:lnRef>
          <a:fillRef idx="2">
            <a:schemeClr val="accent5"/>
          </a:fillRef>
          <a:effectRef idx="1">
            <a:schemeClr val="accent5"/>
          </a:effectRef>
          <a:fontRef idx="minor">
            <a:schemeClr val="dk1"/>
          </a:fontRef>
        </p:style>
        <p:txBody>
          <a:bodyPr>
            <a:normAutofit fontScale="90000"/>
          </a:bodyPr>
          <a:lstStyle/>
          <a:p>
            <a:pPr algn="ct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Đình</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Tân</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Trào</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Sơn</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Dương</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Tuyên</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Quang</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nơi</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diễn</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ra</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Đại</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hội</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Quốc</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dân</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cử</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ra</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Ủy</a:t>
            </a:r>
            <a:r>
              <a:rPr lang="en-US" sz="2200" b="1" dirty="0">
                <a:solidFill>
                  <a:schemeClr val="tx1"/>
                </a:solidFill>
                <a:latin typeface="Times New Roman" pitchFamily="18" charset="0"/>
                <a:cs typeface="Times New Roman" pitchFamily="18" charset="0"/>
              </a:rPr>
              <a:t> ban </a:t>
            </a:r>
            <a:r>
              <a:rPr lang="en-US" sz="2200" b="1" dirty="0" err="1">
                <a:solidFill>
                  <a:schemeClr val="tx1"/>
                </a:solidFill>
                <a:latin typeface="Times New Roman" pitchFamily="18" charset="0"/>
                <a:cs typeface="Times New Roman" pitchFamily="18" charset="0"/>
              </a:rPr>
              <a:t>Dân</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tộc</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Giải</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phóng</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Việt</a:t>
            </a:r>
            <a:r>
              <a:rPr lang="en-US" sz="2200" b="1" dirty="0">
                <a:solidFill>
                  <a:schemeClr val="tx1"/>
                </a:solidFill>
                <a:latin typeface="Times New Roman" pitchFamily="18" charset="0"/>
                <a:cs typeface="Times New Roman" pitchFamily="18" charset="0"/>
              </a:rPr>
              <a:t> Nam(</a:t>
            </a:r>
            <a:r>
              <a:rPr lang="en-US" sz="2200" b="1" dirty="0" err="1">
                <a:solidFill>
                  <a:schemeClr val="tx1"/>
                </a:solidFill>
                <a:latin typeface="Times New Roman" pitchFamily="18" charset="0"/>
                <a:cs typeface="Times New Roman" pitchFamily="18" charset="0"/>
              </a:rPr>
              <a:t>tức</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chính</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phủ</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lâm</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thời</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nước</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Việt</a:t>
            </a:r>
            <a:r>
              <a:rPr lang="en-US" sz="2200" b="1" dirty="0">
                <a:solidFill>
                  <a:schemeClr val="tx1"/>
                </a:solidFill>
                <a:latin typeface="Times New Roman" pitchFamily="18" charset="0"/>
                <a:cs typeface="Times New Roman" pitchFamily="18" charset="0"/>
              </a:rPr>
              <a:t> Nam </a:t>
            </a:r>
            <a:r>
              <a:rPr lang="en-US" sz="2200" b="1" dirty="0" err="1">
                <a:solidFill>
                  <a:schemeClr val="tx1"/>
                </a:solidFill>
                <a:latin typeface="Times New Roman" pitchFamily="18" charset="0"/>
                <a:cs typeface="Times New Roman" pitchFamily="18" charset="0"/>
              </a:rPr>
              <a:t>Dân</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Chủ</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Cộng</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Hòa</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ngày</a:t>
            </a:r>
            <a:r>
              <a:rPr lang="en-US" sz="2200" b="1" dirty="0">
                <a:solidFill>
                  <a:schemeClr val="tx1"/>
                </a:solidFill>
                <a:latin typeface="Times New Roman" pitchFamily="18" charset="0"/>
                <a:cs typeface="Times New Roman" pitchFamily="18" charset="0"/>
              </a:rPr>
              <a:t> 16/8/1945</a:t>
            </a:r>
          </a:p>
        </p:txBody>
      </p:sp>
      <p:pic>
        <p:nvPicPr>
          <p:cNvPr id="107523" name="Picture 3" descr="2146421741"/>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5334000" y="990601"/>
            <a:ext cx="5334000" cy="5867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descr="Tan Trao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0146" y="990600"/>
            <a:ext cx="4204855" cy="5867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21464217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334000" y="990600"/>
            <a:ext cx="6553200" cy="5867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2" descr="Tan Trao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76" y="990599"/>
            <a:ext cx="5427325"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24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7522"/>
                                        </p:tgtEl>
                                        <p:attrNameLst>
                                          <p:attrName>style.visibility</p:attrName>
                                        </p:attrNameLst>
                                      </p:cBhvr>
                                      <p:to>
                                        <p:strVal val="visible"/>
                                      </p:to>
                                    </p:set>
                                    <p:anim calcmode="lin" valueType="num">
                                      <p:cBhvr additive="base">
                                        <p:cTn id="7" dur="500" fill="hold"/>
                                        <p:tgtEl>
                                          <p:spTgt spid="107522"/>
                                        </p:tgtEl>
                                        <p:attrNameLst>
                                          <p:attrName>ppt_x</p:attrName>
                                        </p:attrNameLst>
                                      </p:cBhvr>
                                      <p:tavLst>
                                        <p:tav tm="0">
                                          <p:val>
                                            <p:strVal val="#ppt_x"/>
                                          </p:val>
                                        </p:tav>
                                        <p:tav tm="100000">
                                          <p:val>
                                            <p:strVal val="#ppt_x"/>
                                          </p:val>
                                        </p:tav>
                                      </p:tavLst>
                                    </p:anim>
                                    <p:anim calcmode="lin" valueType="num">
                                      <p:cBhvr additive="base">
                                        <p:cTn id="8" dur="500" fill="hold"/>
                                        <p:tgtEl>
                                          <p:spTgt spid="1075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450272" y="695144"/>
            <a:ext cx="9493827" cy="144655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4400" i="1" dirty="0">
                <a:solidFill>
                  <a:srgbClr val="0000FF"/>
                </a:solidFill>
                <a:latin typeface="Times New Roman" pitchFamily="18" charset="0"/>
                <a:cs typeface="Times New Roman" pitchFamily="18" charset="0"/>
              </a:rPr>
              <a:t>Theo </a:t>
            </a:r>
            <a:r>
              <a:rPr lang="en-US" sz="4400" i="1" dirty="0" err="1">
                <a:solidFill>
                  <a:srgbClr val="0000FF"/>
                </a:solidFill>
                <a:latin typeface="Times New Roman" pitchFamily="18" charset="0"/>
                <a:cs typeface="Times New Roman" pitchFamily="18" charset="0"/>
              </a:rPr>
              <a:t>em</a:t>
            </a:r>
            <a:r>
              <a:rPr lang="en-US" sz="4400" i="1" dirty="0">
                <a:solidFill>
                  <a:srgbClr val="0000FF"/>
                </a:solidFill>
                <a:latin typeface="Times New Roman" pitchFamily="18" charset="0"/>
                <a:cs typeface="Times New Roman" pitchFamily="18" charset="0"/>
              </a:rPr>
              <a:t>, </a:t>
            </a:r>
            <a:r>
              <a:rPr lang="en-US" sz="4400" i="1" dirty="0" err="1">
                <a:solidFill>
                  <a:srgbClr val="0000FF"/>
                </a:solidFill>
                <a:latin typeface="Times New Roman" pitchFamily="18" charset="0"/>
                <a:cs typeface="Times New Roman" pitchFamily="18" charset="0"/>
              </a:rPr>
              <a:t>vì</a:t>
            </a:r>
            <a:r>
              <a:rPr lang="en-US" sz="4400" i="1" dirty="0">
                <a:solidFill>
                  <a:srgbClr val="0000FF"/>
                </a:solidFill>
                <a:latin typeface="Times New Roman" pitchFamily="18" charset="0"/>
                <a:cs typeface="Times New Roman" pitchFamily="18" charset="0"/>
              </a:rPr>
              <a:t> </a:t>
            </a:r>
            <a:r>
              <a:rPr lang="en-US" sz="4400" i="1" dirty="0" err="1">
                <a:solidFill>
                  <a:srgbClr val="0000FF"/>
                </a:solidFill>
                <a:latin typeface="Times New Roman" pitchFamily="18" charset="0"/>
                <a:cs typeface="Times New Roman" pitchFamily="18" charset="0"/>
              </a:rPr>
              <a:t>sao</a:t>
            </a:r>
            <a:r>
              <a:rPr lang="en-US" sz="4400" i="1" dirty="0">
                <a:solidFill>
                  <a:srgbClr val="0000FF"/>
                </a:solidFill>
                <a:latin typeface="Times New Roman" pitchFamily="18" charset="0"/>
                <a:cs typeface="Times New Roman" pitchFamily="18" charset="0"/>
              </a:rPr>
              <a:t> </a:t>
            </a:r>
            <a:r>
              <a:rPr lang="en-US" sz="4400" i="1" dirty="0" err="1">
                <a:solidFill>
                  <a:srgbClr val="0000FF"/>
                </a:solidFill>
                <a:latin typeface="Times New Roman" pitchFamily="18" charset="0"/>
                <a:cs typeface="Times New Roman" pitchFamily="18" charset="0"/>
              </a:rPr>
              <a:t>Đảng</a:t>
            </a:r>
            <a:r>
              <a:rPr lang="en-US" sz="4400" i="1" dirty="0">
                <a:solidFill>
                  <a:srgbClr val="0000FF"/>
                </a:solidFill>
                <a:latin typeface="Times New Roman" pitchFamily="18" charset="0"/>
                <a:cs typeface="Times New Roman" pitchFamily="18" charset="0"/>
              </a:rPr>
              <a:t> ta ban </a:t>
            </a:r>
            <a:r>
              <a:rPr lang="en-US" sz="4400" i="1" dirty="0" err="1">
                <a:solidFill>
                  <a:srgbClr val="0000FF"/>
                </a:solidFill>
                <a:latin typeface="Times New Roman" pitchFamily="18" charset="0"/>
                <a:cs typeface="Times New Roman" pitchFamily="18" charset="0"/>
              </a:rPr>
              <a:t>bố</a:t>
            </a:r>
            <a:r>
              <a:rPr lang="en-US" sz="4400" i="1" dirty="0">
                <a:solidFill>
                  <a:srgbClr val="0000FF"/>
                </a:solidFill>
                <a:latin typeface="Times New Roman" pitchFamily="18" charset="0"/>
                <a:cs typeface="Times New Roman" pitchFamily="18" charset="0"/>
              </a:rPr>
              <a:t> </a:t>
            </a:r>
            <a:r>
              <a:rPr lang="en-US" sz="4400" i="1" dirty="0" err="1">
                <a:solidFill>
                  <a:srgbClr val="0000FF"/>
                </a:solidFill>
                <a:latin typeface="Times New Roman" pitchFamily="18" charset="0"/>
                <a:cs typeface="Times New Roman" pitchFamily="18" charset="0"/>
              </a:rPr>
              <a:t>lệnh</a:t>
            </a:r>
            <a:r>
              <a:rPr lang="en-US" sz="4400" i="1" dirty="0">
                <a:solidFill>
                  <a:srgbClr val="0000FF"/>
                </a:solidFill>
                <a:latin typeface="Times New Roman" pitchFamily="18" charset="0"/>
                <a:cs typeface="Times New Roman" pitchFamily="18" charset="0"/>
              </a:rPr>
              <a:t> </a:t>
            </a:r>
            <a:r>
              <a:rPr lang="en-US" sz="4400" i="1" dirty="0" err="1">
                <a:solidFill>
                  <a:srgbClr val="0000FF"/>
                </a:solidFill>
                <a:latin typeface="Times New Roman" pitchFamily="18" charset="0"/>
                <a:cs typeface="Times New Roman" pitchFamily="18" charset="0"/>
              </a:rPr>
              <a:t>Tổng</a:t>
            </a:r>
            <a:r>
              <a:rPr lang="en-US" sz="4400" i="1" dirty="0">
                <a:solidFill>
                  <a:srgbClr val="0000FF"/>
                </a:solidFill>
                <a:latin typeface="Times New Roman" pitchFamily="18" charset="0"/>
                <a:cs typeface="Times New Roman" pitchFamily="18" charset="0"/>
              </a:rPr>
              <a:t> </a:t>
            </a:r>
            <a:r>
              <a:rPr lang="en-US" sz="4400" i="1" dirty="0" err="1">
                <a:solidFill>
                  <a:srgbClr val="0000FF"/>
                </a:solidFill>
                <a:latin typeface="Times New Roman" pitchFamily="18" charset="0"/>
                <a:cs typeface="Times New Roman" pitchFamily="18" charset="0"/>
              </a:rPr>
              <a:t>khởi</a:t>
            </a:r>
            <a:r>
              <a:rPr lang="en-US" sz="4400" i="1" dirty="0">
                <a:solidFill>
                  <a:srgbClr val="0000FF"/>
                </a:solidFill>
                <a:latin typeface="Times New Roman" pitchFamily="18" charset="0"/>
                <a:cs typeface="Times New Roman" pitchFamily="18" charset="0"/>
              </a:rPr>
              <a:t> </a:t>
            </a:r>
            <a:r>
              <a:rPr lang="en-US" sz="4400" i="1" dirty="0" err="1">
                <a:solidFill>
                  <a:srgbClr val="0000FF"/>
                </a:solidFill>
                <a:latin typeface="Times New Roman" pitchFamily="18" charset="0"/>
                <a:cs typeface="Times New Roman" pitchFamily="18" charset="0"/>
              </a:rPr>
              <a:t>nghĩa</a:t>
            </a:r>
            <a:r>
              <a:rPr lang="en-US" sz="4400" i="1" dirty="0">
                <a:solidFill>
                  <a:srgbClr val="0000FF"/>
                </a:solidFill>
                <a:latin typeface="Times New Roman" pitchFamily="18" charset="0"/>
                <a:cs typeface="Times New Roman" pitchFamily="18" charset="0"/>
              </a:rPr>
              <a:t> </a:t>
            </a:r>
            <a:r>
              <a:rPr lang="en-US" sz="4400" i="1" dirty="0" err="1">
                <a:solidFill>
                  <a:srgbClr val="0000FF"/>
                </a:solidFill>
                <a:latin typeface="Times New Roman" pitchFamily="18" charset="0"/>
                <a:cs typeface="Times New Roman" pitchFamily="18" charset="0"/>
              </a:rPr>
              <a:t>ngày</a:t>
            </a:r>
            <a:r>
              <a:rPr lang="en-US" sz="4400" i="1" dirty="0">
                <a:solidFill>
                  <a:srgbClr val="0000FF"/>
                </a:solidFill>
                <a:latin typeface="Times New Roman" pitchFamily="18" charset="0"/>
                <a:cs typeface="Times New Roman" pitchFamily="18" charset="0"/>
              </a:rPr>
              <a:t> 14/8/1945?</a:t>
            </a:r>
            <a:endParaRPr lang="en-US" sz="44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1964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304800" y="382013"/>
            <a:ext cx="10345882" cy="563231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Vì</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lúc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phát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đã</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bị</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tiêu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diệt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bọn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Nhật</a:t>
            </a:r>
            <a:r>
              <a:rPr lang="en-US" sz="4000" dirty="0">
                <a:latin typeface="Times New Roman" pitchFamily="18" charset="0"/>
                <a:cs typeface="Times New Roman" pitchFamily="18" charset="0"/>
              </a:rPr>
              <a:t> ở </a:t>
            </a:r>
            <a:r>
              <a:rPr lang="en-US" sz="4000" dirty="0" err="1">
                <a:latin typeface="Times New Roman" pitchFamily="18" charset="0"/>
                <a:cs typeface="Times New Roman" pitchFamily="18" charset="0"/>
              </a:rPr>
              <a:t>Đông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Dương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hoang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mang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dao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đến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cực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điểm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Như</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kẻ</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thù</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cũ</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đã</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gục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kẻ</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thù</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đồng</a:t>
            </a:r>
            <a:r>
              <a:rPr lang="en-US" sz="4000" dirty="0">
                <a:latin typeface="Times New Roman" pitchFamily="18" charset="0"/>
                <a:cs typeface="Times New Roman" pitchFamily="18" charset="0"/>
              </a:rPr>
              <a:t> minh </a:t>
            </a:r>
            <a:r>
              <a:rPr lang="en-US" sz="4000" dirty="0" err="1">
                <a:latin typeface="Times New Roman" pitchFamily="18" charset="0"/>
                <a:cs typeface="Times New Roman" pitchFamily="18" charset="0"/>
              </a:rPr>
              <a:t>chưa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vào</a:t>
            </a:r>
            <a:r>
              <a:rPr lang="en-US" sz="4000" dirty="0">
                <a:latin typeface="Times New Roman" pitchFamily="18" charset="0"/>
                <a:cs typeface="Times New Roman" pitchFamily="18" charset="0"/>
              </a:rPr>
              <a:t>. Theo </a:t>
            </a:r>
            <a:r>
              <a:rPr lang="en-US" sz="4000" dirty="0" err="1">
                <a:latin typeface="Times New Roman" pitchFamily="18" charset="0"/>
                <a:cs typeface="Times New Roman" pitchFamily="18" charset="0"/>
              </a:rPr>
              <a:t>tinh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thần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pháp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quốc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tế</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ngày</a:t>
            </a:r>
            <a:r>
              <a:rPr lang="en-US" sz="4000" dirty="0">
                <a:latin typeface="Times New Roman" pitchFamily="18" charset="0"/>
                <a:cs typeface="Times New Roman" pitchFamily="18" charset="0"/>
              </a:rPr>
              <a:t> 3/9/1945, </a:t>
            </a:r>
            <a:r>
              <a:rPr lang="en-US" sz="4000" dirty="0" err="1">
                <a:latin typeface="Times New Roman" pitchFamily="18" charset="0"/>
                <a:cs typeface="Times New Roman" pitchFamily="18" charset="0"/>
              </a:rPr>
              <a:t>quân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Đồng</a:t>
            </a:r>
            <a:r>
              <a:rPr lang="en-US" sz="4000" dirty="0">
                <a:latin typeface="Times New Roman" pitchFamily="18" charset="0"/>
                <a:cs typeface="Times New Roman" pitchFamily="18" charset="0"/>
              </a:rPr>
              <a:t> minh </a:t>
            </a:r>
            <a:r>
              <a:rPr lang="en-US" sz="4000" dirty="0" err="1">
                <a:latin typeface="Times New Roman" pitchFamily="18" charset="0"/>
                <a:cs typeface="Times New Roman" pitchFamily="18" charset="0"/>
              </a:rPr>
              <a:t>sẽ</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Dương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tước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khí</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Nhật</a:t>
            </a:r>
            <a:r>
              <a:rPr lang="en-US" sz="4000" dirty="0">
                <a:latin typeface="Times New Roman" pitchFamily="18" charset="0"/>
                <a:cs typeface="Times New Roman" pitchFamily="18" charset="0"/>
              </a:rPr>
              <a:t>.</a:t>
            </a:r>
          </a:p>
          <a:p>
            <a:r>
              <a:rPr lang="en-US" sz="4000" dirty="0">
                <a:latin typeface="Times New Roman" pitchFamily="18" charset="0"/>
                <a:cs typeface="Times New Roman" pitchFamily="18" charset="0"/>
              </a:rPr>
              <a:t>+ Ở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nước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chúng</a:t>
            </a:r>
            <a:r>
              <a:rPr lang="en-US" sz="4000" dirty="0">
                <a:latin typeface="Times New Roman" pitchFamily="18" charset="0"/>
                <a:cs typeface="Times New Roman" pitchFamily="18" charset="0"/>
              </a:rPr>
              <a:t> ta </a:t>
            </a:r>
            <a:r>
              <a:rPr lang="en-US" sz="4000" dirty="0" err="1">
                <a:latin typeface="Times New Roman" pitchFamily="18" charset="0"/>
                <a:cs typeface="Times New Roman" pitchFamily="18" charset="0"/>
              </a:rPr>
              <a:t>đã</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chuẩn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bị</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đầy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đủ</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lực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lượng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cao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trào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kháng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cứu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nước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đang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nổ</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quyết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liệt</a:t>
            </a:r>
            <a:r>
              <a:rPr lang="en-US" sz="4000" dirty="0">
                <a:latin typeface="Times New Roman" pitchFamily="18" charset="0"/>
                <a:cs typeface="Times New Roman" pitchFamily="18" charset="0"/>
              </a:rPr>
              <a:t>.</a:t>
            </a:r>
          </a:p>
        </p:txBody>
      </p:sp>
    </p:spTree>
    <p:extLst>
      <p:ext uri="{BB962C8B-B14F-4D97-AF65-F5344CB8AC3E}">
        <p14:creationId xmlns:p14="http://schemas.microsoft.com/office/powerpoint/2010/main" val="11094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391</TotalTime>
  <Words>1311</Words>
  <Application>Microsoft Office PowerPoint</Application>
  <PresentationFormat>Custom</PresentationFormat>
  <Paragraphs>120</Paragraphs>
  <Slides>25</Slides>
  <Notes>0</Notes>
  <HiddenSlides>0</HiddenSlides>
  <MMClips>2</MMClip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  Đình Tân Trào, Sơn Dương (Tuyên Quang) nơi diễn ra Đại hội Quốc dân cử ra Ủy ban Dân tộc Giải phóng Việt Nam(tức chính phủ lâm thời nước Việt Nam Dân Chủ Cộng Hòa), ngày 16/8/1945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10</dc:creator>
  <cp:lastModifiedBy>Admin</cp:lastModifiedBy>
  <cp:revision>27</cp:revision>
  <dcterms:created xsi:type="dcterms:W3CDTF">2022-02-22T11:27:08Z</dcterms:created>
  <dcterms:modified xsi:type="dcterms:W3CDTF">2023-03-30T14:31:28Z</dcterms:modified>
</cp:coreProperties>
</file>