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8" r:id="rId3"/>
    <p:sldMasterId id="2147483714" r:id="rId4"/>
    <p:sldMasterId id="2147483727" r:id="rId5"/>
    <p:sldMasterId id="2147483740" r:id="rId6"/>
    <p:sldMasterId id="2147483753" r:id="rId7"/>
    <p:sldMasterId id="2147483768" r:id="rId8"/>
  </p:sldMasterIdLst>
  <p:notesMasterIdLst>
    <p:notesMasterId r:id="rId78"/>
  </p:notesMasterIdLst>
  <p:handoutMasterIdLst>
    <p:handoutMasterId r:id="rId79"/>
  </p:handoutMasterIdLst>
  <p:sldIdLst>
    <p:sldId id="380" r:id="rId9"/>
    <p:sldId id="379" r:id="rId10"/>
    <p:sldId id="378" r:id="rId11"/>
    <p:sldId id="376" r:id="rId12"/>
    <p:sldId id="375" r:id="rId13"/>
    <p:sldId id="392" r:id="rId14"/>
    <p:sldId id="374" r:id="rId15"/>
    <p:sldId id="382" r:id="rId16"/>
    <p:sldId id="385" r:id="rId17"/>
    <p:sldId id="384" r:id="rId18"/>
    <p:sldId id="300" r:id="rId19"/>
    <p:sldId id="258" r:id="rId20"/>
    <p:sldId id="259" r:id="rId21"/>
    <p:sldId id="260" r:id="rId22"/>
    <p:sldId id="261" r:id="rId23"/>
    <p:sldId id="314" r:id="rId24"/>
    <p:sldId id="386" r:id="rId25"/>
    <p:sldId id="293" r:id="rId26"/>
    <p:sldId id="387" r:id="rId27"/>
    <p:sldId id="390" r:id="rId28"/>
    <p:sldId id="294" r:id="rId29"/>
    <p:sldId id="355" r:id="rId30"/>
    <p:sldId id="302" r:id="rId31"/>
    <p:sldId id="266" r:id="rId32"/>
    <p:sldId id="324" r:id="rId33"/>
    <p:sldId id="267" r:id="rId34"/>
    <p:sldId id="283" r:id="rId35"/>
    <p:sldId id="359" r:id="rId36"/>
    <p:sldId id="305" r:id="rId37"/>
    <p:sldId id="312" r:id="rId38"/>
    <p:sldId id="269" r:id="rId39"/>
    <p:sldId id="270" r:id="rId40"/>
    <p:sldId id="306" r:id="rId41"/>
    <p:sldId id="272" r:id="rId42"/>
    <p:sldId id="285" r:id="rId43"/>
    <p:sldId id="273" r:id="rId44"/>
    <p:sldId id="275" r:id="rId45"/>
    <p:sldId id="276" r:id="rId46"/>
    <p:sldId id="307" r:id="rId47"/>
    <p:sldId id="278" r:id="rId48"/>
    <p:sldId id="326" r:id="rId49"/>
    <p:sldId id="360" r:id="rId50"/>
    <p:sldId id="279" r:id="rId51"/>
    <p:sldId id="280" r:id="rId52"/>
    <p:sldId id="310" r:id="rId53"/>
    <p:sldId id="311" r:id="rId54"/>
    <p:sldId id="284" r:id="rId55"/>
    <p:sldId id="391" r:id="rId56"/>
    <p:sldId id="361" r:id="rId57"/>
    <p:sldId id="393" r:id="rId58"/>
    <p:sldId id="345" r:id="rId59"/>
    <p:sldId id="339" r:id="rId60"/>
    <p:sldId id="327" r:id="rId61"/>
    <p:sldId id="371" r:id="rId62"/>
    <p:sldId id="368" r:id="rId63"/>
    <p:sldId id="362" r:id="rId64"/>
    <p:sldId id="330" r:id="rId65"/>
    <p:sldId id="329" r:id="rId66"/>
    <p:sldId id="369" r:id="rId67"/>
    <p:sldId id="367" r:id="rId68"/>
    <p:sldId id="364" r:id="rId69"/>
    <p:sldId id="318" r:id="rId70"/>
    <p:sldId id="331" r:id="rId71"/>
    <p:sldId id="370" r:id="rId72"/>
    <p:sldId id="365" r:id="rId73"/>
    <p:sldId id="320" r:id="rId74"/>
    <p:sldId id="322" r:id="rId75"/>
    <p:sldId id="321" r:id="rId76"/>
    <p:sldId id="352"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F06BA"/>
    <a:srgbClr val="CCECFF"/>
    <a:srgbClr val="000000"/>
    <a:srgbClr val="FFFFFF"/>
    <a:srgbClr val="1B06BA"/>
    <a:srgbClr val="1BA51B"/>
    <a:srgbClr val="3333CC"/>
    <a:srgbClr val="CCFF3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9" autoAdjust="0"/>
    <p:restoredTop sz="94660"/>
  </p:normalViewPr>
  <p:slideViewPr>
    <p:cSldViewPr>
      <p:cViewPr>
        <p:scale>
          <a:sx n="87" d="100"/>
          <a:sy n="87" d="100"/>
        </p:scale>
        <p:origin x="-135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37C214-3EC4-453D-9CD3-C375DAC7DAB1}" type="datetimeFigureOut">
              <a:rPr kumimoji="1" lang="ja-JP" altLang="en-US" smtClean="0"/>
              <a:t>2023/3/30</a:t>
            </a:fld>
            <a:endParaRPr kumimoji="1" lang="ja-JP"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FEB011-0742-4FEC-BE8E-1631390695F0}" type="slidenum">
              <a:rPr kumimoji="1" lang="ja-JP" altLang="en-US" smtClean="0"/>
              <a:t>‹#›</a:t>
            </a:fld>
            <a:endParaRPr kumimoji="1" lang="ja-JP" altLang="en-US"/>
          </a:p>
        </p:txBody>
      </p:sp>
    </p:spTree>
    <p:extLst>
      <p:ext uri="{BB962C8B-B14F-4D97-AF65-F5344CB8AC3E}">
        <p14:creationId xmlns:p14="http://schemas.microsoft.com/office/powerpoint/2010/main" val="217643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AF2A1E-E02C-4FBD-9976-1FACFFBD3BC1}" type="datetimeFigureOut">
              <a:rPr lang="en-US" smtClean="0"/>
              <a:pPr/>
              <a:t>3/30/2023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0B219-6D9C-4980-AD97-5C475F2E659D}" type="slidenum">
              <a:rPr lang="en-US" smtClean="0"/>
              <a:pPr/>
              <a:t>‹#›</a:t>
            </a:fld>
            <a:endParaRPr lang="en-US"/>
          </a:p>
        </p:txBody>
      </p:sp>
    </p:spTree>
    <p:extLst>
      <p:ext uri="{BB962C8B-B14F-4D97-AF65-F5344CB8AC3E}">
        <p14:creationId xmlns:p14="http://schemas.microsoft.com/office/powerpoint/2010/main" val="384127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6F508DC-3532-4751-A984-298B01E6D0E5}" type="slidenum">
              <a:rPr lang="en-US" smtClean="0"/>
              <a:pPr/>
              <a:t>12</a:t>
            </a:fld>
            <a:endParaRPr lang="en-US"/>
          </a:p>
        </p:txBody>
      </p:sp>
      <p:sp>
        <p:nvSpPr>
          <p:cNvPr id="35843" name="Rectangle 2"/>
          <p:cNvSpPr>
            <a:spLocks noGrp="1" noRot="1" noChangeAspect="1" noChangeArrowheads="1" noTextEdit="1"/>
          </p:cNvSpPr>
          <p:nvPr>
            <p:ph type="sldImg"/>
          </p:nvPr>
        </p:nvSpPr>
        <p:spPr>
          <a:ln/>
        </p:spPr>
      </p:sp>
      <p:sp>
        <p:nvSpPr>
          <p:cNvPr id="35844"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8262F56-67AC-450B-94EA-49564A1DCEE6}" type="slidenum">
              <a:rPr lang="en-US" smtClean="0"/>
              <a:pPr/>
              <a:t>32</a:t>
            </a:fld>
            <a:endParaRPr lang="en-US"/>
          </a:p>
        </p:txBody>
      </p:sp>
      <p:sp>
        <p:nvSpPr>
          <p:cNvPr id="46083" name="Rectangle 2"/>
          <p:cNvSpPr>
            <a:spLocks noGrp="1" noRot="1" noChangeAspect="1" noChangeArrowheads="1" noTextEdit="1"/>
          </p:cNvSpPr>
          <p:nvPr>
            <p:ph type="sldImg"/>
          </p:nvPr>
        </p:nvSpPr>
        <p:spPr>
          <a:ln/>
        </p:spPr>
      </p:sp>
      <p:sp>
        <p:nvSpPr>
          <p:cNvPr id="46084"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8CBC407-B31C-4421-A2A2-C7B315409DBF}" type="slidenum">
              <a:rPr lang="en-US" smtClean="0"/>
              <a:pPr/>
              <a:t>37</a:t>
            </a:fld>
            <a:endParaRPr lang="en-US"/>
          </a:p>
        </p:txBody>
      </p:sp>
      <p:sp>
        <p:nvSpPr>
          <p:cNvPr id="49155" name="Rectangle 2"/>
          <p:cNvSpPr>
            <a:spLocks noGrp="1" noRot="1" noChangeAspect="1" noChangeArrowheads="1" noTextEdit="1"/>
          </p:cNvSpPr>
          <p:nvPr>
            <p:ph type="sldImg"/>
          </p:nvPr>
        </p:nvSpPr>
        <p:spPr>
          <a:ln/>
        </p:spPr>
      </p:sp>
      <p:sp>
        <p:nvSpPr>
          <p:cNvPr id="49156"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73A53B4-911F-42E6-BDAB-8D3F5ECE6871}" type="slidenum">
              <a:rPr lang="en-US" smtClean="0"/>
              <a:pPr/>
              <a:t>40</a:t>
            </a:fld>
            <a:endParaRPr lang="en-US"/>
          </a:p>
        </p:txBody>
      </p:sp>
      <p:sp>
        <p:nvSpPr>
          <p:cNvPr id="50179" name="Rectangle 2"/>
          <p:cNvSpPr>
            <a:spLocks noGrp="1" noRot="1" noChangeAspect="1" noChangeArrowheads="1" noTextEdit="1"/>
          </p:cNvSpPr>
          <p:nvPr>
            <p:ph type="sldImg"/>
          </p:nvPr>
        </p:nvSpPr>
        <p:spPr>
          <a:ln/>
        </p:spPr>
      </p:sp>
      <p:sp>
        <p:nvSpPr>
          <p:cNvPr id="50180"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E9FF6FE-0574-4343-A43E-6C1CBC4149A7}" type="slidenum">
              <a:rPr lang="en-US" smtClean="0"/>
              <a:pPr/>
              <a:t>44</a:t>
            </a:fld>
            <a:endParaRPr lang="en-US"/>
          </a:p>
        </p:txBody>
      </p:sp>
      <p:sp>
        <p:nvSpPr>
          <p:cNvPr id="51203" name="Rectangle 2"/>
          <p:cNvSpPr>
            <a:spLocks noGrp="1" noRot="1" noChangeAspect="1" noChangeArrowheads="1" noTextEdit="1"/>
          </p:cNvSpPr>
          <p:nvPr>
            <p:ph type="sldImg"/>
          </p:nvPr>
        </p:nvSpPr>
        <p:spPr>
          <a:ln/>
        </p:spPr>
      </p:sp>
      <p:sp>
        <p:nvSpPr>
          <p:cNvPr id="51204"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7A1D44C-1260-46D4-9ACA-6A402938E531}" type="slidenum">
              <a:rPr lang="en-US" smtClean="0"/>
              <a:pPr/>
              <a:t>46</a:t>
            </a:fld>
            <a:endParaRPr lang="en-US"/>
          </a:p>
        </p:txBody>
      </p:sp>
      <p:sp>
        <p:nvSpPr>
          <p:cNvPr id="54275" name="Rectangle 2"/>
          <p:cNvSpPr>
            <a:spLocks noGrp="1" noRot="1" noChangeAspect="1" noChangeArrowheads="1" noTextEdit="1"/>
          </p:cNvSpPr>
          <p:nvPr>
            <p:ph type="sldImg"/>
          </p:nvPr>
        </p:nvSpPr>
        <p:spPr>
          <a:ln/>
        </p:spPr>
      </p:sp>
      <p:sp>
        <p:nvSpPr>
          <p:cNvPr id="54276"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7A1D44C-1260-46D4-9ACA-6A402938E531}" type="slidenum">
              <a:rPr lang="en-US" smtClean="0"/>
              <a:pPr/>
              <a:t>47</a:t>
            </a:fld>
            <a:endParaRPr lang="en-US"/>
          </a:p>
        </p:txBody>
      </p:sp>
      <p:sp>
        <p:nvSpPr>
          <p:cNvPr id="54275" name="Rectangle 2"/>
          <p:cNvSpPr>
            <a:spLocks noGrp="1" noRot="1" noChangeAspect="1" noChangeArrowheads="1" noTextEdit="1"/>
          </p:cNvSpPr>
          <p:nvPr>
            <p:ph type="sldImg"/>
          </p:nvPr>
        </p:nvSpPr>
        <p:spPr>
          <a:ln/>
        </p:spPr>
      </p:sp>
      <p:sp>
        <p:nvSpPr>
          <p:cNvPr id="54276"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8156005A-8D64-4815-9615-3EF475F9B85F}"/>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xmlns="" id="{75898C4B-034D-4128-A277-554FDEE241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xmlns="" id="{8F96D50B-52A8-4574-AB9D-17CCF08BC8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8201E-6169-4DEE-83C3-D7D75DEFEA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09495EE-C9A1-471C-8680-C8296731DB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F7395A-D767-4F14-8FAC-6475D101AE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5" name="Rectangle 2">
            <a:extLst>
              <a:ext uri="{FF2B5EF4-FFF2-40B4-BE49-F238E27FC236}">
                <a16:creationId xmlns:a16="http://schemas.microsoft.com/office/drawing/2014/main" xmlns="" id="{228BA2AC-A749-4ECC-8ACC-42B29DB205D8}"/>
              </a:ext>
            </a:extLst>
          </p:cNvPr>
          <p:cNvSpPr>
            <a:spLocks noGrp="1" noRot="1" noChangeAspect="1" noChangeArrowheads="1" noTextEdit="1"/>
          </p:cNvSpPr>
          <p:nvPr>
            <p:ph type="sldImg"/>
          </p:nvPr>
        </p:nvSpPr>
        <p:spPr>
          <a:ln/>
        </p:spPr>
      </p:sp>
      <p:sp>
        <p:nvSpPr>
          <p:cNvPr id="49156" name="Text Box 3">
            <a:extLst>
              <a:ext uri="{FF2B5EF4-FFF2-40B4-BE49-F238E27FC236}">
                <a16:creationId xmlns:a16="http://schemas.microsoft.com/office/drawing/2014/main" xmlns="" id="{7A3AA70F-7353-4C7E-B6FB-69331C6943B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7" name="Notes Placeholder 1">
            <a:extLst>
              <a:ext uri="{FF2B5EF4-FFF2-40B4-BE49-F238E27FC236}">
                <a16:creationId xmlns:a16="http://schemas.microsoft.com/office/drawing/2014/main" xmlns="" id="{A92CB412-F589-404B-BCD0-119A90CC2A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E0F9567F-35CE-46FB-BF3D-34AE08AFB90E}" type="slidenum">
              <a:rPr lang="en-US" sz="1200">
                <a:solidFill>
                  <a:prstClr val="black"/>
                </a:solidFill>
                <a:latin typeface="Arial" charset="0"/>
              </a:rPr>
              <a:pPr/>
              <a:t>68</a:t>
            </a:fld>
            <a:endParaRPr lang="en-US" sz="1200">
              <a:solidFill>
                <a:prstClr val="black"/>
              </a:solidFill>
              <a:latin typeface="Arial" charset="0"/>
            </a:endParaRPr>
          </a:p>
        </p:txBody>
      </p:sp>
      <p:sp>
        <p:nvSpPr>
          <p:cNvPr id="90115" name="Rectangle 2"/>
          <p:cNvSpPr>
            <a:spLocks noGrp="1" noRot="1" noChangeAspect="1" noChangeArrowheads="1" noTextEdit="1"/>
          </p:cNvSpPr>
          <p:nvPr>
            <p:ph type="sldImg"/>
          </p:nvPr>
        </p:nvSpPr>
        <p:spPr>
          <a:ln/>
        </p:spPr>
      </p:sp>
      <p:sp>
        <p:nvSpPr>
          <p:cNvPr id="90116"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0" fontAlgn="base" hangingPunct="0">
              <a:spcBef>
                <a:spcPct val="0"/>
              </a:spcBef>
              <a:spcAft>
                <a:spcPct val="0"/>
              </a:spcAft>
            </a:pPr>
            <a:endParaRPr lang="vi-V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0878C29-B677-420D-9D45-686359EC53A8}" type="slidenum">
              <a:rPr lang="en-US" smtClean="0"/>
              <a:pPr/>
              <a:t>13</a:t>
            </a:fld>
            <a:endParaRPr lang="en-US"/>
          </a:p>
        </p:txBody>
      </p:sp>
      <p:sp>
        <p:nvSpPr>
          <p:cNvPr id="36867" name="Rectangle 2"/>
          <p:cNvSpPr>
            <a:spLocks noGrp="1" noRot="1" noChangeAspect="1" noChangeArrowheads="1" noTextEdit="1"/>
          </p:cNvSpPr>
          <p:nvPr>
            <p:ph type="sldImg"/>
          </p:nvPr>
        </p:nvSpPr>
        <p:spPr>
          <a:ln/>
        </p:spPr>
      </p:sp>
      <p:sp>
        <p:nvSpPr>
          <p:cNvPr id="36868"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34E0C18-F7F7-4554-87FA-BC14A81857EA}" type="slidenum">
              <a:rPr lang="en-US" smtClean="0"/>
              <a:pPr/>
              <a:t>14</a:t>
            </a:fld>
            <a:endParaRPr lang="en-US"/>
          </a:p>
        </p:txBody>
      </p:sp>
      <p:sp>
        <p:nvSpPr>
          <p:cNvPr id="37891" name="Rectangle 2"/>
          <p:cNvSpPr>
            <a:spLocks noGrp="1" noRot="1" noChangeAspect="1" noChangeArrowheads="1" noTextEdit="1"/>
          </p:cNvSpPr>
          <p:nvPr>
            <p:ph type="sldImg"/>
          </p:nvPr>
        </p:nvSpPr>
        <p:spPr>
          <a:ln/>
        </p:spPr>
      </p:sp>
      <p:sp>
        <p:nvSpPr>
          <p:cNvPr id="37892"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F6DE9FC-DCCB-43D3-B458-B115960C5AD7}" type="slidenum">
              <a:rPr lang="en-US" smtClean="0"/>
              <a:pPr/>
              <a:t>15</a:t>
            </a:fld>
            <a:endParaRPr lang="en-US"/>
          </a:p>
        </p:txBody>
      </p:sp>
      <p:sp>
        <p:nvSpPr>
          <p:cNvPr id="38915" name="Rectangle 2"/>
          <p:cNvSpPr>
            <a:spLocks noGrp="1" noRot="1" noChangeAspect="1" noChangeArrowheads="1" noTextEdit="1"/>
          </p:cNvSpPr>
          <p:nvPr>
            <p:ph type="sldImg"/>
          </p:nvPr>
        </p:nvSpPr>
        <p:spPr>
          <a:ln/>
        </p:spPr>
      </p:sp>
      <p:sp>
        <p:nvSpPr>
          <p:cNvPr id="38916"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3E4BB5D-2C0C-49FD-B277-75C168011AF1}" type="slidenum">
              <a:rPr lang="en-US" smtClean="0"/>
              <a:pPr/>
              <a:t>16</a:t>
            </a:fld>
            <a:endParaRPr lang="en-US"/>
          </a:p>
        </p:txBody>
      </p:sp>
      <p:sp>
        <p:nvSpPr>
          <p:cNvPr id="39939" name="Rectangle 2"/>
          <p:cNvSpPr>
            <a:spLocks noGrp="1" noRot="1" noChangeAspect="1" noChangeArrowheads="1" noTextEdit="1"/>
          </p:cNvSpPr>
          <p:nvPr>
            <p:ph type="sldImg"/>
          </p:nvPr>
        </p:nvSpPr>
        <p:spPr>
          <a:ln/>
        </p:spPr>
      </p:sp>
      <p:sp>
        <p:nvSpPr>
          <p:cNvPr id="39940"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26CB02C-E834-49C4-841A-EA9CE282824E}" type="slidenum">
              <a:rPr lang="en-US" smtClean="0"/>
              <a:pPr/>
              <a:t>18</a:t>
            </a:fld>
            <a:endParaRPr lang="en-US"/>
          </a:p>
        </p:txBody>
      </p:sp>
      <p:sp>
        <p:nvSpPr>
          <p:cNvPr id="41987" name="Rectangle 2"/>
          <p:cNvSpPr>
            <a:spLocks noGrp="1" noRot="1" noChangeAspect="1" noChangeArrowheads="1" noTextEdit="1"/>
          </p:cNvSpPr>
          <p:nvPr>
            <p:ph type="sldImg"/>
          </p:nvPr>
        </p:nvSpPr>
        <p:spPr>
          <a:ln/>
        </p:spPr>
      </p:sp>
      <p:sp>
        <p:nvSpPr>
          <p:cNvPr id="41988"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
        <p:nvSpPr>
          <p:cNvPr id="41989" name="Rectangle 4"/>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xmlns="" id="{ED9FEBDB-F0B1-4D67-ACAC-3C72BA152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D9F62B-ED5D-49A6-8EF4-70A8CD41F25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 name="Rectangle 2">
            <a:extLst>
              <a:ext uri="{FF2B5EF4-FFF2-40B4-BE49-F238E27FC236}">
                <a16:creationId xmlns:a16="http://schemas.microsoft.com/office/drawing/2014/main" xmlns="" id="{691C1826-1BF4-4003-8375-84F17B003A38}"/>
              </a:ext>
            </a:extLst>
          </p:cNvPr>
          <p:cNvSpPr>
            <a:spLocks noGrp="1" noRot="1" noChangeAspect="1" noChangeArrowheads="1" noTextEdit="1"/>
          </p:cNvSpPr>
          <p:nvPr>
            <p:ph type="sldImg"/>
          </p:nvPr>
        </p:nvSpPr>
        <p:spPr>
          <a:ln/>
        </p:spPr>
      </p:sp>
      <p:sp>
        <p:nvSpPr>
          <p:cNvPr id="13316" name="Text Box 3">
            <a:extLst>
              <a:ext uri="{FF2B5EF4-FFF2-40B4-BE49-F238E27FC236}">
                <a16:creationId xmlns:a16="http://schemas.microsoft.com/office/drawing/2014/main" xmlns="" id="{3BEF49C2-574E-4EBD-B589-00B058DE3588}"/>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E6A5348-5846-4563-A556-36E3B935916E}" type="slidenum">
              <a:rPr lang="en-US" smtClean="0"/>
              <a:pPr/>
              <a:t>24</a:t>
            </a:fld>
            <a:endParaRPr lang="en-US"/>
          </a:p>
        </p:txBody>
      </p:sp>
      <p:sp>
        <p:nvSpPr>
          <p:cNvPr id="44035" name="Rectangle 2"/>
          <p:cNvSpPr>
            <a:spLocks noGrp="1" noRot="1" noChangeAspect="1" noChangeArrowheads="1" noTextEdit="1"/>
          </p:cNvSpPr>
          <p:nvPr>
            <p:ph type="sldImg"/>
          </p:nvPr>
        </p:nvSpPr>
        <p:spPr>
          <a:ln/>
        </p:spPr>
      </p:sp>
      <p:sp>
        <p:nvSpPr>
          <p:cNvPr id="44036"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A4928C1-78DF-4455-9CF4-0C39E70DAD06}" type="slidenum">
              <a:rPr lang="en-US" smtClean="0"/>
              <a:pPr/>
              <a:t>31</a:t>
            </a:fld>
            <a:endParaRPr lang="en-US"/>
          </a:p>
        </p:txBody>
      </p:sp>
      <p:sp>
        <p:nvSpPr>
          <p:cNvPr id="45059" name="Rectangle 2"/>
          <p:cNvSpPr>
            <a:spLocks noGrp="1" noRot="1" noChangeAspect="1" noChangeArrowheads="1" noTextEdit="1"/>
          </p:cNvSpPr>
          <p:nvPr>
            <p:ph type="sldImg"/>
          </p:nvPr>
        </p:nvSpPr>
        <p:spPr>
          <a:ln/>
        </p:spPr>
      </p:sp>
      <p:sp>
        <p:nvSpPr>
          <p:cNvPr id="45060"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375579-E3CC-4E92-86BA-40816C7E483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375579-E3CC-4E92-86BA-40816C7E483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375579-E3CC-4E92-86BA-40816C7E483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3"/>
          <p:cNvSpPr>
            <a:spLocks noGrp="1" noChangeArrowheads="1"/>
          </p:cNvSpPr>
          <p:nvPr>
            <p:ph type="dt" sz="half" idx="10"/>
          </p:nvPr>
        </p:nvSpPr>
        <p:spPr/>
        <p:txBody>
          <a:bodyPr/>
          <a:lstStyle>
            <a:lvl1pPr>
              <a:defRPr smtClean="0"/>
            </a:lvl1pPr>
          </a:lstStyle>
          <a:p>
            <a:pPr>
              <a:defRPr/>
            </a:pPr>
            <a:endParaRPr lang="ja-JP" altLang="ja-JP"/>
          </a:p>
        </p:txBody>
      </p:sp>
      <p:sp>
        <p:nvSpPr>
          <p:cNvPr id="4" name="Rectangle 24"/>
          <p:cNvSpPr>
            <a:spLocks noGrp="1" noChangeArrowheads="1"/>
          </p:cNvSpPr>
          <p:nvPr>
            <p:ph type="ftr" sz="quarter" idx="11"/>
          </p:nvPr>
        </p:nvSpPr>
        <p:spPr/>
        <p:txBody>
          <a:bodyPr/>
          <a:lstStyle>
            <a:lvl1pPr>
              <a:defRPr smtClean="0"/>
            </a:lvl1pPr>
          </a:lstStyle>
          <a:p>
            <a:pPr>
              <a:defRPr/>
            </a:pPr>
            <a:endParaRPr lang="ja-JP" altLang="ja-JP"/>
          </a:p>
        </p:txBody>
      </p:sp>
      <p:sp>
        <p:nvSpPr>
          <p:cNvPr id="5" name="Rectangle 25"/>
          <p:cNvSpPr>
            <a:spLocks noGrp="1" noChangeArrowheads="1"/>
          </p:cNvSpPr>
          <p:nvPr>
            <p:ph type="sldNum" sz="quarter" idx="12"/>
          </p:nvPr>
        </p:nvSpPr>
        <p:spPr/>
        <p:txBody>
          <a:bodyPr/>
          <a:lstStyle>
            <a:lvl1pPr>
              <a:defRPr smtClean="0"/>
            </a:lvl1pPr>
          </a:lstStyle>
          <a:p>
            <a:pPr>
              <a:defRPr/>
            </a:pPr>
            <a:fld id="{54EE4D25-F302-43B2-884A-C416E494FF5B}" type="slidenum">
              <a:rPr lang="en-US" altLang="ja-JP"/>
              <a:pPr>
                <a:defRPr/>
              </a:pPr>
              <a:t>‹#›</a:t>
            </a:fld>
            <a:endParaRPr lang="en-US" altLang="ja-JP"/>
          </a:p>
        </p:txBody>
      </p:sp>
    </p:spTree>
    <p:extLst>
      <p:ext uri="{BB962C8B-B14F-4D97-AF65-F5344CB8AC3E}">
        <p14:creationId xmlns:p14="http://schemas.microsoft.com/office/powerpoint/2010/main" val="162841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296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9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494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619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969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477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8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375579-E3CC-4E92-86BA-40816C7E483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34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6150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083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973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803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91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822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41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64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80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375579-E3CC-4E92-86BA-40816C7E483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640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57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845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743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165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686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292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84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06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375579-E3CC-4E92-86BA-40816C7E4834}"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665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46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810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911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654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385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507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99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249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15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75579-E3CC-4E92-86BA-40816C7E4834}"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475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109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425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046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164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013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770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100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242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40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375579-E3CC-4E92-86BA-40816C7E4834}"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957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24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950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089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312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047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471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917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737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406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75579-E3CC-4E92-86BA-40816C7E4834}"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113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207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963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856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a:t>Click to edit Master title style</a:t>
            </a:r>
          </a:p>
        </p:txBody>
      </p:sp>
      <p:sp>
        <p:nvSpPr>
          <p:cNvPr id="1085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p:cNvSpPr>
            <a:spLocks noGrp="1" noChangeArrowheads="1"/>
          </p:cNvSpPr>
          <p:nvPr>
            <p:ph type="dt" sz="quarter" idx="10"/>
          </p:nvPr>
        </p:nvSpPr>
        <p:spPr/>
        <p:txBody>
          <a:bodyPr/>
          <a:lstStyle>
            <a:lvl1pPr>
              <a:defRPr smtClean="0"/>
            </a:lvl1pPr>
          </a:lstStyle>
          <a:p>
            <a:pPr>
              <a:defRPr/>
            </a:pPr>
            <a:endParaRPr lang="en-US">
              <a:solidFill>
                <a:srgbClr val="000000"/>
              </a:solidFill>
            </a:endParaRPr>
          </a:p>
        </p:txBody>
      </p:sp>
      <p:sp>
        <p:nvSpPr>
          <p:cNvPr id="24" name="Rectangle 24"/>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5" name="Rectangle 25"/>
          <p:cNvSpPr>
            <a:spLocks noGrp="1" noChangeArrowheads="1"/>
          </p:cNvSpPr>
          <p:nvPr>
            <p:ph type="sldNum" sz="quarter" idx="12"/>
          </p:nvPr>
        </p:nvSpPr>
        <p:spPr/>
        <p:txBody>
          <a:bodyPr/>
          <a:lstStyle>
            <a:lvl1pPr>
              <a:defRPr smtClean="0"/>
            </a:lvl1pPr>
          </a:lstStyle>
          <a:p>
            <a:pPr>
              <a:defRPr/>
            </a:pPr>
            <a:fld id="{59D196C5-2BC3-408F-9D00-5F6F8484B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935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5EBC498-B2C9-48DF-AD8D-507BD53A14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64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18A2366-C9A2-40C7-957F-BD9572E1B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500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A6E67EF-6F7E-4709-9E66-E899F2B84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258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614447F-4139-49A6-8A5E-8AE6D4FA7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856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41F35B99-F18A-4C47-BA41-00F4FF27D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425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283A1CA4-9C1B-4B6D-8328-4259FB15E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53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375579-E3CC-4E92-86BA-40816C7E4834}"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B493965-0A63-4CD8-ABB6-8F3BDEFCE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128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F8F231B-A812-4EFC-BF82-4A4B094B8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579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CE6CF1E-9010-4FE6-A78B-52F307FCD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648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7813"/>
            <a:ext cx="2057400" cy="5853112"/>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7813"/>
            <a:ext cx="6019800" cy="585311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B2F9B52-95FF-4E2E-8103-A97C82C5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9405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7813"/>
            <a:ext cx="82296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457200" y="1600200"/>
            <a:ext cx="40386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quarter" idx="2"/>
          </p:nvPr>
        </p:nvSpPr>
        <p:spPr>
          <a:xfrm>
            <a:off x="4648200" y="1600200"/>
            <a:ext cx="4038600" cy="21891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ội dung 4"/>
          <p:cNvSpPr>
            <a:spLocks noGrp="1"/>
          </p:cNvSpPr>
          <p:nvPr>
            <p:ph sz="quarter" idx="3"/>
          </p:nvPr>
        </p:nvSpPr>
        <p:spPr>
          <a:xfrm>
            <a:off x="4648200" y="3941763"/>
            <a:ext cx="4038600" cy="218916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79EC9FBF-9189-42B8-AA17-3499D05ED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510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1BC2F717-5EE6-46B0-83AB-E48E7EFE77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11DFADF7-E588-44FA-94F2-8BD6D79663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6E313D6-5D51-47FF-982F-1683E6870BE2}"/>
              </a:ext>
            </a:extLst>
          </p:cNvPr>
          <p:cNvSpPr>
            <a:spLocks noGrp="1"/>
          </p:cNvSpPr>
          <p:nvPr>
            <p:ph type="sldNum" sz="quarter" idx="12"/>
          </p:nvPr>
        </p:nvSpPr>
        <p:spPr/>
        <p:txBody>
          <a:bodyPr/>
          <a:lstStyle>
            <a:lvl1pPr>
              <a:defRPr/>
            </a:lvl1pPr>
          </a:lstStyle>
          <a:p>
            <a:pPr>
              <a:defRPr/>
            </a:pPr>
            <a:fld id="{5DAB9828-F42E-445D-A058-5606D8A72D8E}" type="slidenum">
              <a:rPr lang="en-US" altLang="en-US"/>
              <a:pPr>
                <a:defRPr/>
              </a:pPr>
              <a:t>‹#›</a:t>
            </a:fld>
            <a:endParaRPr lang="en-US" altLang="en-US"/>
          </a:p>
        </p:txBody>
      </p:sp>
    </p:spTree>
    <p:extLst>
      <p:ext uri="{BB962C8B-B14F-4D97-AF65-F5344CB8AC3E}">
        <p14:creationId xmlns:p14="http://schemas.microsoft.com/office/powerpoint/2010/main" val="3725172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A043AA5-A247-41AC-B25A-D082B2779E7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101FE83F-3DC1-4931-84E5-A3F679C01B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D6C5DE7-78E1-4928-9343-F34049E324C4}"/>
              </a:ext>
            </a:extLst>
          </p:cNvPr>
          <p:cNvSpPr>
            <a:spLocks noGrp="1"/>
          </p:cNvSpPr>
          <p:nvPr>
            <p:ph type="sldNum" sz="quarter" idx="12"/>
          </p:nvPr>
        </p:nvSpPr>
        <p:spPr/>
        <p:txBody>
          <a:bodyPr/>
          <a:lstStyle>
            <a:lvl1pPr>
              <a:defRPr/>
            </a:lvl1pPr>
          </a:lstStyle>
          <a:p>
            <a:pPr>
              <a:defRPr/>
            </a:pPr>
            <a:fld id="{3C6F30A6-C7B9-431A-B084-3B93E7F46BC3}" type="slidenum">
              <a:rPr lang="en-US" altLang="en-US"/>
              <a:pPr>
                <a:defRPr/>
              </a:pPr>
              <a:t>‹#›</a:t>
            </a:fld>
            <a:endParaRPr lang="en-US" altLang="en-US"/>
          </a:p>
        </p:txBody>
      </p:sp>
    </p:spTree>
    <p:extLst>
      <p:ext uri="{BB962C8B-B14F-4D97-AF65-F5344CB8AC3E}">
        <p14:creationId xmlns:p14="http://schemas.microsoft.com/office/powerpoint/2010/main" val="22789908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9245755-AC40-4B3E-A347-D771EAEAD1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84E93E6-622E-4E28-9238-396173C50B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05C1B0E-6E2C-4AFD-A427-0DEC09C0517C}"/>
              </a:ext>
            </a:extLst>
          </p:cNvPr>
          <p:cNvSpPr>
            <a:spLocks noGrp="1"/>
          </p:cNvSpPr>
          <p:nvPr>
            <p:ph type="sldNum" sz="quarter" idx="12"/>
          </p:nvPr>
        </p:nvSpPr>
        <p:spPr/>
        <p:txBody>
          <a:bodyPr/>
          <a:lstStyle>
            <a:lvl1pPr>
              <a:defRPr/>
            </a:lvl1pPr>
          </a:lstStyle>
          <a:p>
            <a:pPr>
              <a:defRPr/>
            </a:pPr>
            <a:fld id="{3395F782-1941-48BF-8456-36633A72DAD6}" type="slidenum">
              <a:rPr lang="en-US" altLang="en-US"/>
              <a:pPr>
                <a:defRPr/>
              </a:pPr>
              <a:t>‹#›</a:t>
            </a:fld>
            <a:endParaRPr lang="en-US" altLang="en-US"/>
          </a:p>
        </p:txBody>
      </p:sp>
    </p:spTree>
    <p:extLst>
      <p:ext uri="{BB962C8B-B14F-4D97-AF65-F5344CB8AC3E}">
        <p14:creationId xmlns:p14="http://schemas.microsoft.com/office/powerpoint/2010/main" val="17024842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170E285E-D02B-44DD-81B1-4F9B5CC7C9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6C1AE387-FCEE-41BB-AC58-574746F614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D35D289-28D7-483B-B5AA-5A8698DBE7E2}"/>
              </a:ext>
            </a:extLst>
          </p:cNvPr>
          <p:cNvSpPr>
            <a:spLocks noGrp="1"/>
          </p:cNvSpPr>
          <p:nvPr>
            <p:ph type="sldNum" sz="quarter" idx="12"/>
          </p:nvPr>
        </p:nvSpPr>
        <p:spPr/>
        <p:txBody>
          <a:bodyPr/>
          <a:lstStyle>
            <a:lvl1pPr>
              <a:defRPr/>
            </a:lvl1pPr>
          </a:lstStyle>
          <a:p>
            <a:pPr>
              <a:defRPr/>
            </a:pPr>
            <a:fld id="{AF6B140F-835A-4B25-A76F-A4D2235A2E1F}" type="slidenum">
              <a:rPr lang="en-US" altLang="en-US"/>
              <a:pPr>
                <a:defRPr/>
              </a:pPr>
              <a:t>‹#›</a:t>
            </a:fld>
            <a:endParaRPr lang="en-US" altLang="en-US"/>
          </a:p>
        </p:txBody>
      </p:sp>
    </p:spTree>
    <p:extLst>
      <p:ext uri="{BB962C8B-B14F-4D97-AF65-F5344CB8AC3E}">
        <p14:creationId xmlns:p14="http://schemas.microsoft.com/office/powerpoint/2010/main" val="1751813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8570B0FB-EE35-4870-9D53-DE99C251209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B03031B2-0CD1-4A08-82A9-987FDD6270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396D9AC-F394-41E2-ABE9-549F5839E488}"/>
              </a:ext>
            </a:extLst>
          </p:cNvPr>
          <p:cNvSpPr>
            <a:spLocks noGrp="1"/>
          </p:cNvSpPr>
          <p:nvPr>
            <p:ph type="sldNum" sz="quarter" idx="12"/>
          </p:nvPr>
        </p:nvSpPr>
        <p:spPr/>
        <p:txBody>
          <a:bodyPr/>
          <a:lstStyle>
            <a:lvl1pPr>
              <a:defRPr/>
            </a:lvl1pPr>
          </a:lstStyle>
          <a:p>
            <a:pPr>
              <a:defRPr/>
            </a:pPr>
            <a:fld id="{E68F290F-BBB3-474F-AB68-A75276041049}" type="slidenum">
              <a:rPr lang="en-US" altLang="en-US"/>
              <a:pPr>
                <a:defRPr/>
              </a:pPr>
              <a:t>‹#›</a:t>
            </a:fld>
            <a:endParaRPr lang="en-US" altLang="en-US"/>
          </a:p>
        </p:txBody>
      </p:sp>
    </p:spTree>
    <p:extLst>
      <p:ext uri="{BB962C8B-B14F-4D97-AF65-F5344CB8AC3E}">
        <p14:creationId xmlns:p14="http://schemas.microsoft.com/office/powerpoint/2010/main" val="291673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375579-E3CC-4E92-86BA-40816C7E4834}"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9AD5D-65F4-4E31-B24F-055CC2DCA6D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AB17F93A-E3CE-44CC-8E89-45A07D84F9F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D248C24E-9339-475A-9064-44C03C9546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B33A275E-6537-45C9-8AAB-DA646608CBF8}"/>
              </a:ext>
            </a:extLst>
          </p:cNvPr>
          <p:cNvSpPr>
            <a:spLocks noGrp="1"/>
          </p:cNvSpPr>
          <p:nvPr>
            <p:ph type="sldNum" sz="quarter" idx="12"/>
          </p:nvPr>
        </p:nvSpPr>
        <p:spPr/>
        <p:txBody>
          <a:bodyPr/>
          <a:lstStyle>
            <a:lvl1pPr>
              <a:defRPr/>
            </a:lvl1pPr>
          </a:lstStyle>
          <a:p>
            <a:pPr>
              <a:defRPr/>
            </a:pPr>
            <a:fld id="{D070C7E2-027E-4CE8-B3BF-AA30D7AE8ACB}" type="slidenum">
              <a:rPr lang="en-US" altLang="en-US"/>
              <a:pPr>
                <a:defRPr/>
              </a:pPr>
              <a:t>‹#›</a:t>
            </a:fld>
            <a:endParaRPr lang="en-US" altLang="en-US"/>
          </a:p>
        </p:txBody>
      </p:sp>
    </p:spTree>
    <p:extLst>
      <p:ext uri="{BB962C8B-B14F-4D97-AF65-F5344CB8AC3E}">
        <p14:creationId xmlns:p14="http://schemas.microsoft.com/office/powerpoint/2010/main" val="2883984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ECA9361-BEDB-4E21-B977-CCE20F087D8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42E16330-2BEF-4C8D-B96E-DC31195C737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8B5B1780-D08D-4382-97E5-9BE5C841BBC3}"/>
              </a:ext>
            </a:extLst>
          </p:cNvPr>
          <p:cNvSpPr>
            <a:spLocks noGrp="1"/>
          </p:cNvSpPr>
          <p:nvPr>
            <p:ph type="sldNum" sz="quarter" idx="12"/>
          </p:nvPr>
        </p:nvSpPr>
        <p:spPr/>
        <p:txBody>
          <a:bodyPr/>
          <a:lstStyle>
            <a:lvl1pPr>
              <a:defRPr/>
            </a:lvl1pPr>
          </a:lstStyle>
          <a:p>
            <a:pPr>
              <a:defRPr/>
            </a:pPr>
            <a:fld id="{758188C5-6A20-45EC-8496-3AE0A6A3528A}" type="slidenum">
              <a:rPr lang="en-US" altLang="en-US"/>
              <a:pPr>
                <a:defRPr/>
              </a:pPr>
              <a:t>‹#›</a:t>
            </a:fld>
            <a:endParaRPr lang="en-US" altLang="en-US"/>
          </a:p>
        </p:txBody>
      </p:sp>
    </p:spTree>
    <p:extLst>
      <p:ext uri="{BB962C8B-B14F-4D97-AF65-F5344CB8AC3E}">
        <p14:creationId xmlns:p14="http://schemas.microsoft.com/office/powerpoint/2010/main" val="3413635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DD8379BA-520E-4593-9CB7-5349B4D21C3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A3D90E2-939B-44A5-B661-6A749FC73C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AE1A54-5231-4922-B899-467C84174E0B}"/>
              </a:ext>
            </a:extLst>
          </p:cNvPr>
          <p:cNvSpPr>
            <a:spLocks noGrp="1"/>
          </p:cNvSpPr>
          <p:nvPr>
            <p:ph type="sldNum" sz="quarter" idx="12"/>
          </p:nvPr>
        </p:nvSpPr>
        <p:spPr/>
        <p:txBody>
          <a:bodyPr/>
          <a:lstStyle>
            <a:lvl1pPr>
              <a:defRPr/>
            </a:lvl1pPr>
          </a:lstStyle>
          <a:p>
            <a:pPr>
              <a:defRPr/>
            </a:pPr>
            <a:fld id="{DD485F70-C090-4B6E-B856-BC4795B9DFDB}" type="slidenum">
              <a:rPr lang="en-US" altLang="en-US"/>
              <a:pPr>
                <a:defRPr/>
              </a:pPr>
              <a:t>‹#›</a:t>
            </a:fld>
            <a:endParaRPr lang="en-US" altLang="en-US"/>
          </a:p>
        </p:txBody>
      </p:sp>
    </p:spTree>
    <p:extLst>
      <p:ext uri="{BB962C8B-B14F-4D97-AF65-F5344CB8AC3E}">
        <p14:creationId xmlns:p14="http://schemas.microsoft.com/office/powerpoint/2010/main" val="1845316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FF1C871A-AB21-4268-B6FD-F9DCD57C79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F663F63-4506-41B6-BE51-A6A64CC333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602DBBC-9DFB-45DF-A309-78B4D5BB21DE}"/>
              </a:ext>
            </a:extLst>
          </p:cNvPr>
          <p:cNvSpPr>
            <a:spLocks noGrp="1"/>
          </p:cNvSpPr>
          <p:nvPr>
            <p:ph type="sldNum" sz="quarter" idx="12"/>
          </p:nvPr>
        </p:nvSpPr>
        <p:spPr/>
        <p:txBody>
          <a:bodyPr/>
          <a:lstStyle>
            <a:lvl1pPr>
              <a:defRPr/>
            </a:lvl1pPr>
          </a:lstStyle>
          <a:p>
            <a:pPr>
              <a:defRPr/>
            </a:pPr>
            <a:fld id="{A9FB5BDD-5798-41CE-8D3C-B269ED80C2E9}" type="slidenum">
              <a:rPr lang="en-US" altLang="en-US"/>
              <a:pPr>
                <a:defRPr/>
              </a:pPr>
              <a:t>‹#›</a:t>
            </a:fld>
            <a:endParaRPr lang="en-US" altLang="en-US"/>
          </a:p>
        </p:txBody>
      </p:sp>
    </p:spTree>
    <p:extLst>
      <p:ext uri="{BB962C8B-B14F-4D97-AF65-F5344CB8AC3E}">
        <p14:creationId xmlns:p14="http://schemas.microsoft.com/office/powerpoint/2010/main" val="237780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AC0FCCEF-EF8E-4CFB-AE01-82E4FE99FED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9808DA18-18FD-4A7E-9340-A4D4F351B2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E71052C-4BCF-498F-B811-30569B423B1B}"/>
              </a:ext>
            </a:extLst>
          </p:cNvPr>
          <p:cNvSpPr>
            <a:spLocks noGrp="1"/>
          </p:cNvSpPr>
          <p:nvPr>
            <p:ph type="sldNum" sz="quarter" idx="12"/>
          </p:nvPr>
        </p:nvSpPr>
        <p:spPr/>
        <p:txBody>
          <a:bodyPr/>
          <a:lstStyle>
            <a:lvl1pPr>
              <a:defRPr/>
            </a:lvl1pPr>
          </a:lstStyle>
          <a:p>
            <a:pPr>
              <a:defRPr/>
            </a:pPr>
            <a:fld id="{34D4B873-452B-47C4-BBDE-6D4B0533B236}" type="slidenum">
              <a:rPr lang="en-US" altLang="en-US"/>
              <a:pPr>
                <a:defRPr/>
              </a:pPr>
              <a:t>‹#›</a:t>
            </a:fld>
            <a:endParaRPr lang="en-US" altLang="en-US"/>
          </a:p>
        </p:txBody>
      </p:sp>
    </p:spTree>
    <p:extLst>
      <p:ext uri="{BB962C8B-B14F-4D97-AF65-F5344CB8AC3E}">
        <p14:creationId xmlns:p14="http://schemas.microsoft.com/office/powerpoint/2010/main" val="6294931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D0A6121-6A54-49E1-B38C-3F6E2213A2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C4E7B39-6BFB-4E5F-A3DB-C3A9C5ED2C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D7336B6-A6FC-4D7F-A551-B6FA45B4FEE0}"/>
              </a:ext>
            </a:extLst>
          </p:cNvPr>
          <p:cNvSpPr>
            <a:spLocks noGrp="1"/>
          </p:cNvSpPr>
          <p:nvPr>
            <p:ph type="sldNum" sz="quarter" idx="12"/>
          </p:nvPr>
        </p:nvSpPr>
        <p:spPr/>
        <p:txBody>
          <a:bodyPr/>
          <a:lstStyle>
            <a:lvl1pPr>
              <a:defRPr/>
            </a:lvl1pPr>
          </a:lstStyle>
          <a:p>
            <a:pPr>
              <a:defRPr/>
            </a:pPr>
            <a:fld id="{8D27901A-7732-4D35-B6C3-E9DFEB38010A}" type="slidenum">
              <a:rPr lang="en-US" altLang="en-US"/>
              <a:pPr>
                <a:defRPr/>
              </a:pPr>
              <a:t>‹#›</a:t>
            </a:fld>
            <a:endParaRPr lang="en-US" altLang="en-US"/>
          </a:p>
        </p:txBody>
      </p:sp>
    </p:spTree>
    <p:extLst>
      <p:ext uri="{BB962C8B-B14F-4D97-AF65-F5344CB8AC3E}">
        <p14:creationId xmlns:p14="http://schemas.microsoft.com/office/powerpoint/2010/main" val="37567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75579-E3CC-4E92-86BA-40816C7E4834}"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9AD5D-65F4-4E31-B24F-055CC2DCA6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546242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3667855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617289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114874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028059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10752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sz="2000">
                <a:solidFill>
                  <a:srgbClr val="000000"/>
                </a:solidFill>
              </a:endParaRPr>
            </a:p>
          </p:txBody>
        </p:sp>
        <p:sp>
          <p:nvSpPr>
            <p:cNvPr id="10753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753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sp>
          <p:nvSpPr>
            <p:cNvPr id="10753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vi-VN" sz="2000">
                <a:solidFill>
                  <a:srgbClr val="000000"/>
                </a:solidFill>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a:solidFill>
                  <a:srgbClr val="000000"/>
                </a:solidFill>
              </a:endParaRPr>
            </a:p>
          </p:txBody>
        </p:sp>
      </p:grpSp>
      <p:sp>
        <p:nvSpPr>
          <p:cNvPr id="10754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4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4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107545"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FFFFFF"/>
                  </a:outerShdw>
                </a:effectLst>
              </a:defRPr>
            </a:lvl1pPr>
          </a:lstStyle>
          <a:p>
            <a:pPr fontAlgn="base">
              <a:spcBef>
                <a:spcPct val="0"/>
              </a:spcBef>
              <a:spcAft>
                <a:spcPct val="0"/>
              </a:spcAft>
              <a:defRPr/>
            </a:pPr>
            <a:fld id="{781839A4-2686-4F5A-B053-A4577CA654E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161470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BB191D8-CB85-4816-828A-F4FCC531659A}"/>
              </a:ext>
            </a:extLst>
          </p:cNvPr>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a:extLst>
              <a:ext uri="{FF2B5EF4-FFF2-40B4-BE49-F238E27FC236}">
                <a16:creationId xmlns:a16="http://schemas.microsoft.com/office/drawing/2014/main" xmlns="" id="{5175296F-7656-4563-84EE-FC7EE206185D}"/>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xmlns="" id="{9A34D64E-7F4F-4E84-8199-C77FF3698ED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714E856E-FE13-4976-AB0A-512E3E3911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35F19987-14F3-44F0-9ECA-EE8C06F3B6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2CC698F-B247-49C8-AB78-12052D1681C9}" type="slidenum">
              <a:rPr lang="en-US" altLang="en-US"/>
              <a:pPr>
                <a:defRPr/>
              </a:pPr>
              <a:t>‹#›</a:t>
            </a:fld>
            <a:endParaRPr lang="en-US" altLang="en-US"/>
          </a:p>
        </p:txBody>
      </p:sp>
    </p:spTree>
    <p:extLst>
      <p:ext uri="{BB962C8B-B14F-4D97-AF65-F5344CB8AC3E}">
        <p14:creationId xmlns:p14="http://schemas.microsoft.com/office/powerpoint/2010/main" val="15877844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oleObject" Target="../embeddings/oleObject1.bin"/><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oleObject" Target="../embeddings/oleObject2.bin"/><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vi.wikipedia.org/wiki/T%E1%BA%ADp_tin:Communist_Party_of_Vietnam_flag.svg" TargetMode="External"/><Relationship Id="rId2" Type="http://schemas.openxmlformats.org/officeDocument/2006/relationships/image" Target="../media/image46.jpeg"/><Relationship Id="rId1" Type="http://schemas.openxmlformats.org/officeDocument/2006/relationships/slideLayout" Target="../slideLayouts/slideLayout86.xml"/><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9.png"/><Relationship Id="rId5" Type="http://schemas.openxmlformats.org/officeDocument/2006/relationships/oleObject" Target="../embeddings/oleObject7.bin"/><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file:///D:\DAY%20HOC%20TICH%20HOP\PHIM%20TU%20LIEU\Di&#7879;t%20gi&#7863;c%20&#273;&#243;i,%20gi&#7863;c%20d&#7889;t.mp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1.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8" Type="http://schemas.openxmlformats.org/officeDocument/2006/relationships/hyperlink" Target="https://vi.wikipedia.org/wiki/Qu%C3%A2n_%C4%91%E1%BB%99i_Ph%C3%A1p" TargetMode="External"/><Relationship Id="rId3" Type="http://schemas.openxmlformats.org/officeDocument/2006/relationships/hyperlink" Target="https://vi.wikipedia.org/wiki/Li%C3%AAn_hi%E1%BB%87p_Ph%C3%A1p" TargetMode="External"/><Relationship Id="rId7" Type="http://schemas.openxmlformats.org/officeDocument/2006/relationships/hyperlink" Target="https://vi.wikipedia.org/wiki/Vi%E1%BB%87t_Nam_D%C3%A2n_ch%E1%BB%A7_C%E1%BB%99ng_h%C3%B2a" TargetMode="External"/><Relationship Id="rId2" Type="http://schemas.openxmlformats.org/officeDocument/2006/relationships/hyperlink" Target="https://vi.wikipedia.org/wiki/Li%C3%AAn_bang_%C4%90%C3%B4ng_D%C6%B0%C6%A1ng" TargetMode="External"/><Relationship Id="rId1" Type="http://schemas.openxmlformats.org/officeDocument/2006/relationships/slideLayout" Target="../slideLayouts/slideLayout91.xml"/><Relationship Id="rId6" Type="http://schemas.openxmlformats.org/officeDocument/2006/relationships/hyperlink" Target="https://vi.wikipedia.org/wiki/Nam_K%E1%BB%B3" TargetMode="External"/><Relationship Id="rId5" Type="http://schemas.openxmlformats.org/officeDocument/2006/relationships/hyperlink" Target="https://vi.wikipedia.org/wiki/Tr%C6%B0ng_c%E1%BA%A7u_d%C3%A2n_%C3%BD" TargetMode="External"/><Relationship Id="rId10" Type="http://schemas.openxmlformats.org/officeDocument/2006/relationships/hyperlink" Target="https://vi.wikipedia.org/wiki/Hi%E1%BB%87p_%C4%91%E1%BB%8Bnh_s%C6%A1_b%E1%BB%99_Ph%C3%A1p_%E2%80%93_Vi%E1%BB%87t_(1946)#cite_note-ktu-4" TargetMode="External"/><Relationship Id="rId4" Type="http://schemas.openxmlformats.org/officeDocument/2006/relationships/hyperlink" Target="https://vi.wikipedia.org/wiki/Trung_Hoa_Qu%E1%BB%91c_d%C3%A2n_%C4%90%E1%BA%A3ng" TargetMode="External"/><Relationship Id="rId9" Type="http://schemas.openxmlformats.org/officeDocument/2006/relationships/hyperlink" Target="https://vi.wikipedia.org/wiki/Qu%C3%A2n_%C4%91%E1%BB%99i_nh%C3%A2n_d%C3%A2n_Vi%E1%BB%87t_Na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8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8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381000"/>
            <a:ext cx="4572000" cy="92333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THCS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9</a:t>
            </a:r>
          </a:p>
          <a:p>
            <a:r>
              <a:rPr lang="en-US" dirty="0" err="1">
                <a:latin typeface="Times New Roman" pitchFamily="18" charset="0"/>
                <a:cs typeface="Times New Roman" pitchFamily="18" charset="0"/>
              </a:rPr>
              <a:t>GV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Nga</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2253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86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21431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900112"/>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793" y="4267200"/>
            <a:ext cx="256222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968714"/>
            <a:ext cx="1676400"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3" y="322601"/>
            <a:ext cx="924242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514600" y="5029200"/>
            <a:ext cx="914400" cy="9144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1</a:t>
            </a:r>
            <a:endParaRPr lang="en-US" sz="3600" dirty="0">
              <a:solidFill>
                <a:schemeClr val="bg1"/>
              </a:solidFill>
            </a:endParaRPr>
          </a:p>
        </p:txBody>
      </p:sp>
      <p:sp>
        <p:nvSpPr>
          <p:cNvPr id="14" name="Oval 13"/>
          <p:cNvSpPr/>
          <p:nvPr/>
        </p:nvSpPr>
        <p:spPr>
          <a:xfrm>
            <a:off x="5429250" y="2812708"/>
            <a:ext cx="914400" cy="9144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2</a:t>
            </a:r>
          </a:p>
        </p:txBody>
      </p:sp>
      <p:sp>
        <p:nvSpPr>
          <p:cNvPr id="15" name="Oval 14"/>
          <p:cNvSpPr/>
          <p:nvPr/>
        </p:nvSpPr>
        <p:spPr>
          <a:xfrm>
            <a:off x="7086600" y="5442857"/>
            <a:ext cx="914400" cy="9144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3</a:t>
            </a:r>
          </a:p>
        </p:txBody>
      </p:sp>
    </p:spTree>
    <p:extLst>
      <p:ext uri="{BB962C8B-B14F-4D97-AF65-F5344CB8AC3E}">
        <p14:creationId xmlns:p14="http://schemas.microsoft.com/office/powerpoint/2010/main" val="28543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arn(inVertical)">
                                      <p:cBhvr>
                                        <p:cTn id="7" dur="500"/>
                                        <p:tgtEl>
                                          <p:spTgt spid="16391"/>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par>
                                <p:cTn id="11" presetID="16" presetClass="entr" presetSubtype="21" fill="hold" nodeType="with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barn(inVertical)">
                                      <p:cBhvr>
                                        <p:cTn id="13" dur="500"/>
                                        <p:tgtEl>
                                          <p:spTgt spid="16388"/>
                                        </p:tgtEl>
                                      </p:cBhvr>
                                    </p:animEffect>
                                  </p:childTnLst>
                                </p:cTn>
                              </p:par>
                              <p:par>
                                <p:cTn id="14" presetID="16" presetClass="entr" presetSubtype="21" fill="hold" nodeType="withEffect">
                                  <p:stCondLst>
                                    <p:cond delay="0"/>
                                  </p:stCondLst>
                                  <p:childTnLst>
                                    <p:set>
                                      <p:cBhvr>
                                        <p:cTn id="15" dur="1" fill="hold">
                                          <p:stCondLst>
                                            <p:cond delay="0"/>
                                          </p:stCondLst>
                                        </p:cTn>
                                        <p:tgtEl>
                                          <p:spTgt spid="16389"/>
                                        </p:tgtEl>
                                        <p:attrNameLst>
                                          <p:attrName>style.visibility</p:attrName>
                                        </p:attrNameLst>
                                      </p:cBhvr>
                                      <p:to>
                                        <p:strVal val="visible"/>
                                      </p:to>
                                    </p:set>
                                    <p:animEffect transition="in" filter="barn(inVertical)">
                                      <p:cBhvr>
                                        <p:cTn id="16" dur="500"/>
                                        <p:tgtEl>
                                          <p:spTgt spid="1638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
        <p:nvSpPr>
          <p:cNvPr id="6" name="TextBox 5"/>
          <p:cNvSpPr txBox="1"/>
          <p:nvPr/>
        </p:nvSpPr>
        <p:spPr>
          <a:xfrm>
            <a:off x="-76200" y="762000"/>
            <a:ext cx="9144000" cy="461665"/>
          </a:xfrm>
          <a:prstGeom prst="rect">
            <a:avLst/>
          </a:prstGeom>
          <a:noFill/>
        </p:spPr>
        <p:txBody>
          <a:bodyPr wrap="square" rtlCol="0">
            <a:spAutoFit/>
          </a:bodyPr>
          <a:lstStyle/>
          <a:p>
            <a:r>
              <a:rPr lang="en-US" sz="2400" b="1" dirty="0">
                <a:solidFill>
                  <a:srgbClr val="1B06BA"/>
                </a:solidFill>
                <a:latin typeface="Times New Roman" pitchFamily="18" charset="0"/>
                <a:cs typeface="Times New Roman" pitchFamily="18" charset="0"/>
              </a:rPr>
              <a:t>I. TÌNH HÌNH NƯỚC TA SAU CÁCH MẠNG THÁNG TÁM</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746885"/>
            <a:ext cx="2139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1735999"/>
            <a:ext cx="4847545" cy="584775"/>
          </a:xfrm>
          <a:prstGeom prst="rect">
            <a:avLst/>
          </a:prstGeom>
        </p:spPr>
        <p:txBody>
          <a:bodyPr wrap="none">
            <a:spAutoFit/>
          </a:bodyPr>
          <a:lstStyle/>
          <a:p>
            <a:r>
              <a:rPr lang="nl-NL" sz="3200" dirty="0"/>
              <a:t>Giặc ngoại xâm và nội phản:</a:t>
            </a:r>
            <a:endParaRPr lang="en-US" sz="3200" dirty="0"/>
          </a:p>
        </p:txBody>
      </p:sp>
      <p:sp>
        <p:nvSpPr>
          <p:cNvPr id="5" name="Rectangle 4"/>
          <p:cNvSpPr/>
          <p:nvPr/>
        </p:nvSpPr>
        <p:spPr>
          <a:xfrm>
            <a:off x="838200" y="3429000"/>
            <a:ext cx="3276600" cy="523220"/>
          </a:xfrm>
          <a:prstGeom prst="rect">
            <a:avLst/>
          </a:prstGeom>
        </p:spPr>
        <p:txBody>
          <a:bodyPr wrap="square">
            <a:spAutoFit/>
          </a:bodyPr>
          <a:lstStyle/>
          <a:p>
            <a:r>
              <a:rPr lang="nl-NL" sz="2800" dirty="0"/>
              <a:t>- Kinh tế - tài chính:</a:t>
            </a:r>
            <a:endParaRPr lang="en-US" sz="2800" dirty="0"/>
          </a:p>
        </p:txBody>
      </p:sp>
      <p:sp>
        <p:nvSpPr>
          <p:cNvPr id="9" name="Rectangle 8"/>
          <p:cNvSpPr/>
          <p:nvPr/>
        </p:nvSpPr>
        <p:spPr>
          <a:xfrm>
            <a:off x="838200" y="4191000"/>
            <a:ext cx="2829814" cy="584775"/>
          </a:xfrm>
          <a:prstGeom prst="rect">
            <a:avLst/>
          </a:prstGeom>
        </p:spPr>
        <p:txBody>
          <a:bodyPr wrap="none">
            <a:spAutoFit/>
          </a:bodyPr>
          <a:lstStyle/>
          <a:p>
            <a:r>
              <a:rPr lang="nl-NL" sz="3200" dirty="0"/>
              <a:t>- Văn hóa xã hội</a:t>
            </a:r>
            <a:endParaRPr lang="en-US" sz="3200" dirty="0"/>
          </a:p>
        </p:txBody>
      </p:sp>
      <p:sp>
        <p:nvSpPr>
          <p:cNvPr id="12" name="Rectangle 11"/>
          <p:cNvSpPr/>
          <p:nvPr/>
        </p:nvSpPr>
        <p:spPr>
          <a:xfrm>
            <a:off x="533400" y="2491815"/>
            <a:ext cx="2497302" cy="584775"/>
          </a:xfrm>
          <a:prstGeom prst="rect">
            <a:avLst/>
          </a:prstGeom>
        </p:spPr>
        <p:txBody>
          <a:bodyPr wrap="square">
            <a:spAutoFit/>
          </a:bodyPr>
          <a:lstStyle/>
          <a:p>
            <a:r>
              <a:rPr lang="nl-NL" sz="3200" dirty="0"/>
              <a:t>- </a:t>
            </a:r>
            <a:r>
              <a:rPr lang="nl-NL" sz="3200" dirty="0" smtClean="0"/>
              <a:t>Chính trị :</a:t>
            </a:r>
            <a:endParaRPr lang="en-US" sz="3200" dirty="0"/>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90610"/>
            <a:ext cx="229870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412"/>
                                        </p:tgtEl>
                                        <p:attrNameLst>
                                          <p:attrName>style.visibility</p:attrName>
                                        </p:attrNameLst>
                                      </p:cBhvr>
                                      <p:to>
                                        <p:strVal val="visible"/>
                                      </p:to>
                                    </p:set>
                                    <p:animEffect transition="in" filter="barn(inVertical)">
                                      <p:cBhvr>
                                        <p:cTn id="3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8" name="AutoShape 2"/>
          <p:cNvCxnSpPr>
            <a:cxnSpLocks noChangeShapeType="1"/>
          </p:cNvCxnSpPr>
          <p:nvPr/>
        </p:nvCxnSpPr>
        <p:spPr bwMode="auto">
          <a:xfrm>
            <a:off x="4572000" y="0"/>
            <a:ext cx="1588" cy="1588"/>
          </a:xfrm>
          <a:prstGeom prst="straightConnector1">
            <a:avLst/>
          </a:prstGeom>
          <a:noFill/>
          <a:ln w="9360" cap="sq">
            <a:solidFill>
              <a:srgbClr val="000000"/>
            </a:solidFill>
            <a:miter lim="800000"/>
            <a:headEnd/>
            <a:tailEnd/>
          </a:ln>
        </p:spPr>
      </p:cxnSp>
      <p:cxnSp>
        <p:nvCxnSpPr>
          <p:cNvPr id="9219" name="AutoShape 3"/>
          <p:cNvCxnSpPr>
            <a:cxnSpLocks noChangeShapeType="1"/>
          </p:cNvCxnSpPr>
          <p:nvPr/>
        </p:nvCxnSpPr>
        <p:spPr bwMode="auto">
          <a:xfrm>
            <a:off x="0" y="3429000"/>
            <a:ext cx="1588" cy="1588"/>
          </a:xfrm>
          <a:prstGeom prst="straightConnector1">
            <a:avLst/>
          </a:prstGeom>
          <a:noFill/>
          <a:ln w="9360" cap="sq">
            <a:solidFill>
              <a:srgbClr val="000000"/>
            </a:solidFill>
            <a:miter lim="800000"/>
            <a:headEnd/>
            <a:tailEnd/>
          </a:ln>
        </p:spPr>
      </p:cxnSp>
      <p:grpSp>
        <p:nvGrpSpPr>
          <p:cNvPr id="2" name="Group 4"/>
          <p:cNvGrpSpPr>
            <a:grpSpLocks/>
          </p:cNvGrpSpPr>
          <p:nvPr/>
        </p:nvGrpSpPr>
        <p:grpSpPr bwMode="auto">
          <a:xfrm>
            <a:off x="1447800" y="4762"/>
            <a:ext cx="6091238" cy="6853238"/>
            <a:chOff x="912" y="0"/>
            <a:chExt cx="3837" cy="4317"/>
          </a:xfrm>
        </p:grpSpPr>
        <p:sp>
          <p:nvSpPr>
            <p:cNvPr id="9266" name="Rectangle 5"/>
            <p:cNvSpPr>
              <a:spLocks noChangeArrowheads="1"/>
            </p:cNvSpPr>
            <p:nvPr/>
          </p:nvSpPr>
          <p:spPr bwMode="auto">
            <a:xfrm>
              <a:off x="912" y="0"/>
              <a:ext cx="3837" cy="4317"/>
            </a:xfrm>
            <a:prstGeom prst="rect">
              <a:avLst/>
            </a:prstGeom>
            <a:noFill/>
            <a:ln w="9360" cap="sq">
              <a:solidFill>
                <a:srgbClr val="000000"/>
              </a:solidFill>
              <a:miter lim="800000"/>
              <a:headEnd/>
              <a:tailEnd/>
            </a:ln>
          </p:spPr>
          <p:txBody>
            <a:bodyPr wrap="none" anchor="ctr"/>
            <a:lstStyle/>
            <a:p>
              <a:endParaRPr lang="en-US"/>
            </a:p>
          </p:txBody>
        </p:sp>
        <p:grpSp>
          <p:nvGrpSpPr>
            <p:cNvPr id="3" name="Group 6"/>
            <p:cNvGrpSpPr>
              <a:grpSpLocks/>
            </p:cNvGrpSpPr>
            <p:nvPr/>
          </p:nvGrpSpPr>
          <p:grpSpPr bwMode="auto">
            <a:xfrm>
              <a:off x="1286" y="48"/>
              <a:ext cx="2428" cy="4166"/>
              <a:chOff x="1286" y="48"/>
              <a:chExt cx="2428" cy="4166"/>
            </a:xfrm>
          </p:grpSpPr>
          <p:sp>
            <p:nvSpPr>
              <p:cNvPr id="9305" name="Freeform 7"/>
              <p:cNvSpPr>
                <a:spLocks noChangeArrowheads="1"/>
              </p:cNvSpPr>
              <p:nvPr/>
            </p:nvSpPr>
            <p:spPr bwMode="auto">
              <a:xfrm>
                <a:off x="1298" y="48"/>
                <a:ext cx="2416" cy="4160"/>
              </a:xfrm>
              <a:custGeom>
                <a:avLst/>
                <a:gdLst>
                  <a:gd name="T0" fmla="*/ 1503 w 2328"/>
                  <a:gd name="T1" fmla="*/ 258 h 4163"/>
                  <a:gd name="T2" fmla="*/ 1609 w 2328"/>
                  <a:gd name="T3" fmla="*/ 378 h 4163"/>
                  <a:gd name="T4" fmla="*/ 1837 w 2328"/>
                  <a:gd name="T5" fmla="*/ 474 h 4163"/>
                  <a:gd name="T6" fmla="*/ 1985 w 2328"/>
                  <a:gd name="T7" fmla="*/ 558 h 4163"/>
                  <a:gd name="T8" fmla="*/ 1650 w 2328"/>
                  <a:gd name="T9" fmla="*/ 654 h 4163"/>
                  <a:gd name="T10" fmla="*/ 1449 w 2328"/>
                  <a:gd name="T11" fmla="*/ 855 h 4163"/>
                  <a:gd name="T12" fmla="*/ 1261 w 2328"/>
                  <a:gd name="T13" fmla="*/ 1119 h 4163"/>
                  <a:gd name="T14" fmla="*/ 1381 w 2328"/>
                  <a:gd name="T15" fmla="*/ 1395 h 4163"/>
                  <a:gd name="T16" fmla="*/ 1623 w 2328"/>
                  <a:gd name="T17" fmla="*/ 1671 h 4163"/>
                  <a:gd name="T18" fmla="*/ 1704 w 2328"/>
                  <a:gd name="T19" fmla="*/ 1755 h 4163"/>
                  <a:gd name="T20" fmla="*/ 1811 w 2328"/>
                  <a:gd name="T21" fmla="*/ 1827 h 4163"/>
                  <a:gd name="T22" fmla="*/ 2012 w 2328"/>
                  <a:gd name="T23" fmla="*/ 1959 h 4163"/>
                  <a:gd name="T24" fmla="*/ 2295 w 2328"/>
                  <a:gd name="T25" fmla="*/ 2196 h 4163"/>
                  <a:gd name="T26" fmla="*/ 2373 w 2328"/>
                  <a:gd name="T27" fmla="*/ 2340 h 4163"/>
                  <a:gd name="T28" fmla="*/ 2562 w 2328"/>
                  <a:gd name="T29" fmla="*/ 2808 h 4163"/>
                  <a:gd name="T30" fmla="*/ 2589 w 2328"/>
                  <a:gd name="T31" fmla="*/ 2928 h 4163"/>
                  <a:gd name="T32" fmla="*/ 2508 w 2328"/>
                  <a:gd name="T33" fmla="*/ 3192 h 4163"/>
                  <a:gd name="T34" fmla="*/ 2415 w 2328"/>
                  <a:gd name="T35" fmla="*/ 3300 h 4163"/>
                  <a:gd name="T36" fmla="*/ 2199 w 2328"/>
                  <a:gd name="T37" fmla="*/ 3420 h 4163"/>
                  <a:gd name="T38" fmla="*/ 2039 w 2328"/>
                  <a:gd name="T39" fmla="*/ 3513 h 4163"/>
                  <a:gd name="T40" fmla="*/ 1650 w 2328"/>
                  <a:gd name="T41" fmla="*/ 3657 h 4163"/>
                  <a:gd name="T42" fmla="*/ 1488 w 2328"/>
                  <a:gd name="T43" fmla="*/ 3753 h 4163"/>
                  <a:gd name="T44" fmla="*/ 1461 w 2328"/>
                  <a:gd name="T45" fmla="*/ 3825 h 4163"/>
                  <a:gd name="T46" fmla="*/ 1355 w 2328"/>
                  <a:gd name="T47" fmla="*/ 3909 h 4163"/>
                  <a:gd name="T48" fmla="*/ 1100 w 2328"/>
                  <a:gd name="T49" fmla="*/ 4017 h 4163"/>
                  <a:gd name="T50" fmla="*/ 939 w 2328"/>
                  <a:gd name="T51" fmla="*/ 4149 h 4163"/>
                  <a:gd name="T52" fmla="*/ 899 w 2328"/>
                  <a:gd name="T53" fmla="*/ 4041 h 4163"/>
                  <a:gd name="T54" fmla="*/ 966 w 2328"/>
                  <a:gd name="T55" fmla="*/ 3693 h 4163"/>
                  <a:gd name="T56" fmla="*/ 831 w 2328"/>
                  <a:gd name="T57" fmla="*/ 3669 h 4163"/>
                  <a:gd name="T58" fmla="*/ 885 w 2328"/>
                  <a:gd name="T59" fmla="*/ 3573 h 4163"/>
                  <a:gd name="T60" fmla="*/ 1368 w 2328"/>
                  <a:gd name="T61" fmla="*/ 3432 h 4163"/>
                  <a:gd name="T62" fmla="*/ 1314 w 2328"/>
                  <a:gd name="T63" fmla="*/ 3264 h 4163"/>
                  <a:gd name="T64" fmla="*/ 1609 w 2328"/>
                  <a:gd name="T65" fmla="*/ 3144 h 4163"/>
                  <a:gd name="T66" fmla="*/ 1851 w 2328"/>
                  <a:gd name="T67" fmla="*/ 2928 h 4163"/>
                  <a:gd name="T68" fmla="*/ 1824 w 2328"/>
                  <a:gd name="T69" fmla="*/ 2604 h 4163"/>
                  <a:gd name="T70" fmla="*/ 1851 w 2328"/>
                  <a:gd name="T71" fmla="*/ 2220 h 4163"/>
                  <a:gd name="T72" fmla="*/ 1824 w 2328"/>
                  <a:gd name="T73" fmla="*/ 2031 h 4163"/>
                  <a:gd name="T74" fmla="*/ 1623 w 2328"/>
                  <a:gd name="T75" fmla="*/ 1935 h 4163"/>
                  <a:gd name="T76" fmla="*/ 1530 w 2328"/>
                  <a:gd name="T77" fmla="*/ 1899 h 4163"/>
                  <a:gd name="T78" fmla="*/ 1301 w 2328"/>
                  <a:gd name="T79" fmla="*/ 1671 h 4163"/>
                  <a:gd name="T80" fmla="*/ 1087 w 2328"/>
                  <a:gd name="T81" fmla="*/ 1431 h 4163"/>
                  <a:gd name="T82" fmla="*/ 912 w 2328"/>
                  <a:gd name="T83" fmla="*/ 1263 h 4163"/>
                  <a:gd name="T84" fmla="*/ 671 w 2328"/>
                  <a:gd name="T85" fmla="*/ 1155 h 4163"/>
                  <a:gd name="T86" fmla="*/ 657 w 2328"/>
                  <a:gd name="T87" fmla="*/ 1035 h 4163"/>
                  <a:gd name="T88" fmla="*/ 899 w 2328"/>
                  <a:gd name="T89" fmla="*/ 939 h 4163"/>
                  <a:gd name="T90" fmla="*/ 765 w 2328"/>
                  <a:gd name="T91" fmla="*/ 807 h 4163"/>
                  <a:gd name="T92" fmla="*/ 723 w 2328"/>
                  <a:gd name="T93" fmla="*/ 711 h 4163"/>
                  <a:gd name="T94" fmla="*/ 483 w 2328"/>
                  <a:gd name="T95" fmla="*/ 723 h 4163"/>
                  <a:gd name="T96" fmla="*/ 282 w 2328"/>
                  <a:gd name="T97" fmla="*/ 630 h 4163"/>
                  <a:gd name="T98" fmla="*/ 120 w 2328"/>
                  <a:gd name="T99" fmla="*/ 426 h 4163"/>
                  <a:gd name="T100" fmla="*/ 0 w 2328"/>
                  <a:gd name="T101" fmla="*/ 294 h 4163"/>
                  <a:gd name="T102" fmla="*/ 81 w 2328"/>
                  <a:gd name="T103" fmla="*/ 138 h 4163"/>
                  <a:gd name="T104" fmla="*/ 322 w 2328"/>
                  <a:gd name="T105" fmla="*/ 222 h 4163"/>
                  <a:gd name="T106" fmla="*/ 617 w 2328"/>
                  <a:gd name="T107" fmla="*/ 210 h 4163"/>
                  <a:gd name="T108" fmla="*/ 831 w 2328"/>
                  <a:gd name="T109" fmla="*/ 138 h 4163"/>
                  <a:gd name="T110" fmla="*/ 966 w 2328"/>
                  <a:gd name="T111" fmla="*/ 30 h 4163"/>
                  <a:gd name="T112" fmla="*/ 1180 w 2328"/>
                  <a:gd name="T113" fmla="*/ 66 h 4163"/>
                  <a:gd name="T114" fmla="*/ 1542 w 2328"/>
                  <a:gd name="T115" fmla="*/ 198 h 41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8"/>
                  <a:gd name="T175" fmla="*/ 0 h 4163"/>
                  <a:gd name="T176" fmla="*/ 2328 w 2328"/>
                  <a:gd name="T177" fmla="*/ 4163 h 41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8" h="4163">
                    <a:moveTo>
                      <a:pt x="1392" y="138"/>
                    </a:moveTo>
                    <a:cubicBezTo>
                      <a:pt x="1420" y="221"/>
                      <a:pt x="1404" y="135"/>
                      <a:pt x="1368" y="186"/>
                    </a:cubicBezTo>
                    <a:cubicBezTo>
                      <a:pt x="1353" y="207"/>
                      <a:pt x="1344" y="258"/>
                      <a:pt x="1344" y="258"/>
                    </a:cubicBezTo>
                    <a:cubicBezTo>
                      <a:pt x="1348" y="278"/>
                      <a:pt x="1345" y="301"/>
                      <a:pt x="1356" y="318"/>
                    </a:cubicBezTo>
                    <a:cubicBezTo>
                      <a:pt x="1363" y="329"/>
                      <a:pt x="1383" y="321"/>
                      <a:pt x="1392" y="330"/>
                    </a:cubicBezTo>
                    <a:cubicBezTo>
                      <a:pt x="1456" y="394"/>
                      <a:pt x="1344" y="346"/>
                      <a:pt x="1440" y="378"/>
                    </a:cubicBezTo>
                    <a:cubicBezTo>
                      <a:pt x="1491" y="455"/>
                      <a:pt x="1428" y="378"/>
                      <a:pt x="1524" y="426"/>
                    </a:cubicBezTo>
                    <a:cubicBezTo>
                      <a:pt x="1539" y="434"/>
                      <a:pt x="1544" y="456"/>
                      <a:pt x="1560" y="462"/>
                    </a:cubicBezTo>
                    <a:cubicBezTo>
                      <a:pt x="1586" y="473"/>
                      <a:pt x="1616" y="470"/>
                      <a:pt x="1644" y="474"/>
                    </a:cubicBezTo>
                    <a:cubicBezTo>
                      <a:pt x="1692" y="490"/>
                      <a:pt x="1740" y="494"/>
                      <a:pt x="1788" y="510"/>
                    </a:cubicBezTo>
                    <a:cubicBezTo>
                      <a:pt x="1796" y="522"/>
                      <a:pt x="1815" y="532"/>
                      <a:pt x="1812" y="546"/>
                    </a:cubicBezTo>
                    <a:cubicBezTo>
                      <a:pt x="1809" y="558"/>
                      <a:pt x="1788" y="555"/>
                      <a:pt x="1776" y="558"/>
                    </a:cubicBezTo>
                    <a:cubicBezTo>
                      <a:pt x="1736" y="567"/>
                      <a:pt x="1656" y="582"/>
                      <a:pt x="1656" y="582"/>
                    </a:cubicBezTo>
                    <a:cubicBezTo>
                      <a:pt x="1617" y="608"/>
                      <a:pt x="1599" y="640"/>
                      <a:pt x="1560" y="666"/>
                    </a:cubicBezTo>
                    <a:cubicBezTo>
                      <a:pt x="1532" y="662"/>
                      <a:pt x="1502" y="644"/>
                      <a:pt x="1476" y="654"/>
                    </a:cubicBezTo>
                    <a:cubicBezTo>
                      <a:pt x="1461" y="660"/>
                      <a:pt x="1474" y="689"/>
                      <a:pt x="1464" y="702"/>
                    </a:cubicBezTo>
                    <a:cubicBezTo>
                      <a:pt x="1456" y="712"/>
                      <a:pt x="1440" y="710"/>
                      <a:pt x="1428" y="714"/>
                    </a:cubicBezTo>
                    <a:cubicBezTo>
                      <a:pt x="1380" y="786"/>
                      <a:pt x="1389" y="827"/>
                      <a:pt x="1296" y="858"/>
                    </a:cubicBezTo>
                    <a:cubicBezTo>
                      <a:pt x="1284" y="870"/>
                      <a:pt x="1274" y="885"/>
                      <a:pt x="1260" y="894"/>
                    </a:cubicBezTo>
                    <a:cubicBezTo>
                      <a:pt x="1249" y="901"/>
                      <a:pt x="1233" y="897"/>
                      <a:pt x="1224" y="906"/>
                    </a:cubicBezTo>
                    <a:cubicBezTo>
                      <a:pt x="1167" y="963"/>
                      <a:pt x="1153" y="1048"/>
                      <a:pt x="1128" y="1122"/>
                    </a:cubicBezTo>
                    <a:cubicBezTo>
                      <a:pt x="1115" y="1161"/>
                      <a:pt x="1081" y="1191"/>
                      <a:pt x="1068" y="1230"/>
                    </a:cubicBezTo>
                    <a:cubicBezTo>
                      <a:pt x="1086" y="1284"/>
                      <a:pt x="1121" y="1327"/>
                      <a:pt x="1152" y="1374"/>
                    </a:cubicBezTo>
                    <a:cubicBezTo>
                      <a:pt x="1155" y="1379"/>
                      <a:pt x="1224" y="1395"/>
                      <a:pt x="1236" y="1398"/>
                    </a:cubicBezTo>
                    <a:cubicBezTo>
                      <a:pt x="1282" y="1429"/>
                      <a:pt x="1334" y="1439"/>
                      <a:pt x="1380" y="1470"/>
                    </a:cubicBezTo>
                    <a:cubicBezTo>
                      <a:pt x="1340" y="1529"/>
                      <a:pt x="1327" y="1525"/>
                      <a:pt x="1380" y="1578"/>
                    </a:cubicBezTo>
                    <a:cubicBezTo>
                      <a:pt x="1395" y="1637"/>
                      <a:pt x="1392" y="1654"/>
                      <a:pt x="1452" y="1674"/>
                    </a:cubicBezTo>
                    <a:cubicBezTo>
                      <a:pt x="1460" y="1686"/>
                      <a:pt x="1465" y="1701"/>
                      <a:pt x="1476" y="1710"/>
                    </a:cubicBezTo>
                    <a:cubicBezTo>
                      <a:pt x="1486" y="1718"/>
                      <a:pt x="1503" y="1713"/>
                      <a:pt x="1512" y="1722"/>
                    </a:cubicBezTo>
                    <a:cubicBezTo>
                      <a:pt x="1521" y="1731"/>
                      <a:pt x="1518" y="1747"/>
                      <a:pt x="1524" y="1758"/>
                    </a:cubicBezTo>
                    <a:cubicBezTo>
                      <a:pt x="1530" y="1771"/>
                      <a:pt x="1537" y="1785"/>
                      <a:pt x="1548" y="1794"/>
                    </a:cubicBezTo>
                    <a:cubicBezTo>
                      <a:pt x="1558" y="1802"/>
                      <a:pt x="1573" y="1800"/>
                      <a:pt x="1584" y="1806"/>
                    </a:cubicBezTo>
                    <a:cubicBezTo>
                      <a:pt x="1597" y="1812"/>
                      <a:pt x="1608" y="1822"/>
                      <a:pt x="1620" y="1830"/>
                    </a:cubicBezTo>
                    <a:cubicBezTo>
                      <a:pt x="1656" y="1884"/>
                      <a:pt x="1676" y="1889"/>
                      <a:pt x="1740" y="1902"/>
                    </a:cubicBezTo>
                    <a:cubicBezTo>
                      <a:pt x="1752" y="1910"/>
                      <a:pt x="1766" y="1916"/>
                      <a:pt x="1776" y="1926"/>
                    </a:cubicBezTo>
                    <a:cubicBezTo>
                      <a:pt x="1786" y="1936"/>
                      <a:pt x="1789" y="1953"/>
                      <a:pt x="1800" y="1962"/>
                    </a:cubicBezTo>
                    <a:cubicBezTo>
                      <a:pt x="1822" y="1981"/>
                      <a:pt x="1872" y="2010"/>
                      <a:pt x="1872" y="2010"/>
                    </a:cubicBezTo>
                    <a:cubicBezTo>
                      <a:pt x="1900" y="2052"/>
                      <a:pt x="1937" y="2067"/>
                      <a:pt x="1968" y="2106"/>
                    </a:cubicBezTo>
                    <a:cubicBezTo>
                      <a:pt x="2043" y="2203"/>
                      <a:pt x="1982" y="2156"/>
                      <a:pt x="2052" y="2202"/>
                    </a:cubicBezTo>
                    <a:cubicBezTo>
                      <a:pt x="2060" y="2214"/>
                      <a:pt x="2066" y="2228"/>
                      <a:pt x="2076" y="2238"/>
                    </a:cubicBezTo>
                    <a:cubicBezTo>
                      <a:pt x="2086" y="2248"/>
                      <a:pt x="2106" y="2249"/>
                      <a:pt x="2112" y="2262"/>
                    </a:cubicBezTo>
                    <a:cubicBezTo>
                      <a:pt x="2123" y="2288"/>
                      <a:pt x="2114" y="2320"/>
                      <a:pt x="2124" y="2346"/>
                    </a:cubicBezTo>
                    <a:cubicBezTo>
                      <a:pt x="2134" y="2373"/>
                      <a:pt x="2172" y="2418"/>
                      <a:pt x="2172" y="2418"/>
                    </a:cubicBezTo>
                    <a:cubicBezTo>
                      <a:pt x="2198" y="2522"/>
                      <a:pt x="2166" y="2409"/>
                      <a:pt x="2208" y="2514"/>
                    </a:cubicBezTo>
                    <a:cubicBezTo>
                      <a:pt x="2246" y="2609"/>
                      <a:pt x="2275" y="2713"/>
                      <a:pt x="2292" y="2814"/>
                    </a:cubicBezTo>
                    <a:cubicBezTo>
                      <a:pt x="2292" y="2814"/>
                      <a:pt x="2298" y="2839"/>
                      <a:pt x="2304" y="2850"/>
                    </a:cubicBezTo>
                    <a:cubicBezTo>
                      <a:pt x="2310" y="2863"/>
                      <a:pt x="2320" y="2874"/>
                      <a:pt x="2328" y="2886"/>
                    </a:cubicBezTo>
                    <a:cubicBezTo>
                      <a:pt x="2324" y="2902"/>
                      <a:pt x="2326" y="2921"/>
                      <a:pt x="2316" y="2934"/>
                    </a:cubicBezTo>
                    <a:cubicBezTo>
                      <a:pt x="2269" y="2993"/>
                      <a:pt x="2264" y="2868"/>
                      <a:pt x="2292" y="3006"/>
                    </a:cubicBezTo>
                    <a:cubicBezTo>
                      <a:pt x="2235" y="3025"/>
                      <a:pt x="2238" y="3035"/>
                      <a:pt x="2256" y="3090"/>
                    </a:cubicBezTo>
                    <a:cubicBezTo>
                      <a:pt x="2228" y="3174"/>
                      <a:pt x="2224" y="3138"/>
                      <a:pt x="2244" y="3198"/>
                    </a:cubicBezTo>
                    <a:cubicBezTo>
                      <a:pt x="2240" y="3222"/>
                      <a:pt x="2244" y="3249"/>
                      <a:pt x="2232" y="3270"/>
                    </a:cubicBezTo>
                    <a:cubicBezTo>
                      <a:pt x="2226" y="3281"/>
                      <a:pt x="2207" y="3276"/>
                      <a:pt x="2196" y="3282"/>
                    </a:cubicBezTo>
                    <a:cubicBezTo>
                      <a:pt x="2183" y="3288"/>
                      <a:pt x="2172" y="3298"/>
                      <a:pt x="2160" y="3306"/>
                    </a:cubicBezTo>
                    <a:cubicBezTo>
                      <a:pt x="2138" y="3418"/>
                      <a:pt x="2175" y="3329"/>
                      <a:pt x="2076" y="3378"/>
                    </a:cubicBezTo>
                    <a:cubicBezTo>
                      <a:pt x="2063" y="3384"/>
                      <a:pt x="2065" y="3408"/>
                      <a:pt x="2052" y="3414"/>
                    </a:cubicBezTo>
                    <a:cubicBezTo>
                      <a:pt x="2026" y="3425"/>
                      <a:pt x="1996" y="3422"/>
                      <a:pt x="1968" y="3426"/>
                    </a:cubicBezTo>
                    <a:cubicBezTo>
                      <a:pt x="1937" y="3472"/>
                      <a:pt x="1925" y="3480"/>
                      <a:pt x="1872" y="3462"/>
                    </a:cubicBezTo>
                    <a:cubicBezTo>
                      <a:pt x="1860" y="3470"/>
                      <a:pt x="1845" y="3475"/>
                      <a:pt x="1836" y="3486"/>
                    </a:cubicBezTo>
                    <a:cubicBezTo>
                      <a:pt x="1828" y="3496"/>
                      <a:pt x="1834" y="3515"/>
                      <a:pt x="1824" y="3522"/>
                    </a:cubicBezTo>
                    <a:cubicBezTo>
                      <a:pt x="1788" y="3548"/>
                      <a:pt x="1693" y="3553"/>
                      <a:pt x="1656" y="3558"/>
                    </a:cubicBezTo>
                    <a:cubicBezTo>
                      <a:pt x="1620" y="3582"/>
                      <a:pt x="1589" y="3616"/>
                      <a:pt x="1548" y="3630"/>
                    </a:cubicBezTo>
                    <a:cubicBezTo>
                      <a:pt x="1498" y="3647"/>
                      <a:pt x="1523" y="3635"/>
                      <a:pt x="1476" y="3666"/>
                    </a:cubicBezTo>
                    <a:cubicBezTo>
                      <a:pt x="1469" y="3645"/>
                      <a:pt x="1463" y="3587"/>
                      <a:pt x="1416" y="3642"/>
                    </a:cubicBezTo>
                    <a:cubicBezTo>
                      <a:pt x="1372" y="3693"/>
                      <a:pt x="1415" y="3713"/>
                      <a:pt x="1368" y="3750"/>
                    </a:cubicBezTo>
                    <a:cubicBezTo>
                      <a:pt x="1358" y="3758"/>
                      <a:pt x="1344" y="3758"/>
                      <a:pt x="1332" y="3762"/>
                    </a:cubicBezTo>
                    <a:cubicBezTo>
                      <a:pt x="1336" y="3786"/>
                      <a:pt x="1344" y="3810"/>
                      <a:pt x="1344" y="3834"/>
                    </a:cubicBezTo>
                    <a:cubicBezTo>
                      <a:pt x="1344" y="3847"/>
                      <a:pt x="1345" y="3870"/>
                      <a:pt x="1332" y="3870"/>
                    </a:cubicBezTo>
                    <a:cubicBezTo>
                      <a:pt x="1318" y="3870"/>
                      <a:pt x="1319" y="3843"/>
                      <a:pt x="1308" y="3834"/>
                    </a:cubicBezTo>
                    <a:cubicBezTo>
                      <a:pt x="1281" y="3812"/>
                      <a:pt x="1222" y="3809"/>
                      <a:pt x="1188" y="3798"/>
                    </a:cubicBezTo>
                    <a:cubicBezTo>
                      <a:pt x="1192" y="3826"/>
                      <a:pt x="1194" y="3854"/>
                      <a:pt x="1200" y="3882"/>
                    </a:cubicBezTo>
                    <a:cubicBezTo>
                      <a:pt x="1202" y="3894"/>
                      <a:pt x="1217" y="3906"/>
                      <a:pt x="1212" y="3918"/>
                    </a:cubicBezTo>
                    <a:cubicBezTo>
                      <a:pt x="1207" y="3931"/>
                      <a:pt x="1188" y="3934"/>
                      <a:pt x="1176" y="3942"/>
                    </a:cubicBezTo>
                    <a:cubicBezTo>
                      <a:pt x="1115" y="4034"/>
                      <a:pt x="1196" y="3933"/>
                      <a:pt x="996" y="3990"/>
                    </a:cubicBezTo>
                    <a:cubicBezTo>
                      <a:pt x="984" y="3993"/>
                      <a:pt x="990" y="4015"/>
                      <a:pt x="984" y="4026"/>
                    </a:cubicBezTo>
                    <a:cubicBezTo>
                      <a:pt x="962" y="4069"/>
                      <a:pt x="966" y="4060"/>
                      <a:pt x="924" y="4074"/>
                    </a:cubicBezTo>
                    <a:cubicBezTo>
                      <a:pt x="920" y="4086"/>
                      <a:pt x="921" y="4101"/>
                      <a:pt x="912" y="4110"/>
                    </a:cubicBezTo>
                    <a:cubicBezTo>
                      <a:pt x="892" y="4130"/>
                      <a:pt x="840" y="4158"/>
                      <a:pt x="840" y="4158"/>
                    </a:cubicBezTo>
                    <a:cubicBezTo>
                      <a:pt x="808" y="4154"/>
                      <a:pt x="772" y="4163"/>
                      <a:pt x="744" y="4146"/>
                    </a:cubicBezTo>
                    <a:cubicBezTo>
                      <a:pt x="732" y="4139"/>
                      <a:pt x="772" y="4134"/>
                      <a:pt x="780" y="4122"/>
                    </a:cubicBezTo>
                    <a:cubicBezTo>
                      <a:pt x="793" y="4101"/>
                      <a:pt x="804" y="4050"/>
                      <a:pt x="804" y="4050"/>
                    </a:cubicBezTo>
                    <a:cubicBezTo>
                      <a:pt x="808" y="3970"/>
                      <a:pt x="806" y="3889"/>
                      <a:pt x="816" y="3810"/>
                    </a:cubicBezTo>
                    <a:cubicBezTo>
                      <a:pt x="818" y="3796"/>
                      <a:pt x="834" y="3787"/>
                      <a:pt x="840" y="3774"/>
                    </a:cubicBezTo>
                    <a:cubicBezTo>
                      <a:pt x="850" y="3751"/>
                      <a:pt x="864" y="3702"/>
                      <a:pt x="864" y="3702"/>
                    </a:cubicBezTo>
                    <a:cubicBezTo>
                      <a:pt x="852" y="3698"/>
                      <a:pt x="837" y="3699"/>
                      <a:pt x="828" y="3690"/>
                    </a:cubicBezTo>
                    <a:cubicBezTo>
                      <a:pt x="819" y="3681"/>
                      <a:pt x="829" y="3656"/>
                      <a:pt x="816" y="3654"/>
                    </a:cubicBezTo>
                    <a:cubicBezTo>
                      <a:pt x="791" y="3650"/>
                      <a:pt x="744" y="3678"/>
                      <a:pt x="744" y="3678"/>
                    </a:cubicBezTo>
                    <a:cubicBezTo>
                      <a:pt x="728" y="3674"/>
                      <a:pt x="709" y="3676"/>
                      <a:pt x="696" y="3666"/>
                    </a:cubicBezTo>
                    <a:cubicBezTo>
                      <a:pt x="685" y="3657"/>
                      <a:pt x="675" y="3603"/>
                      <a:pt x="696" y="3594"/>
                    </a:cubicBezTo>
                    <a:cubicBezTo>
                      <a:pt x="725" y="3581"/>
                      <a:pt x="760" y="3586"/>
                      <a:pt x="792" y="3582"/>
                    </a:cubicBezTo>
                    <a:cubicBezTo>
                      <a:pt x="848" y="3563"/>
                      <a:pt x="844" y="3533"/>
                      <a:pt x="876" y="3486"/>
                    </a:cubicBezTo>
                    <a:cubicBezTo>
                      <a:pt x="1007" y="3508"/>
                      <a:pt x="1067" y="3523"/>
                      <a:pt x="1236" y="3486"/>
                    </a:cubicBezTo>
                    <a:cubicBezTo>
                      <a:pt x="1252" y="3482"/>
                      <a:pt x="1233" y="3452"/>
                      <a:pt x="1224" y="3438"/>
                    </a:cubicBezTo>
                    <a:cubicBezTo>
                      <a:pt x="1202" y="3405"/>
                      <a:pt x="1116" y="3390"/>
                      <a:pt x="1116" y="3390"/>
                    </a:cubicBezTo>
                    <a:cubicBezTo>
                      <a:pt x="1108" y="3378"/>
                      <a:pt x="1094" y="3368"/>
                      <a:pt x="1092" y="3354"/>
                    </a:cubicBezTo>
                    <a:cubicBezTo>
                      <a:pt x="1084" y="3308"/>
                      <a:pt x="1143" y="3281"/>
                      <a:pt x="1176" y="3270"/>
                    </a:cubicBezTo>
                    <a:cubicBezTo>
                      <a:pt x="1200" y="3274"/>
                      <a:pt x="1282" y="3296"/>
                      <a:pt x="1308" y="3270"/>
                    </a:cubicBezTo>
                    <a:cubicBezTo>
                      <a:pt x="1409" y="3169"/>
                      <a:pt x="1247" y="3234"/>
                      <a:pt x="1356" y="3198"/>
                    </a:cubicBezTo>
                    <a:cubicBezTo>
                      <a:pt x="1424" y="3130"/>
                      <a:pt x="1355" y="3186"/>
                      <a:pt x="1440" y="3150"/>
                    </a:cubicBezTo>
                    <a:cubicBezTo>
                      <a:pt x="1490" y="3129"/>
                      <a:pt x="1532" y="3095"/>
                      <a:pt x="1584" y="3078"/>
                    </a:cubicBezTo>
                    <a:cubicBezTo>
                      <a:pt x="1638" y="3024"/>
                      <a:pt x="1615" y="3058"/>
                      <a:pt x="1644" y="2970"/>
                    </a:cubicBezTo>
                    <a:cubicBezTo>
                      <a:pt x="1648" y="2958"/>
                      <a:pt x="1656" y="2934"/>
                      <a:pt x="1656" y="2934"/>
                    </a:cubicBezTo>
                    <a:cubicBezTo>
                      <a:pt x="1647" y="2889"/>
                      <a:pt x="1633" y="2861"/>
                      <a:pt x="1668" y="2826"/>
                    </a:cubicBezTo>
                    <a:cubicBezTo>
                      <a:pt x="1695" y="2772"/>
                      <a:pt x="1710" y="2754"/>
                      <a:pt x="1692" y="2694"/>
                    </a:cubicBezTo>
                    <a:cubicBezTo>
                      <a:pt x="1667" y="2611"/>
                      <a:pt x="1690" y="2629"/>
                      <a:pt x="1632" y="2610"/>
                    </a:cubicBezTo>
                    <a:cubicBezTo>
                      <a:pt x="1661" y="2523"/>
                      <a:pt x="1609" y="2471"/>
                      <a:pt x="1668" y="2382"/>
                    </a:cubicBezTo>
                    <a:cubicBezTo>
                      <a:pt x="1664" y="2366"/>
                      <a:pt x="1656" y="2350"/>
                      <a:pt x="1656" y="2334"/>
                    </a:cubicBezTo>
                    <a:cubicBezTo>
                      <a:pt x="1656" y="2250"/>
                      <a:pt x="1692" y="2323"/>
                      <a:pt x="1656" y="2226"/>
                    </a:cubicBezTo>
                    <a:cubicBezTo>
                      <a:pt x="1642" y="2188"/>
                      <a:pt x="1610" y="2180"/>
                      <a:pt x="1584" y="2154"/>
                    </a:cubicBezTo>
                    <a:cubicBezTo>
                      <a:pt x="1551" y="2055"/>
                      <a:pt x="1535" y="2086"/>
                      <a:pt x="1644" y="2070"/>
                    </a:cubicBezTo>
                    <a:cubicBezTo>
                      <a:pt x="1640" y="2058"/>
                      <a:pt x="1641" y="2043"/>
                      <a:pt x="1632" y="2034"/>
                    </a:cubicBezTo>
                    <a:cubicBezTo>
                      <a:pt x="1623" y="2025"/>
                      <a:pt x="1607" y="2028"/>
                      <a:pt x="1596" y="2022"/>
                    </a:cubicBezTo>
                    <a:cubicBezTo>
                      <a:pt x="1572" y="2010"/>
                      <a:pt x="1547" y="1999"/>
                      <a:pt x="1524" y="1986"/>
                    </a:cubicBezTo>
                    <a:cubicBezTo>
                      <a:pt x="1499" y="1972"/>
                      <a:pt x="1476" y="1954"/>
                      <a:pt x="1452" y="1938"/>
                    </a:cubicBezTo>
                    <a:cubicBezTo>
                      <a:pt x="1440" y="1930"/>
                      <a:pt x="1416" y="1914"/>
                      <a:pt x="1416" y="1914"/>
                    </a:cubicBezTo>
                    <a:cubicBezTo>
                      <a:pt x="1404" y="1922"/>
                      <a:pt x="1394" y="1941"/>
                      <a:pt x="1380" y="1938"/>
                    </a:cubicBezTo>
                    <a:cubicBezTo>
                      <a:pt x="1368" y="1935"/>
                      <a:pt x="1371" y="1914"/>
                      <a:pt x="1368" y="1902"/>
                    </a:cubicBezTo>
                    <a:cubicBezTo>
                      <a:pt x="1367" y="1899"/>
                      <a:pt x="1348" y="1779"/>
                      <a:pt x="1344" y="1770"/>
                    </a:cubicBezTo>
                    <a:cubicBezTo>
                      <a:pt x="1319" y="1720"/>
                      <a:pt x="1246" y="1701"/>
                      <a:pt x="1200" y="1686"/>
                    </a:cubicBezTo>
                    <a:cubicBezTo>
                      <a:pt x="1188" y="1682"/>
                      <a:pt x="1176" y="1678"/>
                      <a:pt x="1164" y="1674"/>
                    </a:cubicBezTo>
                    <a:cubicBezTo>
                      <a:pt x="1152" y="1670"/>
                      <a:pt x="1128" y="1662"/>
                      <a:pt x="1128" y="1662"/>
                    </a:cubicBezTo>
                    <a:cubicBezTo>
                      <a:pt x="1096" y="1566"/>
                      <a:pt x="1029" y="1488"/>
                      <a:pt x="984" y="1398"/>
                    </a:cubicBezTo>
                    <a:cubicBezTo>
                      <a:pt x="980" y="1410"/>
                      <a:pt x="983" y="1428"/>
                      <a:pt x="972" y="1434"/>
                    </a:cubicBezTo>
                    <a:cubicBezTo>
                      <a:pt x="958" y="1441"/>
                      <a:pt x="906" y="1402"/>
                      <a:pt x="900" y="1398"/>
                    </a:cubicBezTo>
                    <a:cubicBezTo>
                      <a:pt x="896" y="1362"/>
                      <a:pt x="907" y="1321"/>
                      <a:pt x="888" y="1290"/>
                    </a:cubicBezTo>
                    <a:cubicBezTo>
                      <a:pt x="874" y="1269"/>
                      <a:pt x="840" y="1274"/>
                      <a:pt x="816" y="1266"/>
                    </a:cubicBezTo>
                    <a:cubicBezTo>
                      <a:pt x="753" y="1245"/>
                      <a:pt x="791" y="1261"/>
                      <a:pt x="708" y="1206"/>
                    </a:cubicBezTo>
                    <a:cubicBezTo>
                      <a:pt x="687" y="1192"/>
                      <a:pt x="660" y="1190"/>
                      <a:pt x="636" y="1182"/>
                    </a:cubicBezTo>
                    <a:cubicBezTo>
                      <a:pt x="622" y="1177"/>
                      <a:pt x="613" y="1164"/>
                      <a:pt x="600" y="1158"/>
                    </a:cubicBezTo>
                    <a:cubicBezTo>
                      <a:pt x="577" y="1148"/>
                      <a:pt x="528" y="1134"/>
                      <a:pt x="528" y="1134"/>
                    </a:cubicBezTo>
                    <a:cubicBezTo>
                      <a:pt x="524" y="1122"/>
                      <a:pt x="512" y="1110"/>
                      <a:pt x="516" y="1098"/>
                    </a:cubicBezTo>
                    <a:cubicBezTo>
                      <a:pt x="521" y="1083"/>
                      <a:pt x="573" y="1045"/>
                      <a:pt x="588" y="1038"/>
                    </a:cubicBezTo>
                    <a:cubicBezTo>
                      <a:pt x="611" y="1028"/>
                      <a:pt x="660" y="1014"/>
                      <a:pt x="660" y="1014"/>
                    </a:cubicBezTo>
                    <a:cubicBezTo>
                      <a:pt x="692" y="1025"/>
                      <a:pt x="721" y="1041"/>
                      <a:pt x="756" y="1014"/>
                    </a:cubicBezTo>
                    <a:cubicBezTo>
                      <a:pt x="779" y="996"/>
                      <a:pt x="804" y="942"/>
                      <a:pt x="804" y="942"/>
                    </a:cubicBezTo>
                    <a:cubicBezTo>
                      <a:pt x="779" y="842"/>
                      <a:pt x="809" y="941"/>
                      <a:pt x="768" y="858"/>
                    </a:cubicBezTo>
                    <a:cubicBezTo>
                      <a:pt x="762" y="847"/>
                      <a:pt x="767" y="828"/>
                      <a:pt x="756" y="822"/>
                    </a:cubicBezTo>
                    <a:cubicBezTo>
                      <a:pt x="735" y="810"/>
                      <a:pt x="708" y="814"/>
                      <a:pt x="684" y="810"/>
                    </a:cubicBezTo>
                    <a:cubicBezTo>
                      <a:pt x="688" y="798"/>
                      <a:pt x="690" y="785"/>
                      <a:pt x="696" y="774"/>
                    </a:cubicBezTo>
                    <a:cubicBezTo>
                      <a:pt x="702" y="761"/>
                      <a:pt x="729" y="749"/>
                      <a:pt x="720" y="738"/>
                    </a:cubicBezTo>
                    <a:cubicBezTo>
                      <a:pt x="704" y="718"/>
                      <a:pt x="672" y="722"/>
                      <a:pt x="648" y="714"/>
                    </a:cubicBezTo>
                    <a:cubicBezTo>
                      <a:pt x="609" y="701"/>
                      <a:pt x="579" y="679"/>
                      <a:pt x="540" y="666"/>
                    </a:cubicBezTo>
                    <a:cubicBezTo>
                      <a:pt x="528" y="670"/>
                      <a:pt x="515" y="672"/>
                      <a:pt x="504" y="678"/>
                    </a:cubicBezTo>
                    <a:cubicBezTo>
                      <a:pt x="479" y="692"/>
                      <a:pt x="432" y="726"/>
                      <a:pt x="432" y="726"/>
                    </a:cubicBezTo>
                    <a:cubicBezTo>
                      <a:pt x="412" y="722"/>
                      <a:pt x="392" y="718"/>
                      <a:pt x="372" y="714"/>
                    </a:cubicBezTo>
                    <a:cubicBezTo>
                      <a:pt x="348" y="710"/>
                      <a:pt x="320" y="716"/>
                      <a:pt x="300" y="702"/>
                    </a:cubicBezTo>
                    <a:cubicBezTo>
                      <a:pt x="276" y="685"/>
                      <a:pt x="276" y="646"/>
                      <a:pt x="252" y="630"/>
                    </a:cubicBezTo>
                    <a:cubicBezTo>
                      <a:pt x="240" y="622"/>
                      <a:pt x="228" y="614"/>
                      <a:pt x="216" y="606"/>
                    </a:cubicBezTo>
                    <a:cubicBezTo>
                      <a:pt x="197" y="548"/>
                      <a:pt x="241" y="460"/>
                      <a:pt x="192" y="438"/>
                    </a:cubicBezTo>
                    <a:cubicBezTo>
                      <a:pt x="166" y="427"/>
                      <a:pt x="136" y="430"/>
                      <a:pt x="108" y="426"/>
                    </a:cubicBezTo>
                    <a:cubicBezTo>
                      <a:pt x="104" y="414"/>
                      <a:pt x="104" y="400"/>
                      <a:pt x="96" y="390"/>
                    </a:cubicBezTo>
                    <a:cubicBezTo>
                      <a:pt x="87" y="379"/>
                      <a:pt x="71" y="375"/>
                      <a:pt x="60" y="366"/>
                    </a:cubicBezTo>
                    <a:cubicBezTo>
                      <a:pt x="25" y="337"/>
                      <a:pt x="24" y="329"/>
                      <a:pt x="0" y="294"/>
                    </a:cubicBezTo>
                    <a:cubicBezTo>
                      <a:pt x="4" y="274"/>
                      <a:pt x="2" y="252"/>
                      <a:pt x="12" y="234"/>
                    </a:cubicBezTo>
                    <a:cubicBezTo>
                      <a:pt x="19" y="221"/>
                      <a:pt x="40" y="222"/>
                      <a:pt x="48" y="210"/>
                    </a:cubicBezTo>
                    <a:cubicBezTo>
                      <a:pt x="61" y="189"/>
                      <a:pt x="72" y="138"/>
                      <a:pt x="72" y="138"/>
                    </a:cubicBezTo>
                    <a:cubicBezTo>
                      <a:pt x="108" y="150"/>
                      <a:pt x="148" y="153"/>
                      <a:pt x="180" y="174"/>
                    </a:cubicBezTo>
                    <a:cubicBezTo>
                      <a:pt x="192" y="182"/>
                      <a:pt x="203" y="192"/>
                      <a:pt x="216" y="198"/>
                    </a:cubicBezTo>
                    <a:cubicBezTo>
                      <a:pt x="239" y="208"/>
                      <a:pt x="288" y="222"/>
                      <a:pt x="288" y="222"/>
                    </a:cubicBezTo>
                    <a:cubicBezTo>
                      <a:pt x="308" y="218"/>
                      <a:pt x="329" y="217"/>
                      <a:pt x="348" y="210"/>
                    </a:cubicBezTo>
                    <a:cubicBezTo>
                      <a:pt x="421" y="183"/>
                      <a:pt x="343" y="176"/>
                      <a:pt x="432" y="198"/>
                    </a:cubicBezTo>
                    <a:cubicBezTo>
                      <a:pt x="479" y="230"/>
                      <a:pt x="477" y="240"/>
                      <a:pt x="552" y="210"/>
                    </a:cubicBezTo>
                    <a:cubicBezTo>
                      <a:pt x="568" y="204"/>
                      <a:pt x="572" y="179"/>
                      <a:pt x="588" y="174"/>
                    </a:cubicBezTo>
                    <a:cubicBezTo>
                      <a:pt x="626" y="162"/>
                      <a:pt x="668" y="166"/>
                      <a:pt x="708" y="162"/>
                    </a:cubicBezTo>
                    <a:cubicBezTo>
                      <a:pt x="720" y="154"/>
                      <a:pt x="730" y="143"/>
                      <a:pt x="744" y="138"/>
                    </a:cubicBezTo>
                    <a:cubicBezTo>
                      <a:pt x="763" y="131"/>
                      <a:pt x="788" y="139"/>
                      <a:pt x="804" y="126"/>
                    </a:cubicBezTo>
                    <a:cubicBezTo>
                      <a:pt x="914" y="34"/>
                      <a:pt x="727" y="108"/>
                      <a:pt x="852" y="66"/>
                    </a:cubicBezTo>
                    <a:cubicBezTo>
                      <a:pt x="856" y="54"/>
                      <a:pt x="854" y="38"/>
                      <a:pt x="864" y="30"/>
                    </a:cubicBezTo>
                    <a:cubicBezTo>
                      <a:pt x="901" y="0"/>
                      <a:pt x="950" y="31"/>
                      <a:pt x="984" y="42"/>
                    </a:cubicBezTo>
                    <a:cubicBezTo>
                      <a:pt x="996" y="46"/>
                      <a:pt x="1008" y="50"/>
                      <a:pt x="1020" y="54"/>
                    </a:cubicBezTo>
                    <a:cubicBezTo>
                      <a:pt x="1032" y="58"/>
                      <a:pt x="1056" y="66"/>
                      <a:pt x="1056" y="66"/>
                    </a:cubicBezTo>
                    <a:cubicBezTo>
                      <a:pt x="1162" y="172"/>
                      <a:pt x="1009" y="32"/>
                      <a:pt x="1152" y="114"/>
                    </a:cubicBezTo>
                    <a:cubicBezTo>
                      <a:pt x="1218" y="152"/>
                      <a:pt x="1131" y="153"/>
                      <a:pt x="1212" y="162"/>
                    </a:cubicBezTo>
                    <a:cubicBezTo>
                      <a:pt x="1390" y="182"/>
                      <a:pt x="1435" y="131"/>
                      <a:pt x="1380" y="198"/>
                    </a:cubicBezTo>
                  </a:path>
                </a:pathLst>
              </a:custGeom>
              <a:noFill/>
              <a:ln w="38160" cap="sq">
                <a:solidFill>
                  <a:srgbClr val="000000"/>
                </a:solidFill>
                <a:round/>
                <a:headEnd/>
                <a:tailEnd/>
              </a:ln>
            </p:spPr>
            <p:txBody>
              <a:bodyPr wrap="none" anchor="ctr"/>
              <a:lstStyle/>
              <a:p>
                <a:endParaRPr lang="en-US"/>
              </a:p>
            </p:txBody>
          </p:sp>
          <p:sp>
            <p:nvSpPr>
              <p:cNvPr id="9306" name="Freeform 8"/>
              <p:cNvSpPr>
                <a:spLocks noChangeArrowheads="1"/>
              </p:cNvSpPr>
              <p:nvPr/>
            </p:nvSpPr>
            <p:spPr bwMode="auto">
              <a:xfrm>
                <a:off x="1286" y="54"/>
                <a:ext cx="2416" cy="4160"/>
              </a:xfrm>
              <a:custGeom>
                <a:avLst/>
                <a:gdLst>
                  <a:gd name="T0" fmla="*/ 1503 w 2328"/>
                  <a:gd name="T1" fmla="*/ 258 h 4163"/>
                  <a:gd name="T2" fmla="*/ 1609 w 2328"/>
                  <a:gd name="T3" fmla="*/ 378 h 4163"/>
                  <a:gd name="T4" fmla="*/ 1837 w 2328"/>
                  <a:gd name="T5" fmla="*/ 474 h 4163"/>
                  <a:gd name="T6" fmla="*/ 1985 w 2328"/>
                  <a:gd name="T7" fmla="*/ 558 h 4163"/>
                  <a:gd name="T8" fmla="*/ 1650 w 2328"/>
                  <a:gd name="T9" fmla="*/ 654 h 4163"/>
                  <a:gd name="T10" fmla="*/ 1449 w 2328"/>
                  <a:gd name="T11" fmla="*/ 855 h 4163"/>
                  <a:gd name="T12" fmla="*/ 1261 w 2328"/>
                  <a:gd name="T13" fmla="*/ 1119 h 4163"/>
                  <a:gd name="T14" fmla="*/ 1381 w 2328"/>
                  <a:gd name="T15" fmla="*/ 1395 h 4163"/>
                  <a:gd name="T16" fmla="*/ 1623 w 2328"/>
                  <a:gd name="T17" fmla="*/ 1671 h 4163"/>
                  <a:gd name="T18" fmla="*/ 1704 w 2328"/>
                  <a:gd name="T19" fmla="*/ 1755 h 4163"/>
                  <a:gd name="T20" fmla="*/ 1811 w 2328"/>
                  <a:gd name="T21" fmla="*/ 1827 h 4163"/>
                  <a:gd name="T22" fmla="*/ 2012 w 2328"/>
                  <a:gd name="T23" fmla="*/ 1959 h 4163"/>
                  <a:gd name="T24" fmla="*/ 2295 w 2328"/>
                  <a:gd name="T25" fmla="*/ 2196 h 4163"/>
                  <a:gd name="T26" fmla="*/ 2373 w 2328"/>
                  <a:gd name="T27" fmla="*/ 2340 h 4163"/>
                  <a:gd name="T28" fmla="*/ 2562 w 2328"/>
                  <a:gd name="T29" fmla="*/ 2808 h 4163"/>
                  <a:gd name="T30" fmla="*/ 2589 w 2328"/>
                  <a:gd name="T31" fmla="*/ 2928 h 4163"/>
                  <a:gd name="T32" fmla="*/ 2508 w 2328"/>
                  <a:gd name="T33" fmla="*/ 3192 h 4163"/>
                  <a:gd name="T34" fmla="*/ 2415 w 2328"/>
                  <a:gd name="T35" fmla="*/ 3300 h 4163"/>
                  <a:gd name="T36" fmla="*/ 2199 w 2328"/>
                  <a:gd name="T37" fmla="*/ 3420 h 4163"/>
                  <a:gd name="T38" fmla="*/ 2039 w 2328"/>
                  <a:gd name="T39" fmla="*/ 3513 h 4163"/>
                  <a:gd name="T40" fmla="*/ 1650 w 2328"/>
                  <a:gd name="T41" fmla="*/ 3657 h 4163"/>
                  <a:gd name="T42" fmla="*/ 1488 w 2328"/>
                  <a:gd name="T43" fmla="*/ 3753 h 4163"/>
                  <a:gd name="T44" fmla="*/ 1461 w 2328"/>
                  <a:gd name="T45" fmla="*/ 3825 h 4163"/>
                  <a:gd name="T46" fmla="*/ 1355 w 2328"/>
                  <a:gd name="T47" fmla="*/ 3909 h 4163"/>
                  <a:gd name="T48" fmla="*/ 1100 w 2328"/>
                  <a:gd name="T49" fmla="*/ 4017 h 4163"/>
                  <a:gd name="T50" fmla="*/ 939 w 2328"/>
                  <a:gd name="T51" fmla="*/ 4149 h 4163"/>
                  <a:gd name="T52" fmla="*/ 899 w 2328"/>
                  <a:gd name="T53" fmla="*/ 4041 h 4163"/>
                  <a:gd name="T54" fmla="*/ 966 w 2328"/>
                  <a:gd name="T55" fmla="*/ 3693 h 4163"/>
                  <a:gd name="T56" fmla="*/ 831 w 2328"/>
                  <a:gd name="T57" fmla="*/ 3669 h 4163"/>
                  <a:gd name="T58" fmla="*/ 885 w 2328"/>
                  <a:gd name="T59" fmla="*/ 3573 h 4163"/>
                  <a:gd name="T60" fmla="*/ 1368 w 2328"/>
                  <a:gd name="T61" fmla="*/ 3432 h 4163"/>
                  <a:gd name="T62" fmla="*/ 1314 w 2328"/>
                  <a:gd name="T63" fmla="*/ 3264 h 4163"/>
                  <a:gd name="T64" fmla="*/ 1609 w 2328"/>
                  <a:gd name="T65" fmla="*/ 3144 h 4163"/>
                  <a:gd name="T66" fmla="*/ 1851 w 2328"/>
                  <a:gd name="T67" fmla="*/ 2928 h 4163"/>
                  <a:gd name="T68" fmla="*/ 1824 w 2328"/>
                  <a:gd name="T69" fmla="*/ 2604 h 4163"/>
                  <a:gd name="T70" fmla="*/ 1851 w 2328"/>
                  <a:gd name="T71" fmla="*/ 2220 h 4163"/>
                  <a:gd name="T72" fmla="*/ 1824 w 2328"/>
                  <a:gd name="T73" fmla="*/ 2031 h 4163"/>
                  <a:gd name="T74" fmla="*/ 1623 w 2328"/>
                  <a:gd name="T75" fmla="*/ 1935 h 4163"/>
                  <a:gd name="T76" fmla="*/ 1530 w 2328"/>
                  <a:gd name="T77" fmla="*/ 1899 h 4163"/>
                  <a:gd name="T78" fmla="*/ 1301 w 2328"/>
                  <a:gd name="T79" fmla="*/ 1671 h 4163"/>
                  <a:gd name="T80" fmla="*/ 1087 w 2328"/>
                  <a:gd name="T81" fmla="*/ 1431 h 4163"/>
                  <a:gd name="T82" fmla="*/ 912 w 2328"/>
                  <a:gd name="T83" fmla="*/ 1263 h 4163"/>
                  <a:gd name="T84" fmla="*/ 671 w 2328"/>
                  <a:gd name="T85" fmla="*/ 1155 h 4163"/>
                  <a:gd name="T86" fmla="*/ 657 w 2328"/>
                  <a:gd name="T87" fmla="*/ 1035 h 4163"/>
                  <a:gd name="T88" fmla="*/ 899 w 2328"/>
                  <a:gd name="T89" fmla="*/ 939 h 4163"/>
                  <a:gd name="T90" fmla="*/ 765 w 2328"/>
                  <a:gd name="T91" fmla="*/ 807 h 4163"/>
                  <a:gd name="T92" fmla="*/ 723 w 2328"/>
                  <a:gd name="T93" fmla="*/ 711 h 4163"/>
                  <a:gd name="T94" fmla="*/ 483 w 2328"/>
                  <a:gd name="T95" fmla="*/ 723 h 4163"/>
                  <a:gd name="T96" fmla="*/ 282 w 2328"/>
                  <a:gd name="T97" fmla="*/ 630 h 4163"/>
                  <a:gd name="T98" fmla="*/ 120 w 2328"/>
                  <a:gd name="T99" fmla="*/ 426 h 4163"/>
                  <a:gd name="T100" fmla="*/ 0 w 2328"/>
                  <a:gd name="T101" fmla="*/ 294 h 4163"/>
                  <a:gd name="T102" fmla="*/ 81 w 2328"/>
                  <a:gd name="T103" fmla="*/ 138 h 4163"/>
                  <a:gd name="T104" fmla="*/ 322 w 2328"/>
                  <a:gd name="T105" fmla="*/ 222 h 4163"/>
                  <a:gd name="T106" fmla="*/ 617 w 2328"/>
                  <a:gd name="T107" fmla="*/ 210 h 4163"/>
                  <a:gd name="T108" fmla="*/ 831 w 2328"/>
                  <a:gd name="T109" fmla="*/ 138 h 4163"/>
                  <a:gd name="T110" fmla="*/ 966 w 2328"/>
                  <a:gd name="T111" fmla="*/ 30 h 4163"/>
                  <a:gd name="T112" fmla="*/ 1180 w 2328"/>
                  <a:gd name="T113" fmla="*/ 66 h 4163"/>
                  <a:gd name="T114" fmla="*/ 1542 w 2328"/>
                  <a:gd name="T115" fmla="*/ 198 h 41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8"/>
                  <a:gd name="T175" fmla="*/ 0 h 4163"/>
                  <a:gd name="T176" fmla="*/ 2328 w 2328"/>
                  <a:gd name="T177" fmla="*/ 4163 h 41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8" h="4163">
                    <a:moveTo>
                      <a:pt x="1392" y="138"/>
                    </a:moveTo>
                    <a:cubicBezTo>
                      <a:pt x="1420" y="221"/>
                      <a:pt x="1404" y="135"/>
                      <a:pt x="1368" y="186"/>
                    </a:cubicBezTo>
                    <a:cubicBezTo>
                      <a:pt x="1353" y="207"/>
                      <a:pt x="1344" y="258"/>
                      <a:pt x="1344" y="258"/>
                    </a:cubicBezTo>
                    <a:cubicBezTo>
                      <a:pt x="1348" y="278"/>
                      <a:pt x="1345" y="301"/>
                      <a:pt x="1356" y="318"/>
                    </a:cubicBezTo>
                    <a:cubicBezTo>
                      <a:pt x="1363" y="329"/>
                      <a:pt x="1383" y="321"/>
                      <a:pt x="1392" y="330"/>
                    </a:cubicBezTo>
                    <a:cubicBezTo>
                      <a:pt x="1456" y="394"/>
                      <a:pt x="1344" y="346"/>
                      <a:pt x="1440" y="378"/>
                    </a:cubicBezTo>
                    <a:cubicBezTo>
                      <a:pt x="1491" y="455"/>
                      <a:pt x="1428" y="378"/>
                      <a:pt x="1524" y="426"/>
                    </a:cubicBezTo>
                    <a:cubicBezTo>
                      <a:pt x="1539" y="434"/>
                      <a:pt x="1544" y="456"/>
                      <a:pt x="1560" y="462"/>
                    </a:cubicBezTo>
                    <a:cubicBezTo>
                      <a:pt x="1586" y="473"/>
                      <a:pt x="1616" y="470"/>
                      <a:pt x="1644" y="474"/>
                    </a:cubicBezTo>
                    <a:cubicBezTo>
                      <a:pt x="1692" y="490"/>
                      <a:pt x="1740" y="494"/>
                      <a:pt x="1788" y="510"/>
                    </a:cubicBezTo>
                    <a:cubicBezTo>
                      <a:pt x="1796" y="522"/>
                      <a:pt x="1815" y="532"/>
                      <a:pt x="1812" y="546"/>
                    </a:cubicBezTo>
                    <a:cubicBezTo>
                      <a:pt x="1809" y="558"/>
                      <a:pt x="1788" y="555"/>
                      <a:pt x="1776" y="558"/>
                    </a:cubicBezTo>
                    <a:cubicBezTo>
                      <a:pt x="1736" y="567"/>
                      <a:pt x="1656" y="582"/>
                      <a:pt x="1656" y="582"/>
                    </a:cubicBezTo>
                    <a:cubicBezTo>
                      <a:pt x="1617" y="608"/>
                      <a:pt x="1599" y="640"/>
                      <a:pt x="1560" y="666"/>
                    </a:cubicBezTo>
                    <a:cubicBezTo>
                      <a:pt x="1532" y="662"/>
                      <a:pt x="1502" y="644"/>
                      <a:pt x="1476" y="654"/>
                    </a:cubicBezTo>
                    <a:cubicBezTo>
                      <a:pt x="1461" y="660"/>
                      <a:pt x="1474" y="689"/>
                      <a:pt x="1464" y="702"/>
                    </a:cubicBezTo>
                    <a:cubicBezTo>
                      <a:pt x="1456" y="712"/>
                      <a:pt x="1440" y="710"/>
                      <a:pt x="1428" y="714"/>
                    </a:cubicBezTo>
                    <a:cubicBezTo>
                      <a:pt x="1380" y="786"/>
                      <a:pt x="1389" y="827"/>
                      <a:pt x="1296" y="858"/>
                    </a:cubicBezTo>
                    <a:cubicBezTo>
                      <a:pt x="1284" y="870"/>
                      <a:pt x="1274" y="885"/>
                      <a:pt x="1260" y="894"/>
                    </a:cubicBezTo>
                    <a:cubicBezTo>
                      <a:pt x="1249" y="901"/>
                      <a:pt x="1233" y="897"/>
                      <a:pt x="1224" y="906"/>
                    </a:cubicBezTo>
                    <a:cubicBezTo>
                      <a:pt x="1167" y="963"/>
                      <a:pt x="1153" y="1048"/>
                      <a:pt x="1128" y="1122"/>
                    </a:cubicBezTo>
                    <a:cubicBezTo>
                      <a:pt x="1115" y="1161"/>
                      <a:pt x="1081" y="1191"/>
                      <a:pt x="1068" y="1230"/>
                    </a:cubicBezTo>
                    <a:cubicBezTo>
                      <a:pt x="1086" y="1284"/>
                      <a:pt x="1121" y="1327"/>
                      <a:pt x="1152" y="1374"/>
                    </a:cubicBezTo>
                    <a:cubicBezTo>
                      <a:pt x="1155" y="1379"/>
                      <a:pt x="1224" y="1395"/>
                      <a:pt x="1236" y="1398"/>
                    </a:cubicBezTo>
                    <a:cubicBezTo>
                      <a:pt x="1282" y="1429"/>
                      <a:pt x="1334" y="1439"/>
                      <a:pt x="1380" y="1470"/>
                    </a:cubicBezTo>
                    <a:cubicBezTo>
                      <a:pt x="1340" y="1529"/>
                      <a:pt x="1327" y="1525"/>
                      <a:pt x="1380" y="1578"/>
                    </a:cubicBezTo>
                    <a:cubicBezTo>
                      <a:pt x="1395" y="1637"/>
                      <a:pt x="1392" y="1654"/>
                      <a:pt x="1452" y="1674"/>
                    </a:cubicBezTo>
                    <a:cubicBezTo>
                      <a:pt x="1460" y="1686"/>
                      <a:pt x="1465" y="1701"/>
                      <a:pt x="1476" y="1710"/>
                    </a:cubicBezTo>
                    <a:cubicBezTo>
                      <a:pt x="1486" y="1718"/>
                      <a:pt x="1503" y="1713"/>
                      <a:pt x="1512" y="1722"/>
                    </a:cubicBezTo>
                    <a:cubicBezTo>
                      <a:pt x="1521" y="1731"/>
                      <a:pt x="1518" y="1747"/>
                      <a:pt x="1524" y="1758"/>
                    </a:cubicBezTo>
                    <a:cubicBezTo>
                      <a:pt x="1530" y="1771"/>
                      <a:pt x="1537" y="1785"/>
                      <a:pt x="1548" y="1794"/>
                    </a:cubicBezTo>
                    <a:cubicBezTo>
                      <a:pt x="1558" y="1802"/>
                      <a:pt x="1573" y="1800"/>
                      <a:pt x="1584" y="1806"/>
                    </a:cubicBezTo>
                    <a:cubicBezTo>
                      <a:pt x="1597" y="1812"/>
                      <a:pt x="1608" y="1822"/>
                      <a:pt x="1620" y="1830"/>
                    </a:cubicBezTo>
                    <a:cubicBezTo>
                      <a:pt x="1656" y="1884"/>
                      <a:pt x="1676" y="1889"/>
                      <a:pt x="1740" y="1902"/>
                    </a:cubicBezTo>
                    <a:cubicBezTo>
                      <a:pt x="1752" y="1910"/>
                      <a:pt x="1766" y="1916"/>
                      <a:pt x="1776" y="1926"/>
                    </a:cubicBezTo>
                    <a:cubicBezTo>
                      <a:pt x="1786" y="1936"/>
                      <a:pt x="1789" y="1953"/>
                      <a:pt x="1800" y="1962"/>
                    </a:cubicBezTo>
                    <a:cubicBezTo>
                      <a:pt x="1822" y="1981"/>
                      <a:pt x="1872" y="2010"/>
                      <a:pt x="1872" y="2010"/>
                    </a:cubicBezTo>
                    <a:cubicBezTo>
                      <a:pt x="1900" y="2052"/>
                      <a:pt x="1937" y="2067"/>
                      <a:pt x="1968" y="2106"/>
                    </a:cubicBezTo>
                    <a:cubicBezTo>
                      <a:pt x="2043" y="2203"/>
                      <a:pt x="1982" y="2156"/>
                      <a:pt x="2052" y="2202"/>
                    </a:cubicBezTo>
                    <a:cubicBezTo>
                      <a:pt x="2060" y="2214"/>
                      <a:pt x="2066" y="2228"/>
                      <a:pt x="2076" y="2238"/>
                    </a:cubicBezTo>
                    <a:cubicBezTo>
                      <a:pt x="2086" y="2248"/>
                      <a:pt x="2106" y="2249"/>
                      <a:pt x="2112" y="2262"/>
                    </a:cubicBezTo>
                    <a:cubicBezTo>
                      <a:pt x="2123" y="2288"/>
                      <a:pt x="2114" y="2320"/>
                      <a:pt x="2124" y="2346"/>
                    </a:cubicBezTo>
                    <a:cubicBezTo>
                      <a:pt x="2134" y="2373"/>
                      <a:pt x="2172" y="2418"/>
                      <a:pt x="2172" y="2418"/>
                    </a:cubicBezTo>
                    <a:cubicBezTo>
                      <a:pt x="2198" y="2522"/>
                      <a:pt x="2166" y="2409"/>
                      <a:pt x="2208" y="2514"/>
                    </a:cubicBezTo>
                    <a:cubicBezTo>
                      <a:pt x="2246" y="2609"/>
                      <a:pt x="2275" y="2713"/>
                      <a:pt x="2292" y="2814"/>
                    </a:cubicBezTo>
                    <a:cubicBezTo>
                      <a:pt x="2292" y="2814"/>
                      <a:pt x="2298" y="2839"/>
                      <a:pt x="2304" y="2850"/>
                    </a:cubicBezTo>
                    <a:cubicBezTo>
                      <a:pt x="2310" y="2863"/>
                      <a:pt x="2320" y="2874"/>
                      <a:pt x="2328" y="2886"/>
                    </a:cubicBezTo>
                    <a:cubicBezTo>
                      <a:pt x="2324" y="2902"/>
                      <a:pt x="2326" y="2921"/>
                      <a:pt x="2316" y="2934"/>
                    </a:cubicBezTo>
                    <a:cubicBezTo>
                      <a:pt x="2269" y="2993"/>
                      <a:pt x="2264" y="2868"/>
                      <a:pt x="2292" y="3006"/>
                    </a:cubicBezTo>
                    <a:cubicBezTo>
                      <a:pt x="2235" y="3025"/>
                      <a:pt x="2238" y="3035"/>
                      <a:pt x="2256" y="3090"/>
                    </a:cubicBezTo>
                    <a:cubicBezTo>
                      <a:pt x="2228" y="3174"/>
                      <a:pt x="2224" y="3138"/>
                      <a:pt x="2244" y="3198"/>
                    </a:cubicBezTo>
                    <a:cubicBezTo>
                      <a:pt x="2240" y="3222"/>
                      <a:pt x="2244" y="3249"/>
                      <a:pt x="2232" y="3270"/>
                    </a:cubicBezTo>
                    <a:cubicBezTo>
                      <a:pt x="2226" y="3281"/>
                      <a:pt x="2207" y="3276"/>
                      <a:pt x="2196" y="3282"/>
                    </a:cubicBezTo>
                    <a:cubicBezTo>
                      <a:pt x="2183" y="3288"/>
                      <a:pt x="2172" y="3298"/>
                      <a:pt x="2160" y="3306"/>
                    </a:cubicBezTo>
                    <a:cubicBezTo>
                      <a:pt x="2138" y="3418"/>
                      <a:pt x="2175" y="3329"/>
                      <a:pt x="2076" y="3378"/>
                    </a:cubicBezTo>
                    <a:cubicBezTo>
                      <a:pt x="2063" y="3384"/>
                      <a:pt x="2065" y="3408"/>
                      <a:pt x="2052" y="3414"/>
                    </a:cubicBezTo>
                    <a:cubicBezTo>
                      <a:pt x="2026" y="3425"/>
                      <a:pt x="1996" y="3422"/>
                      <a:pt x="1968" y="3426"/>
                    </a:cubicBezTo>
                    <a:cubicBezTo>
                      <a:pt x="1937" y="3472"/>
                      <a:pt x="1925" y="3480"/>
                      <a:pt x="1872" y="3462"/>
                    </a:cubicBezTo>
                    <a:cubicBezTo>
                      <a:pt x="1860" y="3470"/>
                      <a:pt x="1845" y="3475"/>
                      <a:pt x="1836" y="3486"/>
                    </a:cubicBezTo>
                    <a:cubicBezTo>
                      <a:pt x="1828" y="3496"/>
                      <a:pt x="1834" y="3515"/>
                      <a:pt x="1824" y="3522"/>
                    </a:cubicBezTo>
                    <a:cubicBezTo>
                      <a:pt x="1788" y="3548"/>
                      <a:pt x="1693" y="3553"/>
                      <a:pt x="1656" y="3558"/>
                    </a:cubicBezTo>
                    <a:cubicBezTo>
                      <a:pt x="1620" y="3582"/>
                      <a:pt x="1589" y="3616"/>
                      <a:pt x="1548" y="3630"/>
                    </a:cubicBezTo>
                    <a:cubicBezTo>
                      <a:pt x="1498" y="3647"/>
                      <a:pt x="1523" y="3635"/>
                      <a:pt x="1476" y="3666"/>
                    </a:cubicBezTo>
                    <a:cubicBezTo>
                      <a:pt x="1469" y="3645"/>
                      <a:pt x="1463" y="3587"/>
                      <a:pt x="1416" y="3642"/>
                    </a:cubicBezTo>
                    <a:cubicBezTo>
                      <a:pt x="1372" y="3693"/>
                      <a:pt x="1415" y="3713"/>
                      <a:pt x="1368" y="3750"/>
                    </a:cubicBezTo>
                    <a:cubicBezTo>
                      <a:pt x="1358" y="3758"/>
                      <a:pt x="1344" y="3758"/>
                      <a:pt x="1332" y="3762"/>
                    </a:cubicBezTo>
                    <a:cubicBezTo>
                      <a:pt x="1336" y="3786"/>
                      <a:pt x="1344" y="3810"/>
                      <a:pt x="1344" y="3834"/>
                    </a:cubicBezTo>
                    <a:cubicBezTo>
                      <a:pt x="1344" y="3847"/>
                      <a:pt x="1345" y="3870"/>
                      <a:pt x="1332" y="3870"/>
                    </a:cubicBezTo>
                    <a:cubicBezTo>
                      <a:pt x="1318" y="3870"/>
                      <a:pt x="1319" y="3843"/>
                      <a:pt x="1308" y="3834"/>
                    </a:cubicBezTo>
                    <a:cubicBezTo>
                      <a:pt x="1281" y="3812"/>
                      <a:pt x="1222" y="3809"/>
                      <a:pt x="1188" y="3798"/>
                    </a:cubicBezTo>
                    <a:cubicBezTo>
                      <a:pt x="1192" y="3826"/>
                      <a:pt x="1194" y="3854"/>
                      <a:pt x="1200" y="3882"/>
                    </a:cubicBezTo>
                    <a:cubicBezTo>
                      <a:pt x="1202" y="3894"/>
                      <a:pt x="1217" y="3906"/>
                      <a:pt x="1212" y="3918"/>
                    </a:cubicBezTo>
                    <a:cubicBezTo>
                      <a:pt x="1207" y="3931"/>
                      <a:pt x="1188" y="3934"/>
                      <a:pt x="1176" y="3942"/>
                    </a:cubicBezTo>
                    <a:cubicBezTo>
                      <a:pt x="1115" y="4034"/>
                      <a:pt x="1196" y="3933"/>
                      <a:pt x="996" y="3990"/>
                    </a:cubicBezTo>
                    <a:cubicBezTo>
                      <a:pt x="984" y="3993"/>
                      <a:pt x="990" y="4015"/>
                      <a:pt x="984" y="4026"/>
                    </a:cubicBezTo>
                    <a:cubicBezTo>
                      <a:pt x="962" y="4069"/>
                      <a:pt x="966" y="4060"/>
                      <a:pt x="924" y="4074"/>
                    </a:cubicBezTo>
                    <a:cubicBezTo>
                      <a:pt x="920" y="4086"/>
                      <a:pt x="921" y="4101"/>
                      <a:pt x="912" y="4110"/>
                    </a:cubicBezTo>
                    <a:cubicBezTo>
                      <a:pt x="892" y="4130"/>
                      <a:pt x="840" y="4158"/>
                      <a:pt x="840" y="4158"/>
                    </a:cubicBezTo>
                    <a:cubicBezTo>
                      <a:pt x="808" y="4154"/>
                      <a:pt x="772" y="4163"/>
                      <a:pt x="744" y="4146"/>
                    </a:cubicBezTo>
                    <a:cubicBezTo>
                      <a:pt x="732" y="4139"/>
                      <a:pt x="772" y="4134"/>
                      <a:pt x="780" y="4122"/>
                    </a:cubicBezTo>
                    <a:cubicBezTo>
                      <a:pt x="793" y="4101"/>
                      <a:pt x="804" y="4050"/>
                      <a:pt x="804" y="4050"/>
                    </a:cubicBezTo>
                    <a:cubicBezTo>
                      <a:pt x="808" y="3970"/>
                      <a:pt x="806" y="3889"/>
                      <a:pt x="816" y="3810"/>
                    </a:cubicBezTo>
                    <a:cubicBezTo>
                      <a:pt x="818" y="3796"/>
                      <a:pt x="834" y="3787"/>
                      <a:pt x="840" y="3774"/>
                    </a:cubicBezTo>
                    <a:cubicBezTo>
                      <a:pt x="850" y="3751"/>
                      <a:pt x="864" y="3702"/>
                      <a:pt x="864" y="3702"/>
                    </a:cubicBezTo>
                    <a:cubicBezTo>
                      <a:pt x="852" y="3698"/>
                      <a:pt x="837" y="3699"/>
                      <a:pt x="828" y="3690"/>
                    </a:cubicBezTo>
                    <a:cubicBezTo>
                      <a:pt x="819" y="3681"/>
                      <a:pt x="829" y="3656"/>
                      <a:pt x="816" y="3654"/>
                    </a:cubicBezTo>
                    <a:cubicBezTo>
                      <a:pt x="791" y="3650"/>
                      <a:pt x="744" y="3678"/>
                      <a:pt x="744" y="3678"/>
                    </a:cubicBezTo>
                    <a:cubicBezTo>
                      <a:pt x="728" y="3674"/>
                      <a:pt x="709" y="3676"/>
                      <a:pt x="696" y="3666"/>
                    </a:cubicBezTo>
                    <a:cubicBezTo>
                      <a:pt x="685" y="3657"/>
                      <a:pt x="675" y="3603"/>
                      <a:pt x="696" y="3594"/>
                    </a:cubicBezTo>
                    <a:cubicBezTo>
                      <a:pt x="725" y="3581"/>
                      <a:pt x="760" y="3586"/>
                      <a:pt x="792" y="3582"/>
                    </a:cubicBezTo>
                    <a:cubicBezTo>
                      <a:pt x="848" y="3563"/>
                      <a:pt x="844" y="3533"/>
                      <a:pt x="876" y="3486"/>
                    </a:cubicBezTo>
                    <a:cubicBezTo>
                      <a:pt x="1007" y="3508"/>
                      <a:pt x="1067" y="3523"/>
                      <a:pt x="1236" y="3486"/>
                    </a:cubicBezTo>
                    <a:cubicBezTo>
                      <a:pt x="1252" y="3482"/>
                      <a:pt x="1233" y="3452"/>
                      <a:pt x="1224" y="3438"/>
                    </a:cubicBezTo>
                    <a:cubicBezTo>
                      <a:pt x="1202" y="3405"/>
                      <a:pt x="1116" y="3390"/>
                      <a:pt x="1116" y="3390"/>
                    </a:cubicBezTo>
                    <a:cubicBezTo>
                      <a:pt x="1108" y="3378"/>
                      <a:pt x="1094" y="3368"/>
                      <a:pt x="1092" y="3354"/>
                    </a:cubicBezTo>
                    <a:cubicBezTo>
                      <a:pt x="1084" y="3308"/>
                      <a:pt x="1143" y="3281"/>
                      <a:pt x="1176" y="3270"/>
                    </a:cubicBezTo>
                    <a:cubicBezTo>
                      <a:pt x="1200" y="3274"/>
                      <a:pt x="1282" y="3296"/>
                      <a:pt x="1308" y="3270"/>
                    </a:cubicBezTo>
                    <a:cubicBezTo>
                      <a:pt x="1409" y="3169"/>
                      <a:pt x="1247" y="3234"/>
                      <a:pt x="1356" y="3198"/>
                    </a:cubicBezTo>
                    <a:cubicBezTo>
                      <a:pt x="1424" y="3130"/>
                      <a:pt x="1355" y="3186"/>
                      <a:pt x="1440" y="3150"/>
                    </a:cubicBezTo>
                    <a:cubicBezTo>
                      <a:pt x="1490" y="3129"/>
                      <a:pt x="1532" y="3095"/>
                      <a:pt x="1584" y="3078"/>
                    </a:cubicBezTo>
                    <a:cubicBezTo>
                      <a:pt x="1638" y="3024"/>
                      <a:pt x="1615" y="3058"/>
                      <a:pt x="1644" y="2970"/>
                    </a:cubicBezTo>
                    <a:cubicBezTo>
                      <a:pt x="1648" y="2958"/>
                      <a:pt x="1656" y="2934"/>
                      <a:pt x="1656" y="2934"/>
                    </a:cubicBezTo>
                    <a:cubicBezTo>
                      <a:pt x="1647" y="2889"/>
                      <a:pt x="1633" y="2861"/>
                      <a:pt x="1668" y="2826"/>
                    </a:cubicBezTo>
                    <a:cubicBezTo>
                      <a:pt x="1695" y="2772"/>
                      <a:pt x="1710" y="2754"/>
                      <a:pt x="1692" y="2694"/>
                    </a:cubicBezTo>
                    <a:cubicBezTo>
                      <a:pt x="1667" y="2611"/>
                      <a:pt x="1690" y="2629"/>
                      <a:pt x="1632" y="2610"/>
                    </a:cubicBezTo>
                    <a:cubicBezTo>
                      <a:pt x="1661" y="2523"/>
                      <a:pt x="1609" y="2471"/>
                      <a:pt x="1668" y="2382"/>
                    </a:cubicBezTo>
                    <a:cubicBezTo>
                      <a:pt x="1664" y="2366"/>
                      <a:pt x="1656" y="2350"/>
                      <a:pt x="1656" y="2334"/>
                    </a:cubicBezTo>
                    <a:cubicBezTo>
                      <a:pt x="1656" y="2250"/>
                      <a:pt x="1692" y="2323"/>
                      <a:pt x="1656" y="2226"/>
                    </a:cubicBezTo>
                    <a:cubicBezTo>
                      <a:pt x="1642" y="2188"/>
                      <a:pt x="1610" y="2180"/>
                      <a:pt x="1584" y="2154"/>
                    </a:cubicBezTo>
                    <a:cubicBezTo>
                      <a:pt x="1551" y="2055"/>
                      <a:pt x="1535" y="2086"/>
                      <a:pt x="1644" y="2070"/>
                    </a:cubicBezTo>
                    <a:cubicBezTo>
                      <a:pt x="1640" y="2058"/>
                      <a:pt x="1641" y="2043"/>
                      <a:pt x="1632" y="2034"/>
                    </a:cubicBezTo>
                    <a:cubicBezTo>
                      <a:pt x="1623" y="2025"/>
                      <a:pt x="1607" y="2028"/>
                      <a:pt x="1596" y="2022"/>
                    </a:cubicBezTo>
                    <a:cubicBezTo>
                      <a:pt x="1572" y="2010"/>
                      <a:pt x="1547" y="1999"/>
                      <a:pt x="1524" y="1986"/>
                    </a:cubicBezTo>
                    <a:cubicBezTo>
                      <a:pt x="1499" y="1972"/>
                      <a:pt x="1476" y="1954"/>
                      <a:pt x="1452" y="1938"/>
                    </a:cubicBezTo>
                    <a:cubicBezTo>
                      <a:pt x="1440" y="1930"/>
                      <a:pt x="1416" y="1914"/>
                      <a:pt x="1416" y="1914"/>
                    </a:cubicBezTo>
                    <a:cubicBezTo>
                      <a:pt x="1404" y="1922"/>
                      <a:pt x="1394" y="1941"/>
                      <a:pt x="1380" y="1938"/>
                    </a:cubicBezTo>
                    <a:cubicBezTo>
                      <a:pt x="1368" y="1935"/>
                      <a:pt x="1371" y="1914"/>
                      <a:pt x="1368" y="1902"/>
                    </a:cubicBezTo>
                    <a:cubicBezTo>
                      <a:pt x="1367" y="1899"/>
                      <a:pt x="1348" y="1779"/>
                      <a:pt x="1344" y="1770"/>
                    </a:cubicBezTo>
                    <a:cubicBezTo>
                      <a:pt x="1319" y="1720"/>
                      <a:pt x="1246" y="1701"/>
                      <a:pt x="1200" y="1686"/>
                    </a:cubicBezTo>
                    <a:cubicBezTo>
                      <a:pt x="1188" y="1682"/>
                      <a:pt x="1176" y="1678"/>
                      <a:pt x="1164" y="1674"/>
                    </a:cubicBezTo>
                    <a:cubicBezTo>
                      <a:pt x="1152" y="1670"/>
                      <a:pt x="1128" y="1662"/>
                      <a:pt x="1128" y="1662"/>
                    </a:cubicBezTo>
                    <a:cubicBezTo>
                      <a:pt x="1096" y="1566"/>
                      <a:pt x="1029" y="1488"/>
                      <a:pt x="984" y="1398"/>
                    </a:cubicBezTo>
                    <a:cubicBezTo>
                      <a:pt x="980" y="1410"/>
                      <a:pt x="983" y="1428"/>
                      <a:pt x="972" y="1434"/>
                    </a:cubicBezTo>
                    <a:cubicBezTo>
                      <a:pt x="958" y="1441"/>
                      <a:pt x="906" y="1402"/>
                      <a:pt x="900" y="1398"/>
                    </a:cubicBezTo>
                    <a:cubicBezTo>
                      <a:pt x="896" y="1362"/>
                      <a:pt x="907" y="1321"/>
                      <a:pt x="888" y="1290"/>
                    </a:cubicBezTo>
                    <a:cubicBezTo>
                      <a:pt x="874" y="1269"/>
                      <a:pt x="840" y="1274"/>
                      <a:pt x="816" y="1266"/>
                    </a:cubicBezTo>
                    <a:cubicBezTo>
                      <a:pt x="753" y="1245"/>
                      <a:pt x="791" y="1261"/>
                      <a:pt x="708" y="1206"/>
                    </a:cubicBezTo>
                    <a:cubicBezTo>
                      <a:pt x="687" y="1192"/>
                      <a:pt x="660" y="1190"/>
                      <a:pt x="636" y="1182"/>
                    </a:cubicBezTo>
                    <a:cubicBezTo>
                      <a:pt x="622" y="1177"/>
                      <a:pt x="613" y="1164"/>
                      <a:pt x="600" y="1158"/>
                    </a:cubicBezTo>
                    <a:cubicBezTo>
                      <a:pt x="577" y="1148"/>
                      <a:pt x="528" y="1134"/>
                      <a:pt x="528" y="1134"/>
                    </a:cubicBezTo>
                    <a:cubicBezTo>
                      <a:pt x="524" y="1122"/>
                      <a:pt x="512" y="1110"/>
                      <a:pt x="516" y="1098"/>
                    </a:cubicBezTo>
                    <a:cubicBezTo>
                      <a:pt x="521" y="1083"/>
                      <a:pt x="573" y="1045"/>
                      <a:pt x="588" y="1038"/>
                    </a:cubicBezTo>
                    <a:cubicBezTo>
                      <a:pt x="611" y="1028"/>
                      <a:pt x="660" y="1014"/>
                      <a:pt x="660" y="1014"/>
                    </a:cubicBezTo>
                    <a:cubicBezTo>
                      <a:pt x="692" y="1025"/>
                      <a:pt x="721" y="1041"/>
                      <a:pt x="756" y="1014"/>
                    </a:cubicBezTo>
                    <a:cubicBezTo>
                      <a:pt x="779" y="996"/>
                      <a:pt x="804" y="942"/>
                      <a:pt x="804" y="942"/>
                    </a:cubicBezTo>
                    <a:cubicBezTo>
                      <a:pt x="779" y="842"/>
                      <a:pt x="809" y="941"/>
                      <a:pt x="768" y="858"/>
                    </a:cubicBezTo>
                    <a:cubicBezTo>
                      <a:pt x="762" y="847"/>
                      <a:pt x="767" y="828"/>
                      <a:pt x="756" y="822"/>
                    </a:cubicBezTo>
                    <a:cubicBezTo>
                      <a:pt x="735" y="810"/>
                      <a:pt x="708" y="814"/>
                      <a:pt x="684" y="810"/>
                    </a:cubicBezTo>
                    <a:cubicBezTo>
                      <a:pt x="688" y="798"/>
                      <a:pt x="690" y="785"/>
                      <a:pt x="696" y="774"/>
                    </a:cubicBezTo>
                    <a:cubicBezTo>
                      <a:pt x="702" y="761"/>
                      <a:pt x="729" y="749"/>
                      <a:pt x="720" y="738"/>
                    </a:cubicBezTo>
                    <a:cubicBezTo>
                      <a:pt x="704" y="718"/>
                      <a:pt x="672" y="722"/>
                      <a:pt x="648" y="714"/>
                    </a:cubicBezTo>
                    <a:cubicBezTo>
                      <a:pt x="609" y="701"/>
                      <a:pt x="579" y="679"/>
                      <a:pt x="540" y="666"/>
                    </a:cubicBezTo>
                    <a:cubicBezTo>
                      <a:pt x="528" y="670"/>
                      <a:pt x="515" y="672"/>
                      <a:pt x="504" y="678"/>
                    </a:cubicBezTo>
                    <a:cubicBezTo>
                      <a:pt x="479" y="692"/>
                      <a:pt x="432" y="726"/>
                      <a:pt x="432" y="726"/>
                    </a:cubicBezTo>
                    <a:cubicBezTo>
                      <a:pt x="412" y="722"/>
                      <a:pt x="392" y="718"/>
                      <a:pt x="372" y="714"/>
                    </a:cubicBezTo>
                    <a:cubicBezTo>
                      <a:pt x="348" y="710"/>
                      <a:pt x="320" y="716"/>
                      <a:pt x="300" y="702"/>
                    </a:cubicBezTo>
                    <a:cubicBezTo>
                      <a:pt x="276" y="685"/>
                      <a:pt x="276" y="646"/>
                      <a:pt x="252" y="630"/>
                    </a:cubicBezTo>
                    <a:cubicBezTo>
                      <a:pt x="240" y="622"/>
                      <a:pt x="228" y="614"/>
                      <a:pt x="216" y="606"/>
                    </a:cubicBezTo>
                    <a:cubicBezTo>
                      <a:pt x="197" y="548"/>
                      <a:pt x="241" y="460"/>
                      <a:pt x="192" y="438"/>
                    </a:cubicBezTo>
                    <a:cubicBezTo>
                      <a:pt x="166" y="427"/>
                      <a:pt x="136" y="430"/>
                      <a:pt x="108" y="426"/>
                    </a:cubicBezTo>
                    <a:cubicBezTo>
                      <a:pt x="104" y="414"/>
                      <a:pt x="104" y="400"/>
                      <a:pt x="96" y="390"/>
                    </a:cubicBezTo>
                    <a:cubicBezTo>
                      <a:pt x="87" y="379"/>
                      <a:pt x="71" y="375"/>
                      <a:pt x="60" y="366"/>
                    </a:cubicBezTo>
                    <a:cubicBezTo>
                      <a:pt x="25" y="337"/>
                      <a:pt x="24" y="329"/>
                      <a:pt x="0" y="294"/>
                    </a:cubicBezTo>
                    <a:cubicBezTo>
                      <a:pt x="4" y="274"/>
                      <a:pt x="2" y="252"/>
                      <a:pt x="12" y="234"/>
                    </a:cubicBezTo>
                    <a:cubicBezTo>
                      <a:pt x="19" y="221"/>
                      <a:pt x="40" y="222"/>
                      <a:pt x="48" y="210"/>
                    </a:cubicBezTo>
                    <a:cubicBezTo>
                      <a:pt x="61" y="189"/>
                      <a:pt x="72" y="138"/>
                      <a:pt x="72" y="138"/>
                    </a:cubicBezTo>
                    <a:cubicBezTo>
                      <a:pt x="108" y="150"/>
                      <a:pt x="148" y="153"/>
                      <a:pt x="180" y="174"/>
                    </a:cubicBezTo>
                    <a:cubicBezTo>
                      <a:pt x="192" y="182"/>
                      <a:pt x="203" y="192"/>
                      <a:pt x="216" y="198"/>
                    </a:cubicBezTo>
                    <a:cubicBezTo>
                      <a:pt x="239" y="208"/>
                      <a:pt x="288" y="222"/>
                      <a:pt x="288" y="222"/>
                    </a:cubicBezTo>
                    <a:cubicBezTo>
                      <a:pt x="308" y="218"/>
                      <a:pt x="329" y="217"/>
                      <a:pt x="348" y="210"/>
                    </a:cubicBezTo>
                    <a:cubicBezTo>
                      <a:pt x="421" y="183"/>
                      <a:pt x="343" y="176"/>
                      <a:pt x="432" y="198"/>
                    </a:cubicBezTo>
                    <a:cubicBezTo>
                      <a:pt x="479" y="230"/>
                      <a:pt x="477" y="240"/>
                      <a:pt x="552" y="210"/>
                    </a:cubicBezTo>
                    <a:cubicBezTo>
                      <a:pt x="568" y="204"/>
                      <a:pt x="572" y="179"/>
                      <a:pt x="588" y="174"/>
                    </a:cubicBezTo>
                    <a:cubicBezTo>
                      <a:pt x="626" y="162"/>
                      <a:pt x="668" y="166"/>
                      <a:pt x="708" y="162"/>
                    </a:cubicBezTo>
                    <a:cubicBezTo>
                      <a:pt x="720" y="154"/>
                      <a:pt x="730" y="143"/>
                      <a:pt x="744" y="138"/>
                    </a:cubicBezTo>
                    <a:cubicBezTo>
                      <a:pt x="763" y="131"/>
                      <a:pt x="788" y="139"/>
                      <a:pt x="804" y="126"/>
                    </a:cubicBezTo>
                    <a:cubicBezTo>
                      <a:pt x="914" y="34"/>
                      <a:pt x="727" y="108"/>
                      <a:pt x="852" y="66"/>
                    </a:cubicBezTo>
                    <a:cubicBezTo>
                      <a:pt x="856" y="54"/>
                      <a:pt x="854" y="38"/>
                      <a:pt x="864" y="30"/>
                    </a:cubicBezTo>
                    <a:cubicBezTo>
                      <a:pt x="901" y="0"/>
                      <a:pt x="950" y="31"/>
                      <a:pt x="984" y="42"/>
                    </a:cubicBezTo>
                    <a:cubicBezTo>
                      <a:pt x="996" y="46"/>
                      <a:pt x="1008" y="50"/>
                      <a:pt x="1020" y="54"/>
                    </a:cubicBezTo>
                    <a:cubicBezTo>
                      <a:pt x="1032" y="58"/>
                      <a:pt x="1056" y="66"/>
                      <a:pt x="1056" y="66"/>
                    </a:cubicBezTo>
                    <a:cubicBezTo>
                      <a:pt x="1162" y="172"/>
                      <a:pt x="1009" y="32"/>
                      <a:pt x="1152" y="114"/>
                    </a:cubicBezTo>
                    <a:cubicBezTo>
                      <a:pt x="1218" y="152"/>
                      <a:pt x="1131" y="153"/>
                      <a:pt x="1212" y="162"/>
                    </a:cubicBezTo>
                    <a:cubicBezTo>
                      <a:pt x="1390" y="182"/>
                      <a:pt x="1435" y="131"/>
                      <a:pt x="1380" y="198"/>
                    </a:cubicBezTo>
                  </a:path>
                </a:pathLst>
              </a:custGeom>
              <a:noFill/>
              <a:ln w="9360" cap="sq">
                <a:solidFill>
                  <a:srgbClr val="000000"/>
                </a:solidFill>
                <a:round/>
                <a:headEnd/>
                <a:tailEnd/>
              </a:ln>
            </p:spPr>
            <p:txBody>
              <a:bodyPr wrap="none" anchor="ctr"/>
              <a:lstStyle/>
              <a:p>
                <a:endParaRPr lang="en-US"/>
              </a:p>
            </p:txBody>
          </p:sp>
          <p:sp>
            <p:nvSpPr>
              <p:cNvPr id="9307" name="Freeform 9"/>
              <p:cNvSpPr>
                <a:spLocks noChangeArrowheads="1"/>
              </p:cNvSpPr>
              <p:nvPr/>
            </p:nvSpPr>
            <p:spPr bwMode="auto">
              <a:xfrm>
                <a:off x="2420" y="150"/>
                <a:ext cx="296" cy="129"/>
              </a:xfrm>
              <a:custGeom>
                <a:avLst/>
                <a:gdLst>
                  <a:gd name="T0" fmla="*/ 0 w 288"/>
                  <a:gd name="T1" fmla="*/ 0 h 132"/>
                  <a:gd name="T2" fmla="*/ 169 w 288"/>
                  <a:gd name="T3" fmla="*/ 12 h 132"/>
                  <a:gd name="T4" fmla="*/ 208 w 288"/>
                  <a:gd name="T5" fmla="*/ 33 h 132"/>
                  <a:gd name="T6" fmla="*/ 312 w 288"/>
                  <a:gd name="T7" fmla="*/ 45 h 132"/>
                  <a:gd name="T8" fmla="*/ 234 w 288"/>
                  <a:gd name="T9" fmla="*/ 123 h 132"/>
                  <a:gd name="T10" fmla="*/ 105 w 288"/>
                  <a:gd name="T11" fmla="*/ 90 h 132"/>
                  <a:gd name="T12" fmla="*/ 0 w 288"/>
                  <a:gd name="T13" fmla="*/ 0 h 132"/>
                  <a:gd name="T14" fmla="*/ 0 60000 65536"/>
                  <a:gd name="T15" fmla="*/ 0 60000 65536"/>
                  <a:gd name="T16" fmla="*/ 0 60000 65536"/>
                  <a:gd name="T17" fmla="*/ 0 60000 65536"/>
                  <a:gd name="T18" fmla="*/ 0 60000 65536"/>
                  <a:gd name="T19" fmla="*/ 0 60000 65536"/>
                  <a:gd name="T20" fmla="*/ 0 60000 65536"/>
                  <a:gd name="T21" fmla="*/ 0 w 288"/>
                  <a:gd name="T22" fmla="*/ 0 h 132"/>
                  <a:gd name="T23" fmla="*/ 288 w 288"/>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32">
                    <a:moveTo>
                      <a:pt x="0" y="0"/>
                    </a:moveTo>
                    <a:cubicBezTo>
                      <a:pt x="52" y="4"/>
                      <a:pt x="105" y="2"/>
                      <a:pt x="156" y="12"/>
                    </a:cubicBezTo>
                    <a:cubicBezTo>
                      <a:pt x="170" y="15"/>
                      <a:pt x="178" y="32"/>
                      <a:pt x="192" y="36"/>
                    </a:cubicBezTo>
                    <a:cubicBezTo>
                      <a:pt x="223" y="44"/>
                      <a:pt x="256" y="44"/>
                      <a:pt x="288" y="48"/>
                    </a:cubicBezTo>
                    <a:cubicBezTo>
                      <a:pt x="271" y="100"/>
                      <a:pt x="270" y="114"/>
                      <a:pt x="216" y="132"/>
                    </a:cubicBezTo>
                    <a:cubicBezTo>
                      <a:pt x="128" y="103"/>
                      <a:pt x="169" y="114"/>
                      <a:pt x="96" y="96"/>
                    </a:cubicBezTo>
                    <a:cubicBezTo>
                      <a:pt x="40" y="40"/>
                      <a:pt x="73" y="37"/>
                      <a:pt x="0" y="0"/>
                    </a:cubicBezTo>
                    <a:close/>
                  </a:path>
                </a:pathLst>
              </a:custGeom>
              <a:noFill/>
              <a:ln w="9360" cap="sq">
                <a:solidFill>
                  <a:srgbClr val="E2E228"/>
                </a:solidFill>
                <a:round/>
                <a:headEnd/>
                <a:tailEnd/>
              </a:ln>
            </p:spPr>
            <p:txBody>
              <a:bodyPr wrap="none" anchor="ctr"/>
              <a:lstStyle/>
              <a:p>
                <a:endParaRPr lang="en-US"/>
              </a:p>
            </p:txBody>
          </p:sp>
          <p:sp>
            <p:nvSpPr>
              <p:cNvPr id="9308" name="Freeform 10"/>
              <p:cNvSpPr>
                <a:spLocks noChangeArrowheads="1"/>
              </p:cNvSpPr>
              <p:nvPr/>
            </p:nvSpPr>
            <p:spPr bwMode="auto">
              <a:xfrm>
                <a:off x="2287" y="94"/>
                <a:ext cx="443" cy="137"/>
              </a:xfrm>
              <a:custGeom>
                <a:avLst/>
                <a:gdLst>
                  <a:gd name="T0" fmla="*/ 114 w 429"/>
                  <a:gd name="T1" fmla="*/ 29 h 140"/>
                  <a:gd name="T2" fmla="*/ 326 w 429"/>
                  <a:gd name="T3" fmla="*/ 53 h 140"/>
                  <a:gd name="T4" fmla="*/ 366 w 429"/>
                  <a:gd name="T5" fmla="*/ 74 h 140"/>
                  <a:gd name="T6" fmla="*/ 458 w 429"/>
                  <a:gd name="T7" fmla="*/ 86 h 140"/>
                  <a:gd name="T8" fmla="*/ 458 w 429"/>
                  <a:gd name="T9" fmla="*/ 131 h 140"/>
                  <a:gd name="T10" fmla="*/ 0 60000 65536"/>
                  <a:gd name="T11" fmla="*/ 0 60000 65536"/>
                  <a:gd name="T12" fmla="*/ 0 60000 65536"/>
                  <a:gd name="T13" fmla="*/ 0 60000 65536"/>
                  <a:gd name="T14" fmla="*/ 0 60000 65536"/>
                  <a:gd name="T15" fmla="*/ 0 w 429"/>
                  <a:gd name="T16" fmla="*/ 0 h 140"/>
                  <a:gd name="T17" fmla="*/ 429 w 429"/>
                  <a:gd name="T18" fmla="*/ 140 h 140"/>
                </a:gdLst>
                <a:ahLst/>
                <a:cxnLst>
                  <a:cxn ang="T10">
                    <a:pos x="T0" y="T1"/>
                  </a:cxn>
                  <a:cxn ang="T11">
                    <a:pos x="T2" y="T3"/>
                  </a:cxn>
                  <a:cxn ang="T12">
                    <a:pos x="T4" y="T5"/>
                  </a:cxn>
                  <a:cxn ang="T13">
                    <a:pos x="T6" y="T7"/>
                  </a:cxn>
                  <a:cxn ang="T14">
                    <a:pos x="T8" y="T9"/>
                  </a:cxn>
                </a:cxnLst>
                <a:rect l="T15" t="T16" r="T17" b="T18"/>
                <a:pathLst>
                  <a:path w="429" h="140">
                    <a:moveTo>
                      <a:pt x="104" y="32"/>
                    </a:moveTo>
                    <a:cubicBezTo>
                      <a:pt x="220" y="71"/>
                      <a:pt x="0" y="0"/>
                      <a:pt x="296" y="56"/>
                    </a:cubicBezTo>
                    <a:cubicBezTo>
                      <a:pt x="310" y="59"/>
                      <a:pt x="318" y="76"/>
                      <a:pt x="332" y="80"/>
                    </a:cubicBezTo>
                    <a:cubicBezTo>
                      <a:pt x="359" y="88"/>
                      <a:pt x="388" y="88"/>
                      <a:pt x="416" y="92"/>
                    </a:cubicBezTo>
                    <a:cubicBezTo>
                      <a:pt x="429" y="132"/>
                      <a:pt x="428" y="115"/>
                      <a:pt x="416" y="140"/>
                    </a:cubicBezTo>
                  </a:path>
                </a:pathLst>
              </a:custGeom>
              <a:noFill/>
              <a:ln w="38160" cap="sq">
                <a:solidFill>
                  <a:srgbClr val="000000"/>
                </a:solidFill>
                <a:round/>
                <a:headEnd/>
                <a:tailEnd/>
              </a:ln>
            </p:spPr>
            <p:txBody>
              <a:bodyPr wrap="none" anchor="ctr"/>
              <a:lstStyle/>
              <a:p>
                <a:endParaRPr lang="en-US"/>
              </a:p>
            </p:txBody>
          </p:sp>
          <p:sp>
            <p:nvSpPr>
              <p:cNvPr id="9309" name="Freeform 11"/>
              <p:cNvSpPr>
                <a:spLocks noChangeArrowheads="1"/>
              </p:cNvSpPr>
              <p:nvPr/>
            </p:nvSpPr>
            <p:spPr bwMode="auto">
              <a:xfrm>
                <a:off x="2383" y="144"/>
                <a:ext cx="296" cy="129"/>
              </a:xfrm>
              <a:custGeom>
                <a:avLst/>
                <a:gdLst>
                  <a:gd name="T0" fmla="*/ 0 w 288"/>
                  <a:gd name="T1" fmla="*/ 0 h 132"/>
                  <a:gd name="T2" fmla="*/ 169 w 288"/>
                  <a:gd name="T3" fmla="*/ 12 h 132"/>
                  <a:gd name="T4" fmla="*/ 208 w 288"/>
                  <a:gd name="T5" fmla="*/ 33 h 132"/>
                  <a:gd name="T6" fmla="*/ 312 w 288"/>
                  <a:gd name="T7" fmla="*/ 45 h 132"/>
                  <a:gd name="T8" fmla="*/ 234 w 288"/>
                  <a:gd name="T9" fmla="*/ 123 h 132"/>
                  <a:gd name="T10" fmla="*/ 105 w 288"/>
                  <a:gd name="T11" fmla="*/ 90 h 132"/>
                  <a:gd name="T12" fmla="*/ 0 w 288"/>
                  <a:gd name="T13" fmla="*/ 0 h 132"/>
                  <a:gd name="T14" fmla="*/ 0 60000 65536"/>
                  <a:gd name="T15" fmla="*/ 0 60000 65536"/>
                  <a:gd name="T16" fmla="*/ 0 60000 65536"/>
                  <a:gd name="T17" fmla="*/ 0 60000 65536"/>
                  <a:gd name="T18" fmla="*/ 0 60000 65536"/>
                  <a:gd name="T19" fmla="*/ 0 60000 65536"/>
                  <a:gd name="T20" fmla="*/ 0 60000 65536"/>
                  <a:gd name="T21" fmla="*/ 0 w 288"/>
                  <a:gd name="T22" fmla="*/ 0 h 132"/>
                  <a:gd name="T23" fmla="*/ 288 w 288"/>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32">
                    <a:moveTo>
                      <a:pt x="0" y="0"/>
                    </a:moveTo>
                    <a:cubicBezTo>
                      <a:pt x="52" y="4"/>
                      <a:pt x="105" y="2"/>
                      <a:pt x="156" y="12"/>
                    </a:cubicBezTo>
                    <a:cubicBezTo>
                      <a:pt x="170" y="15"/>
                      <a:pt x="178" y="32"/>
                      <a:pt x="192" y="36"/>
                    </a:cubicBezTo>
                    <a:cubicBezTo>
                      <a:pt x="223" y="44"/>
                      <a:pt x="256" y="44"/>
                      <a:pt x="288" y="48"/>
                    </a:cubicBezTo>
                    <a:cubicBezTo>
                      <a:pt x="271" y="100"/>
                      <a:pt x="270" y="114"/>
                      <a:pt x="216" y="132"/>
                    </a:cubicBezTo>
                    <a:cubicBezTo>
                      <a:pt x="128" y="103"/>
                      <a:pt x="169" y="114"/>
                      <a:pt x="96" y="96"/>
                    </a:cubicBezTo>
                    <a:cubicBezTo>
                      <a:pt x="40" y="40"/>
                      <a:pt x="73" y="37"/>
                      <a:pt x="0" y="0"/>
                    </a:cubicBezTo>
                    <a:close/>
                  </a:path>
                </a:pathLst>
              </a:custGeom>
              <a:noFill/>
              <a:ln w="9360" cap="sq">
                <a:solidFill>
                  <a:srgbClr val="E2E228"/>
                </a:solidFill>
                <a:round/>
                <a:headEnd/>
                <a:tailEnd/>
              </a:ln>
            </p:spPr>
            <p:txBody>
              <a:bodyPr wrap="none" anchor="ctr"/>
              <a:lstStyle/>
              <a:p>
                <a:endParaRPr lang="en-US"/>
              </a:p>
            </p:txBody>
          </p:sp>
        </p:grpSp>
        <p:sp>
          <p:nvSpPr>
            <p:cNvPr id="233484" name="AutoShape 12"/>
            <p:cNvSpPr>
              <a:spLocks noChangeArrowheads="1"/>
            </p:cNvSpPr>
            <p:nvPr/>
          </p:nvSpPr>
          <p:spPr bwMode="auto">
            <a:xfrm>
              <a:off x="2308" y="660"/>
              <a:ext cx="97" cy="93"/>
            </a:xfrm>
            <a:prstGeom prst="star5">
              <a:avLst/>
            </a:prstGeom>
            <a:noFill/>
            <a:ln w="9360" cap="sq">
              <a:solidFill>
                <a:srgbClr val="000000"/>
              </a:solidFill>
              <a:miter lim="800000"/>
              <a:headEnd/>
              <a:tailEnd/>
            </a:ln>
            <a:effectLst/>
          </p:spPr>
          <p:txBody>
            <a:bodyPr wrap="none" anchor="ctr"/>
            <a:lstStyle/>
            <a:p>
              <a:pPr>
                <a:defRPr/>
              </a:pPr>
              <a:endParaRPr lang="en-US"/>
            </a:p>
          </p:txBody>
        </p:sp>
        <p:sp>
          <p:nvSpPr>
            <p:cNvPr id="9269" name="Text Box 13"/>
            <p:cNvSpPr txBox="1">
              <a:spLocks noChangeArrowheads="1"/>
            </p:cNvSpPr>
            <p:nvPr/>
          </p:nvSpPr>
          <p:spPr bwMode="auto">
            <a:xfrm>
              <a:off x="1884" y="600"/>
              <a:ext cx="595" cy="199"/>
            </a:xfrm>
            <a:prstGeom prst="rect">
              <a:avLst/>
            </a:prstGeom>
            <a:noFill/>
            <a:ln w="9525">
              <a:noFill/>
              <a:round/>
              <a:headEnd/>
              <a:tailEnd/>
            </a:ln>
          </p:spPr>
          <p:txBody>
            <a:bodyPr wrap="none" anchor="ctr"/>
            <a:lstStyle/>
            <a:p>
              <a:endParaRPr lang="en-US"/>
            </a:p>
          </p:txBody>
        </p:sp>
        <p:sp>
          <p:nvSpPr>
            <p:cNvPr id="9270" name="Oval 14"/>
            <p:cNvSpPr>
              <a:spLocks noChangeArrowheads="1"/>
            </p:cNvSpPr>
            <p:nvPr/>
          </p:nvSpPr>
          <p:spPr bwMode="auto">
            <a:xfrm>
              <a:off x="2383" y="492"/>
              <a:ext cx="47" cy="45"/>
            </a:xfrm>
            <a:prstGeom prst="ellipse">
              <a:avLst/>
            </a:prstGeom>
            <a:noFill/>
            <a:ln w="9360" cap="sq">
              <a:solidFill>
                <a:srgbClr val="000000"/>
              </a:solidFill>
              <a:miter lim="800000"/>
              <a:headEnd/>
              <a:tailEnd/>
            </a:ln>
          </p:spPr>
          <p:txBody>
            <a:bodyPr wrap="none" anchor="ctr"/>
            <a:lstStyle/>
            <a:p>
              <a:endParaRPr lang="en-US"/>
            </a:p>
          </p:txBody>
        </p:sp>
        <p:sp>
          <p:nvSpPr>
            <p:cNvPr id="9271" name="Text Box 15"/>
            <p:cNvSpPr txBox="1">
              <a:spLocks noChangeArrowheads="1"/>
            </p:cNvSpPr>
            <p:nvPr/>
          </p:nvSpPr>
          <p:spPr bwMode="auto">
            <a:xfrm>
              <a:off x="2283" y="348"/>
              <a:ext cx="845" cy="170"/>
            </a:xfrm>
            <a:prstGeom prst="rect">
              <a:avLst/>
            </a:prstGeom>
            <a:noFill/>
            <a:ln w="9525">
              <a:noFill/>
              <a:round/>
              <a:headEnd/>
              <a:tailEnd/>
            </a:ln>
          </p:spPr>
          <p:txBody>
            <a:bodyPr wrap="none" anchor="ctr"/>
            <a:lstStyle/>
            <a:p>
              <a:endParaRPr lang="en-US"/>
            </a:p>
          </p:txBody>
        </p:sp>
        <p:sp>
          <p:nvSpPr>
            <p:cNvPr id="9272" name="Oval 16"/>
            <p:cNvSpPr>
              <a:spLocks noChangeArrowheads="1"/>
            </p:cNvSpPr>
            <p:nvPr/>
          </p:nvSpPr>
          <p:spPr bwMode="auto">
            <a:xfrm>
              <a:off x="2121" y="480"/>
              <a:ext cx="47" cy="45"/>
            </a:xfrm>
            <a:prstGeom prst="ellipse">
              <a:avLst/>
            </a:prstGeom>
            <a:noFill/>
            <a:ln w="9360" cap="sq">
              <a:solidFill>
                <a:srgbClr val="000000"/>
              </a:solidFill>
              <a:miter lim="800000"/>
              <a:headEnd/>
              <a:tailEnd/>
            </a:ln>
          </p:spPr>
          <p:txBody>
            <a:bodyPr wrap="none" anchor="ctr"/>
            <a:lstStyle/>
            <a:p>
              <a:endParaRPr lang="en-US"/>
            </a:p>
          </p:txBody>
        </p:sp>
        <p:sp>
          <p:nvSpPr>
            <p:cNvPr id="9273" name="Text Box 17"/>
            <p:cNvSpPr txBox="1">
              <a:spLocks noChangeArrowheads="1"/>
            </p:cNvSpPr>
            <p:nvPr/>
          </p:nvSpPr>
          <p:spPr bwMode="auto">
            <a:xfrm>
              <a:off x="1685" y="396"/>
              <a:ext cx="845" cy="170"/>
            </a:xfrm>
            <a:prstGeom prst="rect">
              <a:avLst/>
            </a:prstGeom>
            <a:noFill/>
            <a:ln w="9525">
              <a:noFill/>
              <a:round/>
              <a:headEnd/>
              <a:tailEnd/>
            </a:ln>
          </p:spPr>
          <p:txBody>
            <a:bodyPr wrap="none" anchor="ctr"/>
            <a:lstStyle/>
            <a:p>
              <a:endParaRPr lang="en-US"/>
            </a:p>
          </p:txBody>
        </p:sp>
        <p:sp>
          <p:nvSpPr>
            <p:cNvPr id="9274" name="Oval 18"/>
            <p:cNvSpPr>
              <a:spLocks noChangeArrowheads="1"/>
            </p:cNvSpPr>
            <p:nvPr/>
          </p:nvSpPr>
          <p:spPr bwMode="auto">
            <a:xfrm>
              <a:off x="2695" y="744"/>
              <a:ext cx="47" cy="45"/>
            </a:xfrm>
            <a:prstGeom prst="ellipse">
              <a:avLst/>
            </a:prstGeom>
            <a:noFill/>
            <a:ln w="9360" cap="sq">
              <a:solidFill>
                <a:srgbClr val="000000"/>
              </a:solidFill>
              <a:miter lim="800000"/>
              <a:headEnd/>
              <a:tailEnd/>
            </a:ln>
          </p:spPr>
          <p:txBody>
            <a:bodyPr wrap="none" anchor="ctr"/>
            <a:lstStyle/>
            <a:p>
              <a:endParaRPr lang="en-US"/>
            </a:p>
          </p:txBody>
        </p:sp>
        <p:sp>
          <p:nvSpPr>
            <p:cNvPr id="9275" name="Oval 19"/>
            <p:cNvSpPr>
              <a:spLocks noChangeArrowheads="1"/>
            </p:cNvSpPr>
            <p:nvPr/>
          </p:nvSpPr>
          <p:spPr bwMode="auto">
            <a:xfrm>
              <a:off x="2508" y="828"/>
              <a:ext cx="47" cy="45"/>
            </a:xfrm>
            <a:prstGeom prst="ellipse">
              <a:avLst/>
            </a:prstGeom>
            <a:noFill/>
            <a:ln w="9360" cap="sq">
              <a:solidFill>
                <a:srgbClr val="000000"/>
              </a:solidFill>
              <a:miter lim="800000"/>
              <a:headEnd/>
              <a:tailEnd/>
            </a:ln>
          </p:spPr>
          <p:txBody>
            <a:bodyPr wrap="none" anchor="ctr"/>
            <a:lstStyle/>
            <a:p>
              <a:endParaRPr lang="en-US"/>
            </a:p>
          </p:txBody>
        </p:sp>
        <p:sp>
          <p:nvSpPr>
            <p:cNvPr id="9276" name="Text Box 20"/>
            <p:cNvSpPr txBox="1">
              <a:spLocks noChangeArrowheads="1"/>
            </p:cNvSpPr>
            <p:nvPr/>
          </p:nvSpPr>
          <p:spPr bwMode="auto">
            <a:xfrm>
              <a:off x="2707" y="720"/>
              <a:ext cx="845" cy="170"/>
            </a:xfrm>
            <a:prstGeom prst="rect">
              <a:avLst/>
            </a:prstGeom>
            <a:noFill/>
            <a:ln w="9525">
              <a:noFill/>
              <a:round/>
              <a:headEnd/>
              <a:tailEnd/>
            </a:ln>
          </p:spPr>
          <p:txBody>
            <a:bodyPr wrap="none" anchor="ctr"/>
            <a:lstStyle/>
            <a:p>
              <a:endParaRPr lang="en-US"/>
            </a:p>
          </p:txBody>
        </p:sp>
        <p:sp>
          <p:nvSpPr>
            <p:cNvPr id="9277" name="Text Box 21"/>
            <p:cNvSpPr txBox="1">
              <a:spLocks noChangeArrowheads="1"/>
            </p:cNvSpPr>
            <p:nvPr/>
          </p:nvSpPr>
          <p:spPr bwMode="auto">
            <a:xfrm>
              <a:off x="1996" y="780"/>
              <a:ext cx="845" cy="170"/>
            </a:xfrm>
            <a:prstGeom prst="rect">
              <a:avLst/>
            </a:prstGeom>
            <a:noFill/>
            <a:ln w="9525">
              <a:noFill/>
              <a:round/>
              <a:headEnd/>
              <a:tailEnd/>
            </a:ln>
          </p:spPr>
          <p:txBody>
            <a:bodyPr wrap="none" anchor="ctr"/>
            <a:lstStyle/>
            <a:p>
              <a:endParaRPr lang="en-US"/>
            </a:p>
          </p:txBody>
        </p:sp>
        <p:sp>
          <p:nvSpPr>
            <p:cNvPr id="9278" name="Oval 22"/>
            <p:cNvSpPr>
              <a:spLocks noChangeArrowheads="1"/>
            </p:cNvSpPr>
            <p:nvPr/>
          </p:nvSpPr>
          <p:spPr bwMode="auto">
            <a:xfrm>
              <a:off x="2346" y="1320"/>
              <a:ext cx="47" cy="45"/>
            </a:xfrm>
            <a:prstGeom prst="ellipse">
              <a:avLst/>
            </a:prstGeom>
            <a:noFill/>
            <a:ln w="9360" cap="sq">
              <a:solidFill>
                <a:srgbClr val="000000"/>
              </a:solidFill>
              <a:miter lim="800000"/>
              <a:headEnd/>
              <a:tailEnd/>
            </a:ln>
          </p:spPr>
          <p:txBody>
            <a:bodyPr wrap="none" anchor="ctr"/>
            <a:lstStyle/>
            <a:p>
              <a:endParaRPr lang="en-US"/>
            </a:p>
          </p:txBody>
        </p:sp>
        <p:sp>
          <p:nvSpPr>
            <p:cNvPr id="9279" name="Text Box 23"/>
            <p:cNvSpPr txBox="1">
              <a:spLocks noChangeArrowheads="1"/>
            </p:cNvSpPr>
            <p:nvPr/>
          </p:nvSpPr>
          <p:spPr bwMode="auto">
            <a:xfrm>
              <a:off x="2358" y="1296"/>
              <a:ext cx="845" cy="170"/>
            </a:xfrm>
            <a:prstGeom prst="rect">
              <a:avLst/>
            </a:prstGeom>
            <a:noFill/>
            <a:ln w="9525">
              <a:noFill/>
              <a:round/>
              <a:headEnd/>
              <a:tailEnd/>
            </a:ln>
          </p:spPr>
          <p:txBody>
            <a:bodyPr wrap="none" anchor="ctr"/>
            <a:lstStyle/>
            <a:p>
              <a:endParaRPr lang="en-US"/>
            </a:p>
          </p:txBody>
        </p:sp>
        <p:sp>
          <p:nvSpPr>
            <p:cNvPr id="9280" name="Oval 24"/>
            <p:cNvSpPr>
              <a:spLocks noChangeArrowheads="1"/>
            </p:cNvSpPr>
            <p:nvPr/>
          </p:nvSpPr>
          <p:spPr bwMode="auto">
            <a:xfrm>
              <a:off x="2969" y="1920"/>
              <a:ext cx="47" cy="45"/>
            </a:xfrm>
            <a:prstGeom prst="ellipse">
              <a:avLst/>
            </a:prstGeom>
            <a:noFill/>
            <a:ln w="9360" cap="sq">
              <a:solidFill>
                <a:srgbClr val="000000"/>
              </a:solidFill>
              <a:miter lim="800000"/>
              <a:headEnd/>
              <a:tailEnd/>
            </a:ln>
          </p:spPr>
          <p:txBody>
            <a:bodyPr wrap="none" anchor="ctr"/>
            <a:lstStyle/>
            <a:p>
              <a:endParaRPr lang="en-US"/>
            </a:p>
          </p:txBody>
        </p:sp>
        <p:sp>
          <p:nvSpPr>
            <p:cNvPr id="9281" name="Text Box 25"/>
            <p:cNvSpPr txBox="1">
              <a:spLocks noChangeArrowheads="1"/>
            </p:cNvSpPr>
            <p:nvPr/>
          </p:nvSpPr>
          <p:spPr bwMode="auto">
            <a:xfrm>
              <a:off x="3007" y="1800"/>
              <a:ext cx="845" cy="173"/>
            </a:xfrm>
            <a:prstGeom prst="rect">
              <a:avLst/>
            </a:prstGeom>
            <a:noFill/>
            <a:ln w="9525">
              <a:noFill/>
              <a:round/>
              <a:headEnd/>
              <a:tailEnd/>
            </a:ln>
          </p:spPr>
          <p:txBody>
            <a:bodyPr lIns="90000" tIns="46800" rIns="90000" bIns="46800">
              <a:spAutoFit/>
            </a:bodyPr>
            <a:lstStyle/>
            <a:p>
              <a:pPr defTabSz="449263" eaLnBrk="1" hangingPunct="1">
                <a:spcBef>
                  <a:spcPts val="7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1200">
                  <a:solidFill>
                    <a:srgbClr val="F37313"/>
                  </a:solidFill>
                  <a:latin typeface=".VnArial NarrowH" pitchFamily="34" charset="0"/>
                  <a:cs typeface="Times New Roman" pitchFamily="18" charset="0"/>
                </a:rPr>
                <a:t> </a:t>
              </a:r>
            </a:p>
          </p:txBody>
        </p:sp>
        <p:sp>
          <p:nvSpPr>
            <p:cNvPr id="9282" name="Oval 26"/>
            <p:cNvSpPr>
              <a:spLocks noChangeArrowheads="1"/>
            </p:cNvSpPr>
            <p:nvPr/>
          </p:nvSpPr>
          <p:spPr bwMode="auto">
            <a:xfrm>
              <a:off x="3144" y="2040"/>
              <a:ext cx="47" cy="45"/>
            </a:xfrm>
            <a:prstGeom prst="ellipse">
              <a:avLst/>
            </a:prstGeom>
            <a:noFill/>
            <a:ln w="9360" cap="sq">
              <a:solidFill>
                <a:srgbClr val="000000"/>
              </a:solidFill>
              <a:miter lim="800000"/>
              <a:headEnd/>
              <a:tailEnd/>
            </a:ln>
          </p:spPr>
          <p:txBody>
            <a:bodyPr wrap="none" anchor="ctr"/>
            <a:lstStyle/>
            <a:p>
              <a:endParaRPr lang="en-US"/>
            </a:p>
          </p:txBody>
        </p:sp>
        <p:sp>
          <p:nvSpPr>
            <p:cNvPr id="9283" name="Text Box 27"/>
            <p:cNvSpPr txBox="1">
              <a:spLocks noChangeArrowheads="1"/>
            </p:cNvSpPr>
            <p:nvPr/>
          </p:nvSpPr>
          <p:spPr bwMode="auto">
            <a:xfrm>
              <a:off x="3181" y="1932"/>
              <a:ext cx="845" cy="170"/>
            </a:xfrm>
            <a:prstGeom prst="rect">
              <a:avLst/>
            </a:prstGeom>
            <a:noFill/>
            <a:ln w="9525">
              <a:noFill/>
              <a:round/>
              <a:headEnd/>
              <a:tailEnd/>
            </a:ln>
          </p:spPr>
          <p:txBody>
            <a:bodyPr wrap="none" anchor="ctr"/>
            <a:lstStyle/>
            <a:p>
              <a:endParaRPr lang="en-US"/>
            </a:p>
          </p:txBody>
        </p:sp>
        <p:sp>
          <p:nvSpPr>
            <p:cNvPr id="9284" name="Oval 28"/>
            <p:cNvSpPr>
              <a:spLocks noChangeArrowheads="1"/>
            </p:cNvSpPr>
            <p:nvPr/>
          </p:nvSpPr>
          <p:spPr bwMode="auto">
            <a:xfrm>
              <a:off x="3530" y="2580"/>
              <a:ext cx="47" cy="45"/>
            </a:xfrm>
            <a:prstGeom prst="ellipse">
              <a:avLst/>
            </a:prstGeom>
            <a:noFill/>
            <a:ln w="9360" cap="sq">
              <a:solidFill>
                <a:srgbClr val="000000"/>
              </a:solidFill>
              <a:miter lim="800000"/>
              <a:headEnd/>
              <a:tailEnd/>
            </a:ln>
          </p:spPr>
          <p:txBody>
            <a:bodyPr wrap="none" anchor="ctr"/>
            <a:lstStyle/>
            <a:p>
              <a:endParaRPr lang="en-US"/>
            </a:p>
          </p:txBody>
        </p:sp>
        <p:sp>
          <p:nvSpPr>
            <p:cNvPr id="9285" name="Text Box 29"/>
            <p:cNvSpPr txBox="1">
              <a:spLocks noChangeArrowheads="1"/>
            </p:cNvSpPr>
            <p:nvPr/>
          </p:nvSpPr>
          <p:spPr bwMode="auto">
            <a:xfrm>
              <a:off x="3568" y="2472"/>
              <a:ext cx="845" cy="189"/>
            </a:xfrm>
            <a:prstGeom prst="rect">
              <a:avLst/>
            </a:prstGeom>
            <a:noFill/>
            <a:ln w="9525">
              <a:noFill/>
              <a:round/>
              <a:headEnd/>
              <a:tailEnd/>
            </a:ln>
          </p:spPr>
          <p:txBody>
            <a:bodyPr wrap="none" anchor="ctr"/>
            <a:lstStyle/>
            <a:p>
              <a:endParaRPr lang="en-US"/>
            </a:p>
          </p:txBody>
        </p:sp>
        <p:sp>
          <p:nvSpPr>
            <p:cNvPr id="9286" name="Oval 30"/>
            <p:cNvSpPr>
              <a:spLocks noChangeArrowheads="1"/>
            </p:cNvSpPr>
            <p:nvPr/>
          </p:nvSpPr>
          <p:spPr bwMode="auto">
            <a:xfrm>
              <a:off x="3555" y="3036"/>
              <a:ext cx="47" cy="45"/>
            </a:xfrm>
            <a:prstGeom prst="ellipse">
              <a:avLst/>
            </a:prstGeom>
            <a:noFill/>
            <a:ln w="9360" cap="sq">
              <a:solidFill>
                <a:srgbClr val="000000"/>
              </a:solidFill>
              <a:miter lim="800000"/>
              <a:headEnd/>
              <a:tailEnd/>
            </a:ln>
          </p:spPr>
          <p:txBody>
            <a:bodyPr wrap="none" anchor="ctr"/>
            <a:lstStyle/>
            <a:p>
              <a:endParaRPr lang="en-US"/>
            </a:p>
          </p:txBody>
        </p:sp>
        <p:sp>
          <p:nvSpPr>
            <p:cNvPr id="9287" name="Text Box 31"/>
            <p:cNvSpPr txBox="1">
              <a:spLocks noChangeArrowheads="1"/>
            </p:cNvSpPr>
            <p:nvPr/>
          </p:nvSpPr>
          <p:spPr bwMode="auto">
            <a:xfrm>
              <a:off x="3630" y="2952"/>
              <a:ext cx="845" cy="170"/>
            </a:xfrm>
            <a:prstGeom prst="rect">
              <a:avLst/>
            </a:prstGeom>
            <a:noFill/>
            <a:ln w="9525">
              <a:noFill/>
              <a:round/>
              <a:headEnd/>
              <a:tailEnd/>
            </a:ln>
          </p:spPr>
          <p:txBody>
            <a:bodyPr wrap="none" anchor="ctr"/>
            <a:lstStyle/>
            <a:p>
              <a:endParaRPr lang="en-US"/>
            </a:p>
          </p:txBody>
        </p:sp>
        <p:sp>
          <p:nvSpPr>
            <p:cNvPr id="9288" name="Oval 32"/>
            <p:cNvSpPr>
              <a:spLocks noChangeArrowheads="1"/>
            </p:cNvSpPr>
            <p:nvPr/>
          </p:nvSpPr>
          <p:spPr bwMode="auto">
            <a:xfrm>
              <a:off x="3256" y="3120"/>
              <a:ext cx="47" cy="45"/>
            </a:xfrm>
            <a:prstGeom prst="ellipse">
              <a:avLst/>
            </a:prstGeom>
            <a:noFill/>
            <a:ln w="9360" cap="sq">
              <a:solidFill>
                <a:srgbClr val="000000"/>
              </a:solidFill>
              <a:miter lim="800000"/>
              <a:headEnd/>
              <a:tailEnd/>
            </a:ln>
          </p:spPr>
          <p:txBody>
            <a:bodyPr wrap="none" anchor="ctr"/>
            <a:lstStyle/>
            <a:p>
              <a:endParaRPr lang="en-US"/>
            </a:p>
          </p:txBody>
        </p:sp>
        <p:sp>
          <p:nvSpPr>
            <p:cNvPr id="9289" name="Text Box 33"/>
            <p:cNvSpPr txBox="1">
              <a:spLocks noChangeArrowheads="1"/>
            </p:cNvSpPr>
            <p:nvPr/>
          </p:nvSpPr>
          <p:spPr bwMode="auto">
            <a:xfrm>
              <a:off x="3281" y="3108"/>
              <a:ext cx="845" cy="170"/>
            </a:xfrm>
            <a:prstGeom prst="rect">
              <a:avLst/>
            </a:prstGeom>
            <a:noFill/>
            <a:ln w="9525">
              <a:noFill/>
              <a:round/>
              <a:headEnd/>
              <a:tailEnd/>
            </a:ln>
          </p:spPr>
          <p:txBody>
            <a:bodyPr wrap="none" anchor="ctr"/>
            <a:lstStyle/>
            <a:p>
              <a:endParaRPr lang="en-US"/>
            </a:p>
          </p:txBody>
        </p:sp>
        <p:sp>
          <p:nvSpPr>
            <p:cNvPr id="9290" name="Oval 34"/>
            <p:cNvSpPr>
              <a:spLocks noChangeArrowheads="1"/>
            </p:cNvSpPr>
            <p:nvPr/>
          </p:nvSpPr>
          <p:spPr bwMode="auto">
            <a:xfrm>
              <a:off x="2757" y="3480"/>
              <a:ext cx="99" cy="95"/>
            </a:xfrm>
            <a:prstGeom prst="ellipse">
              <a:avLst/>
            </a:prstGeom>
            <a:noFill/>
            <a:ln w="9360" cap="sq">
              <a:solidFill>
                <a:srgbClr val="000000"/>
              </a:solidFill>
              <a:miter lim="800000"/>
              <a:headEnd/>
              <a:tailEnd/>
            </a:ln>
          </p:spPr>
          <p:txBody>
            <a:bodyPr wrap="none" anchor="ctr"/>
            <a:lstStyle/>
            <a:p>
              <a:endParaRPr lang="en-US"/>
            </a:p>
          </p:txBody>
        </p:sp>
        <p:sp>
          <p:nvSpPr>
            <p:cNvPr id="9291" name="Oval 35"/>
            <p:cNvSpPr>
              <a:spLocks noChangeArrowheads="1"/>
            </p:cNvSpPr>
            <p:nvPr/>
          </p:nvSpPr>
          <p:spPr bwMode="auto">
            <a:xfrm>
              <a:off x="2894" y="3396"/>
              <a:ext cx="47" cy="45"/>
            </a:xfrm>
            <a:prstGeom prst="ellipse">
              <a:avLst/>
            </a:prstGeom>
            <a:noFill/>
            <a:ln w="9360" cap="sq">
              <a:solidFill>
                <a:srgbClr val="000000"/>
              </a:solidFill>
              <a:miter lim="800000"/>
              <a:headEnd/>
              <a:tailEnd/>
            </a:ln>
          </p:spPr>
          <p:txBody>
            <a:bodyPr wrap="none" anchor="ctr"/>
            <a:lstStyle/>
            <a:p>
              <a:endParaRPr lang="en-US"/>
            </a:p>
          </p:txBody>
        </p:sp>
        <p:sp>
          <p:nvSpPr>
            <p:cNvPr id="9292" name="Text Box 36"/>
            <p:cNvSpPr txBox="1">
              <a:spLocks noChangeArrowheads="1"/>
            </p:cNvSpPr>
            <p:nvPr/>
          </p:nvSpPr>
          <p:spPr bwMode="auto">
            <a:xfrm>
              <a:off x="2907" y="3312"/>
              <a:ext cx="845" cy="170"/>
            </a:xfrm>
            <a:prstGeom prst="rect">
              <a:avLst/>
            </a:prstGeom>
            <a:noFill/>
            <a:ln w="9525">
              <a:noFill/>
              <a:round/>
              <a:headEnd/>
              <a:tailEnd/>
            </a:ln>
          </p:spPr>
          <p:txBody>
            <a:bodyPr wrap="none" anchor="ctr"/>
            <a:lstStyle/>
            <a:p>
              <a:endParaRPr lang="en-US"/>
            </a:p>
          </p:txBody>
        </p:sp>
        <p:sp>
          <p:nvSpPr>
            <p:cNvPr id="9293" name="Text Box 37"/>
            <p:cNvSpPr txBox="1">
              <a:spLocks noChangeArrowheads="1"/>
            </p:cNvSpPr>
            <p:nvPr/>
          </p:nvSpPr>
          <p:spPr bwMode="auto">
            <a:xfrm>
              <a:off x="2782" y="3480"/>
              <a:ext cx="1294" cy="234"/>
            </a:xfrm>
            <a:prstGeom prst="rect">
              <a:avLst/>
            </a:prstGeom>
            <a:noFill/>
            <a:ln w="9525">
              <a:noFill/>
              <a:round/>
              <a:headEnd/>
              <a:tailEnd/>
            </a:ln>
          </p:spPr>
          <p:txBody>
            <a:bodyPr lIns="90000" tIns="46800" rIns="90000" bIns="46800">
              <a:spAutoFit/>
            </a:bodyPr>
            <a:lstStyle/>
            <a:p>
              <a:pPr defTabSz="449263" eaLnBrk="1" hangingPunct="1">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FD0920"/>
                  </a:solidFill>
                  <a:latin typeface=".VnArial NarrowH" pitchFamily="34" charset="0"/>
                  <a:cs typeface="Times New Roman" pitchFamily="18" charset="0"/>
                </a:rPr>
                <a:t>  </a:t>
              </a:r>
              <a:r>
                <a:rPr lang="en-US" sz="1800" b="1" dirty="0">
                  <a:solidFill>
                    <a:srgbClr val="002060"/>
                  </a:solidFill>
                  <a:latin typeface="Times New Roman" pitchFamily="18" charset="0"/>
                  <a:cs typeface="Times New Roman" pitchFamily="18" charset="0"/>
                </a:rPr>
                <a:t>SÀI GÒN</a:t>
              </a:r>
            </a:p>
          </p:txBody>
        </p:sp>
        <p:sp>
          <p:nvSpPr>
            <p:cNvPr id="9294" name="Oval 38"/>
            <p:cNvSpPr>
              <a:spLocks noChangeArrowheads="1"/>
            </p:cNvSpPr>
            <p:nvPr/>
          </p:nvSpPr>
          <p:spPr bwMode="auto">
            <a:xfrm>
              <a:off x="2383" y="3732"/>
              <a:ext cx="47" cy="45"/>
            </a:xfrm>
            <a:prstGeom prst="ellipse">
              <a:avLst/>
            </a:prstGeom>
            <a:noFill/>
            <a:ln w="9360" cap="sq">
              <a:solidFill>
                <a:srgbClr val="000000"/>
              </a:solidFill>
              <a:miter lim="800000"/>
              <a:headEnd/>
              <a:tailEnd/>
            </a:ln>
          </p:spPr>
          <p:txBody>
            <a:bodyPr wrap="none" anchor="ctr"/>
            <a:lstStyle/>
            <a:p>
              <a:endParaRPr lang="en-US"/>
            </a:p>
          </p:txBody>
        </p:sp>
        <p:sp>
          <p:nvSpPr>
            <p:cNvPr id="9295" name="Text Box 39"/>
            <p:cNvSpPr txBox="1">
              <a:spLocks noChangeArrowheads="1"/>
            </p:cNvSpPr>
            <p:nvPr/>
          </p:nvSpPr>
          <p:spPr bwMode="auto">
            <a:xfrm>
              <a:off x="2233" y="3588"/>
              <a:ext cx="845" cy="170"/>
            </a:xfrm>
            <a:prstGeom prst="rect">
              <a:avLst/>
            </a:prstGeom>
            <a:noFill/>
            <a:ln w="9525">
              <a:noFill/>
              <a:round/>
              <a:headEnd/>
              <a:tailEnd/>
            </a:ln>
          </p:spPr>
          <p:txBody>
            <a:bodyPr wrap="none" anchor="ctr"/>
            <a:lstStyle/>
            <a:p>
              <a:endParaRPr lang="en-US"/>
            </a:p>
          </p:txBody>
        </p:sp>
        <p:sp>
          <p:nvSpPr>
            <p:cNvPr id="9296" name="Oval 40"/>
            <p:cNvSpPr>
              <a:spLocks noChangeArrowheads="1"/>
            </p:cNvSpPr>
            <p:nvPr/>
          </p:nvSpPr>
          <p:spPr bwMode="auto">
            <a:xfrm>
              <a:off x="2807" y="3984"/>
              <a:ext cx="51" cy="45"/>
            </a:xfrm>
            <a:prstGeom prst="ellipse">
              <a:avLst/>
            </a:prstGeom>
            <a:noFill/>
            <a:ln w="9360" cap="sq">
              <a:solidFill>
                <a:srgbClr val="000000"/>
              </a:solidFill>
              <a:miter lim="800000"/>
              <a:headEnd/>
              <a:tailEnd/>
            </a:ln>
          </p:spPr>
          <p:txBody>
            <a:bodyPr wrap="none" anchor="ctr"/>
            <a:lstStyle/>
            <a:p>
              <a:endParaRPr lang="en-US"/>
            </a:p>
          </p:txBody>
        </p:sp>
        <p:sp>
          <p:nvSpPr>
            <p:cNvPr id="9299" name="Text Box 43"/>
            <p:cNvSpPr txBox="1">
              <a:spLocks noChangeArrowheads="1"/>
            </p:cNvSpPr>
            <p:nvPr/>
          </p:nvSpPr>
          <p:spPr bwMode="auto">
            <a:xfrm>
              <a:off x="1311" y="3024"/>
              <a:ext cx="1443" cy="228"/>
            </a:xfrm>
            <a:prstGeom prst="rect">
              <a:avLst/>
            </a:prstGeom>
            <a:noFill/>
            <a:ln w="9525">
              <a:noFill/>
              <a:round/>
              <a:headEnd/>
              <a:tailEnd/>
            </a:ln>
          </p:spPr>
          <p:txBody>
            <a:bodyPr wrap="none" anchor="ctr"/>
            <a:lstStyle/>
            <a:p>
              <a:endParaRPr lang="en-US"/>
            </a:p>
          </p:txBody>
        </p:sp>
        <p:sp>
          <p:nvSpPr>
            <p:cNvPr id="9300" name="Text Box 44"/>
            <p:cNvSpPr txBox="1">
              <a:spLocks noChangeArrowheads="1"/>
            </p:cNvSpPr>
            <p:nvPr/>
          </p:nvSpPr>
          <p:spPr bwMode="auto">
            <a:xfrm>
              <a:off x="1062" y="1872"/>
              <a:ext cx="1443" cy="247"/>
            </a:xfrm>
            <a:prstGeom prst="rect">
              <a:avLst/>
            </a:prstGeom>
            <a:noFill/>
            <a:ln w="9525">
              <a:noFill/>
              <a:round/>
              <a:headEnd/>
              <a:tailEnd/>
            </a:ln>
          </p:spPr>
          <p:txBody>
            <a:bodyPr wrap="none" anchor="ctr"/>
            <a:lstStyle/>
            <a:p>
              <a:endParaRPr lang="en-US"/>
            </a:p>
          </p:txBody>
        </p:sp>
        <p:sp>
          <p:nvSpPr>
            <p:cNvPr id="9301" name="Freeform 45"/>
            <p:cNvSpPr>
              <a:spLocks noChangeArrowheads="1"/>
            </p:cNvSpPr>
            <p:nvPr/>
          </p:nvSpPr>
          <p:spPr bwMode="auto">
            <a:xfrm>
              <a:off x="3156" y="240"/>
              <a:ext cx="1593" cy="517"/>
            </a:xfrm>
            <a:custGeom>
              <a:avLst/>
              <a:gdLst>
                <a:gd name="T0" fmla="*/ 0 w 1587"/>
                <a:gd name="T1" fmla="*/ 342 h 532"/>
                <a:gd name="T2" fmla="*/ 48 w 1587"/>
                <a:gd name="T3" fmla="*/ 330 h 532"/>
                <a:gd name="T4" fmla="*/ 108 w 1587"/>
                <a:gd name="T5" fmla="*/ 276 h 532"/>
                <a:gd name="T6" fmla="*/ 207 w 1587"/>
                <a:gd name="T7" fmla="*/ 264 h 532"/>
                <a:gd name="T8" fmla="*/ 243 w 1587"/>
                <a:gd name="T9" fmla="*/ 253 h 532"/>
                <a:gd name="T10" fmla="*/ 279 w 1587"/>
                <a:gd name="T11" fmla="*/ 231 h 532"/>
                <a:gd name="T12" fmla="*/ 363 w 1587"/>
                <a:gd name="T13" fmla="*/ 243 h 532"/>
                <a:gd name="T14" fmla="*/ 474 w 1587"/>
                <a:gd name="T15" fmla="*/ 253 h 532"/>
                <a:gd name="T16" fmla="*/ 546 w 1587"/>
                <a:gd name="T17" fmla="*/ 264 h 532"/>
                <a:gd name="T18" fmla="*/ 630 w 1587"/>
                <a:gd name="T19" fmla="*/ 419 h 532"/>
                <a:gd name="T20" fmla="*/ 729 w 1587"/>
                <a:gd name="T21" fmla="*/ 485 h 532"/>
                <a:gd name="T22" fmla="*/ 885 w 1587"/>
                <a:gd name="T23" fmla="*/ 473 h 532"/>
                <a:gd name="T24" fmla="*/ 909 w 1587"/>
                <a:gd name="T25" fmla="*/ 430 h 532"/>
                <a:gd name="T26" fmla="*/ 849 w 1587"/>
                <a:gd name="T27" fmla="*/ 276 h 532"/>
                <a:gd name="T28" fmla="*/ 861 w 1587"/>
                <a:gd name="T29" fmla="*/ 210 h 532"/>
                <a:gd name="T30" fmla="*/ 909 w 1587"/>
                <a:gd name="T31" fmla="*/ 220 h 532"/>
                <a:gd name="T32" fmla="*/ 972 w 1587"/>
                <a:gd name="T33" fmla="*/ 231 h 532"/>
                <a:gd name="T34" fmla="*/ 1128 w 1587"/>
                <a:gd name="T35" fmla="*/ 210 h 532"/>
                <a:gd name="T36" fmla="*/ 1251 w 1587"/>
                <a:gd name="T37" fmla="*/ 154 h 532"/>
                <a:gd name="T38" fmla="*/ 1323 w 1587"/>
                <a:gd name="T39" fmla="*/ 111 h 532"/>
                <a:gd name="T40" fmla="*/ 1482 w 1587"/>
                <a:gd name="T41" fmla="*/ 99 h 532"/>
                <a:gd name="T42" fmla="*/ 1602 w 1587"/>
                <a:gd name="T43" fmla="*/ 0 h 5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87"/>
                <a:gd name="T67" fmla="*/ 0 h 532"/>
                <a:gd name="T68" fmla="*/ 1587 w 1587"/>
                <a:gd name="T69" fmla="*/ 532 h 5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87" h="532">
                  <a:moveTo>
                    <a:pt x="0" y="372"/>
                  </a:moveTo>
                  <a:cubicBezTo>
                    <a:pt x="16" y="368"/>
                    <a:pt x="34" y="369"/>
                    <a:pt x="48" y="360"/>
                  </a:cubicBezTo>
                  <a:cubicBezTo>
                    <a:pt x="100" y="326"/>
                    <a:pt x="40" y="318"/>
                    <a:pt x="108" y="300"/>
                  </a:cubicBezTo>
                  <a:cubicBezTo>
                    <a:pt x="139" y="292"/>
                    <a:pt x="172" y="292"/>
                    <a:pt x="204" y="288"/>
                  </a:cubicBezTo>
                  <a:cubicBezTo>
                    <a:pt x="216" y="284"/>
                    <a:pt x="229" y="282"/>
                    <a:pt x="240" y="276"/>
                  </a:cubicBezTo>
                  <a:cubicBezTo>
                    <a:pt x="253" y="270"/>
                    <a:pt x="262" y="253"/>
                    <a:pt x="276" y="252"/>
                  </a:cubicBezTo>
                  <a:cubicBezTo>
                    <a:pt x="304" y="249"/>
                    <a:pt x="332" y="260"/>
                    <a:pt x="360" y="264"/>
                  </a:cubicBezTo>
                  <a:cubicBezTo>
                    <a:pt x="429" y="310"/>
                    <a:pt x="360" y="276"/>
                    <a:pt x="468" y="276"/>
                  </a:cubicBezTo>
                  <a:cubicBezTo>
                    <a:pt x="492" y="276"/>
                    <a:pt x="516" y="284"/>
                    <a:pt x="540" y="288"/>
                  </a:cubicBezTo>
                  <a:cubicBezTo>
                    <a:pt x="567" y="369"/>
                    <a:pt x="548" y="405"/>
                    <a:pt x="624" y="456"/>
                  </a:cubicBezTo>
                  <a:cubicBezTo>
                    <a:pt x="652" y="498"/>
                    <a:pt x="672" y="512"/>
                    <a:pt x="720" y="528"/>
                  </a:cubicBezTo>
                  <a:cubicBezTo>
                    <a:pt x="772" y="524"/>
                    <a:pt x="827" y="532"/>
                    <a:pt x="876" y="516"/>
                  </a:cubicBezTo>
                  <a:cubicBezTo>
                    <a:pt x="893" y="510"/>
                    <a:pt x="898" y="486"/>
                    <a:pt x="900" y="468"/>
                  </a:cubicBezTo>
                  <a:cubicBezTo>
                    <a:pt x="907" y="407"/>
                    <a:pt x="858" y="353"/>
                    <a:pt x="840" y="300"/>
                  </a:cubicBezTo>
                  <a:cubicBezTo>
                    <a:pt x="844" y="276"/>
                    <a:pt x="835" y="245"/>
                    <a:pt x="852" y="228"/>
                  </a:cubicBezTo>
                  <a:cubicBezTo>
                    <a:pt x="864" y="216"/>
                    <a:pt x="884" y="236"/>
                    <a:pt x="900" y="240"/>
                  </a:cubicBezTo>
                  <a:cubicBezTo>
                    <a:pt x="920" y="244"/>
                    <a:pt x="940" y="248"/>
                    <a:pt x="960" y="252"/>
                  </a:cubicBezTo>
                  <a:cubicBezTo>
                    <a:pt x="982" y="250"/>
                    <a:pt x="1080" y="244"/>
                    <a:pt x="1116" y="228"/>
                  </a:cubicBezTo>
                  <a:cubicBezTo>
                    <a:pt x="1153" y="212"/>
                    <a:pt x="1200" y="188"/>
                    <a:pt x="1236" y="168"/>
                  </a:cubicBezTo>
                  <a:cubicBezTo>
                    <a:pt x="1261" y="154"/>
                    <a:pt x="1279" y="122"/>
                    <a:pt x="1308" y="120"/>
                  </a:cubicBezTo>
                  <a:cubicBezTo>
                    <a:pt x="1360" y="116"/>
                    <a:pt x="1412" y="112"/>
                    <a:pt x="1464" y="108"/>
                  </a:cubicBezTo>
                  <a:cubicBezTo>
                    <a:pt x="1587" y="10"/>
                    <a:pt x="1584" y="63"/>
                    <a:pt x="1584" y="0"/>
                  </a:cubicBezTo>
                </a:path>
              </a:pathLst>
            </a:custGeom>
            <a:noFill/>
            <a:ln w="9360" cap="sq">
              <a:solidFill>
                <a:srgbClr val="000000"/>
              </a:solidFill>
              <a:round/>
              <a:headEnd/>
              <a:tailEnd/>
            </a:ln>
          </p:spPr>
          <p:txBody>
            <a:bodyPr wrap="none" anchor="ctr"/>
            <a:lstStyle/>
            <a:p>
              <a:endParaRPr lang="en-US"/>
            </a:p>
          </p:txBody>
        </p:sp>
        <p:sp>
          <p:nvSpPr>
            <p:cNvPr id="9302" name="Text Box 46"/>
            <p:cNvSpPr txBox="1">
              <a:spLocks noChangeArrowheads="1"/>
            </p:cNvSpPr>
            <p:nvPr/>
          </p:nvSpPr>
          <p:spPr bwMode="auto">
            <a:xfrm>
              <a:off x="3056" y="96"/>
              <a:ext cx="1443" cy="231"/>
            </a:xfrm>
            <a:prstGeom prst="rect">
              <a:avLst/>
            </a:prstGeom>
            <a:noFill/>
            <a:ln w="9525">
              <a:noFill/>
              <a:round/>
              <a:headEnd/>
              <a:tailEnd/>
            </a:ln>
          </p:spPr>
          <p:txBody>
            <a:bodyPr lIns="90000" tIns="46800" rIns="90000" bIns="46800">
              <a:spAutoFit/>
            </a:bodyPr>
            <a:lstStyle/>
            <a:p>
              <a:pPr defTabSz="449263" eaLnBrk="1" hangingPunct="1">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66"/>
                  </a:solidFill>
                  <a:latin typeface="Arial" charset="0"/>
                  <a:cs typeface="Times New Roman" pitchFamily="18" charset="0"/>
                </a:rPr>
                <a:t>Trung Quốc</a:t>
              </a:r>
            </a:p>
          </p:txBody>
        </p:sp>
        <p:sp>
          <p:nvSpPr>
            <p:cNvPr id="9303" name="Oval 47"/>
            <p:cNvSpPr>
              <a:spLocks noChangeArrowheads="1"/>
            </p:cNvSpPr>
            <p:nvPr/>
          </p:nvSpPr>
          <p:spPr bwMode="auto">
            <a:xfrm>
              <a:off x="2520" y="612"/>
              <a:ext cx="47" cy="45"/>
            </a:xfrm>
            <a:prstGeom prst="ellipse">
              <a:avLst/>
            </a:prstGeom>
            <a:noFill/>
            <a:ln w="9360" cap="sq">
              <a:solidFill>
                <a:srgbClr val="000000"/>
              </a:solidFill>
              <a:miter lim="800000"/>
              <a:headEnd/>
              <a:tailEnd/>
            </a:ln>
          </p:spPr>
          <p:txBody>
            <a:bodyPr wrap="none" anchor="ctr"/>
            <a:lstStyle/>
            <a:p>
              <a:endParaRPr lang="en-US"/>
            </a:p>
          </p:txBody>
        </p:sp>
        <p:sp>
          <p:nvSpPr>
            <p:cNvPr id="9304" name="Text Box 48"/>
            <p:cNvSpPr txBox="1">
              <a:spLocks noChangeArrowheads="1"/>
            </p:cNvSpPr>
            <p:nvPr/>
          </p:nvSpPr>
          <p:spPr bwMode="auto">
            <a:xfrm>
              <a:off x="2533" y="576"/>
              <a:ext cx="845" cy="170"/>
            </a:xfrm>
            <a:prstGeom prst="rect">
              <a:avLst/>
            </a:prstGeom>
            <a:noFill/>
            <a:ln w="9525">
              <a:noFill/>
              <a:round/>
              <a:headEnd/>
              <a:tailEnd/>
            </a:ln>
          </p:spPr>
          <p:txBody>
            <a:bodyPr wrap="none" anchor="ctr"/>
            <a:lstStyle/>
            <a:p>
              <a:endParaRPr lang="en-US"/>
            </a:p>
          </p:txBody>
        </p:sp>
      </p:grpSp>
      <p:sp>
        <p:nvSpPr>
          <p:cNvPr id="9221" name="Freeform 49"/>
          <p:cNvSpPr>
            <a:spLocks noChangeArrowheads="1"/>
          </p:cNvSpPr>
          <p:nvPr/>
        </p:nvSpPr>
        <p:spPr bwMode="auto">
          <a:xfrm rot="-1200000">
            <a:off x="3919538" y="2282825"/>
            <a:ext cx="441325" cy="257175"/>
          </a:xfrm>
          <a:custGeom>
            <a:avLst/>
            <a:gdLst>
              <a:gd name="T0" fmla="*/ 0 w 384"/>
              <a:gd name="T1" fmla="*/ 2147483647 h 264"/>
              <a:gd name="T2" fmla="*/ 2147483647 w 384"/>
              <a:gd name="T3" fmla="*/ 2147483647 h 264"/>
              <a:gd name="T4" fmla="*/ 2147483647 w 384"/>
              <a:gd name="T5" fmla="*/ 2147483647 h 264"/>
              <a:gd name="T6" fmla="*/ 2147483647 w 384"/>
              <a:gd name="T7" fmla="*/ 2147483647 h 264"/>
              <a:gd name="T8" fmla="*/ 2147483647 w 384"/>
              <a:gd name="T9" fmla="*/ 2147483647 h 264"/>
              <a:gd name="T10" fmla="*/ 2147483647 w 384"/>
              <a:gd name="T11" fmla="*/ 2147483647 h 264"/>
              <a:gd name="T12" fmla="*/ 0 60000 65536"/>
              <a:gd name="T13" fmla="*/ 0 60000 65536"/>
              <a:gd name="T14" fmla="*/ 0 60000 65536"/>
              <a:gd name="T15" fmla="*/ 0 60000 65536"/>
              <a:gd name="T16" fmla="*/ 0 60000 65536"/>
              <a:gd name="T17" fmla="*/ 0 60000 65536"/>
              <a:gd name="T18" fmla="*/ 0 w 384"/>
              <a:gd name="T19" fmla="*/ 0 h 264"/>
              <a:gd name="T20" fmla="*/ 384 w 384"/>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384" h="264">
                <a:moveTo>
                  <a:pt x="0" y="56"/>
                </a:moveTo>
                <a:cubicBezTo>
                  <a:pt x="40" y="28"/>
                  <a:pt x="80" y="0"/>
                  <a:pt x="96" y="8"/>
                </a:cubicBezTo>
                <a:cubicBezTo>
                  <a:pt x="112" y="16"/>
                  <a:pt x="72" y="80"/>
                  <a:pt x="96" y="104"/>
                </a:cubicBezTo>
                <a:cubicBezTo>
                  <a:pt x="120" y="128"/>
                  <a:pt x="208" y="128"/>
                  <a:pt x="240" y="152"/>
                </a:cubicBezTo>
                <a:cubicBezTo>
                  <a:pt x="272" y="176"/>
                  <a:pt x="264" y="232"/>
                  <a:pt x="288" y="248"/>
                </a:cubicBezTo>
                <a:cubicBezTo>
                  <a:pt x="312" y="264"/>
                  <a:pt x="368" y="248"/>
                  <a:pt x="384" y="248"/>
                </a:cubicBezTo>
              </a:path>
            </a:pathLst>
          </a:custGeom>
          <a:solidFill>
            <a:srgbClr val="009999"/>
          </a:solidFill>
          <a:ln w="28440" cap="sq">
            <a:solidFill>
              <a:srgbClr val="000000"/>
            </a:solidFill>
            <a:round/>
            <a:headEnd/>
            <a:tailEnd/>
          </a:ln>
        </p:spPr>
        <p:txBody>
          <a:bodyPr wrap="none" anchor="ctr"/>
          <a:lstStyle/>
          <a:p>
            <a:endParaRPr lang="en-US"/>
          </a:p>
        </p:txBody>
      </p:sp>
      <p:sp>
        <p:nvSpPr>
          <p:cNvPr id="9222" name="Oval 50"/>
          <p:cNvSpPr>
            <a:spLocks noChangeArrowheads="1"/>
          </p:cNvSpPr>
          <p:nvPr/>
        </p:nvSpPr>
        <p:spPr bwMode="auto">
          <a:xfrm>
            <a:off x="4267200" y="5486400"/>
            <a:ext cx="304800" cy="228600"/>
          </a:xfrm>
          <a:prstGeom prst="ellipse">
            <a:avLst/>
          </a:prstGeom>
          <a:solidFill>
            <a:srgbClr val="FF0000"/>
          </a:solidFill>
          <a:ln w="9360" cap="sq">
            <a:solidFill>
              <a:srgbClr val="000000"/>
            </a:solidFill>
            <a:miter lim="800000"/>
            <a:headEnd/>
            <a:tailEnd/>
          </a:ln>
        </p:spPr>
        <p:txBody>
          <a:bodyPr wrap="none" anchor="ctr"/>
          <a:lstStyle/>
          <a:p>
            <a:endParaRPr lang="en-US"/>
          </a:p>
        </p:txBody>
      </p:sp>
      <p:sp>
        <p:nvSpPr>
          <p:cNvPr id="9225" name="Rectangle 53"/>
          <p:cNvSpPr>
            <a:spLocks noChangeArrowheads="1"/>
          </p:cNvSpPr>
          <p:nvPr/>
        </p:nvSpPr>
        <p:spPr bwMode="auto">
          <a:xfrm>
            <a:off x="4953000" y="2895600"/>
            <a:ext cx="838200" cy="304800"/>
          </a:xfrm>
          <a:prstGeom prst="rect">
            <a:avLst/>
          </a:prstGeom>
          <a:noFill/>
          <a:ln w="9525">
            <a:noFill/>
            <a:round/>
            <a:headEnd/>
            <a:tailEnd/>
          </a:ln>
        </p:spPr>
        <p:txBody>
          <a:bodyPr wrap="none" lIns="90000" tIns="46800" rIns="90000" bIns="46800" anchor="ct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1600" b="1" dirty="0">
                <a:solidFill>
                  <a:srgbClr val="002060"/>
                </a:solidFill>
                <a:latin typeface="+mj-lt"/>
                <a:cs typeface="Times New Roman" pitchFamily="18" charset="0"/>
              </a:rPr>
              <a:t>HUẾ</a:t>
            </a:r>
          </a:p>
        </p:txBody>
      </p:sp>
      <p:sp>
        <p:nvSpPr>
          <p:cNvPr id="9226" name="Rectangle 54"/>
          <p:cNvSpPr>
            <a:spLocks noChangeArrowheads="1"/>
          </p:cNvSpPr>
          <p:nvPr/>
        </p:nvSpPr>
        <p:spPr bwMode="auto">
          <a:xfrm>
            <a:off x="5334000" y="3200400"/>
            <a:ext cx="990600" cy="457200"/>
          </a:xfrm>
          <a:prstGeom prst="rect">
            <a:avLst/>
          </a:prstGeom>
          <a:noFill/>
          <a:ln w="9525">
            <a:noFill/>
            <a:round/>
            <a:headEnd/>
            <a:tailEnd/>
          </a:ln>
        </p:spPr>
        <p:txBody>
          <a:bodyPr wrap="none" lIns="90000" tIns="46800" rIns="90000" bIns="46800" anchor="ct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1600" b="1" dirty="0">
                <a:solidFill>
                  <a:srgbClr val="002060"/>
                </a:solidFill>
                <a:latin typeface="+mj-lt"/>
                <a:cs typeface="Times New Roman" pitchFamily="18" charset="0"/>
              </a:rPr>
              <a:t>ĐÀ NẴNG</a:t>
            </a:r>
          </a:p>
        </p:txBody>
      </p:sp>
      <p:sp>
        <p:nvSpPr>
          <p:cNvPr id="9227" name="Line 55"/>
          <p:cNvSpPr>
            <a:spLocks noChangeShapeType="1"/>
          </p:cNvSpPr>
          <p:nvPr/>
        </p:nvSpPr>
        <p:spPr bwMode="auto">
          <a:xfrm>
            <a:off x="5105400" y="914400"/>
            <a:ext cx="914400" cy="1588"/>
          </a:xfrm>
          <a:prstGeom prst="line">
            <a:avLst/>
          </a:prstGeom>
          <a:noFill/>
          <a:ln w="9360" cap="sq">
            <a:solidFill>
              <a:srgbClr val="0000FF"/>
            </a:solidFill>
            <a:miter lim="800000"/>
            <a:headEnd/>
            <a:tailEnd/>
          </a:ln>
        </p:spPr>
        <p:txBody>
          <a:bodyPr/>
          <a:lstStyle/>
          <a:p>
            <a:endParaRPr lang="en-US"/>
          </a:p>
        </p:txBody>
      </p:sp>
      <p:sp>
        <p:nvSpPr>
          <p:cNvPr id="9228" name="Line 56"/>
          <p:cNvSpPr>
            <a:spLocks noChangeShapeType="1"/>
          </p:cNvSpPr>
          <p:nvPr/>
        </p:nvSpPr>
        <p:spPr bwMode="auto">
          <a:xfrm>
            <a:off x="4800600" y="1143000"/>
            <a:ext cx="1371600" cy="1588"/>
          </a:xfrm>
          <a:prstGeom prst="line">
            <a:avLst/>
          </a:prstGeom>
          <a:noFill/>
          <a:ln w="9360" cap="sq">
            <a:solidFill>
              <a:srgbClr val="0000FF"/>
            </a:solidFill>
            <a:miter lim="800000"/>
            <a:headEnd/>
            <a:tailEnd/>
          </a:ln>
        </p:spPr>
        <p:txBody>
          <a:bodyPr/>
          <a:lstStyle/>
          <a:p>
            <a:endParaRPr lang="en-US"/>
          </a:p>
        </p:txBody>
      </p:sp>
      <p:sp>
        <p:nvSpPr>
          <p:cNvPr id="9229" name="Line 57"/>
          <p:cNvSpPr>
            <a:spLocks noChangeShapeType="1"/>
          </p:cNvSpPr>
          <p:nvPr/>
        </p:nvSpPr>
        <p:spPr bwMode="auto">
          <a:xfrm>
            <a:off x="4419600" y="1371600"/>
            <a:ext cx="3124200" cy="1588"/>
          </a:xfrm>
          <a:prstGeom prst="line">
            <a:avLst/>
          </a:prstGeom>
          <a:noFill/>
          <a:ln w="9360" cap="sq">
            <a:solidFill>
              <a:srgbClr val="0000FF"/>
            </a:solidFill>
            <a:miter lim="800000"/>
            <a:headEnd/>
            <a:tailEnd/>
          </a:ln>
        </p:spPr>
        <p:txBody>
          <a:bodyPr/>
          <a:lstStyle/>
          <a:p>
            <a:endParaRPr lang="en-US"/>
          </a:p>
        </p:txBody>
      </p:sp>
      <p:sp>
        <p:nvSpPr>
          <p:cNvPr id="9230" name="Line 58"/>
          <p:cNvSpPr>
            <a:spLocks noChangeShapeType="1"/>
          </p:cNvSpPr>
          <p:nvPr/>
        </p:nvSpPr>
        <p:spPr bwMode="auto">
          <a:xfrm>
            <a:off x="4953000" y="5638800"/>
            <a:ext cx="2590800" cy="1588"/>
          </a:xfrm>
          <a:prstGeom prst="line">
            <a:avLst/>
          </a:prstGeom>
          <a:noFill/>
          <a:ln w="9360" cap="sq">
            <a:solidFill>
              <a:srgbClr val="0000FF"/>
            </a:solidFill>
            <a:miter lim="800000"/>
            <a:headEnd/>
            <a:tailEnd/>
          </a:ln>
        </p:spPr>
        <p:txBody>
          <a:bodyPr/>
          <a:lstStyle/>
          <a:p>
            <a:endParaRPr lang="en-US"/>
          </a:p>
        </p:txBody>
      </p:sp>
      <p:sp>
        <p:nvSpPr>
          <p:cNvPr id="9231" name="Line 59"/>
          <p:cNvSpPr>
            <a:spLocks noChangeShapeType="1"/>
          </p:cNvSpPr>
          <p:nvPr/>
        </p:nvSpPr>
        <p:spPr bwMode="auto">
          <a:xfrm>
            <a:off x="4419600" y="1676400"/>
            <a:ext cx="3124200" cy="1588"/>
          </a:xfrm>
          <a:prstGeom prst="line">
            <a:avLst/>
          </a:prstGeom>
          <a:noFill/>
          <a:ln w="9360" cap="sq">
            <a:solidFill>
              <a:srgbClr val="0000FF"/>
            </a:solidFill>
            <a:miter lim="800000"/>
            <a:headEnd/>
            <a:tailEnd/>
          </a:ln>
        </p:spPr>
        <p:txBody>
          <a:bodyPr/>
          <a:lstStyle/>
          <a:p>
            <a:endParaRPr lang="en-US"/>
          </a:p>
        </p:txBody>
      </p:sp>
      <p:sp>
        <p:nvSpPr>
          <p:cNvPr id="9232" name="Line 60"/>
          <p:cNvSpPr>
            <a:spLocks noChangeShapeType="1"/>
          </p:cNvSpPr>
          <p:nvPr/>
        </p:nvSpPr>
        <p:spPr bwMode="auto">
          <a:xfrm>
            <a:off x="4191000" y="1905000"/>
            <a:ext cx="3352800" cy="1588"/>
          </a:xfrm>
          <a:prstGeom prst="line">
            <a:avLst/>
          </a:prstGeom>
          <a:noFill/>
          <a:ln w="9360" cap="sq">
            <a:solidFill>
              <a:srgbClr val="0000FF"/>
            </a:solidFill>
            <a:miter lim="800000"/>
            <a:headEnd/>
            <a:tailEnd/>
          </a:ln>
        </p:spPr>
        <p:txBody>
          <a:bodyPr/>
          <a:lstStyle/>
          <a:p>
            <a:endParaRPr lang="en-US"/>
          </a:p>
        </p:txBody>
      </p:sp>
      <p:sp>
        <p:nvSpPr>
          <p:cNvPr id="9233" name="Line 61"/>
          <p:cNvSpPr>
            <a:spLocks noChangeShapeType="1"/>
          </p:cNvSpPr>
          <p:nvPr/>
        </p:nvSpPr>
        <p:spPr bwMode="auto">
          <a:xfrm>
            <a:off x="4038600" y="2133600"/>
            <a:ext cx="3505200" cy="1588"/>
          </a:xfrm>
          <a:prstGeom prst="line">
            <a:avLst/>
          </a:prstGeom>
          <a:noFill/>
          <a:ln w="9360" cap="sq">
            <a:solidFill>
              <a:srgbClr val="0000FF"/>
            </a:solidFill>
            <a:miter lim="800000"/>
            <a:headEnd/>
            <a:tailEnd/>
          </a:ln>
        </p:spPr>
        <p:txBody>
          <a:bodyPr/>
          <a:lstStyle/>
          <a:p>
            <a:endParaRPr lang="en-US"/>
          </a:p>
        </p:txBody>
      </p:sp>
      <p:sp>
        <p:nvSpPr>
          <p:cNvPr id="9234" name="Line 62"/>
          <p:cNvSpPr>
            <a:spLocks noChangeShapeType="1"/>
          </p:cNvSpPr>
          <p:nvPr/>
        </p:nvSpPr>
        <p:spPr bwMode="auto">
          <a:xfrm>
            <a:off x="4572000" y="2438400"/>
            <a:ext cx="2819400" cy="1588"/>
          </a:xfrm>
          <a:prstGeom prst="line">
            <a:avLst/>
          </a:prstGeom>
          <a:noFill/>
          <a:ln w="9360" cap="sq">
            <a:solidFill>
              <a:srgbClr val="0000FF"/>
            </a:solidFill>
            <a:miter lim="800000"/>
            <a:headEnd/>
            <a:tailEnd/>
          </a:ln>
        </p:spPr>
        <p:txBody>
          <a:bodyPr/>
          <a:lstStyle/>
          <a:p>
            <a:endParaRPr lang="en-US"/>
          </a:p>
        </p:txBody>
      </p:sp>
      <p:sp>
        <p:nvSpPr>
          <p:cNvPr id="9235" name="Line 63"/>
          <p:cNvSpPr>
            <a:spLocks noChangeShapeType="1"/>
          </p:cNvSpPr>
          <p:nvPr/>
        </p:nvSpPr>
        <p:spPr bwMode="auto">
          <a:xfrm>
            <a:off x="5638800" y="3810000"/>
            <a:ext cx="1905000" cy="1588"/>
          </a:xfrm>
          <a:prstGeom prst="line">
            <a:avLst/>
          </a:prstGeom>
          <a:noFill/>
          <a:ln w="9360" cap="sq">
            <a:solidFill>
              <a:srgbClr val="0000FF"/>
            </a:solidFill>
            <a:miter lim="800000"/>
            <a:headEnd/>
            <a:tailEnd/>
          </a:ln>
        </p:spPr>
        <p:txBody>
          <a:bodyPr/>
          <a:lstStyle/>
          <a:p>
            <a:endParaRPr lang="en-US"/>
          </a:p>
        </p:txBody>
      </p:sp>
      <p:sp>
        <p:nvSpPr>
          <p:cNvPr id="9236" name="Line 64"/>
          <p:cNvSpPr>
            <a:spLocks noChangeShapeType="1"/>
          </p:cNvSpPr>
          <p:nvPr/>
        </p:nvSpPr>
        <p:spPr bwMode="auto">
          <a:xfrm>
            <a:off x="4724400" y="2667000"/>
            <a:ext cx="2743200" cy="1588"/>
          </a:xfrm>
          <a:prstGeom prst="line">
            <a:avLst/>
          </a:prstGeom>
          <a:noFill/>
          <a:ln w="9360" cap="sq">
            <a:solidFill>
              <a:srgbClr val="0000FF"/>
            </a:solidFill>
            <a:miter lim="800000"/>
            <a:headEnd/>
            <a:tailEnd/>
          </a:ln>
        </p:spPr>
        <p:txBody>
          <a:bodyPr/>
          <a:lstStyle/>
          <a:p>
            <a:endParaRPr lang="en-US"/>
          </a:p>
        </p:txBody>
      </p:sp>
      <p:sp>
        <p:nvSpPr>
          <p:cNvPr id="9237" name="Line 65"/>
          <p:cNvSpPr>
            <a:spLocks noChangeShapeType="1"/>
          </p:cNvSpPr>
          <p:nvPr/>
        </p:nvSpPr>
        <p:spPr bwMode="auto">
          <a:xfrm>
            <a:off x="4724400" y="1676400"/>
            <a:ext cx="2819400" cy="1588"/>
          </a:xfrm>
          <a:prstGeom prst="line">
            <a:avLst/>
          </a:prstGeom>
          <a:noFill/>
          <a:ln w="9360" cap="sq">
            <a:solidFill>
              <a:srgbClr val="0000FF"/>
            </a:solidFill>
            <a:miter lim="800000"/>
            <a:headEnd/>
            <a:tailEnd/>
          </a:ln>
        </p:spPr>
        <p:txBody>
          <a:bodyPr/>
          <a:lstStyle/>
          <a:p>
            <a:endParaRPr lang="en-US"/>
          </a:p>
        </p:txBody>
      </p:sp>
      <p:sp>
        <p:nvSpPr>
          <p:cNvPr id="9238" name="Line 66"/>
          <p:cNvSpPr>
            <a:spLocks noChangeShapeType="1"/>
          </p:cNvSpPr>
          <p:nvPr/>
        </p:nvSpPr>
        <p:spPr bwMode="auto">
          <a:xfrm>
            <a:off x="6019800" y="4953000"/>
            <a:ext cx="1524000" cy="1588"/>
          </a:xfrm>
          <a:prstGeom prst="line">
            <a:avLst/>
          </a:prstGeom>
          <a:noFill/>
          <a:ln w="9360" cap="sq">
            <a:solidFill>
              <a:srgbClr val="0000FF"/>
            </a:solidFill>
            <a:miter lim="800000"/>
            <a:headEnd/>
            <a:tailEnd/>
          </a:ln>
        </p:spPr>
        <p:txBody>
          <a:bodyPr/>
          <a:lstStyle/>
          <a:p>
            <a:endParaRPr lang="en-US"/>
          </a:p>
        </p:txBody>
      </p:sp>
      <p:sp>
        <p:nvSpPr>
          <p:cNvPr id="9239" name="Line 67"/>
          <p:cNvSpPr>
            <a:spLocks noChangeShapeType="1"/>
          </p:cNvSpPr>
          <p:nvPr/>
        </p:nvSpPr>
        <p:spPr bwMode="auto">
          <a:xfrm>
            <a:off x="5791200" y="5257800"/>
            <a:ext cx="1752600" cy="1588"/>
          </a:xfrm>
          <a:prstGeom prst="line">
            <a:avLst/>
          </a:prstGeom>
          <a:noFill/>
          <a:ln w="9360" cap="sq">
            <a:solidFill>
              <a:srgbClr val="0000FF"/>
            </a:solidFill>
            <a:miter lim="800000"/>
            <a:headEnd/>
            <a:tailEnd/>
          </a:ln>
        </p:spPr>
        <p:txBody>
          <a:bodyPr/>
          <a:lstStyle/>
          <a:p>
            <a:endParaRPr lang="en-US"/>
          </a:p>
        </p:txBody>
      </p:sp>
      <p:sp>
        <p:nvSpPr>
          <p:cNvPr id="9240" name="Line 68"/>
          <p:cNvSpPr>
            <a:spLocks noChangeShapeType="1"/>
          </p:cNvSpPr>
          <p:nvPr/>
        </p:nvSpPr>
        <p:spPr bwMode="auto">
          <a:xfrm>
            <a:off x="4953000" y="2133600"/>
            <a:ext cx="2438400" cy="1588"/>
          </a:xfrm>
          <a:prstGeom prst="line">
            <a:avLst/>
          </a:prstGeom>
          <a:noFill/>
          <a:ln w="9360" cap="sq">
            <a:solidFill>
              <a:srgbClr val="0000FF"/>
            </a:solidFill>
            <a:miter lim="800000"/>
            <a:headEnd/>
            <a:tailEnd/>
          </a:ln>
        </p:spPr>
        <p:txBody>
          <a:bodyPr/>
          <a:lstStyle/>
          <a:p>
            <a:endParaRPr lang="en-US"/>
          </a:p>
        </p:txBody>
      </p:sp>
      <p:sp>
        <p:nvSpPr>
          <p:cNvPr id="9241" name="Line 69"/>
          <p:cNvSpPr>
            <a:spLocks noChangeShapeType="1"/>
          </p:cNvSpPr>
          <p:nvPr/>
        </p:nvSpPr>
        <p:spPr bwMode="auto">
          <a:xfrm>
            <a:off x="5943600" y="4572000"/>
            <a:ext cx="1600200" cy="1588"/>
          </a:xfrm>
          <a:prstGeom prst="line">
            <a:avLst/>
          </a:prstGeom>
          <a:noFill/>
          <a:ln w="9360" cap="sq">
            <a:solidFill>
              <a:srgbClr val="0000FF"/>
            </a:solidFill>
            <a:miter lim="800000"/>
            <a:headEnd/>
            <a:tailEnd/>
          </a:ln>
        </p:spPr>
        <p:txBody>
          <a:bodyPr/>
          <a:lstStyle/>
          <a:p>
            <a:endParaRPr lang="en-US"/>
          </a:p>
        </p:txBody>
      </p:sp>
      <p:sp>
        <p:nvSpPr>
          <p:cNvPr id="9242" name="Line 70"/>
          <p:cNvSpPr>
            <a:spLocks noChangeShapeType="1"/>
          </p:cNvSpPr>
          <p:nvPr/>
        </p:nvSpPr>
        <p:spPr bwMode="auto">
          <a:xfrm>
            <a:off x="5486400" y="2438400"/>
            <a:ext cx="2057400" cy="1588"/>
          </a:xfrm>
          <a:prstGeom prst="line">
            <a:avLst/>
          </a:prstGeom>
          <a:noFill/>
          <a:ln w="9360" cap="sq">
            <a:solidFill>
              <a:srgbClr val="0000FF"/>
            </a:solidFill>
            <a:miter lim="800000"/>
            <a:headEnd/>
            <a:tailEnd/>
          </a:ln>
        </p:spPr>
        <p:txBody>
          <a:bodyPr/>
          <a:lstStyle/>
          <a:p>
            <a:endParaRPr lang="en-US"/>
          </a:p>
        </p:txBody>
      </p:sp>
      <p:sp>
        <p:nvSpPr>
          <p:cNvPr id="9243" name="Line 71"/>
          <p:cNvSpPr>
            <a:spLocks noChangeShapeType="1"/>
          </p:cNvSpPr>
          <p:nvPr/>
        </p:nvSpPr>
        <p:spPr bwMode="auto">
          <a:xfrm>
            <a:off x="5791200" y="4191000"/>
            <a:ext cx="1752600" cy="1588"/>
          </a:xfrm>
          <a:prstGeom prst="line">
            <a:avLst/>
          </a:prstGeom>
          <a:noFill/>
          <a:ln w="9360" cap="sq">
            <a:solidFill>
              <a:srgbClr val="0000FF"/>
            </a:solidFill>
            <a:miter lim="800000"/>
            <a:headEnd/>
            <a:tailEnd/>
          </a:ln>
        </p:spPr>
        <p:txBody>
          <a:bodyPr/>
          <a:lstStyle/>
          <a:p>
            <a:endParaRPr lang="en-US"/>
          </a:p>
        </p:txBody>
      </p:sp>
      <p:sp>
        <p:nvSpPr>
          <p:cNvPr id="9244" name="Line 72"/>
          <p:cNvSpPr>
            <a:spLocks noChangeShapeType="1"/>
          </p:cNvSpPr>
          <p:nvPr/>
        </p:nvSpPr>
        <p:spPr bwMode="auto">
          <a:xfrm>
            <a:off x="3581400" y="6629400"/>
            <a:ext cx="3962400" cy="1588"/>
          </a:xfrm>
          <a:prstGeom prst="line">
            <a:avLst/>
          </a:prstGeom>
          <a:noFill/>
          <a:ln w="9360" cap="sq">
            <a:solidFill>
              <a:srgbClr val="0000FF"/>
            </a:solidFill>
            <a:miter lim="800000"/>
            <a:headEnd/>
            <a:tailEnd/>
          </a:ln>
        </p:spPr>
        <p:txBody>
          <a:bodyPr/>
          <a:lstStyle/>
          <a:p>
            <a:endParaRPr lang="en-US"/>
          </a:p>
        </p:txBody>
      </p:sp>
      <p:sp>
        <p:nvSpPr>
          <p:cNvPr id="9245" name="Line 73"/>
          <p:cNvSpPr>
            <a:spLocks noChangeShapeType="1"/>
          </p:cNvSpPr>
          <p:nvPr/>
        </p:nvSpPr>
        <p:spPr bwMode="auto">
          <a:xfrm>
            <a:off x="4267200" y="1676400"/>
            <a:ext cx="3124200" cy="1588"/>
          </a:xfrm>
          <a:prstGeom prst="line">
            <a:avLst/>
          </a:prstGeom>
          <a:noFill/>
          <a:ln w="9360" cap="sq">
            <a:solidFill>
              <a:srgbClr val="0000FF"/>
            </a:solidFill>
            <a:miter lim="800000"/>
            <a:headEnd/>
            <a:tailEnd/>
          </a:ln>
        </p:spPr>
        <p:txBody>
          <a:bodyPr/>
          <a:lstStyle/>
          <a:p>
            <a:endParaRPr lang="en-US"/>
          </a:p>
        </p:txBody>
      </p:sp>
      <p:sp>
        <p:nvSpPr>
          <p:cNvPr id="9246" name="Line 74"/>
          <p:cNvSpPr>
            <a:spLocks noChangeShapeType="1"/>
          </p:cNvSpPr>
          <p:nvPr/>
        </p:nvSpPr>
        <p:spPr bwMode="auto">
          <a:xfrm>
            <a:off x="4419600" y="6324600"/>
            <a:ext cx="3124200" cy="1588"/>
          </a:xfrm>
          <a:prstGeom prst="line">
            <a:avLst/>
          </a:prstGeom>
          <a:noFill/>
          <a:ln w="9360" cap="sq">
            <a:solidFill>
              <a:srgbClr val="0000FF"/>
            </a:solidFill>
            <a:miter lim="800000"/>
            <a:headEnd/>
            <a:tailEnd/>
          </a:ln>
        </p:spPr>
        <p:txBody>
          <a:bodyPr/>
          <a:lstStyle/>
          <a:p>
            <a:endParaRPr lang="en-US"/>
          </a:p>
        </p:txBody>
      </p:sp>
      <p:sp>
        <p:nvSpPr>
          <p:cNvPr id="9247" name="Line 75"/>
          <p:cNvSpPr>
            <a:spLocks noChangeShapeType="1"/>
          </p:cNvSpPr>
          <p:nvPr/>
        </p:nvSpPr>
        <p:spPr bwMode="auto">
          <a:xfrm>
            <a:off x="4419600" y="6019800"/>
            <a:ext cx="3124200" cy="1588"/>
          </a:xfrm>
          <a:prstGeom prst="line">
            <a:avLst/>
          </a:prstGeom>
          <a:noFill/>
          <a:ln w="9360" cap="sq">
            <a:solidFill>
              <a:srgbClr val="0000FF"/>
            </a:solidFill>
            <a:miter lim="800000"/>
            <a:headEnd/>
            <a:tailEnd/>
          </a:ln>
        </p:spPr>
        <p:txBody>
          <a:bodyPr/>
          <a:lstStyle/>
          <a:p>
            <a:endParaRPr lang="en-US"/>
          </a:p>
        </p:txBody>
      </p:sp>
      <p:sp>
        <p:nvSpPr>
          <p:cNvPr id="9248" name="Freeform 76"/>
          <p:cNvSpPr>
            <a:spLocks noChangeArrowheads="1"/>
          </p:cNvSpPr>
          <p:nvPr/>
        </p:nvSpPr>
        <p:spPr bwMode="auto">
          <a:xfrm rot="1020000">
            <a:off x="1601788" y="5254625"/>
            <a:ext cx="1689100" cy="477838"/>
          </a:xfrm>
          <a:custGeom>
            <a:avLst/>
            <a:gdLst>
              <a:gd name="T0" fmla="*/ 0 w 1064"/>
              <a:gd name="T1" fmla="*/ 2147483647 h 301"/>
              <a:gd name="T2" fmla="*/ 2147483647 w 1064"/>
              <a:gd name="T3" fmla="*/ 2147483647 h 301"/>
              <a:gd name="T4" fmla="*/ 2147483647 w 1064"/>
              <a:gd name="T5" fmla="*/ 2147483647 h 301"/>
              <a:gd name="T6" fmla="*/ 2147483647 w 1064"/>
              <a:gd name="T7" fmla="*/ 2147483647 h 301"/>
              <a:gd name="T8" fmla="*/ 2147483647 w 1064"/>
              <a:gd name="T9" fmla="*/ 2147483647 h 301"/>
              <a:gd name="T10" fmla="*/ 2147483647 w 1064"/>
              <a:gd name="T11" fmla="*/ 2147483647 h 301"/>
              <a:gd name="T12" fmla="*/ 2147483647 w 1064"/>
              <a:gd name="T13" fmla="*/ 2147483647 h 301"/>
              <a:gd name="T14" fmla="*/ 2147483647 w 1064"/>
              <a:gd name="T15" fmla="*/ 2147483647 h 301"/>
              <a:gd name="T16" fmla="*/ 0 60000 65536"/>
              <a:gd name="T17" fmla="*/ 0 60000 65536"/>
              <a:gd name="T18" fmla="*/ 0 60000 65536"/>
              <a:gd name="T19" fmla="*/ 0 60000 65536"/>
              <a:gd name="T20" fmla="*/ 0 60000 65536"/>
              <a:gd name="T21" fmla="*/ 0 60000 65536"/>
              <a:gd name="T22" fmla="*/ 0 60000 65536"/>
              <a:gd name="T23" fmla="*/ 0 60000 65536"/>
              <a:gd name="T24" fmla="*/ 0 w 1064"/>
              <a:gd name="T25" fmla="*/ 0 h 301"/>
              <a:gd name="T26" fmla="*/ 1064 w 1064"/>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4" h="301">
                <a:moveTo>
                  <a:pt x="0" y="15"/>
                </a:moveTo>
                <a:cubicBezTo>
                  <a:pt x="90" y="19"/>
                  <a:pt x="237" y="0"/>
                  <a:pt x="320" y="55"/>
                </a:cubicBezTo>
                <a:cubicBezTo>
                  <a:pt x="339" y="84"/>
                  <a:pt x="357" y="118"/>
                  <a:pt x="368" y="151"/>
                </a:cubicBezTo>
                <a:cubicBezTo>
                  <a:pt x="376" y="284"/>
                  <a:pt x="348" y="301"/>
                  <a:pt x="464" y="287"/>
                </a:cubicBezTo>
                <a:cubicBezTo>
                  <a:pt x="495" y="241"/>
                  <a:pt x="535" y="223"/>
                  <a:pt x="584" y="199"/>
                </a:cubicBezTo>
                <a:cubicBezTo>
                  <a:pt x="627" y="202"/>
                  <a:pt x="669" y="203"/>
                  <a:pt x="712" y="207"/>
                </a:cubicBezTo>
                <a:cubicBezTo>
                  <a:pt x="764" y="212"/>
                  <a:pt x="807" y="247"/>
                  <a:pt x="856" y="263"/>
                </a:cubicBezTo>
                <a:cubicBezTo>
                  <a:pt x="995" y="252"/>
                  <a:pt x="925" y="255"/>
                  <a:pt x="1064" y="255"/>
                </a:cubicBezTo>
              </a:path>
            </a:pathLst>
          </a:custGeom>
          <a:noFill/>
          <a:ln w="9360" cap="sq">
            <a:solidFill>
              <a:srgbClr val="000000"/>
            </a:solidFill>
            <a:round/>
            <a:headEnd/>
            <a:tailEnd/>
          </a:ln>
        </p:spPr>
        <p:txBody>
          <a:bodyPr wrap="none" anchor="ctr"/>
          <a:lstStyle/>
          <a:p>
            <a:endParaRPr lang="en-US"/>
          </a:p>
        </p:txBody>
      </p:sp>
      <p:sp>
        <p:nvSpPr>
          <p:cNvPr id="9249" name="Line 77"/>
          <p:cNvSpPr>
            <a:spLocks noChangeShapeType="1"/>
          </p:cNvSpPr>
          <p:nvPr/>
        </p:nvSpPr>
        <p:spPr bwMode="auto">
          <a:xfrm>
            <a:off x="1752600" y="6629400"/>
            <a:ext cx="1524000" cy="1588"/>
          </a:xfrm>
          <a:prstGeom prst="line">
            <a:avLst/>
          </a:prstGeom>
          <a:noFill/>
          <a:ln w="9360" cap="sq">
            <a:solidFill>
              <a:srgbClr val="0000FF"/>
            </a:solidFill>
            <a:miter lim="800000"/>
            <a:headEnd/>
            <a:tailEnd/>
          </a:ln>
        </p:spPr>
        <p:txBody>
          <a:bodyPr/>
          <a:lstStyle/>
          <a:p>
            <a:endParaRPr lang="en-US"/>
          </a:p>
        </p:txBody>
      </p:sp>
      <p:sp>
        <p:nvSpPr>
          <p:cNvPr id="9250" name="Line 78"/>
          <p:cNvSpPr>
            <a:spLocks noChangeShapeType="1"/>
          </p:cNvSpPr>
          <p:nvPr/>
        </p:nvSpPr>
        <p:spPr bwMode="auto">
          <a:xfrm>
            <a:off x="6324600" y="5257800"/>
            <a:ext cx="1219200" cy="0"/>
          </a:xfrm>
          <a:prstGeom prst="line">
            <a:avLst/>
          </a:prstGeom>
          <a:noFill/>
          <a:ln w="9360" cap="sq">
            <a:solidFill>
              <a:srgbClr val="0000FF"/>
            </a:solidFill>
            <a:miter lim="800000"/>
            <a:headEnd/>
            <a:tailEnd/>
          </a:ln>
        </p:spPr>
        <p:txBody>
          <a:bodyPr/>
          <a:lstStyle/>
          <a:p>
            <a:endParaRPr lang="en-US"/>
          </a:p>
        </p:txBody>
      </p:sp>
      <p:sp>
        <p:nvSpPr>
          <p:cNvPr id="9251" name="Line 79"/>
          <p:cNvSpPr>
            <a:spLocks noChangeShapeType="1"/>
          </p:cNvSpPr>
          <p:nvPr/>
        </p:nvSpPr>
        <p:spPr bwMode="auto">
          <a:xfrm>
            <a:off x="1524000" y="5867400"/>
            <a:ext cx="1524000" cy="1588"/>
          </a:xfrm>
          <a:prstGeom prst="line">
            <a:avLst/>
          </a:prstGeom>
          <a:noFill/>
          <a:ln w="9360" cap="sq">
            <a:solidFill>
              <a:srgbClr val="0000FF"/>
            </a:solidFill>
            <a:miter lim="800000"/>
            <a:headEnd/>
            <a:tailEnd/>
          </a:ln>
        </p:spPr>
        <p:txBody>
          <a:bodyPr/>
          <a:lstStyle/>
          <a:p>
            <a:endParaRPr lang="en-US"/>
          </a:p>
        </p:txBody>
      </p:sp>
      <p:sp>
        <p:nvSpPr>
          <p:cNvPr id="9252" name="Line 80"/>
          <p:cNvSpPr>
            <a:spLocks noChangeShapeType="1"/>
          </p:cNvSpPr>
          <p:nvPr/>
        </p:nvSpPr>
        <p:spPr bwMode="auto">
          <a:xfrm>
            <a:off x="1524000" y="6248400"/>
            <a:ext cx="1676400" cy="1588"/>
          </a:xfrm>
          <a:prstGeom prst="line">
            <a:avLst/>
          </a:prstGeom>
          <a:noFill/>
          <a:ln w="9360" cap="sq">
            <a:solidFill>
              <a:srgbClr val="0000FF"/>
            </a:solidFill>
            <a:miter lim="800000"/>
            <a:headEnd/>
            <a:tailEnd/>
          </a:ln>
        </p:spPr>
        <p:txBody>
          <a:bodyPr/>
          <a:lstStyle/>
          <a:p>
            <a:endParaRPr lang="en-US"/>
          </a:p>
        </p:txBody>
      </p:sp>
      <p:sp>
        <p:nvSpPr>
          <p:cNvPr id="9253" name="Line 81"/>
          <p:cNvSpPr>
            <a:spLocks noChangeShapeType="1"/>
          </p:cNvSpPr>
          <p:nvPr/>
        </p:nvSpPr>
        <p:spPr bwMode="auto">
          <a:xfrm>
            <a:off x="1524000" y="5410200"/>
            <a:ext cx="609600" cy="1588"/>
          </a:xfrm>
          <a:prstGeom prst="line">
            <a:avLst/>
          </a:prstGeom>
          <a:noFill/>
          <a:ln w="9360" cap="sq">
            <a:solidFill>
              <a:srgbClr val="0000FF"/>
            </a:solidFill>
            <a:miter lim="800000"/>
            <a:headEnd/>
            <a:tailEnd/>
          </a:ln>
        </p:spPr>
        <p:txBody>
          <a:bodyPr/>
          <a:lstStyle/>
          <a:p>
            <a:endParaRPr lang="en-US"/>
          </a:p>
        </p:txBody>
      </p:sp>
      <p:sp>
        <p:nvSpPr>
          <p:cNvPr id="9254" name="Line 82"/>
          <p:cNvSpPr>
            <a:spLocks noChangeShapeType="1"/>
          </p:cNvSpPr>
          <p:nvPr/>
        </p:nvSpPr>
        <p:spPr bwMode="auto">
          <a:xfrm>
            <a:off x="6629400" y="838200"/>
            <a:ext cx="914400" cy="1588"/>
          </a:xfrm>
          <a:prstGeom prst="line">
            <a:avLst/>
          </a:prstGeom>
          <a:noFill/>
          <a:ln w="9360" cap="sq">
            <a:solidFill>
              <a:srgbClr val="0000FF"/>
            </a:solidFill>
            <a:miter lim="800000"/>
            <a:headEnd/>
            <a:tailEnd/>
          </a:ln>
        </p:spPr>
        <p:txBody>
          <a:bodyPr/>
          <a:lstStyle/>
          <a:p>
            <a:endParaRPr lang="en-US"/>
          </a:p>
        </p:txBody>
      </p:sp>
      <p:sp>
        <p:nvSpPr>
          <p:cNvPr id="9255" name="Line 83"/>
          <p:cNvSpPr>
            <a:spLocks noChangeShapeType="1"/>
          </p:cNvSpPr>
          <p:nvPr/>
        </p:nvSpPr>
        <p:spPr bwMode="auto">
          <a:xfrm>
            <a:off x="6553200" y="1143000"/>
            <a:ext cx="914400" cy="1588"/>
          </a:xfrm>
          <a:prstGeom prst="line">
            <a:avLst/>
          </a:prstGeom>
          <a:noFill/>
          <a:ln w="9360" cap="sq">
            <a:solidFill>
              <a:srgbClr val="0000FF"/>
            </a:solidFill>
            <a:miter lim="800000"/>
            <a:headEnd/>
            <a:tailEnd/>
          </a:ln>
        </p:spPr>
        <p:txBody>
          <a:bodyPr/>
          <a:lstStyle/>
          <a:p>
            <a:endParaRPr lang="en-US"/>
          </a:p>
        </p:txBody>
      </p:sp>
      <p:sp>
        <p:nvSpPr>
          <p:cNvPr id="233556" name="AutoShape 84"/>
          <p:cNvSpPr>
            <a:spLocks noChangeArrowheads="1"/>
          </p:cNvSpPr>
          <p:nvPr/>
        </p:nvSpPr>
        <p:spPr bwMode="auto">
          <a:xfrm>
            <a:off x="3505200" y="914400"/>
            <a:ext cx="381000" cy="304800"/>
          </a:xfrm>
          <a:prstGeom prst="star5">
            <a:avLst/>
          </a:prstGeom>
          <a:solidFill>
            <a:srgbClr val="FF0000"/>
          </a:solidFill>
          <a:ln w="9360" cap="sq">
            <a:solidFill>
              <a:srgbClr val="FF0000"/>
            </a:solidFill>
            <a:miter lim="800000"/>
            <a:headEnd/>
            <a:tailEnd/>
          </a:ln>
          <a:effectLst/>
        </p:spPr>
        <p:txBody>
          <a:bodyPr wrap="none" anchor="ctr"/>
          <a:lstStyle/>
          <a:p>
            <a:pPr>
              <a:defRPr/>
            </a:pPr>
            <a:endParaRPr lang="en-US"/>
          </a:p>
        </p:txBody>
      </p:sp>
      <p:sp>
        <p:nvSpPr>
          <p:cNvPr id="9257" name="Rectangle 85"/>
          <p:cNvSpPr>
            <a:spLocks noChangeArrowheads="1"/>
          </p:cNvSpPr>
          <p:nvPr/>
        </p:nvSpPr>
        <p:spPr bwMode="auto">
          <a:xfrm>
            <a:off x="3810000" y="1143000"/>
            <a:ext cx="685800" cy="304800"/>
          </a:xfrm>
          <a:prstGeom prst="rect">
            <a:avLst/>
          </a:prstGeom>
          <a:noFill/>
          <a:ln w="9525">
            <a:noFill/>
            <a:round/>
            <a:headEnd/>
            <a:tailEnd/>
          </a:ln>
        </p:spPr>
        <p:txBody>
          <a:bodyPr wrap="none" lIns="90000" tIns="46800" rIns="90000" bIns="46800" anchor="ctr"/>
          <a:lstStyle/>
          <a:p>
            <a:pPr algn="ct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1800" b="1" dirty="0">
                <a:solidFill>
                  <a:srgbClr val="002060"/>
                </a:solidFill>
                <a:latin typeface="+mj-lt"/>
                <a:cs typeface="Times New Roman" pitchFamily="18" charset="0"/>
              </a:rPr>
              <a:t>HÀ NỘI</a:t>
            </a:r>
          </a:p>
        </p:txBody>
      </p:sp>
      <p:sp>
        <p:nvSpPr>
          <p:cNvPr id="233558" name="Line 86"/>
          <p:cNvSpPr>
            <a:spLocks noChangeShapeType="1"/>
          </p:cNvSpPr>
          <p:nvPr/>
        </p:nvSpPr>
        <p:spPr bwMode="auto">
          <a:xfrm>
            <a:off x="3886200" y="3276600"/>
            <a:ext cx="2438400" cy="1588"/>
          </a:xfrm>
          <a:prstGeom prst="line">
            <a:avLst/>
          </a:prstGeom>
          <a:noFill/>
          <a:ln w="34920" cap="sq">
            <a:solidFill>
              <a:srgbClr val="FF0000"/>
            </a:solidFill>
            <a:miter lim="800000"/>
            <a:headEnd/>
            <a:tailEnd/>
          </a:ln>
        </p:spPr>
        <p:txBody>
          <a:bodyPr/>
          <a:lstStyle/>
          <a:p>
            <a:endParaRPr lang="en-US"/>
          </a:p>
        </p:txBody>
      </p:sp>
      <p:sp>
        <p:nvSpPr>
          <p:cNvPr id="9259" name="Rectangle 87"/>
          <p:cNvSpPr>
            <a:spLocks noChangeArrowheads="1"/>
          </p:cNvSpPr>
          <p:nvPr/>
        </p:nvSpPr>
        <p:spPr bwMode="auto">
          <a:xfrm>
            <a:off x="5638800" y="3048000"/>
            <a:ext cx="1447800" cy="228600"/>
          </a:xfrm>
          <a:prstGeom prst="rect">
            <a:avLst/>
          </a:prstGeom>
          <a:noFill/>
          <a:ln w="9525">
            <a:noFill/>
            <a:round/>
            <a:headEnd/>
            <a:tailEnd/>
          </a:ln>
        </p:spPr>
        <p:txBody>
          <a:bodyPr wrap="none" lIns="90000" tIns="46800" rIns="90000" bIns="46800" anchor="ctr"/>
          <a:lstStyle/>
          <a:p>
            <a:pPr algn="ct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i="1" dirty="0" err="1">
                <a:solidFill>
                  <a:srgbClr val="000000"/>
                </a:solidFill>
                <a:latin typeface="Times New Roman" pitchFamily="18" charset="0"/>
                <a:cs typeface="Times New Roman" pitchFamily="18" charset="0"/>
              </a:rPr>
              <a:t>Vĩ</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tuyến</a:t>
            </a:r>
            <a:r>
              <a:rPr lang="en-US" sz="2400" b="1" i="1" dirty="0">
                <a:solidFill>
                  <a:srgbClr val="000000"/>
                </a:solidFill>
                <a:latin typeface="Times New Roman" pitchFamily="18" charset="0"/>
                <a:cs typeface="Times New Roman" pitchFamily="18" charset="0"/>
              </a:rPr>
              <a:t> 16</a:t>
            </a:r>
          </a:p>
        </p:txBody>
      </p:sp>
      <p:sp>
        <p:nvSpPr>
          <p:cNvPr id="233560" name="Freeform 88"/>
          <p:cNvSpPr>
            <a:spLocks noChangeArrowheads="1"/>
          </p:cNvSpPr>
          <p:nvPr/>
        </p:nvSpPr>
        <p:spPr bwMode="auto">
          <a:xfrm rot="16320000" flipH="1">
            <a:off x="4459288" y="5753100"/>
            <a:ext cx="838200" cy="914400"/>
          </a:xfrm>
          <a:custGeom>
            <a:avLst/>
            <a:gdLst>
              <a:gd name="T0" fmla="*/ 0 w 200"/>
              <a:gd name="T1" fmla="*/ 2147483647 h 291"/>
              <a:gd name="T2" fmla="*/ 2147483647 w 200"/>
              <a:gd name="T3" fmla="*/ 2147483647 h 291"/>
              <a:gd name="T4" fmla="*/ 2147483647 w 200"/>
              <a:gd name="T5" fmla="*/ 2147483647 h 291"/>
              <a:gd name="T6" fmla="*/ 2147483647 w 200"/>
              <a:gd name="T7" fmla="*/ 2147483647 h 291"/>
              <a:gd name="T8" fmla="*/ 2147483647 w 200"/>
              <a:gd name="T9" fmla="*/ 2147483647 h 291"/>
              <a:gd name="T10" fmla="*/ 2147483647 w 200"/>
              <a:gd name="T11" fmla="*/ 2147483647 h 291"/>
              <a:gd name="T12" fmla="*/ 2147483647 w 200"/>
              <a:gd name="T13" fmla="*/ 2147483647 h 291"/>
              <a:gd name="T14" fmla="*/ 2147483647 w 200"/>
              <a:gd name="T15" fmla="*/ 2147483647 h 291"/>
              <a:gd name="T16" fmla="*/ 2147483647 w 200"/>
              <a:gd name="T17" fmla="*/ 2147483647 h 291"/>
              <a:gd name="T18" fmla="*/ 2147483647 w 200"/>
              <a:gd name="T19" fmla="*/ 2147483647 h 291"/>
              <a:gd name="T20" fmla="*/ 2147483647 w 200"/>
              <a:gd name="T21" fmla="*/ 0 h 291"/>
              <a:gd name="T22" fmla="*/ 2147483647 w 200"/>
              <a:gd name="T23" fmla="*/ 2147483647 h 291"/>
              <a:gd name="T24" fmla="*/ 0 w 200"/>
              <a:gd name="T25" fmla="*/ 2147483647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291"/>
              <a:gd name="T41" fmla="*/ 200 w 200"/>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291">
                <a:moveTo>
                  <a:pt x="0" y="57"/>
                </a:moveTo>
                <a:lnTo>
                  <a:pt x="29" y="49"/>
                </a:lnTo>
                <a:lnTo>
                  <a:pt x="80" y="166"/>
                </a:lnTo>
                <a:lnTo>
                  <a:pt x="80" y="219"/>
                </a:lnTo>
                <a:lnTo>
                  <a:pt x="81" y="291"/>
                </a:lnTo>
                <a:lnTo>
                  <a:pt x="200" y="278"/>
                </a:lnTo>
                <a:lnTo>
                  <a:pt x="163" y="176"/>
                </a:lnTo>
                <a:lnTo>
                  <a:pt x="141" y="131"/>
                </a:lnTo>
                <a:lnTo>
                  <a:pt x="60" y="37"/>
                </a:lnTo>
                <a:lnTo>
                  <a:pt x="83" y="6"/>
                </a:lnTo>
                <a:lnTo>
                  <a:pt x="11" y="0"/>
                </a:lnTo>
                <a:lnTo>
                  <a:pt x="1" y="53"/>
                </a:lnTo>
                <a:lnTo>
                  <a:pt x="0" y="57"/>
                </a:lnTo>
                <a:close/>
              </a:path>
            </a:pathLst>
          </a:custGeom>
          <a:solidFill>
            <a:srgbClr val="006800"/>
          </a:solidFill>
          <a:ln w="38160">
            <a:solidFill>
              <a:srgbClr val="008000"/>
            </a:solidFill>
            <a:round/>
            <a:headEnd/>
            <a:tailEnd/>
          </a:ln>
        </p:spPr>
        <p:txBody>
          <a:bodyPr wrap="none" anchor="ctr"/>
          <a:lstStyle/>
          <a:p>
            <a:endParaRPr lang="en-US"/>
          </a:p>
        </p:txBody>
      </p:sp>
      <p:sp>
        <p:nvSpPr>
          <p:cNvPr id="233561" name="Freeform 89"/>
          <p:cNvSpPr>
            <a:spLocks noChangeArrowheads="1"/>
          </p:cNvSpPr>
          <p:nvPr/>
        </p:nvSpPr>
        <p:spPr bwMode="auto">
          <a:xfrm rot="11700000" flipH="1">
            <a:off x="3912299" y="341993"/>
            <a:ext cx="966977" cy="689200"/>
          </a:xfrm>
          <a:custGeom>
            <a:avLst/>
            <a:gdLst>
              <a:gd name="T0" fmla="*/ 0 w 200"/>
              <a:gd name="T1" fmla="*/ 2147483647 h 291"/>
              <a:gd name="T2" fmla="*/ 2147483647 w 200"/>
              <a:gd name="T3" fmla="*/ 2147483647 h 291"/>
              <a:gd name="T4" fmla="*/ 2147483647 w 200"/>
              <a:gd name="T5" fmla="*/ 2147483647 h 291"/>
              <a:gd name="T6" fmla="*/ 2147483647 w 200"/>
              <a:gd name="T7" fmla="*/ 2147483647 h 291"/>
              <a:gd name="T8" fmla="*/ 2147483647 w 200"/>
              <a:gd name="T9" fmla="*/ 2147483647 h 291"/>
              <a:gd name="T10" fmla="*/ 2147483647 w 200"/>
              <a:gd name="T11" fmla="*/ 2147483647 h 291"/>
              <a:gd name="T12" fmla="*/ 2147483647 w 200"/>
              <a:gd name="T13" fmla="*/ 2147483647 h 291"/>
              <a:gd name="T14" fmla="*/ 2147483647 w 200"/>
              <a:gd name="T15" fmla="*/ 2147483647 h 291"/>
              <a:gd name="T16" fmla="*/ 2147483647 w 200"/>
              <a:gd name="T17" fmla="*/ 2147483647 h 291"/>
              <a:gd name="T18" fmla="*/ 2147483647 w 200"/>
              <a:gd name="T19" fmla="*/ 2147483647 h 291"/>
              <a:gd name="T20" fmla="*/ 2147483647 w 200"/>
              <a:gd name="T21" fmla="*/ 0 h 291"/>
              <a:gd name="T22" fmla="*/ 2147483647 w 200"/>
              <a:gd name="T23" fmla="*/ 2147483647 h 291"/>
              <a:gd name="T24" fmla="*/ 0 w 200"/>
              <a:gd name="T25" fmla="*/ 2147483647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291"/>
              <a:gd name="T41" fmla="*/ 200 w 200"/>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291">
                <a:moveTo>
                  <a:pt x="0" y="57"/>
                </a:moveTo>
                <a:lnTo>
                  <a:pt x="29" y="49"/>
                </a:lnTo>
                <a:lnTo>
                  <a:pt x="80" y="166"/>
                </a:lnTo>
                <a:lnTo>
                  <a:pt x="80" y="219"/>
                </a:lnTo>
                <a:lnTo>
                  <a:pt x="81" y="291"/>
                </a:lnTo>
                <a:lnTo>
                  <a:pt x="200" y="278"/>
                </a:lnTo>
                <a:lnTo>
                  <a:pt x="163" y="176"/>
                </a:lnTo>
                <a:lnTo>
                  <a:pt x="141" y="131"/>
                </a:lnTo>
                <a:lnTo>
                  <a:pt x="60" y="37"/>
                </a:lnTo>
                <a:lnTo>
                  <a:pt x="83" y="6"/>
                </a:lnTo>
                <a:lnTo>
                  <a:pt x="11" y="0"/>
                </a:lnTo>
                <a:lnTo>
                  <a:pt x="1" y="53"/>
                </a:lnTo>
                <a:lnTo>
                  <a:pt x="0" y="57"/>
                </a:lnTo>
                <a:close/>
              </a:path>
            </a:pathLst>
          </a:custGeom>
          <a:solidFill>
            <a:srgbClr val="000000"/>
          </a:solidFill>
          <a:ln w="38160">
            <a:solidFill>
              <a:srgbClr val="008000"/>
            </a:solidFill>
            <a:round/>
            <a:headEnd/>
            <a:tailEnd/>
          </a:ln>
        </p:spPr>
        <p:txBody>
          <a:bodyPr wrap="none" anchor="ctr"/>
          <a:lstStyle/>
          <a:p>
            <a:endParaRPr lang="en-US"/>
          </a:p>
        </p:txBody>
      </p:sp>
      <p:sp>
        <p:nvSpPr>
          <p:cNvPr id="233564" name="AutoShape 92"/>
          <p:cNvSpPr>
            <a:spLocks/>
          </p:cNvSpPr>
          <p:nvPr/>
        </p:nvSpPr>
        <p:spPr bwMode="auto">
          <a:xfrm>
            <a:off x="3048000" y="381000"/>
            <a:ext cx="762000" cy="6019800"/>
          </a:xfrm>
          <a:prstGeom prst="leftBrace">
            <a:avLst>
              <a:gd name="adj1" fmla="val 65833"/>
              <a:gd name="adj2" fmla="val 50000"/>
            </a:avLst>
          </a:prstGeom>
          <a:noFill/>
          <a:ln w="9360" cap="sq">
            <a:solidFill>
              <a:srgbClr val="000000"/>
            </a:solidFill>
            <a:miter lim="800000"/>
            <a:headEnd/>
            <a:tailEnd/>
          </a:ln>
          <a:scene3d>
            <a:camera prst="legacyObliqueRight"/>
            <a:lightRig rig="legacyHarsh3" dir="t"/>
          </a:scene3d>
          <a:sp3d extrusionH="100000" prstMaterial="legacyMatte">
            <a:bevelT w="13500" h="13500" prst="angle"/>
            <a:bevelB w="13500" h="13500" prst="angle"/>
            <a:extrusionClr>
              <a:srgbClr val="663300"/>
            </a:extrusionClr>
          </a:sp3d>
        </p:spPr>
        <p:txBody>
          <a:bodyPr wrap="none" anchor="ctr">
            <a:flatTx/>
          </a:bodyPr>
          <a:lstStyle/>
          <a:p>
            <a:endParaRPr lang="en-US"/>
          </a:p>
        </p:txBody>
      </p:sp>
      <p:sp>
        <p:nvSpPr>
          <p:cNvPr id="233565" name="Text Box 93"/>
          <p:cNvSpPr txBox="1">
            <a:spLocks noChangeArrowheads="1"/>
          </p:cNvSpPr>
          <p:nvPr/>
        </p:nvSpPr>
        <p:spPr bwMode="auto">
          <a:xfrm>
            <a:off x="1371600" y="1828800"/>
            <a:ext cx="1676400" cy="2249488"/>
          </a:xfrm>
          <a:prstGeom prst="rect">
            <a:avLst/>
          </a:prstGeom>
          <a:noFill/>
          <a:ln w="9525">
            <a:noFill/>
            <a:round/>
            <a:headEnd/>
            <a:tailEnd/>
          </a:ln>
        </p:spPr>
        <p:txBody>
          <a:bodyPr lIns="90000" tIns="46800" rIns="90000" bIns="46800">
            <a:spAutoFit/>
          </a:bodyPr>
          <a:lstStyle/>
          <a:p>
            <a:pPr marL="571500" indent="-566738" defTabSz="449263">
              <a:buSzPct val="100000"/>
              <a:tabLst>
                <a:tab pos="571500" algn="l"/>
                <a:tab pos="1019175" algn="l"/>
                <a:tab pos="1468438" algn="l"/>
                <a:tab pos="1917700" algn="l"/>
                <a:tab pos="2366963" algn="l"/>
                <a:tab pos="2816225" algn="l"/>
                <a:tab pos="3265488" algn="l"/>
                <a:tab pos="3714750" algn="l"/>
                <a:tab pos="4164013" algn="l"/>
                <a:tab pos="4613275" algn="l"/>
                <a:tab pos="5062538" algn="l"/>
                <a:tab pos="5511800" algn="l"/>
                <a:tab pos="5961063" algn="l"/>
                <a:tab pos="6410325" algn="l"/>
                <a:tab pos="6859588" algn="l"/>
                <a:tab pos="7308850" algn="l"/>
                <a:tab pos="7758113" algn="l"/>
                <a:tab pos="8207375" algn="l"/>
                <a:tab pos="8656638" algn="l"/>
                <a:tab pos="9105900" algn="l"/>
                <a:tab pos="9555163" algn="l"/>
              </a:tabLst>
            </a:pPr>
            <a:endParaRPr lang="en-US" sz="2800" b="1" dirty="0">
              <a:solidFill>
                <a:srgbClr val="0000FF"/>
              </a:solidFill>
              <a:latin typeface="Arial" charset="0"/>
              <a:cs typeface="Arial" charset="0"/>
            </a:endParaRPr>
          </a:p>
          <a:p>
            <a:pPr marL="571500" indent="-566738" defTabSz="449263">
              <a:buSzPct val="100000"/>
              <a:tabLst>
                <a:tab pos="571500" algn="l"/>
                <a:tab pos="1019175" algn="l"/>
                <a:tab pos="1468438" algn="l"/>
                <a:tab pos="1917700" algn="l"/>
                <a:tab pos="2366963" algn="l"/>
                <a:tab pos="2816225" algn="l"/>
                <a:tab pos="3265488" algn="l"/>
                <a:tab pos="3714750" algn="l"/>
                <a:tab pos="4164013" algn="l"/>
                <a:tab pos="4613275" algn="l"/>
                <a:tab pos="5062538" algn="l"/>
                <a:tab pos="5511800" algn="l"/>
                <a:tab pos="5961063" algn="l"/>
                <a:tab pos="6410325" algn="l"/>
                <a:tab pos="6859588" algn="l"/>
                <a:tab pos="7308850" algn="l"/>
                <a:tab pos="7758113" algn="l"/>
                <a:tab pos="8207375" algn="l"/>
                <a:tab pos="8656638" algn="l"/>
                <a:tab pos="9105900" algn="l"/>
                <a:tab pos="9555163" algn="l"/>
              </a:tabLst>
            </a:pPr>
            <a:r>
              <a:rPr lang="en-US" sz="2800" b="1" dirty="0">
                <a:solidFill>
                  <a:srgbClr val="0000FF"/>
                </a:solidFill>
                <a:latin typeface="Arial" charset="0"/>
                <a:cs typeface="Arial" charset="0"/>
              </a:rPr>
              <a:t>       </a:t>
            </a:r>
            <a:r>
              <a:rPr lang="en-US" sz="2800" b="1" dirty="0" err="1">
                <a:solidFill>
                  <a:srgbClr val="002060"/>
                </a:solidFill>
                <a:latin typeface="Times New Roman" pitchFamily="18" charset="0"/>
                <a:cs typeface="Times New Roman" pitchFamily="18" charset="0"/>
              </a:rPr>
              <a:t>Hơn</a:t>
            </a:r>
            <a:r>
              <a:rPr lang="en-US" sz="2800" b="1" dirty="0">
                <a:solidFill>
                  <a:srgbClr val="002060"/>
                </a:solidFill>
                <a:latin typeface="Times New Roman" pitchFamily="18" charset="0"/>
                <a:cs typeface="Times New Roman" pitchFamily="18" charset="0"/>
              </a:rPr>
              <a:t> 6 </a:t>
            </a:r>
            <a:r>
              <a:rPr lang="en-US" sz="2800" b="1" dirty="0" err="1">
                <a:solidFill>
                  <a:srgbClr val="002060"/>
                </a:solidFill>
                <a:latin typeface="Times New Roman" pitchFamily="18" charset="0"/>
                <a:cs typeface="Times New Roman" pitchFamily="18" charset="0"/>
              </a:rPr>
              <a:t>vạn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Nhật</a:t>
            </a:r>
            <a:endParaRPr lang="en-US" sz="2800" b="1" dirty="0">
              <a:solidFill>
                <a:srgbClr val="002060"/>
              </a:solidFill>
              <a:latin typeface="Times New Roman" pitchFamily="18" charset="0"/>
              <a:cs typeface="Times New Roman" pitchFamily="18" charset="0"/>
            </a:endParaRPr>
          </a:p>
        </p:txBody>
      </p:sp>
      <p:sp>
        <p:nvSpPr>
          <p:cNvPr id="94" name="TextBox 93"/>
          <p:cNvSpPr txBox="1">
            <a:spLocks noChangeArrowheads="1"/>
          </p:cNvSpPr>
          <p:nvPr/>
        </p:nvSpPr>
        <p:spPr bwMode="auto">
          <a:xfrm>
            <a:off x="5029200" y="838200"/>
            <a:ext cx="3124200" cy="461963"/>
          </a:xfrm>
          <a:prstGeom prst="rect">
            <a:avLst/>
          </a:prstGeom>
          <a:solidFill>
            <a:srgbClr val="FFFFFF"/>
          </a:solidFill>
          <a:ln w="9525">
            <a:noFill/>
            <a:miter lim="800000"/>
            <a:headEnd/>
            <a:tailEnd/>
          </a:ln>
        </p:spPr>
        <p:txBody>
          <a:bodyPr>
            <a:spAutoFit/>
          </a:bodyPr>
          <a:lstStyle/>
          <a:p>
            <a:r>
              <a:rPr lang="en-US" sz="2400" b="1" dirty="0">
                <a:solidFill>
                  <a:srgbClr val="002060"/>
                </a:solidFill>
                <a:latin typeface="Times New Roman" pitchFamily="18" charset="0"/>
                <a:cs typeface="Times New Roman" pitchFamily="18" charset="0"/>
              </a:rPr>
              <a:t>20 </a:t>
            </a:r>
            <a:r>
              <a:rPr lang="en-US" sz="2400" b="1" dirty="0" err="1">
                <a:solidFill>
                  <a:srgbClr val="002060"/>
                </a:solidFill>
                <a:latin typeface="Times New Roman" pitchFamily="18" charset="0"/>
                <a:cs typeface="Times New Roman" pitchFamily="18" charset="0"/>
              </a:rPr>
              <a:t>vạn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quânTưởng</a:t>
            </a:r>
            <a:endParaRPr lang="en-US" sz="2400" b="1" dirty="0">
              <a:solidFill>
                <a:srgbClr val="002060"/>
              </a:solidFill>
              <a:latin typeface="Times New Roman" pitchFamily="18" charset="0"/>
              <a:cs typeface="Times New Roman" pitchFamily="18" charset="0"/>
            </a:endParaRPr>
          </a:p>
        </p:txBody>
      </p:sp>
      <p:sp>
        <p:nvSpPr>
          <p:cNvPr id="95" name="TextBox 94"/>
          <p:cNvSpPr txBox="1">
            <a:spLocks noChangeArrowheads="1"/>
          </p:cNvSpPr>
          <p:nvPr/>
        </p:nvSpPr>
        <p:spPr bwMode="auto">
          <a:xfrm>
            <a:off x="5181600" y="6019800"/>
            <a:ext cx="2286000" cy="461665"/>
          </a:xfrm>
          <a:prstGeom prst="rect">
            <a:avLst/>
          </a:prstGeom>
          <a:solidFill>
            <a:srgbClr val="FFFFFF"/>
          </a:solidFill>
          <a:ln w="9525">
            <a:noFill/>
            <a:miter lim="800000"/>
            <a:headEnd/>
            <a:tailEnd/>
          </a:ln>
        </p:spPr>
        <p:txBody>
          <a:bodyPr wrap="square">
            <a:spAutoFit/>
          </a:bodyPr>
          <a:lstStyle/>
          <a:p>
            <a:pPr algn="just"/>
            <a:r>
              <a:rPr lang="en-US" sz="2400" b="1" dirty="0">
                <a:solidFill>
                  <a:srgbClr val="002060"/>
                </a:solidFill>
                <a:latin typeface="Times New Roman" pitchFamily="18" charset="0"/>
                <a:cs typeface="Times New Roman" pitchFamily="18" charset="0"/>
              </a:rPr>
              <a:t>1 </a:t>
            </a:r>
            <a:r>
              <a:rPr lang="en-US" sz="2400" b="1" dirty="0" err="1">
                <a:solidFill>
                  <a:srgbClr val="002060"/>
                </a:solidFill>
                <a:latin typeface="Times New Roman" pitchFamily="18" charset="0"/>
                <a:cs typeface="Times New Roman" pitchFamily="18" charset="0"/>
              </a:rPr>
              <a:t>vạn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quânAnh</a:t>
            </a:r>
            <a:endParaRPr lang="en-US" sz="2400" b="1" dirty="0">
              <a:solidFill>
                <a:srgbClr val="00206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repeatCount="3000" fill="hold" grpId="0" nodeType="afterEffect">
                                  <p:stCondLst>
                                    <p:cond delay="0"/>
                                  </p:stCondLst>
                                  <p:childTnLst>
                                    <p:animScale>
                                      <p:cBhvr additive="repl">
                                        <p:cTn id="6" dur="1000" fill="hold"/>
                                        <p:tgtEl>
                                          <p:spTgt spid="233558"/>
                                        </p:tgtEl>
                                      </p:cBhvr>
                                      <p:to x="150000" y="150000"/>
                                    </p:animScale>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checkerboard(across)">
                                      <p:cBhvr>
                                        <p:cTn id="11" dur="500"/>
                                        <p:tgtEl>
                                          <p:spTgt spid="94"/>
                                        </p:tgtEl>
                                      </p:cBhvr>
                                    </p:animEffect>
                                  </p:childTnLst>
                                </p:cTn>
                              </p:par>
                              <p:par>
                                <p:cTn id="12" presetID="13" presetClass="entr" presetSubtype="16" repeatCount="3000" fill="hold" grpId="0" nodeType="withEffect">
                                  <p:stCondLst>
                                    <p:cond delay="0"/>
                                  </p:stCondLst>
                                  <p:childTnLst>
                                    <p:set>
                                      <p:cBhvr additive="repl">
                                        <p:cTn id="13" dur="1" fill="hold">
                                          <p:stCondLst>
                                            <p:cond delay="0"/>
                                          </p:stCondLst>
                                        </p:cTn>
                                        <p:tgtEl>
                                          <p:spTgt spid="233561"/>
                                        </p:tgtEl>
                                        <p:attrNameLst>
                                          <p:attrName>style.visibility</p:attrName>
                                        </p:attrNameLst>
                                      </p:cBhvr>
                                      <p:to>
                                        <p:strVal val="visible"/>
                                      </p:to>
                                    </p:set>
                                    <p:animEffect transition="in" filter="plus(in)">
                                      <p:cBhvr additive="repl">
                                        <p:cTn id="14" dur="500"/>
                                        <p:tgtEl>
                                          <p:spTgt spid="23356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checkerboard(across)">
                                      <p:cBhvr>
                                        <p:cTn id="19" dur="500"/>
                                        <p:tgtEl>
                                          <p:spTgt spid="95"/>
                                        </p:tgtEl>
                                      </p:cBhvr>
                                    </p:animEffect>
                                  </p:childTnLst>
                                </p:cTn>
                              </p:par>
                              <p:par>
                                <p:cTn id="20" presetID="5" presetClass="entr" presetSubtype="10" repeatCount="3000" fill="hold" grpId="0" nodeType="withEffect">
                                  <p:stCondLst>
                                    <p:cond delay="0"/>
                                  </p:stCondLst>
                                  <p:childTnLst>
                                    <p:set>
                                      <p:cBhvr additive="repl">
                                        <p:cTn id="21" dur="1" fill="hold">
                                          <p:stCondLst>
                                            <p:cond delay="0"/>
                                          </p:stCondLst>
                                        </p:cTn>
                                        <p:tgtEl>
                                          <p:spTgt spid="233560"/>
                                        </p:tgtEl>
                                        <p:attrNameLst>
                                          <p:attrName>style.visibility</p:attrName>
                                        </p:attrNameLst>
                                      </p:cBhvr>
                                      <p:to>
                                        <p:strVal val="visible"/>
                                      </p:to>
                                    </p:set>
                                    <p:animEffect transition="in" filter="checkerboard(across)">
                                      <p:cBhvr additive="repl">
                                        <p:cTn id="22" dur="500"/>
                                        <p:tgtEl>
                                          <p:spTgt spid="23356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additive="repl">
                                        <p:cTn id="26" dur="1" fill="hold">
                                          <p:stCondLst>
                                            <p:cond delay="0"/>
                                          </p:stCondLst>
                                        </p:cTn>
                                        <p:tgtEl>
                                          <p:spTgt spid="233564"/>
                                        </p:tgtEl>
                                        <p:attrNameLst>
                                          <p:attrName>style.visibility</p:attrName>
                                        </p:attrNameLst>
                                      </p:cBhvr>
                                      <p:to>
                                        <p:strVal val="visible"/>
                                      </p:to>
                                    </p:set>
                                    <p:animEffect transition="in" filter="checkerboard(across)">
                                      <p:cBhvr additive="repl">
                                        <p:cTn id="27" dur="500"/>
                                        <p:tgtEl>
                                          <p:spTgt spid="233564"/>
                                        </p:tgtEl>
                                      </p:cBhvr>
                                    </p:animEffect>
                                  </p:childTnLst>
                                </p:cTn>
                              </p:par>
                              <p:par>
                                <p:cTn id="28" presetID="8" presetClass="entr" presetSubtype="16" fill="hold" nodeType="withEffect">
                                  <p:stCondLst>
                                    <p:cond delay="0"/>
                                  </p:stCondLst>
                                  <p:childTnLst>
                                    <p:set>
                                      <p:cBhvr additive="repl">
                                        <p:cTn id="29" dur="1" fill="hold">
                                          <p:stCondLst>
                                            <p:cond delay="0"/>
                                          </p:stCondLst>
                                        </p:cTn>
                                        <p:tgtEl>
                                          <p:spTgt spid="233565"/>
                                        </p:tgtEl>
                                        <p:attrNameLst>
                                          <p:attrName>style.visibility</p:attrName>
                                        </p:attrNameLst>
                                      </p:cBhvr>
                                      <p:to>
                                        <p:strVal val="visible"/>
                                      </p:to>
                                    </p:set>
                                    <p:animEffect transition="in" filter="diamond(in)">
                                      <p:cBhvr additive="repl">
                                        <p:cTn id="30" dur="2000"/>
                                        <p:tgtEl>
                                          <p:spTgt spid="233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58" grpId="0" animBg="1"/>
      <p:bldP spid="233560" grpId="0" animBg="1"/>
      <p:bldP spid="233561" grpId="0" animBg="1"/>
      <p:bldP spid="233564" grpId="0" animBg="1"/>
      <p:bldP spid="94" grpId="0" animBg="1"/>
      <p:bldP spid="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4"/>
          <p:cNvPicPr>
            <a:picLocks noChangeAspect="1" noChangeArrowheads="1"/>
          </p:cNvPicPr>
          <p:nvPr/>
        </p:nvPicPr>
        <p:blipFill>
          <a:blip r:embed="rId4"/>
          <a:srcRect/>
          <a:stretch>
            <a:fillRect/>
          </a:stretch>
        </p:blipFill>
        <p:spPr bwMode="auto">
          <a:xfrm>
            <a:off x="4648200" y="762000"/>
            <a:ext cx="4267200" cy="5410200"/>
          </a:xfrm>
          <a:prstGeom prst="rect">
            <a:avLst/>
          </a:prstGeom>
          <a:noFill/>
          <a:ln w="9360" cap="sq">
            <a:solidFill>
              <a:srgbClr val="0033CC"/>
            </a:solidFill>
            <a:miter lim="800000"/>
            <a:headEnd/>
            <a:tailEnd/>
          </a:ln>
        </p:spPr>
      </p:pic>
      <p:graphicFrame>
        <p:nvGraphicFramePr>
          <p:cNvPr id="1026" name="Object 7"/>
          <p:cNvGraphicFramePr>
            <a:graphicFrameLocks noChangeAspect="1"/>
          </p:cNvGraphicFramePr>
          <p:nvPr>
            <p:extLst>
              <p:ext uri="{D42A27DB-BD31-4B8C-83A1-F6EECF244321}">
                <p14:modId xmlns:p14="http://schemas.microsoft.com/office/powerpoint/2010/main" val="3317601022"/>
              </p:ext>
            </p:extLst>
          </p:nvPr>
        </p:nvGraphicFramePr>
        <p:xfrm>
          <a:off x="68915" y="800100"/>
          <a:ext cx="4503085" cy="5372100"/>
        </p:xfrm>
        <a:graphic>
          <a:graphicData uri="http://schemas.openxmlformats.org/presentationml/2006/ole">
            <mc:AlternateContent xmlns:mc="http://schemas.openxmlformats.org/markup-compatibility/2006">
              <mc:Choice xmlns:v="urn:schemas-microsoft-com:vml" Requires="v">
                <p:oleObj spid="_x0000_s1178" r:id="rId5" imgW="3809524" imgH="4944165" progId="PBrush">
                  <p:embed/>
                </p:oleObj>
              </mc:Choice>
              <mc:Fallback>
                <p:oleObj r:id="rId5" imgW="3809524" imgH="4944165" progId="PBrush">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5" y="800100"/>
                        <a:ext cx="4503085" cy="5372100"/>
                      </a:xfrm>
                      <a:prstGeom prst="rect">
                        <a:avLst/>
                      </a:prstGeom>
                      <a:noFill/>
                      <a:extLst/>
                    </p:spPr>
                  </p:pic>
                </p:oleObj>
              </mc:Fallback>
            </mc:AlternateContent>
          </a:graphicData>
        </a:graphic>
      </p:graphicFrame>
      <p:sp>
        <p:nvSpPr>
          <p:cNvPr id="1028" name="Rectangle 8"/>
          <p:cNvSpPr>
            <a:spLocks noChangeArrowheads="1"/>
          </p:cNvSpPr>
          <p:nvPr/>
        </p:nvSpPr>
        <p:spPr bwMode="auto">
          <a:xfrm>
            <a:off x="1981200" y="6210300"/>
            <a:ext cx="6172200" cy="609600"/>
          </a:xfrm>
          <a:prstGeom prst="rect">
            <a:avLst/>
          </a:prstGeom>
          <a:solidFill>
            <a:schemeClr val="bg1">
              <a:alpha val="92940"/>
            </a:schemeClr>
          </a:solidFill>
          <a:ln w="9525">
            <a:solidFill>
              <a:schemeClr val="bg1"/>
            </a:solidFill>
            <a:miter lim="800000"/>
            <a:headEnd/>
            <a:tailEnd/>
          </a:ln>
          <a:scene3d>
            <a:camera prst="legacyObliqueRight"/>
            <a:lightRig rig="legacyHarsh3" dir="t"/>
          </a:scene3d>
          <a:sp3d extrusionH="100000" prstMaterial="legacyMatte">
            <a:bevelT w="13500" h="13500" prst="angle"/>
            <a:bevelB w="13500" h="13500" prst="angle"/>
            <a:extrusionClr>
              <a:srgbClr val="663300"/>
            </a:extrusionClr>
          </a:sp3d>
        </p:spPr>
        <p:txBody>
          <a:bodyPr wrap="none" lIns="90000" tIns="46800" rIns="90000" bIns="46800" anchor="ctr">
            <a:flatTx/>
          </a:bodyPr>
          <a:lstStyle/>
          <a:p>
            <a:pPr marL="571500" indent="-566738" algn="ctr" defTabSz="449263">
              <a:buSzPct val="100000"/>
              <a:tabLst>
                <a:tab pos="571500" algn="l"/>
                <a:tab pos="1019175" algn="l"/>
                <a:tab pos="1468438" algn="l"/>
                <a:tab pos="1917700" algn="l"/>
                <a:tab pos="2366963" algn="l"/>
                <a:tab pos="2816225" algn="l"/>
                <a:tab pos="3265488" algn="l"/>
                <a:tab pos="3714750" algn="l"/>
                <a:tab pos="4164013" algn="l"/>
                <a:tab pos="4613275" algn="l"/>
                <a:tab pos="5062538" algn="l"/>
                <a:tab pos="5511800" algn="l"/>
                <a:tab pos="5961063" algn="l"/>
                <a:tab pos="6410325" algn="l"/>
                <a:tab pos="6859588" algn="l"/>
                <a:tab pos="7308850" algn="l"/>
                <a:tab pos="7758113" algn="l"/>
                <a:tab pos="8207375" algn="l"/>
                <a:tab pos="8656638" algn="l"/>
                <a:tab pos="9105900" algn="l"/>
                <a:tab pos="9555163" algn="l"/>
              </a:tabLst>
            </a:pPr>
            <a:r>
              <a:rPr lang="en-US" sz="2800" b="1" dirty="0" err="1">
                <a:solidFill>
                  <a:schemeClr val="bg1"/>
                </a:solidFill>
                <a:latin typeface="Times New Roman" pitchFamily="18" charset="0"/>
                <a:cs typeface="Times New Roman" pitchFamily="18" charset="0"/>
              </a:rPr>
              <a:t>Quân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Tưởng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miền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Bắc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Việt</a:t>
            </a:r>
            <a:r>
              <a:rPr lang="en-US" sz="2800" b="1" dirty="0">
                <a:solidFill>
                  <a:schemeClr val="bg1"/>
                </a:solidFill>
                <a:latin typeface="Times New Roman" pitchFamily="18" charset="0"/>
                <a:cs typeface="Times New Roman" pitchFamily="18" charset="0"/>
              </a:rPr>
              <a:t> Nam</a:t>
            </a:r>
          </a:p>
        </p:txBody>
      </p:sp>
      <p:sp>
        <p:nvSpPr>
          <p:cNvPr id="9" name="Rectangle 8"/>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2"/>
          <p:cNvSpPr>
            <a:spLocks noChangeShapeType="1"/>
          </p:cNvSpPr>
          <p:nvPr/>
        </p:nvSpPr>
        <p:spPr bwMode="auto">
          <a:xfrm>
            <a:off x="4495800" y="838200"/>
            <a:ext cx="1588" cy="5187950"/>
          </a:xfrm>
          <a:prstGeom prst="line">
            <a:avLst/>
          </a:prstGeom>
          <a:noFill/>
          <a:ln w="9360" cap="sq">
            <a:solidFill>
              <a:srgbClr val="000000"/>
            </a:solidFill>
            <a:miter lim="800000"/>
            <a:headEnd/>
            <a:tailEnd/>
          </a:ln>
        </p:spPr>
        <p:txBody>
          <a:bodyPr/>
          <a:lstStyle/>
          <a:p>
            <a:endParaRPr lang="en-US"/>
          </a:p>
        </p:txBody>
      </p:sp>
      <p:pic>
        <p:nvPicPr>
          <p:cNvPr id="2052" name="Picture 3"/>
          <p:cNvPicPr>
            <a:picLocks noChangeAspect="1" noChangeArrowheads="1"/>
          </p:cNvPicPr>
          <p:nvPr/>
        </p:nvPicPr>
        <p:blipFill>
          <a:blip r:embed="rId4"/>
          <a:srcRect/>
          <a:stretch>
            <a:fillRect/>
          </a:stretch>
        </p:blipFill>
        <p:spPr bwMode="auto">
          <a:xfrm>
            <a:off x="4419599" y="762000"/>
            <a:ext cx="4667251" cy="5537200"/>
          </a:xfrm>
          <a:prstGeom prst="rect">
            <a:avLst/>
          </a:prstGeom>
          <a:noFill/>
          <a:ln w="9360" cap="sq">
            <a:solidFill>
              <a:srgbClr val="0033CC"/>
            </a:solidFill>
            <a:miter lim="800000"/>
            <a:headEnd/>
            <a:tailEnd/>
          </a:ln>
        </p:spPr>
      </p:pic>
      <p:graphicFrame>
        <p:nvGraphicFramePr>
          <p:cNvPr id="2050" name="Object 4"/>
          <p:cNvGraphicFramePr>
            <a:graphicFrameLocks noChangeAspect="1"/>
          </p:cNvGraphicFramePr>
          <p:nvPr>
            <p:extLst>
              <p:ext uri="{D42A27DB-BD31-4B8C-83A1-F6EECF244321}">
                <p14:modId xmlns:p14="http://schemas.microsoft.com/office/powerpoint/2010/main" val="3622336089"/>
              </p:ext>
            </p:extLst>
          </p:nvPr>
        </p:nvGraphicFramePr>
        <p:xfrm>
          <a:off x="0" y="838200"/>
          <a:ext cx="4380874" cy="5524763"/>
        </p:xfrm>
        <a:graphic>
          <a:graphicData uri="http://schemas.openxmlformats.org/presentationml/2006/ole">
            <mc:AlternateContent xmlns:mc="http://schemas.openxmlformats.org/markup-compatibility/2006">
              <mc:Choice xmlns:v="urn:schemas-microsoft-com:vml" Requires="v">
                <p:oleObj spid="_x0000_s2203" r:id="rId5" imgW="6171429" imgH="4944165" progId="PBrush">
                  <p:embed/>
                </p:oleObj>
              </mc:Choice>
              <mc:Fallback>
                <p:oleObj r:id="rId5" imgW="6171429" imgH="4944165"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4380874" cy="5524763"/>
                      </a:xfrm>
                      <a:prstGeom prst="rect">
                        <a:avLst/>
                      </a:prstGeom>
                      <a:noFill/>
                      <a:extLst/>
                    </p:spPr>
                  </p:pic>
                </p:oleObj>
              </mc:Fallback>
            </mc:AlternateContent>
          </a:graphicData>
        </a:graphic>
      </p:graphicFrame>
      <p:sp>
        <p:nvSpPr>
          <p:cNvPr id="2053" name="Rectangle 5"/>
          <p:cNvSpPr>
            <a:spLocks noChangeArrowheads="1"/>
          </p:cNvSpPr>
          <p:nvPr/>
        </p:nvSpPr>
        <p:spPr bwMode="auto">
          <a:xfrm>
            <a:off x="2057400" y="6400800"/>
            <a:ext cx="5257800"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0000" tIns="46800" rIns="90000" bIns="46800" anchor="ctr">
            <a:flatTx/>
          </a:bodyPr>
          <a:lstStyle/>
          <a:p>
            <a:pPr marL="571500" indent="-566738" algn="ctr" defTabSz="449263">
              <a:buSzPct val="100000"/>
              <a:tabLst>
                <a:tab pos="571500" algn="l"/>
                <a:tab pos="1019175" algn="l"/>
                <a:tab pos="1468438" algn="l"/>
                <a:tab pos="1917700" algn="l"/>
                <a:tab pos="2366963" algn="l"/>
                <a:tab pos="2816225" algn="l"/>
                <a:tab pos="3265488" algn="l"/>
                <a:tab pos="3714750" algn="l"/>
                <a:tab pos="4164013" algn="l"/>
                <a:tab pos="4613275" algn="l"/>
                <a:tab pos="5062538" algn="l"/>
                <a:tab pos="5511800" algn="l"/>
                <a:tab pos="5961063" algn="l"/>
                <a:tab pos="6410325" algn="l"/>
                <a:tab pos="6859588" algn="l"/>
                <a:tab pos="7308850" algn="l"/>
                <a:tab pos="7758113" algn="l"/>
                <a:tab pos="8207375" algn="l"/>
                <a:tab pos="8656638" algn="l"/>
                <a:tab pos="9105900" algn="l"/>
                <a:tab pos="9555163" algn="l"/>
              </a:tabLst>
            </a:pPr>
            <a:r>
              <a:rPr lang="en-US" sz="2400" b="1" dirty="0" err="1">
                <a:solidFill>
                  <a:srgbClr val="1B06BA"/>
                </a:solidFill>
                <a:latin typeface="Times New Roman" pitchFamily="18" charset="0"/>
                <a:cs typeface="Times New Roman" pitchFamily="18" charset="0"/>
              </a:rPr>
              <a:t>Quân</a:t>
            </a:r>
            <a:r>
              <a:rPr lang="en-US" sz="2400" b="1" dirty="0">
                <a:solidFill>
                  <a:srgbClr val="1B06BA"/>
                </a:solidFill>
                <a:latin typeface="Times New Roman" pitchFamily="18" charset="0"/>
                <a:cs typeface="Times New Roman" pitchFamily="18" charset="0"/>
              </a:rPr>
              <a:t> </a:t>
            </a:r>
            <a:r>
              <a:rPr lang="en-US" sz="2400" b="1" dirty="0" err="1">
                <a:solidFill>
                  <a:srgbClr val="1B06BA"/>
                </a:solidFill>
                <a:latin typeface="Times New Roman" pitchFamily="18" charset="0"/>
                <a:cs typeface="Times New Roman" pitchFamily="18" charset="0"/>
              </a:rPr>
              <a:t>Anh</a:t>
            </a:r>
            <a:r>
              <a:rPr lang="en-US" sz="2400" b="1" dirty="0">
                <a:solidFill>
                  <a:srgbClr val="1B06BA"/>
                </a:solidFill>
                <a:latin typeface="Times New Roman" pitchFamily="18" charset="0"/>
                <a:cs typeface="Times New Roman" pitchFamily="18" charset="0"/>
              </a:rPr>
              <a:t> </a:t>
            </a:r>
            <a:r>
              <a:rPr lang="en-US" sz="2400" b="1" dirty="0" err="1">
                <a:solidFill>
                  <a:srgbClr val="1B06BA"/>
                </a:solidFill>
                <a:latin typeface="Times New Roman" pitchFamily="18" charset="0"/>
                <a:cs typeface="Times New Roman" pitchFamily="18" charset="0"/>
              </a:rPr>
              <a:t>đến</a:t>
            </a:r>
            <a:r>
              <a:rPr lang="en-US" sz="2400" b="1" dirty="0">
                <a:solidFill>
                  <a:srgbClr val="1B06BA"/>
                </a:solidFill>
                <a:latin typeface="Times New Roman" pitchFamily="18" charset="0"/>
                <a:cs typeface="Times New Roman" pitchFamily="18" charset="0"/>
              </a:rPr>
              <a:t> </a:t>
            </a:r>
            <a:r>
              <a:rPr lang="en-US" sz="2400" b="1" dirty="0" err="1">
                <a:solidFill>
                  <a:srgbClr val="1B06BA"/>
                </a:solidFill>
                <a:latin typeface="Times New Roman" pitchFamily="18" charset="0"/>
                <a:cs typeface="Times New Roman" pitchFamily="18" charset="0"/>
              </a:rPr>
              <a:t>Sài</a:t>
            </a:r>
            <a:r>
              <a:rPr lang="en-US" sz="2400" b="1" dirty="0">
                <a:solidFill>
                  <a:srgbClr val="1B06BA"/>
                </a:solidFill>
                <a:latin typeface="Times New Roman" pitchFamily="18" charset="0"/>
                <a:cs typeface="Times New Roman" pitchFamily="18" charset="0"/>
              </a:rPr>
              <a:t> </a:t>
            </a:r>
            <a:r>
              <a:rPr lang="en-US" sz="2400" b="1" dirty="0" err="1">
                <a:solidFill>
                  <a:srgbClr val="1B06BA"/>
                </a:solidFill>
                <a:latin typeface="Times New Roman" pitchFamily="18" charset="0"/>
                <a:cs typeface="Times New Roman" pitchFamily="18" charset="0"/>
              </a:rPr>
              <a:t>Gòn</a:t>
            </a:r>
            <a:r>
              <a:rPr lang="en-US" sz="2400" b="1" dirty="0">
                <a:solidFill>
                  <a:srgbClr val="1B06BA"/>
                </a:solidFill>
                <a:latin typeface="Times New Roman" pitchFamily="18" charset="0"/>
                <a:cs typeface="Times New Roman" pitchFamily="18" charset="0"/>
              </a:rPr>
              <a:t> </a:t>
            </a:r>
            <a:r>
              <a:rPr lang="en-US" sz="2400" b="1" dirty="0" err="1">
                <a:solidFill>
                  <a:srgbClr val="1B06BA"/>
                </a:solidFill>
                <a:latin typeface="Times New Roman" pitchFamily="18" charset="0"/>
                <a:cs typeface="Times New Roman" pitchFamily="18" charset="0"/>
              </a:rPr>
              <a:t>tháng</a:t>
            </a:r>
            <a:r>
              <a:rPr lang="en-US" sz="2400" b="1" dirty="0">
                <a:solidFill>
                  <a:srgbClr val="1B06BA"/>
                </a:solidFill>
                <a:latin typeface="Times New Roman" pitchFamily="18" charset="0"/>
                <a:cs typeface="Times New Roman" pitchFamily="18" charset="0"/>
              </a:rPr>
              <a:t> 9/1945</a:t>
            </a:r>
          </a:p>
        </p:txBody>
      </p:sp>
      <p:sp>
        <p:nvSpPr>
          <p:cNvPr id="2054" name="Rectangle 6"/>
          <p:cNvSpPr>
            <a:spLocks noChangeArrowheads="1"/>
          </p:cNvSpPr>
          <p:nvPr/>
        </p:nvSpPr>
        <p:spPr bwMode="auto">
          <a:xfrm>
            <a:off x="8902700" y="6299200"/>
            <a:ext cx="184150" cy="396875"/>
          </a:xfrm>
          <a:prstGeom prst="rect">
            <a:avLst/>
          </a:prstGeom>
          <a:noFill/>
          <a:ln w="9525">
            <a:noFill/>
            <a:round/>
            <a:headEnd/>
            <a:tailEnd/>
          </a:ln>
        </p:spPr>
        <p:txBody>
          <a:bodyPr wrap="none" anchor="ctr"/>
          <a:lstStyle/>
          <a:p>
            <a:endParaRPr lang="en-US"/>
          </a:p>
        </p:txBody>
      </p:sp>
      <p:sp>
        <p:nvSpPr>
          <p:cNvPr id="7" name="Rectangle 6"/>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381000" y="787174"/>
            <a:ext cx="4876800" cy="5562600"/>
          </a:xfrm>
          <a:prstGeom prst="rect">
            <a:avLst/>
          </a:prstGeom>
          <a:noFill/>
          <a:ln w="9360" cap="sq">
            <a:solidFill>
              <a:srgbClr val="0033CC"/>
            </a:solidFill>
            <a:miter lim="800000"/>
            <a:headEnd/>
            <a:tailEnd/>
          </a:ln>
        </p:spPr>
      </p:pic>
      <p:sp>
        <p:nvSpPr>
          <p:cNvPr id="10243" name="Text Box 3"/>
          <p:cNvSpPr txBox="1">
            <a:spLocks noChangeArrowheads="1"/>
          </p:cNvSpPr>
          <p:nvPr/>
        </p:nvSpPr>
        <p:spPr bwMode="auto">
          <a:xfrm>
            <a:off x="1905000" y="6338888"/>
            <a:ext cx="5715000" cy="956288"/>
          </a:xfrm>
          <a:prstGeom prst="rect">
            <a:avLst/>
          </a:prstGeom>
          <a:noFill/>
          <a:ln w="9525">
            <a:noFill/>
            <a:round/>
            <a:headEnd/>
            <a:tailEnd/>
          </a:ln>
        </p:spPr>
        <p:txBody>
          <a:bodyPr lIns="90000" tIns="46800" rIns="90000" bIns="46800">
            <a:spAutoFit/>
          </a:bodyPr>
          <a:lstStyle/>
          <a:p>
            <a:pPr defTabSz="449263">
              <a:spcBef>
                <a:spcPts val="17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err="1">
                <a:solidFill>
                  <a:srgbClr val="0000FF"/>
                </a:solidFill>
                <a:latin typeface="Times New Roman" pitchFamily="18" charset="0"/>
                <a:cs typeface="Times New Roman" pitchFamily="18" charset="0"/>
              </a:rPr>
              <a:t>Quân</a:t>
            </a:r>
            <a:r>
              <a:rPr lang="en-US" sz="2800" dirty="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Sài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Gòn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năm</a:t>
            </a:r>
            <a:r>
              <a:rPr lang="en-US" sz="2800" dirty="0">
                <a:solidFill>
                  <a:srgbClr val="0000FF"/>
                </a:solidFill>
                <a:latin typeface="Times New Roman" pitchFamily="18" charset="0"/>
                <a:cs typeface="Times New Roman" pitchFamily="18" charset="0"/>
              </a:rPr>
              <a:t> 1945</a:t>
            </a:r>
          </a:p>
        </p:txBody>
      </p:sp>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87174"/>
            <a:ext cx="3505200" cy="555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par>
                                <p:cTn id="8" presetID="16" presetClass="entr" presetSubtype="21"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barn(inVertical)">
                                      <p:cBhvr>
                                        <p:cTn id="10" dur="500"/>
                                        <p:tgtEl>
                                          <p:spTgt spid="1945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barn(inVertical)">
                                      <p:cBhvr>
                                        <p:cTn id="13"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28600"/>
            <a:ext cx="8229600" cy="76200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b="1" dirty="0" err="1">
                <a:solidFill>
                  <a:srgbClr val="1B06BA"/>
                </a:solidFill>
                <a:latin typeface="Times New Roman" pitchFamily="18" charset="0"/>
                <a:cs typeface="Times New Roman" pitchFamily="18" charset="0"/>
              </a:rPr>
              <a:t>Những</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hình</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ảnh</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về</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nạn</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đói</a:t>
            </a:r>
            <a:r>
              <a:rPr lang="en-US" sz="3600" b="1" dirty="0">
                <a:solidFill>
                  <a:srgbClr val="1B06BA"/>
                </a:solidFill>
                <a:latin typeface="Times New Roman" pitchFamily="18" charset="0"/>
                <a:cs typeface="Times New Roman" pitchFamily="18" charset="0"/>
              </a:rPr>
              <a:t> </a:t>
            </a:r>
            <a:r>
              <a:rPr lang="en-US" sz="3600" b="1" dirty="0" err="1">
                <a:solidFill>
                  <a:srgbClr val="1B06BA"/>
                </a:solidFill>
                <a:latin typeface="Times New Roman" pitchFamily="18" charset="0"/>
                <a:cs typeface="Times New Roman" pitchFamily="18" charset="0"/>
              </a:rPr>
              <a:t>năm</a:t>
            </a:r>
            <a:r>
              <a:rPr lang="en-US" sz="3600" b="1" dirty="0">
                <a:solidFill>
                  <a:srgbClr val="1B06BA"/>
                </a:solidFill>
                <a:latin typeface="Times New Roman" pitchFamily="18" charset="0"/>
                <a:cs typeface="Times New Roman" pitchFamily="18" charset="0"/>
              </a:rPr>
              <a:t> 1945</a:t>
            </a:r>
          </a:p>
        </p:txBody>
      </p:sp>
      <p:pic>
        <p:nvPicPr>
          <p:cNvPr id="141315" name="Picture 3"/>
          <p:cNvPicPr>
            <a:picLocks noChangeAspect="1" noChangeArrowheads="1"/>
          </p:cNvPicPr>
          <p:nvPr/>
        </p:nvPicPr>
        <p:blipFill>
          <a:blip r:embed="rId3"/>
          <a:srcRect/>
          <a:stretch>
            <a:fillRect/>
          </a:stretch>
        </p:blipFill>
        <p:spPr bwMode="auto">
          <a:xfrm>
            <a:off x="4800600" y="1143000"/>
            <a:ext cx="4343400" cy="5715000"/>
          </a:xfrm>
          <a:prstGeom prst="rect">
            <a:avLst/>
          </a:prstGeom>
          <a:noFill/>
          <a:ln w="9525">
            <a:noFill/>
            <a:round/>
            <a:headEnd/>
            <a:tailEnd/>
          </a:ln>
        </p:spPr>
      </p:pic>
      <p:pic>
        <p:nvPicPr>
          <p:cNvPr id="141316" name="Picture 4"/>
          <p:cNvPicPr>
            <a:picLocks noChangeAspect="1" noChangeArrowheads="1"/>
          </p:cNvPicPr>
          <p:nvPr/>
        </p:nvPicPr>
        <p:blipFill>
          <a:blip r:embed="rId4"/>
          <a:srcRect/>
          <a:stretch>
            <a:fillRect/>
          </a:stretch>
        </p:blipFill>
        <p:spPr bwMode="auto">
          <a:xfrm>
            <a:off x="228600" y="1143000"/>
            <a:ext cx="4572000" cy="5715000"/>
          </a:xfrm>
          <a:prstGeom prst="rect">
            <a:avLst/>
          </a:prstGeom>
          <a:noFill/>
          <a:ln w="9525">
            <a:noFill/>
            <a:round/>
            <a:headEnd/>
            <a:tailEnd/>
          </a:ln>
        </p:spPr>
      </p:pic>
      <p:pic>
        <p:nvPicPr>
          <p:cNvPr id="141321" name="Picture 9"/>
          <p:cNvPicPr>
            <a:picLocks noChangeAspect="1" noChangeArrowheads="1"/>
          </p:cNvPicPr>
          <p:nvPr/>
        </p:nvPicPr>
        <p:blipFill>
          <a:blip r:embed="rId5"/>
          <a:srcRect/>
          <a:stretch>
            <a:fillRect/>
          </a:stretch>
        </p:blipFill>
        <p:spPr bwMode="auto">
          <a:xfrm>
            <a:off x="0" y="1295400"/>
            <a:ext cx="4343400" cy="5562600"/>
          </a:xfrm>
          <a:prstGeom prst="rect">
            <a:avLst/>
          </a:prstGeom>
          <a:noFill/>
          <a:ln w="9525">
            <a:noFill/>
            <a:round/>
            <a:headEnd/>
            <a:tailEnd/>
          </a:ln>
        </p:spPr>
      </p:pic>
      <p:pic>
        <p:nvPicPr>
          <p:cNvPr id="141322" name="Picture 10"/>
          <p:cNvPicPr>
            <a:picLocks noChangeAspect="1" noChangeArrowheads="1"/>
          </p:cNvPicPr>
          <p:nvPr/>
        </p:nvPicPr>
        <p:blipFill>
          <a:blip r:embed="rId6"/>
          <a:srcRect/>
          <a:stretch>
            <a:fillRect/>
          </a:stretch>
        </p:blipFill>
        <p:spPr bwMode="auto">
          <a:xfrm>
            <a:off x="4419600" y="1143000"/>
            <a:ext cx="4724400" cy="5715000"/>
          </a:xfrm>
          <a:prstGeom prst="rect">
            <a:avLst/>
          </a:prstGeom>
          <a:noFill/>
          <a:ln w="9525">
            <a:noFill/>
            <a:round/>
            <a:headEnd/>
            <a:tailEnd/>
          </a:ln>
        </p:spPr>
      </p:pic>
    </p:spTree>
    <p:extLst>
      <p:ext uri="{BB962C8B-B14F-4D97-AF65-F5344CB8AC3E}">
        <p14:creationId xmlns:p14="http://schemas.microsoft.com/office/powerpoint/2010/main" val="3766452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141315"/>
                                        </p:tgtEl>
                                        <p:attrNameLst>
                                          <p:attrName>style.visibility</p:attrName>
                                        </p:attrNameLst>
                                      </p:cBhvr>
                                      <p:to>
                                        <p:strVal val="visible"/>
                                      </p:to>
                                    </p:set>
                                    <p:animEffect transition="in" filter="box(in)">
                                      <p:cBhvr additive="repl">
                                        <p:cTn id="7" dur="500"/>
                                        <p:tgtEl>
                                          <p:spTgt spid="141315"/>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141316"/>
                                        </p:tgtEl>
                                        <p:attrNameLst>
                                          <p:attrName>style.visibility</p:attrName>
                                        </p:attrNameLst>
                                      </p:cBhvr>
                                      <p:to>
                                        <p:strVal val="visible"/>
                                      </p:to>
                                    </p:set>
                                    <p:animEffect transition="in" filter="box(in)">
                                      <p:cBhvr additive="repl">
                                        <p:cTn id="10" dur="500"/>
                                        <p:tgtEl>
                                          <p:spTgt spid="1413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additive="repl">
                                        <p:cTn id="14" dur="500"/>
                                        <p:tgtEl>
                                          <p:spTgt spid="141316"/>
                                        </p:tgtEl>
                                      </p:cBhvr>
                                    </p:animEffect>
                                    <p:set>
                                      <p:cBhvr additive="repl">
                                        <p:cTn id="15" dur="1" fill="hold">
                                          <p:stCondLst>
                                            <p:cond delay="499"/>
                                          </p:stCondLst>
                                        </p:cTn>
                                        <p:tgtEl>
                                          <p:spTgt spid="141316"/>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additive="repl">
                                        <p:cTn id="17" dur="500"/>
                                        <p:tgtEl>
                                          <p:spTgt spid="141315"/>
                                        </p:tgtEl>
                                      </p:cBhvr>
                                    </p:animEffect>
                                    <p:set>
                                      <p:cBhvr additive="repl">
                                        <p:cTn id="18" dur="1" fill="hold">
                                          <p:stCondLst>
                                            <p:cond delay="499"/>
                                          </p:stCondLst>
                                        </p:cTn>
                                        <p:tgtEl>
                                          <p:spTgt spid="141315"/>
                                        </p:tgtEl>
                                        <p:attrNameLst>
                                          <p:attrName>style.visibility</p:attrName>
                                        </p:attrNameLst>
                                      </p:cBhvr>
                                      <p:to>
                                        <p:strVal val="hidden"/>
                                      </p:to>
                                    </p:set>
                                  </p:childTnLst>
                                </p:cTn>
                              </p:par>
                            </p:childTnLst>
                          </p:cTn>
                        </p:par>
                        <p:par>
                          <p:cTn id="19" fill="hold">
                            <p:stCondLst>
                              <p:cond delay="500"/>
                            </p:stCondLst>
                            <p:childTnLst>
                              <p:par>
                                <p:cTn id="20" presetID="8" presetClass="entr" presetSubtype="16" fill="hold" nodeType="afterEffect">
                                  <p:stCondLst>
                                    <p:cond delay="0"/>
                                  </p:stCondLst>
                                  <p:childTnLst>
                                    <p:set>
                                      <p:cBhvr additive="repl">
                                        <p:cTn id="21" dur="1" fill="hold">
                                          <p:stCondLst>
                                            <p:cond delay="0"/>
                                          </p:stCondLst>
                                        </p:cTn>
                                        <p:tgtEl>
                                          <p:spTgt spid="141321"/>
                                        </p:tgtEl>
                                        <p:attrNameLst>
                                          <p:attrName>style.visibility</p:attrName>
                                        </p:attrNameLst>
                                      </p:cBhvr>
                                      <p:to>
                                        <p:strVal val="visible"/>
                                      </p:to>
                                    </p:set>
                                    <p:animEffect transition="in" filter="diamond(in)">
                                      <p:cBhvr additive="repl">
                                        <p:cTn id="22" dur="2000"/>
                                        <p:tgtEl>
                                          <p:spTgt spid="141321"/>
                                        </p:tgtEl>
                                      </p:cBhvr>
                                    </p:animEffect>
                                  </p:childTnLst>
                                </p:cTn>
                              </p:par>
                              <p:par>
                                <p:cTn id="23" presetID="8" presetClass="entr" presetSubtype="16" fill="hold" nodeType="withEffect">
                                  <p:stCondLst>
                                    <p:cond delay="0"/>
                                  </p:stCondLst>
                                  <p:childTnLst>
                                    <p:set>
                                      <p:cBhvr additive="repl">
                                        <p:cTn id="24" dur="1" fill="hold">
                                          <p:stCondLst>
                                            <p:cond delay="0"/>
                                          </p:stCondLst>
                                        </p:cTn>
                                        <p:tgtEl>
                                          <p:spTgt spid="141322"/>
                                        </p:tgtEl>
                                        <p:attrNameLst>
                                          <p:attrName>style.visibility</p:attrName>
                                        </p:attrNameLst>
                                      </p:cBhvr>
                                      <p:to>
                                        <p:strVal val="visible"/>
                                      </p:to>
                                    </p:set>
                                    <p:animEffect transition="in" filter="diamond(in)">
                                      <p:cBhvr additive="repl">
                                        <p:cTn id="25" dur="2000"/>
                                        <p:tgtEl>
                                          <p:spTgt spid="141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5105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47800" y="4876800"/>
            <a:ext cx="2493503" cy="369332"/>
          </a:xfrm>
          <a:prstGeom prst="rect">
            <a:avLst/>
          </a:prstGeom>
        </p:spPr>
        <p:txBody>
          <a:bodyPr wrap="none">
            <a:spAutoFit/>
          </a:bodyPr>
          <a:lstStyle/>
          <a:p>
            <a:r>
              <a:rPr lang="nl-NL" dirty="0"/>
              <a:t>Ngân hàng Đông Dương.</a:t>
            </a:r>
            <a:endParaRPr lang="en-US" dirty="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38200"/>
            <a:ext cx="2895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5943600" y="457200"/>
            <a:ext cx="1981200" cy="41910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6000" y="533400"/>
            <a:ext cx="2133600" cy="41148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6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arn(inVertical)">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152400"/>
          <a:ext cx="4572000" cy="3505200"/>
        </p:xfrm>
        <a:graphic>
          <a:graphicData uri="http://schemas.openxmlformats.org/presentationml/2006/ole">
            <mc:AlternateContent xmlns:mc="http://schemas.openxmlformats.org/markup-compatibility/2006">
              <mc:Choice xmlns:v="urn:schemas-microsoft-com:vml" Requires="v">
                <p:oleObj spid="_x0000_s5702" r:id="rId4" imgW="6657143" imgH="4133333" progId="PBrush">
                  <p:embed/>
                </p:oleObj>
              </mc:Choice>
              <mc:Fallback>
                <p:oleObj r:id="rId4" imgW="6657143" imgH="413333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4572000" cy="35052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0" y="3733800"/>
          <a:ext cx="4495800" cy="3124200"/>
        </p:xfrm>
        <a:graphic>
          <a:graphicData uri="http://schemas.openxmlformats.org/presentationml/2006/ole">
            <mc:AlternateContent xmlns:mc="http://schemas.openxmlformats.org/markup-compatibility/2006">
              <mc:Choice xmlns:v="urn:schemas-microsoft-com:vml" Requires="v">
                <p:oleObj spid="_x0000_s5703" r:id="rId6" imgW="7602011" imgH="5257143" progId="PBrush">
                  <p:embed/>
                </p:oleObj>
              </mc:Choice>
              <mc:Fallback>
                <p:oleObj r:id="rId6" imgW="7602011" imgH="525714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33800"/>
                        <a:ext cx="4495800" cy="31242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4648200" y="152400"/>
          <a:ext cx="4343400" cy="3429000"/>
        </p:xfrm>
        <a:graphic>
          <a:graphicData uri="http://schemas.openxmlformats.org/presentationml/2006/ole">
            <mc:AlternateContent xmlns:mc="http://schemas.openxmlformats.org/markup-compatibility/2006">
              <mc:Choice xmlns:v="urn:schemas-microsoft-com:vml" Requires="v">
                <p:oleObj spid="_x0000_s5704" r:id="rId8" imgW="6668431" imgH="5753903" progId="PBrush">
                  <p:embed/>
                </p:oleObj>
              </mc:Choice>
              <mc:Fallback>
                <p:oleObj r:id="rId8" imgW="6668431" imgH="5753903"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52400"/>
                        <a:ext cx="4343400" cy="3429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4648200" y="3733800"/>
          <a:ext cx="4267200" cy="3124200"/>
        </p:xfrm>
        <a:graphic>
          <a:graphicData uri="http://schemas.openxmlformats.org/presentationml/2006/ole">
            <mc:AlternateContent xmlns:mc="http://schemas.openxmlformats.org/markup-compatibility/2006">
              <mc:Choice xmlns:v="urn:schemas-microsoft-com:vml" Requires="v">
                <p:oleObj spid="_x0000_s5705" r:id="rId10" imgW="5706272" imgH="3629532" progId="PBrush">
                  <p:embed/>
                </p:oleObj>
              </mc:Choice>
              <mc:Fallback>
                <p:oleObj r:id="rId10" imgW="5706272" imgH="3629532"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733800"/>
                        <a:ext cx="4267200" cy="31242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extLst>
      <p:ext uri="{BB962C8B-B14F-4D97-AF65-F5344CB8AC3E}">
        <p14:creationId xmlns:p14="http://schemas.microsoft.com/office/powerpoint/2010/main" val="12490229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3" y="76200"/>
            <a:ext cx="9242426"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83" y="1068161"/>
            <a:ext cx="924242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8971" y="1714274"/>
            <a:ext cx="8305800" cy="4401205"/>
          </a:xfrm>
          <a:prstGeom prst="rect">
            <a:avLst/>
          </a:prstGeom>
        </p:spPr>
        <p:txBody>
          <a:bodyPr wrap="square">
            <a:spAutoFit/>
          </a:bodyPr>
          <a:lstStyle/>
          <a:p>
            <a:r>
              <a:rPr lang="nl-NL" sz="2000" dirty="0">
                <a:latin typeface="Times New Roman" pitchFamily="18" charset="0"/>
                <a:cs typeface="Times New Roman" pitchFamily="18" charset="0"/>
              </a:rPr>
              <a:t>- Giặc ngoại xâm và nội phản:</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Miền Bắc: Từ vĩ tuyến 16 trở ra Bắc, 20 vạn quân Tưởng và bọn tay sai “Việt Quốc”, “Việt Cách” vào nước ta với âm mưu lật đổ chính quyền cách mạng, thành lập chính quyền tay sai.</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Miền Nam: Từ vĩ tuyến 16 trở vào Nam, quân Anh kéo vào mở đường cho  thực dân Pháp quay trở lại xâm lược.</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Các lực lượng phản động ngóc đầu dậy chống phá cách mạng.</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Kinh tế - tài chính:</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Nền kinh tế nước ta nghèo nàn, lạc hậu, bị chiến tranh tàn phá nặng nề, sản xuất đình đốn, nạn đói mới đang đe dọa đời sống nhân dân</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+Tài chính trống rỗng, Nhà nước  cách mạng chưa kiểm soát được Ngân hàng Đông Dương.</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rPr>
              <a:t>- Văn hóa xã hội: hơn 90% dân số mù chữ, các tệ nạn xã hội vẫn tràn lan.</a:t>
            </a:r>
            <a:endParaRPr lang="en-US" sz="2000" dirty="0">
              <a:latin typeface="Times New Roman" pitchFamily="18" charset="0"/>
              <a:cs typeface="Times New Roman" pitchFamily="18" charset="0"/>
            </a:endParaRPr>
          </a:p>
          <a:p>
            <a:r>
              <a:rPr lang="nl-NL" sz="2000" dirty="0">
                <a:latin typeface="Times New Roman" pitchFamily="18" charset="0"/>
                <a:cs typeface="Times New Roman" pitchFamily="18" charset="0"/>
                <a:sym typeface="Wingdings"/>
              </a:rPr>
              <a:t></a:t>
            </a:r>
            <a:r>
              <a:rPr lang="nl-NL" sz="2000" dirty="0">
                <a:latin typeface="Times New Roman" pitchFamily="18" charset="0"/>
                <a:cs typeface="Times New Roman" pitchFamily="18" charset="0"/>
              </a:rPr>
              <a:t>Nước Việt Nam đứng trước tình thế “ngàn cân treo sợi tóc”.</a:t>
            </a:r>
            <a:endParaRPr lang="en-US" sz="2000" dirty="0">
              <a:latin typeface="Times New Roman" pitchFamily="18" charset="0"/>
              <a:cs typeface="Times New Roman" pitchFamily="18" charset="0"/>
            </a:endParaRP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384" y="1439636"/>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2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1000"/>
                                        <p:tgtEl>
                                          <p:spTgt spid="21508"/>
                                        </p:tgtEl>
                                      </p:cBhvr>
                                    </p:animEffect>
                                    <p:anim calcmode="lin" valueType="num">
                                      <p:cBhvr>
                                        <p:cTn id="8" dur="1000" fill="hold"/>
                                        <p:tgtEl>
                                          <p:spTgt spid="21508"/>
                                        </p:tgtEl>
                                        <p:attrNameLst>
                                          <p:attrName>ppt_x</p:attrName>
                                        </p:attrNameLst>
                                      </p:cBhvr>
                                      <p:tavLst>
                                        <p:tav tm="0">
                                          <p:val>
                                            <p:strVal val="#ppt_x"/>
                                          </p:val>
                                        </p:tav>
                                        <p:tav tm="100000">
                                          <p:val>
                                            <p:strVal val="#ppt_x"/>
                                          </p:val>
                                        </p:tav>
                                      </p:tavLst>
                                    </p:anim>
                                    <p:anim calcmode="lin" valueType="num">
                                      <p:cBhvr>
                                        <p:cTn id="9"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84478"/>
            <a:ext cx="6705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95400"/>
            <a:ext cx="6629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00200"/>
            <a:ext cx="42018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69" y="1600200"/>
            <a:ext cx="5065031"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1800" y="457200"/>
            <a:ext cx="2209800"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3600" dirty="0" smtClean="0">
                <a:latin typeface="Times New Roman" pitchFamily="18" charset="0"/>
                <a:cs typeface="Times New Roman" pitchFamily="18" charset="0"/>
              </a:rPr>
              <a:t>Ý </a:t>
            </a:r>
            <a:r>
              <a:rPr lang="en-US" sz="3600" dirty="0" err="1" smtClean="0">
                <a:latin typeface="Times New Roman" pitchFamily="18" charset="0"/>
                <a:cs typeface="Times New Roman" pitchFamily="18" charset="0"/>
              </a:rPr>
              <a:t>nghĩa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sử</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6507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arn(inVertical)">
                                      <p:cBhvr>
                                        <p:cTn id="12" dur="5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arn(inVertical)">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arn(inVertical)">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barn(inVertical)">
                                      <p:cBhvr>
                                        <p:cTn id="27"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a:extLst>
              <a:ext uri="{FF2B5EF4-FFF2-40B4-BE49-F238E27FC236}">
                <a16:creationId xmlns:a16="http://schemas.microsoft.com/office/drawing/2014/main" xmlns="" id="{E1629A5D-CF01-482C-B1D0-425F98B6BE3D}"/>
              </a:ext>
            </a:extLst>
          </p:cNvPr>
          <p:cNvSpPr txBox="1">
            <a:spLocks noChangeArrowheads="1"/>
          </p:cNvSpPr>
          <p:nvPr/>
        </p:nvSpPr>
        <p:spPr bwMode="auto">
          <a:xfrm>
            <a:off x="1428750" y="1085850"/>
            <a:ext cx="6286500" cy="776720"/>
          </a:xfrm>
          <a:prstGeom prst="rect">
            <a:avLst/>
          </a:prstGeom>
          <a:gradFill rotWithShape="0">
            <a:gsLst>
              <a:gs pos="0">
                <a:srgbClr val="F0FFFF"/>
              </a:gs>
              <a:gs pos="100000">
                <a:srgbClr val="CFFFFF"/>
              </a:gs>
            </a:gsLst>
            <a:lin ang="5400000" scaled="1"/>
          </a:gradFill>
          <a:ln w="9360" cap="sq">
            <a:solidFill>
              <a:srgbClr val="B6DCDF"/>
            </a:solidFill>
            <a:miter lim="800000"/>
            <a:headEnd/>
            <a:tailEnd/>
          </a:ln>
          <a:effectLst>
            <a:outerShdw dist="20160" dir="5400000" algn="ctr" rotWithShape="0">
              <a:srgbClr val="000000">
                <a:alpha val="38033"/>
              </a:srgbClr>
            </a:outerShdw>
          </a:effec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35000"/>
              </a:lnSpc>
              <a:spcBef>
                <a:spcPts val="938"/>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500" b="1" dirty="0">
                <a:solidFill>
                  <a:srgbClr val="0000FF"/>
                </a:solidFill>
                <a:latin typeface="Times New Roman" panose="02020603050405020304" pitchFamily="18" charset="0"/>
                <a:cs typeface="Times New Roman" panose="02020603050405020304" pitchFamily="18" charset="0"/>
              </a:rPr>
              <a:t>NHỮNG KHÓ KHĂN CỦA NƯỚC VIỆT NAM DÂN CHỦ CỘNG HÒA</a:t>
            </a:r>
          </a:p>
          <a:p>
            <a:pPr algn="ctr" defTabSz="336947" eaLnBrk="0" fontAlgn="base" hangingPunct="0">
              <a:lnSpc>
                <a:spcPct val="135000"/>
              </a:lnSpc>
              <a:spcBef>
                <a:spcPts val="938"/>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500" b="1" dirty="0">
                <a:solidFill>
                  <a:srgbClr val="0000FF"/>
                </a:solidFill>
                <a:latin typeface="Times New Roman" panose="02020603050405020304" pitchFamily="18" charset="0"/>
                <a:cs typeface="Times New Roman" panose="02020603050405020304" pitchFamily="18" charset="0"/>
              </a:rPr>
              <a:t>SAU CÁCH MẠNG THÁNG TÁM 1945</a:t>
            </a:r>
          </a:p>
        </p:txBody>
      </p:sp>
      <p:sp>
        <p:nvSpPr>
          <p:cNvPr id="208899" name="Line 3">
            <a:extLst>
              <a:ext uri="{FF2B5EF4-FFF2-40B4-BE49-F238E27FC236}">
                <a16:creationId xmlns:a16="http://schemas.microsoft.com/office/drawing/2014/main" xmlns="" id="{8EDC6B10-7452-496E-8AB9-E28FC3BF4A0A}"/>
              </a:ext>
            </a:extLst>
          </p:cNvPr>
          <p:cNvSpPr>
            <a:spLocks noChangeShapeType="1"/>
          </p:cNvSpPr>
          <p:nvPr/>
        </p:nvSpPr>
        <p:spPr bwMode="auto">
          <a:xfrm>
            <a:off x="2000250" y="2194323"/>
            <a:ext cx="5086350" cy="34528"/>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0" name="Line 4">
            <a:extLst>
              <a:ext uri="{FF2B5EF4-FFF2-40B4-BE49-F238E27FC236}">
                <a16:creationId xmlns:a16="http://schemas.microsoft.com/office/drawing/2014/main" xmlns="" id="{9424CCAB-91F1-4843-ACA5-6B7F33964BC0}"/>
              </a:ext>
            </a:extLst>
          </p:cNvPr>
          <p:cNvSpPr>
            <a:spLocks noChangeShapeType="1"/>
          </p:cNvSpPr>
          <p:nvPr/>
        </p:nvSpPr>
        <p:spPr bwMode="auto">
          <a:xfrm>
            <a:off x="2000250" y="22288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1" name="Line 5">
            <a:extLst>
              <a:ext uri="{FF2B5EF4-FFF2-40B4-BE49-F238E27FC236}">
                <a16:creationId xmlns:a16="http://schemas.microsoft.com/office/drawing/2014/main" xmlns="" id="{8F0871F1-FEF7-479C-96DA-1FDBA61D738E}"/>
              </a:ext>
            </a:extLst>
          </p:cNvPr>
          <p:cNvSpPr>
            <a:spLocks noChangeShapeType="1"/>
          </p:cNvSpPr>
          <p:nvPr/>
        </p:nvSpPr>
        <p:spPr bwMode="auto">
          <a:xfrm>
            <a:off x="4572000" y="22288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2" name="Line 6">
            <a:extLst>
              <a:ext uri="{FF2B5EF4-FFF2-40B4-BE49-F238E27FC236}">
                <a16:creationId xmlns:a16="http://schemas.microsoft.com/office/drawing/2014/main" xmlns="" id="{C1BEFA72-81F1-4385-AB9D-F168302CC94D}"/>
              </a:ext>
            </a:extLst>
          </p:cNvPr>
          <p:cNvSpPr>
            <a:spLocks noChangeShapeType="1"/>
          </p:cNvSpPr>
          <p:nvPr/>
        </p:nvSpPr>
        <p:spPr bwMode="auto">
          <a:xfrm>
            <a:off x="5829300" y="22288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3" name="Line 7">
            <a:extLst>
              <a:ext uri="{FF2B5EF4-FFF2-40B4-BE49-F238E27FC236}">
                <a16:creationId xmlns:a16="http://schemas.microsoft.com/office/drawing/2014/main" xmlns="" id="{9BE270AE-E2DE-4D4C-9037-A96CC020656F}"/>
              </a:ext>
            </a:extLst>
          </p:cNvPr>
          <p:cNvSpPr>
            <a:spLocks noChangeShapeType="1"/>
          </p:cNvSpPr>
          <p:nvPr/>
        </p:nvSpPr>
        <p:spPr bwMode="auto">
          <a:xfrm>
            <a:off x="3314700" y="22288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4" name="Line 8">
            <a:extLst>
              <a:ext uri="{FF2B5EF4-FFF2-40B4-BE49-F238E27FC236}">
                <a16:creationId xmlns:a16="http://schemas.microsoft.com/office/drawing/2014/main" xmlns="" id="{F108A02B-C6D0-4ABF-A0A4-81D9EB63140A}"/>
              </a:ext>
            </a:extLst>
          </p:cNvPr>
          <p:cNvSpPr>
            <a:spLocks noChangeShapeType="1"/>
          </p:cNvSpPr>
          <p:nvPr/>
        </p:nvSpPr>
        <p:spPr bwMode="auto">
          <a:xfrm>
            <a:off x="7086600" y="22288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6" name="Line 10">
            <a:extLst>
              <a:ext uri="{FF2B5EF4-FFF2-40B4-BE49-F238E27FC236}">
                <a16:creationId xmlns:a16="http://schemas.microsoft.com/office/drawing/2014/main" xmlns="" id="{776ECD4C-B19F-4B88-9611-781477852F7F}"/>
              </a:ext>
            </a:extLst>
          </p:cNvPr>
          <p:cNvSpPr>
            <a:spLocks noChangeShapeType="1"/>
          </p:cNvSpPr>
          <p:nvPr/>
        </p:nvSpPr>
        <p:spPr bwMode="auto">
          <a:xfrm>
            <a:off x="4572000" y="1885950"/>
            <a:ext cx="1191" cy="2857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7" name="Rectangle 11">
            <a:extLst>
              <a:ext uri="{FF2B5EF4-FFF2-40B4-BE49-F238E27FC236}">
                <a16:creationId xmlns:a16="http://schemas.microsoft.com/office/drawing/2014/main" xmlns="" id="{C7FFEC79-C06E-49C6-B3E1-0CDF33F87F81}"/>
              </a:ext>
            </a:extLst>
          </p:cNvPr>
          <p:cNvSpPr>
            <a:spLocks noChangeArrowheads="1"/>
          </p:cNvSpPr>
          <p:nvPr/>
        </p:nvSpPr>
        <p:spPr bwMode="auto">
          <a:xfrm>
            <a:off x="65722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08" name="Rectangle 12">
            <a:extLst>
              <a:ext uri="{FF2B5EF4-FFF2-40B4-BE49-F238E27FC236}">
                <a16:creationId xmlns:a16="http://schemas.microsoft.com/office/drawing/2014/main" xmlns="" id="{C713B5C0-38C7-476B-889D-793ECBB5197F}"/>
              </a:ext>
            </a:extLst>
          </p:cNvPr>
          <p:cNvSpPr>
            <a:spLocks noChangeArrowheads="1"/>
          </p:cNvSpPr>
          <p:nvPr/>
        </p:nvSpPr>
        <p:spPr bwMode="auto">
          <a:xfrm>
            <a:off x="53149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09" name="Rectangle 13">
            <a:extLst>
              <a:ext uri="{FF2B5EF4-FFF2-40B4-BE49-F238E27FC236}">
                <a16:creationId xmlns:a16="http://schemas.microsoft.com/office/drawing/2014/main" xmlns="" id="{17F8F062-165B-4B21-BD02-711B03F47568}"/>
              </a:ext>
            </a:extLst>
          </p:cNvPr>
          <p:cNvSpPr>
            <a:spLocks noChangeArrowheads="1"/>
          </p:cNvSpPr>
          <p:nvPr/>
        </p:nvSpPr>
        <p:spPr bwMode="auto">
          <a:xfrm>
            <a:off x="400050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10" name="Rectangle 14">
            <a:extLst>
              <a:ext uri="{FF2B5EF4-FFF2-40B4-BE49-F238E27FC236}">
                <a16:creationId xmlns:a16="http://schemas.microsoft.com/office/drawing/2014/main" xmlns="" id="{C565CE46-F705-421C-8590-9A0F10B9115F}"/>
              </a:ext>
            </a:extLst>
          </p:cNvPr>
          <p:cNvSpPr>
            <a:spLocks noChangeArrowheads="1"/>
          </p:cNvSpPr>
          <p:nvPr/>
        </p:nvSpPr>
        <p:spPr bwMode="auto">
          <a:xfrm>
            <a:off x="274320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11" name="Rectangle 15">
            <a:extLst>
              <a:ext uri="{FF2B5EF4-FFF2-40B4-BE49-F238E27FC236}">
                <a16:creationId xmlns:a16="http://schemas.microsoft.com/office/drawing/2014/main" xmlns="" id="{B2B7C352-2419-4AAB-9E01-03DE66C69DDD}"/>
              </a:ext>
            </a:extLst>
          </p:cNvPr>
          <p:cNvSpPr>
            <a:spLocks noChangeArrowheads="1"/>
          </p:cNvSpPr>
          <p:nvPr/>
        </p:nvSpPr>
        <p:spPr bwMode="auto">
          <a:xfrm>
            <a:off x="14287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12" name="Text Box 16">
            <a:extLst>
              <a:ext uri="{FF2B5EF4-FFF2-40B4-BE49-F238E27FC236}">
                <a16:creationId xmlns:a16="http://schemas.microsoft.com/office/drawing/2014/main" xmlns="" id="{CB95EE89-2726-4E1B-A687-F746ECD1FB54}"/>
              </a:ext>
            </a:extLst>
          </p:cNvPr>
          <p:cNvSpPr txBox="1">
            <a:spLocks noChangeArrowheads="1"/>
          </p:cNvSpPr>
          <p:nvPr/>
        </p:nvSpPr>
        <p:spPr bwMode="auto">
          <a:xfrm>
            <a:off x="1543050" y="2686050"/>
            <a:ext cx="97155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CHÍNH QUYỀN</a:t>
            </a:r>
          </a:p>
        </p:txBody>
      </p:sp>
      <p:sp>
        <p:nvSpPr>
          <p:cNvPr id="208913" name="Text Box 17">
            <a:extLst>
              <a:ext uri="{FF2B5EF4-FFF2-40B4-BE49-F238E27FC236}">
                <a16:creationId xmlns:a16="http://schemas.microsoft.com/office/drawing/2014/main" xmlns="" id="{5357649D-B80D-469A-85FC-891586B38ED0}"/>
              </a:ext>
            </a:extLst>
          </p:cNvPr>
          <p:cNvSpPr txBox="1">
            <a:spLocks noChangeArrowheads="1"/>
          </p:cNvSpPr>
          <p:nvPr/>
        </p:nvSpPr>
        <p:spPr bwMode="auto">
          <a:xfrm>
            <a:off x="2857500" y="2686050"/>
            <a:ext cx="10287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ĐÓI</a:t>
            </a:r>
          </a:p>
        </p:txBody>
      </p:sp>
      <p:sp>
        <p:nvSpPr>
          <p:cNvPr id="208914" name="Text Box 18">
            <a:extLst>
              <a:ext uri="{FF2B5EF4-FFF2-40B4-BE49-F238E27FC236}">
                <a16:creationId xmlns:a16="http://schemas.microsoft.com/office/drawing/2014/main" xmlns="" id="{DA07010F-875F-4AE2-809B-ED2297362CE0}"/>
              </a:ext>
            </a:extLst>
          </p:cNvPr>
          <p:cNvSpPr txBox="1">
            <a:spLocks noChangeArrowheads="1"/>
          </p:cNvSpPr>
          <p:nvPr/>
        </p:nvSpPr>
        <p:spPr bwMode="auto">
          <a:xfrm>
            <a:off x="4114800" y="2628900"/>
            <a:ext cx="9144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DỐT</a:t>
            </a:r>
          </a:p>
        </p:txBody>
      </p:sp>
      <p:sp>
        <p:nvSpPr>
          <p:cNvPr id="208915" name="Text Box 19">
            <a:extLst>
              <a:ext uri="{FF2B5EF4-FFF2-40B4-BE49-F238E27FC236}">
                <a16:creationId xmlns:a16="http://schemas.microsoft.com/office/drawing/2014/main" xmlns="" id="{D37E4BA4-F4BF-4B60-8D43-A8B1C969583A}"/>
              </a:ext>
            </a:extLst>
          </p:cNvPr>
          <p:cNvSpPr txBox="1">
            <a:spLocks noChangeArrowheads="1"/>
          </p:cNvSpPr>
          <p:nvPr/>
        </p:nvSpPr>
        <p:spPr bwMode="auto">
          <a:xfrm>
            <a:off x="5429250" y="2686050"/>
            <a:ext cx="9144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TÀI CHÍNH</a:t>
            </a:r>
          </a:p>
        </p:txBody>
      </p:sp>
      <p:sp>
        <p:nvSpPr>
          <p:cNvPr id="208916" name="Text Box 20">
            <a:extLst>
              <a:ext uri="{FF2B5EF4-FFF2-40B4-BE49-F238E27FC236}">
                <a16:creationId xmlns:a16="http://schemas.microsoft.com/office/drawing/2014/main" xmlns="" id="{E104592C-5E70-437A-B2BC-22C16F2628D8}"/>
              </a:ext>
            </a:extLst>
          </p:cNvPr>
          <p:cNvSpPr txBox="1">
            <a:spLocks noChangeArrowheads="1"/>
          </p:cNvSpPr>
          <p:nvPr/>
        </p:nvSpPr>
        <p:spPr bwMode="auto">
          <a:xfrm>
            <a:off x="6629400" y="2571751"/>
            <a:ext cx="1028700" cy="901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b="1">
                <a:solidFill>
                  <a:srgbClr val="FF0000"/>
                </a:solidFill>
                <a:latin typeface="Times New Roman" panose="02020603050405020304" pitchFamily="18" charset="0"/>
                <a:cs typeface="Times New Roman" panose="02020603050405020304" pitchFamily="18" charset="0"/>
              </a:rPr>
              <a:t>GIẶC NGOẠI XÂM</a:t>
            </a:r>
          </a:p>
        </p:txBody>
      </p:sp>
      <p:sp>
        <p:nvSpPr>
          <p:cNvPr id="208917" name="Rectangle 21">
            <a:extLst>
              <a:ext uri="{FF2B5EF4-FFF2-40B4-BE49-F238E27FC236}">
                <a16:creationId xmlns:a16="http://schemas.microsoft.com/office/drawing/2014/main" xmlns="" id="{3F22176D-1ABD-4831-B0BF-2A6A84611445}"/>
              </a:ext>
            </a:extLst>
          </p:cNvPr>
          <p:cNvSpPr>
            <a:spLocks noChangeArrowheads="1"/>
          </p:cNvSpPr>
          <p:nvPr/>
        </p:nvSpPr>
        <p:spPr bwMode="auto">
          <a:xfrm>
            <a:off x="142875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18" name="Text Box 22">
            <a:extLst>
              <a:ext uri="{FF2B5EF4-FFF2-40B4-BE49-F238E27FC236}">
                <a16:creationId xmlns:a16="http://schemas.microsoft.com/office/drawing/2014/main" xmlns="" id="{1B7046A8-2395-47CB-800E-E51B2DB9026C}"/>
              </a:ext>
            </a:extLst>
          </p:cNvPr>
          <p:cNvSpPr txBox="1">
            <a:spLocks noChangeArrowheads="1"/>
          </p:cNvSpPr>
          <p:nvPr/>
        </p:nvSpPr>
        <p:spPr bwMode="auto">
          <a:xfrm>
            <a:off x="1543050" y="2686050"/>
            <a:ext cx="97155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b="1">
                <a:solidFill>
                  <a:srgbClr val="000000"/>
                </a:solidFill>
                <a:latin typeface="Times New Roman" panose="02020603050405020304" pitchFamily="18" charset="0"/>
                <a:cs typeface="Times New Roman" panose="02020603050405020304" pitchFamily="18" charset="0"/>
              </a:rPr>
              <a:t>CHÍNH QUYỀN</a:t>
            </a:r>
          </a:p>
        </p:txBody>
      </p:sp>
      <p:sp>
        <p:nvSpPr>
          <p:cNvPr id="208919" name="Rectangle 23">
            <a:extLst>
              <a:ext uri="{FF2B5EF4-FFF2-40B4-BE49-F238E27FC236}">
                <a16:creationId xmlns:a16="http://schemas.microsoft.com/office/drawing/2014/main" xmlns="" id="{3693ED94-B030-43A4-81DC-08C5FEAA3C7A}"/>
              </a:ext>
            </a:extLst>
          </p:cNvPr>
          <p:cNvSpPr>
            <a:spLocks noChangeArrowheads="1"/>
          </p:cNvSpPr>
          <p:nvPr/>
        </p:nvSpPr>
        <p:spPr bwMode="auto">
          <a:xfrm>
            <a:off x="274320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20" name="Text Box 24">
            <a:extLst>
              <a:ext uri="{FF2B5EF4-FFF2-40B4-BE49-F238E27FC236}">
                <a16:creationId xmlns:a16="http://schemas.microsoft.com/office/drawing/2014/main" xmlns="" id="{51EF1944-9C88-4165-A7E5-D9F7B4A2E385}"/>
              </a:ext>
            </a:extLst>
          </p:cNvPr>
          <p:cNvSpPr txBox="1">
            <a:spLocks noChangeArrowheads="1"/>
          </p:cNvSpPr>
          <p:nvPr/>
        </p:nvSpPr>
        <p:spPr bwMode="auto">
          <a:xfrm>
            <a:off x="2857500" y="2686050"/>
            <a:ext cx="10287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b="1" dirty="0">
                <a:solidFill>
                  <a:srgbClr val="000000"/>
                </a:solidFill>
                <a:latin typeface="Times New Roman" panose="02020603050405020304" pitchFamily="18" charset="0"/>
                <a:cs typeface="Times New Roman" panose="02020603050405020304" pitchFamily="18" charset="0"/>
              </a:rPr>
              <a:t>GIẶC ĐÓI</a:t>
            </a:r>
          </a:p>
        </p:txBody>
      </p:sp>
      <p:sp>
        <p:nvSpPr>
          <p:cNvPr id="208921" name="Rectangle 25">
            <a:extLst>
              <a:ext uri="{FF2B5EF4-FFF2-40B4-BE49-F238E27FC236}">
                <a16:creationId xmlns:a16="http://schemas.microsoft.com/office/drawing/2014/main" xmlns="" id="{F1A2883C-B218-4367-BDF9-1DDE2A9910AD}"/>
              </a:ext>
            </a:extLst>
          </p:cNvPr>
          <p:cNvSpPr>
            <a:spLocks noChangeArrowheads="1"/>
          </p:cNvSpPr>
          <p:nvPr/>
        </p:nvSpPr>
        <p:spPr bwMode="auto">
          <a:xfrm>
            <a:off x="400050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22" name="Text Box 26">
            <a:extLst>
              <a:ext uri="{FF2B5EF4-FFF2-40B4-BE49-F238E27FC236}">
                <a16:creationId xmlns:a16="http://schemas.microsoft.com/office/drawing/2014/main" xmlns="" id="{A839C58B-A7C8-4777-B0D4-4C0973492B12}"/>
              </a:ext>
            </a:extLst>
          </p:cNvPr>
          <p:cNvSpPr txBox="1">
            <a:spLocks noChangeArrowheads="1"/>
          </p:cNvSpPr>
          <p:nvPr/>
        </p:nvSpPr>
        <p:spPr bwMode="auto">
          <a:xfrm>
            <a:off x="4114800" y="2628900"/>
            <a:ext cx="9144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b="1">
                <a:solidFill>
                  <a:srgbClr val="000000"/>
                </a:solidFill>
                <a:latin typeface="Times New Roman" panose="02020603050405020304" pitchFamily="18" charset="0"/>
                <a:cs typeface="Times New Roman" panose="02020603050405020304" pitchFamily="18" charset="0"/>
              </a:rPr>
              <a:t>GIẶC DỐT</a:t>
            </a:r>
          </a:p>
        </p:txBody>
      </p:sp>
      <p:sp>
        <p:nvSpPr>
          <p:cNvPr id="208923" name="Rectangle 27">
            <a:extLst>
              <a:ext uri="{FF2B5EF4-FFF2-40B4-BE49-F238E27FC236}">
                <a16:creationId xmlns:a16="http://schemas.microsoft.com/office/drawing/2014/main" xmlns="" id="{7E3EE053-229F-4005-B6CE-ABD57018C3FE}"/>
              </a:ext>
            </a:extLst>
          </p:cNvPr>
          <p:cNvSpPr>
            <a:spLocks noChangeArrowheads="1"/>
          </p:cNvSpPr>
          <p:nvPr/>
        </p:nvSpPr>
        <p:spPr bwMode="auto">
          <a:xfrm>
            <a:off x="531495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24" name="Text Box 28">
            <a:extLst>
              <a:ext uri="{FF2B5EF4-FFF2-40B4-BE49-F238E27FC236}">
                <a16:creationId xmlns:a16="http://schemas.microsoft.com/office/drawing/2014/main" xmlns="" id="{4AE75C98-F854-4A35-AA38-99D4C447B16A}"/>
              </a:ext>
            </a:extLst>
          </p:cNvPr>
          <p:cNvSpPr txBox="1">
            <a:spLocks noChangeArrowheads="1"/>
          </p:cNvSpPr>
          <p:nvPr/>
        </p:nvSpPr>
        <p:spPr bwMode="auto">
          <a:xfrm>
            <a:off x="5372100" y="2686050"/>
            <a:ext cx="9144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b="1">
                <a:solidFill>
                  <a:srgbClr val="000000"/>
                </a:solidFill>
                <a:latin typeface="Times New Roman" panose="02020603050405020304" pitchFamily="18" charset="0"/>
                <a:cs typeface="Times New Roman" panose="02020603050405020304" pitchFamily="18" charset="0"/>
              </a:rPr>
              <a:t>TÀI CHÍNH</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506" y="3810000"/>
            <a:ext cx="57673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062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8921"/>
                                        </p:tgtEl>
                                        <p:attrNameLst>
                                          <p:attrName>style.visibility</p:attrName>
                                        </p:attrNameLst>
                                      </p:cBhvr>
                                      <p:to>
                                        <p:strVal val="visible"/>
                                      </p:to>
                                    </p:set>
                                    <p:animEffect transition="in" filter="barn(inVertical)">
                                      <p:cBhvr>
                                        <p:cTn id="7" dur="500"/>
                                        <p:tgtEl>
                                          <p:spTgt spid="2089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8922"/>
                                        </p:tgtEl>
                                        <p:attrNameLst>
                                          <p:attrName>style.visibility</p:attrName>
                                        </p:attrNameLst>
                                      </p:cBhvr>
                                      <p:to>
                                        <p:strVal val="visible"/>
                                      </p:to>
                                    </p:set>
                                    <p:animEffect transition="in" filter="barn(inVertical)">
                                      <p:cBhvr>
                                        <p:cTn id="10" dur="500"/>
                                        <p:tgtEl>
                                          <p:spTgt spid="2089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8924"/>
                                        </p:tgtEl>
                                        <p:attrNameLst>
                                          <p:attrName>style.visibility</p:attrName>
                                        </p:attrNameLst>
                                      </p:cBhvr>
                                      <p:to>
                                        <p:strVal val="visible"/>
                                      </p:to>
                                    </p:set>
                                    <p:animEffect transition="in" filter="barn(inVertical)">
                                      <p:cBhvr>
                                        <p:cTn id="13" dur="500"/>
                                        <p:tgtEl>
                                          <p:spTgt spid="2089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8923"/>
                                        </p:tgtEl>
                                        <p:attrNameLst>
                                          <p:attrName>style.visibility</p:attrName>
                                        </p:attrNameLst>
                                      </p:cBhvr>
                                      <p:to>
                                        <p:strVal val="visible"/>
                                      </p:to>
                                    </p:set>
                                    <p:animEffect transition="in" filter="barn(inVertical)">
                                      <p:cBhvr>
                                        <p:cTn id="16" dur="500"/>
                                        <p:tgtEl>
                                          <p:spTgt spid="2089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8898"/>
                                        </p:tgtEl>
                                        <p:attrNameLst>
                                          <p:attrName>style.visibility</p:attrName>
                                        </p:attrNameLst>
                                      </p:cBhvr>
                                      <p:to>
                                        <p:strVal val="visible"/>
                                      </p:to>
                                    </p:set>
                                    <p:animEffect transition="in" filter="barn(inVertical)">
                                      <p:cBhvr>
                                        <p:cTn id="19" dur="500"/>
                                        <p:tgtEl>
                                          <p:spTgt spid="2088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8906"/>
                                        </p:tgtEl>
                                        <p:attrNameLst>
                                          <p:attrName>style.visibility</p:attrName>
                                        </p:attrNameLst>
                                      </p:cBhvr>
                                      <p:to>
                                        <p:strVal val="visible"/>
                                      </p:to>
                                    </p:set>
                                    <p:animEffect transition="in" filter="barn(inVertical)">
                                      <p:cBhvr>
                                        <p:cTn id="22" dur="500"/>
                                        <p:tgtEl>
                                          <p:spTgt spid="20890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8899"/>
                                        </p:tgtEl>
                                        <p:attrNameLst>
                                          <p:attrName>style.visibility</p:attrName>
                                        </p:attrNameLst>
                                      </p:cBhvr>
                                      <p:to>
                                        <p:strVal val="visible"/>
                                      </p:to>
                                    </p:set>
                                    <p:animEffect transition="in" filter="barn(inVertical)">
                                      <p:cBhvr>
                                        <p:cTn id="25" dur="500"/>
                                        <p:tgtEl>
                                          <p:spTgt spid="20889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8903"/>
                                        </p:tgtEl>
                                        <p:attrNameLst>
                                          <p:attrName>style.visibility</p:attrName>
                                        </p:attrNameLst>
                                      </p:cBhvr>
                                      <p:to>
                                        <p:strVal val="visible"/>
                                      </p:to>
                                    </p:set>
                                    <p:animEffect transition="in" filter="barn(inVertical)">
                                      <p:cBhvr>
                                        <p:cTn id="28" dur="500"/>
                                        <p:tgtEl>
                                          <p:spTgt spid="20890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8901"/>
                                        </p:tgtEl>
                                        <p:attrNameLst>
                                          <p:attrName>style.visibility</p:attrName>
                                        </p:attrNameLst>
                                      </p:cBhvr>
                                      <p:to>
                                        <p:strVal val="visible"/>
                                      </p:to>
                                    </p:set>
                                    <p:animEffect transition="in" filter="barn(inVertical)">
                                      <p:cBhvr>
                                        <p:cTn id="31" dur="500"/>
                                        <p:tgtEl>
                                          <p:spTgt spid="20890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8902"/>
                                        </p:tgtEl>
                                        <p:attrNameLst>
                                          <p:attrName>style.visibility</p:attrName>
                                        </p:attrNameLst>
                                      </p:cBhvr>
                                      <p:to>
                                        <p:strVal val="visible"/>
                                      </p:to>
                                    </p:set>
                                    <p:animEffect transition="in" filter="barn(inVertical)">
                                      <p:cBhvr>
                                        <p:cTn id="34" dur="500"/>
                                        <p:tgtEl>
                                          <p:spTgt spid="20890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8904"/>
                                        </p:tgtEl>
                                        <p:attrNameLst>
                                          <p:attrName>style.visibility</p:attrName>
                                        </p:attrNameLst>
                                      </p:cBhvr>
                                      <p:to>
                                        <p:strVal val="visible"/>
                                      </p:to>
                                    </p:set>
                                    <p:animEffect transition="in" filter="barn(inVertical)">
                                      <p:cBhvr>
                                        <p:cTn id="37" dur="500"/>
                                        <p:tgtEl>
                                          <p:spTgt spid="20890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8916"/>
                                        </p:tgtEl>
                                        <p:attrNameLst>
                                          <p:attrName>style.visibility</p:attrName>
                                        </p:attrNameLst>
                                      </p:cBhvr>
                                      <p:to>
                                        <p:strVal val="visible"/>
                                      </p:to>
                                    </p:set>
                                    <p:animEffect transition="in" filter="barn(inVertical)">
                                      <p:cBhvr>
                                        <p:cTn id="40" dur="500"/>
                                        <p:tgtEl>
                                          <p:spTgt spid="2089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8920"/>
                                        </p:tgtEl>
                                        <p:attrNameLst>
                                          <p:attrName>style.visibility</p:attrName>
                                        </p:attrNameLst>
                                      </p:cBhvr>
                                      <p:to>
                                        <p:strVal val="visible"/>
                                      </p:to>
                                    </p:set>
                                    <p:animEffect transition="in" filter="barn(inVertical)">
                                      <p:cBhvr>
                                        <p:cTn id="43" dur="500"/>
                                        <p:tgtEl>
                                          <p:spTgt spid="2089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8919"/>
                                        </p:tgtEl>
                                        <p:attrNameLst>
                                          <p:attrName>style.visibility</p:attrName>
                                        </p:attrNameLst>
                                      </p:cBhvr>
                                      <p:to>
                                        <p:strVal val="visible"/>
                                      </p:to>
                                    </p:set>
                                    <p:animEffect transition="in" filter="barn(inVertical)">
                                      <p:cBhvr>
                                        <p:cTn id="46" dur="500"/>
                                        <p:tgtEl>
                                          <p:spTgt spid="2089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8917"/>
                                        </p:tgtEl>
                                        <p:attrNameLst>
                                          <p:attrName>style.visibility</p:attrName>
                                        </p:attrNameLst>
                                      </p:cBhvr>
                                      <p:to>
                                        <p:strVal val="visible"/>
                                      </p:to>
                                    </p:set>
                                    <p:animEffect transition="in" filter="barn(inVertical)">
                                      <p:cBhvr>
                                        <p:cTn id="49" dur="500"/>
                                        <p:tgtEl>
                                          <p:spTgt spid="2089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8918"/>
                                        </p:tgtEl>
                                        <p:attrNameLst>
                                          <p:attrName>style.visibility</p:attrName>
                                        </p:attrNameLst>
                                      </p:cBhvr>
                                      <p:to>
                                        <p:strVal val="visible"/>
                                      </p:to>
                                    </p:set>
                                    <p:animEffect transition="in" filter="barn(inVertical)">
                                      <p:cBhvr>
                                        <p:cTn id="52" dur="500"/>
                                        <p:tgtEl>
                                          <p:spTgt spid="2089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530"/>
                                        </p:tgtEl>
                                        <p:attrNameLst>
                                          <p:attrName>style.visibility</p:attrName>
                                        </p:attrNameLst>
                                      </p:cBhvr>
                                      <p:to>
                                        <p:strVal val="visible"/>
                                      </p:to>
                                    </p:set>
                                    <p:animEffect transition="in" filter="barn(inVertical)">
                                      <p:cBhvr>
                                        <p:cTn id="5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P spid="208899" grpId="0" animBg="1"/>
      <p:bldP spid="208901" grpId="0" animBg="1"/>
      <p:bldP spid="208902" grpId="0" animBg="1"/>
      <p:bldP spid="208903" grpId="0" animBg="1"/>
      <p:bldP spid="208904" grpId="0" animBg="1"/>
      <p:bldP spid="208906" grpId="0" animBg="1"/>
      <p:bldP spid="208916" grpId="0"/>
      <p:bldP spid="208917" grpId="0" animBg="1"/>
      <p:bldP spid="208918" grpId="0"/>
      <p:bldP spid="208919" grpId="0" animBg="1"/>
      <p:bldP spid="208920" grpId="0"/>
      <p:bldP spid="208921" grpId="0" animBg="1"/>
      <p:bldP spid="208922" grpId="0"/>
      <p:bldP spid="208923" grpId="0" animBg="1"/>
      <p:bldP spid="2089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
        <p:nvSpPr>
          <p:cNvPr id="6" name="TextBox 5"/>
          <p:cNvSpPr txBox="1"/>
          <p:nvPr/>
        </p:nvSpPr>
        <p:spPr>
          <a:xfrm>
            <a:off x="-76200" y="762000"/>
            <a:ext cx="9144000" cy="461665"/>
          </a:xfrm>
          <a:prstGeom prst="rect">
            <a:avLst/>
          </a:prstGeom>
          <a:noFill/>
        </p:spPr>
        <p:txBody>
          <a:bodyPr wrap="square" rtlCol="0">
            <a:spAutoFit/>
          </a:bodyPr>
          <a:lstStyle/>
          <a:p>
            <a:r>
              <a:rPr lang="en-US" sz="2400" b="1" dirty="0">
                <a:solidFill>
                  <a:srgbClr val="1B06BA"/>
                </a:solidFill>
                <a:latin typeface="Times New Roman" pitchFamily="18" charset="0"/>
                <a:cs typeface="Times New Roman" pitchFamily="18" charset="0"/>
              </a:rPr>
              <a:t>I. TÌNH HÌNH NƯỚC TA SAU CÁCH MẠNG THÁNG TÁM</a:t>
            </a:r>
          </a:p>
        </p:txBody>
      </p:sp>
      <p:cxnSp>
        <p:nvCxnSpPr>
          <p:cNvPr id="3" name="Straight Connector 2"/>
          <p:cNvCxnSpPr/>
          <p:nvPr/>
        </p:nvCxnSpPr>
        <p:spPr>
          <a:xfrm>
            <a:off x="5638800" y="1131332"/>
            <a:ext cx="0" cy="5726668"/>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80578" y="5903893"/>
            <a:ext cx="5638800" cy="954107"/>
          </a:xfrm>
          <a:prstGeom prst="rect">
            <a:avLst/>
          </a:prstGeom>
        </p:spPr>
        <p:txBody>
          <a:bodyPr wrap="square">
            <a:spAutoFit/>
          </a:bodyPr>
          <a:lstStyle/>
          <a:p>
            <a:r>
              <a:rPr lang="en-US" altLang="ja-JP" sz="2400" b="1" dirty="0">
                <a:solidFill>
                  <a:srgbClr val="FF0000"/>
                </a:solidFill>
                <a:latin typeface="Times New Roman" pitchFamily="18" charset="0"/>
                <a:cs typeface="Times New Roman" pitchFamily="18" charset="0"/>
              </a:rPr>
              <a:t>=&gt; </a:t>
            </a:r>
            <a:r>
              <a:rPr lang="en-US" altLang="ja-JP" sz="2800" b="1" dirty="0" err="1">
                <a:solidFill>
                  <a:srgbClr val="FF0000"/>
                </a:solidFill>
                <a:latin typeface="Times New Roman" pitchFamily="18" charset="0"/>
                <a:cs typeface="Times New Roman" pitchFamily="18" charset="0"/>
              </a:rPr>
              <a:t>Nước</a:t>
            </a:r>
            <a:r>
              <a:rPr lang="en-US" altLang="ja-JP" sz="2800" b="1" dirty="0">
                <a:solidFill>
                  <a:srgbClr val="FF0000"/>
                </a:solidFill>
                <a:latin typeface="Times New Roman" pitchFamily="18" charset="0"/>
                <a:cs typeface="Times New Roman" pitchFamily="18" charset="0"/>
              </a:rPr>
              <a:t> ta </a:t>
            </a:r>
            <a:r>
              <a:rPr lang="en-US" altLang="ja-JP" sz="2800" b="1" dirty="0" err="1">
                <a:solidFill>
                  <a:srgbClr val="FF0000"/>
                </a:solidFill>
                <a:latin typeface="Times New Roman" pitchFamily="18" charset="0"/>
                <a:cs typeface="Times New Roman" pitchFamily="18" charset="0"/>
              </a:rPr>
              <a:t>đứng</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trước</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tình</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thế</a:t>
            </a:r>
            <a:r>
              <a:rPr lang="en-US" altLang="ja-JP" sz="2800" b="1" dirty="0">
                <a:solidFill>
                  <a:srgbClr val="FF0000"/>
                </a:solidFill>
                <a:latin typeface="Times New Roman" pitchFamily="18" charset="0"/>
                <a:cs typeface="Times New Roman" pitchFamily="18" charset="0"/>
              </a:rPr>
              <a:t> "</a:t>
            </a:r>
            <a:r>
              <a:rPr lang="en-US" altLang="ja-JP" sz="2800" b="1" i="1" dirty="0" err="1">
                <a:solidFill>
                  <a:srgbClr val="FF0000"/>
                </a:solidFill>
                <a:latin typeface="Times New Roman" pitchFamily="18" charset="0"/>
                <a:cs typeface="Times New Roman" pitchFamily="18" charset="0"/>
              </a:rPr>
              <a:t>Ngàn</a:t>
            </a:r>
            <a:r>
              <a:rPr lang="en-US" altLang="ja-JP" sz="2800" b="1" i="1" dirty="0">
                <a:solidFill>
                  <a:srgbClr val="FF0000"/>
                </a:solidFill>
                <a:latin typeface="Times New Roman" pitchFamily="18" charset="0"/>
                <a:cs typeface="Times New Roman" pitchFamily="18" charset="0"/>
              </a:rPr>
              <a:t> </a:t>
            </a:r>
            <a:r>
              <a:rPr lang="en-US" altLang="ja-JP" sz="2800" b="1" i="1" dirty="0" err="1">
                <a:solidFill>
                  <a:srgbClr val="FF0000"/>
                </a:solidFill>
                <a:latin typeface="Times New Roman" pitchFamily="18" charset="0"/>
                <a:cs typeface="Times New Roman" pitchFamily="18" charset="0"/>
              </a:rPr>
              <a:t>cân</a:t>
            </a:r>
            <a:r>
              <a:rPr lang="en-US" altLang="ja-JP" sz="2800" b="1" i="1" dirty="0">
                <a:solidFill>
                  <a:srgbClr val="FF0000"/>
                </a:solidFill>
                <a:latin typeface="Times New Roman" pitchFamily="18" charset="0"/>
                <a:cs typeface="Times New Roman" pitchFamily="18" charset="0"/>
              </a:rPr>
              <a:t> </a:t>
            </a:r>
            <a:r>
              <a:rPr lang="en-US" altLang="ja-JP" sz="2800" b="1" i="1" dirty="0" err="1">
                <a:solidFill>
                  <a:srgbClr val="FF0000"/>
                </a:solidFill>
                <a:latin typeface="Times New Roman" pitchFamily="18" charset="0"/>
                <a:cs typeface="Times New Roman" pitchFamily="18" charset="0"/>
              </a:rPr>
              <a:t>treo</a:t>
            </a:r>
            <a:r>
              <a:rPr lang="en-US" altLang="ja-JP" sz="2800" b="1" i="1" dirty="0">
                <a:solidFill>
                  <a:srgbClr val="FF0000"/>
                </a:solidFill>
                <a:latin typeface="Times New Roman" pitchFamily="18" charset="0"/>
                <a:cs typeface="Times New Roman" pitchFamily="18" charset="0"/>
              </a:rPr>
              <a:t> </a:t>
            </a:r>
            <a:r>
              <a:rPr lang="en-US" altLang="ja-JP" sz="2800" b="1" i="1" dirty="0" err="1">
                <a:solidFill>
                  <a:srgbClr val="FF0000"/>
                </a:solidFill>
                <a:latin typeface="Times New Roman" pitchFamily="18" charset="0"/>
                <a:cs typeface="Times New Roman" pitchFamily="18" charset="0"/>
              </a:rPr>
              <a:t>sợi</a:t>
            </a:r>
            <a:r>
              <a:rPr lang="en-US" altLang="ja-JP" sz="2800" b="1" i="1" dirty="0">
                <a:solidFill>
                  <a:srgbClr val="FF0000"/>
                </a:solidFill>
                <a:latin typeface="Times New Roman" pitchFamily="18" charset="0"/>
                <a:cs typeface="Times New Roman" pitchFamily="18" charset="0"/>
              </a:rPr>
              <a:t> </a:t>
            </a:r>
            <a:r>
              <a:rPr lang="en-US" altLang="ja-JP" sz="2800" b="1" i="1" dirty="0" err="1">
                <a:solidFill>
                  <a:srgbClr val="FF0000"/>
                </a:solidFill>
                <a:latin typeface="Times New Roman" pitchFamily="18" charset="0"/>
                <a:cs typeface="Times New Roman" pitchFamily="18" charset="0"/>
              </a:rPr>
              <a:t>tóc</a:t>
            </a:r>
            <a:r>
              <a:rPr lang="en-US" altLang="ja-JP" sz="2800" b="1" dirty="0">
                <a:solidFill>
                  <a:srgbClr val="FF0000"/>
                </a:solidFill>
                <a:latin typeface="Times New Roman" pitchFamily="18" charset="0"/>
                <a:cs typeface="Times New Roman" pitchFamily="18" charset="0"/>
              </a:rPr>
              <a:t>".</a:t>
            </a:r>
            <a:endParaRPr lang="ja-JP" altLang="ja-JP" sz="2800" b="1" dirty="0">
              <a:solidFill>
                <a:srgbClr val="FF0000"/>
              </a:solidFill>
              <a:latin typeface="Times New Roman" pitchFamily="18" charset="0"/>
              <a:cs typeface="Times New Roman" pitchFamily="18" charset="0"/>
            </a:endParaRPr>
          </a:p>
        </p:txBody>
      </p:sp>
      <p:sp>
        <p:nvSpPr>
          <p:cNvPr id="19" name="Rectangle 18"/>
          <p:cNvSpPr>
            <a:spLocks noChangeArrowheads="1"/>
          </p:cNvSpPr>
          <p:nvPr/>
        </p:nvSpPr>
        <p:spPr bwMode="auto">
          <a:xfrm>
            <a:off x="5834618" y="1520796"/>
            <a:ext cx="3233181" cy="1908204"/>
          </a:xfrm>
          <a:prstGeom prst="rect">
            <a:avLst/>
          </a:prstGeom>
          <a:blipFill>
            <a:blip r:embed="rId2"/>
            <a:tile tx="0" ty="0" sx="100000" sy="100000" flip="none" algn="tl"/>
          </a:blipFill>
          <a:ln w="9525" algn="ctr">
            <a:solidFill>
              <a:schemeClr val="tx1"/>
            </a:solidFill>
            <a:round/>
            <a:headEnd/>
            <a:tailEnd/>
          </a:ln>
          <a:extLst/>
        </p:spPr>
        <p:txBody>
          <a:bodyPr anchor="ctr"/>
          <a:lstStyle/>
          <a:p>
            <a:pPr algn="ctr"/>
            <a:r>
              <a:rPr lang="en-US" sz="3200" b="1" dirty="0" err="1">
                <a:solidFill>
                  <a:schemeClr val="tx1"/>
                </a:solidFill>
                <a:cs typeface="Times New Roman" pitchFamily="18" charset="0"/>
              </a:rPr>
              <a:t>Bên</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cạnh</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khó</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khăn</a:t>
            </a:r>
            <a:r>
              <a:rPr lang="en-US" sz="3200" b="1" dirty="0">
                <a:solidFill>
                  <a:schemeClr val="tx1"/>
                </a:solidFill>
                <a:cs typeface="Times New Roman" pitchFamily="18" charset="0"/>
              </a:rPr>
              <a:t> ta </a:t>
            </a:r>
            <a:r>
              <a:rPr lang="en-US" sz="3200" b="1" dirty="0" err="1">
                <a:solidFill>
                  <a:schemeClr val="tx1"/>
                </a:solidFill>
                <a:cs typeface="Times New Roman" pitchFamily="18" charset="0"/>
              </a:rPr>
              <a:t>có</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thuận</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lợi</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gì</a:t>
            </a:r>
            <a:r>
              <a:rPr lang="en-US" sz="3200" b="1" dirty="0">
                <a:solidFill>
                  <a:schemeClr val="tx1"/>
                </a:solidFill>
                <a:cs typeface="Times New Roman" pitchFamily="18" charset="0"/>
              </a:rPr>
              <a:t>?</a:t>
            </a:r>
          </a:p>
        </p:txBody>
      </p:sp>
      <p:sp>
        <p:nvSpPr>
          <p:cNvPr id="20" name="Rectangle 19">
            <a:extLst>
              <a:ext uri="{FF2B5EF4-FFF2-40B4-BE49-F238E27FC236}">
                <a16:creationId xmlns:a16="http://schemas.microsoft.com/office/drawing/2014/main" xmlns="" id="{E4124C36-AD3B-4E83-B697-10F476B7E9EE}"/>
              </a:ext>
            </a:extLst>
          </p:cNvPr>
          <p:cNvSpPr/>
          <p:nvPr/>
        </p:nvSpPr>
        <p:spPr>
          <a:xfrm>
            <a:off x="195819" y="1162110"/>
            <a:ext cx="5247163" cy="510909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Từ vĩ tuyến 16 trở ra: quân Tưởng và tay sai tìm cách chống phá chính quyền cách mạng.</a:t>
            </a:r>
          </a:p>
          <a:p>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Từ vĩ tuyến 16 trở vào: quân Anh giúp quân Pháp đánh chiếm lại Nam bộ.</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Chính quyền cách mạng mới thành lập</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Nạn đói, sự thiếu hụt về tài chính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90% dân 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 và các tệ nạn xã hội lan tràn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403831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xit" presetSubtype="0" fill="hold" grpId="1" nodeType="clickEffect">
                                  <p:stCondLst>
                                    <p:cond delay="0"/>
                                  </p:stCondLst>
                                  <p:childTnLst>
                                    <p:animEffect transition="out" filter="wipe(down)">
                                      <p:cBhvr>
                                        <p:cTn id="50" dur="180" accel="50000">
                                          <p:stCondLst>
                                            <p:cond delay="1820"/>
                                          </p:stCondLst>
                                        </p:cTn>
                                        <p:tgtEl>
                                          <p:spTgt spid="19"/>
                                        </p:tgtEl>
                                      </p:cBhvr>
                                    </p:animEffect>
                                    <p:anim calcmode="lin" valueType="num">
                                      <p:cBhvr>
                                        <p:cTn id="51"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52"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53"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4"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5"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6"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7"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58" dur="26">
                                          <p:stCondLst>
                                            <p:cond delay="620"/>
                                          </p:stCondLst>
                                        </p:cTn>
                                        <p:tgtEl>
                                          <p:spTgt spid="19"/>
                                        </p:tgtEl>
                                      </p:cBhvr>
                                      <p:to x="100000" y="60000"/>
                                    </p:animScale>
                                    <p:animScale>
                                      <p:cBhvr>
                                        <p:cTn id="59" dur="166" decel="50000">
                                          <p:stCondLst>
                                            <p:cond delay="646"/>
                                          </p:stCondLst>
                                        </p:cTn>
                                        <p:tgtEl>
                                          <p:spTgt spid="19"/>
                                        </p:tgtEl>
                                      </p:cBhvr>
                                      <p:to x="100000" y="100000"/>
                                    </p:animScale>
                                    <p:animScale>
                                      <p:cBhvr>
                                        <p:cTn id="60" dur="26">
                                          <p:stCondLst>
                                            <p:cond delay="1312"/>
                                          </p:stCondLst>
                                        </p:cTn>
                                        <p:tgtEl>
                                          <p:spTgt spid="19"/>
                                        </p:tgtEl>
                                      </p:cBhvr>
                                      <p:to x="100000" y="80000"/>
                                    </p:animScale>
                                    <p:animScale>
                                      <p:cBhvr>
                                        <p:cTn id="61" dur="166" decel="50000">
                                          <p:stCondLst>
                                            <p:cond delay="1338"/>
                                          </p:stCondLst>
                                        </p:cTn>
                                        <p:tgtEl>
                                          <p:spTgt spid="19"/>
                                        </p:tgtEl>
                                      </p:cBhvr>
                                      <p:to x="100000" y="100000"/>
                                    </p:animScale>
                                    <p:animScale>
                                      <p:cBhvr>
                                        <p:cTn id="62" dur="26">
                                          <p:stCondLst>
                                            <p:cond delay="1642"/>
                                          </p:stCondLst>
                                        </p:cTn>
                                        <p:tgtEl>
                                          <p:spTgt spid="19"/>
                                        </p:tgtEl>
                                      </p:cBhvr>
                                      <p:to x="100000" y="90000"/>
                                    </p:animScale>
                                    <p:animScale>
                                      <p:cBhvr>
                                        <p:cTn id="63" dur="166" decel="50000">
                                          <p:stCondLst>
                                            <p:cond delay="1668"/>
                                          </p:stCondLst>
                                        </p:cTn>
                                        <p:tgtEl>
                                          <p:spTgt spid="19"/>
                                        </p:tgtEl>
                                      </p:cBhvr>
                                      <p:to x="100000" y="100000"/>
                                    </p:animScale>
                                    <p:animScale>
                                      <p:cBhvr>
                                        <p:cTn id="64" dur="26">
                                          <p:stCondLst>
                                            <p:cond delay="1808"/>
                                          </p:stCondLst>
                                        </p:cTn>
                                        <p:tgtEl>
                                          <p:spTgt spid="19"/>
                                        </p:tgtEl>
                                      </p:cBhvr>
                                      <p:to x="100000" y="95000"/>
                                    </p:animScale>
                                    <p:animScale>
                                      <p:cBhvr>
                                        <p:cTn id="65" dur="166" decel="50000">
                                          <p:stCondLst>
                                            <p:cond delay="1834"/>
                                          </p:stCondLst>
                                        </p:cTn>
                                        <p:tgtEl>
                                          <p:spTgt spid="19"/>
                                        </p:tgtEl>
                                      </p:cBhvr>
                                      <p:to x="100000" y="100000"/>
                                    </p:animScale>
                                    <p:set>
                                      <p:cBhvr>
                                        <p:cTn id="66"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Những hình ảnh lịch sử về Cách mạng Tháng Tám 1945 - Ảnh 10">
            <a:extLst>
              <a:ext uri="{FF2B5EF4-FFF2-40B4-BE49-F238E27FC236}">
                <a16:creationId xmlns:a16="http://schemas.microsoft.com/office/drawing/2014/main" xmlns="" id="{2B2CA3ED-075C-4DEE-A189-570A39B2CBAD}"/>
              </a:ext>
            </a:extLst>
          </p:cNvPr>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457700" y="1143000"/>
            <a:ext cx="4035027" cy="161210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7" descr="Communist Party of Vietnam flag.svg">
            <a:hlinkClick r:id="rId3"/>
            <a:extLst>
              <a:ext uri="{FF2B5EF4-FFF2-40B4-BE49-F238E27FC236}">
                <a16:creationId xmlns:a16="http://schemas.microsoft.com/office/drawing/2014/main" xmlns="" id="{A986CD11-CD96-4300-AF3A-80253301DD4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533400"/>
            <a:ext cx="2971800" cy="1885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 Box 8">
            <a:extLst>
              <a:ext uri="{FF2B5EF4-FFF2-40B4-BE49-F238E27FC236}">
                <a16:creationId xmlns:a16="http://schemas.microsoft.com/office/drawing/2014/main" xmlns="" id="{4C8AA27C-7922-4016-B4E4-5F815FFD6753}"/>
              </a:ext>
            </a:extLst>
          </p:cNvPr>
          <p:cNvSpPr txBox="1">
            <a:spLocks noChangeArrowheads="1"/>
          </p:cNvSpPr>
          <p:nvPr/>
        </p:nvSpPr>
        <p:spPr bwMode="auto">
          <a:xfrm>
            <a:off x="628650" y="2600040"/>
            <a:ext cx="21145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1350" b="1" i="1" dirty="0" err="1">
                <a:solidFill>
                  <a:srgbClr val="000000"/>
                </a:solidFill>
                <a:latin typeface="Times New Roman" panose="02020603050405020304" pitchFamily="18" charset="0"/>
              </a:rPr>
              <a:t>Đảng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cộng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sản</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ngày</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càng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trưởng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thành</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và</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phát</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triển</a:t>
            </a:r>
            <a:endParaRPr lang="en-US" altLang="en-US" sz="1350" b="1" i="1" dirty="0">
              <a:solidFill>
                <a:srgbClr val="000000"/>
              </a:solidFill>
              <a:latin typeface="Times New Roman" panose="02020603050405020304" pitchFamily="18" charset="0"/>
            </a:endParaRPr>
          </a:p>
        </p:txBody>
      </p:sp>
      <p:pic>
        <p:nvPicPr>
          <p:cNvPr id="6150" name="Picture 9" descr="castro">
            <a:extLst>
              <a:ext uri="{FF2B5EF4-FFF2-40B4-BE49-F238E27FC236}">
                <a16:creationId xmlns:a16="http://schemas.microsoft.com/office/drawing/2014/main" xmlns="" id="{99763B38-7AA4-4D51-9A0E-B170ED3E7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40956"/>
            <a:ext cx="2857500"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10">
            <a:extLst>
              <a:ext uri="{FF2B5EF4-FFF2-40B4-BE49-F238E27FC236}">
                <a16:creationId xmlns:a16="http://schemas.microsoft.com/office/drawing/2014/main" xmlns="" id="{A005557D-360D-468D-9389-AFDB4E5E56E0}"/>
              </a:ext>
            </a:extLst>
          </p:cNvPr>
          <p:cNvSpPr txBox="1">
            <a:spLocks noChangeArrowheads="1"/>
          </p:cNvSpPr>
          <p:nvPr/>
        </p:nvSpPr>
        <p:spPr bwMode="auto">
          <a:xfrm>
            <a:off x="655864" y="5773652"/>
            <a:ext cx="35433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None/>
            </a:pPr>
            <a:r>
              <a:rPr lang="en-US" altLang="en-US" sz="1350" b="1" i="1" dirty="0" err="1">
                <a:solidFill>
                  <a:srgbClr val="000000"/>
                </a:solidFill>
                <a:latin typeface="Times New Roman" panose="02020603050405020304" pitchFamily="18" charset="0"/>
              </a:rPr>
              <a:t>Phong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trào</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giải</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phóng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dân</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tộc</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trên</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thế</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giới</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bùng</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phát</a:t>
            </a:r>
            <a:r>
              <a:rPr lang="en-US" altLang="en-US" sz="1350" b="1" i="1" dirty="0">
                <a:solidFill>
                  <a:srgbClr val="000000"/>
                </a:solidFill>
                <a:latin typeface="Times New Roman" panose="02020603050405020304" pitchFamily="18" charset="0"/>
              </a:rPr>
              <a:t> </a:t>
            </a:r>
            <a:r>
              <a:rPr lang="en-US" altLang="en-US" sz="1350" b="1" i="1" dirty="0" err="1">
                <a:solidFill>
                  <a:srgbClr val="000000"/>
                </a:solidFill>
                <a:latin typeface="Times New Roman" panose="02020603050405020304" pitchFamily="18" charset="0"/>
              </a:rPr>
              <a:t>mạnh</a:t>
            </a:r>
            <a:endParaRPr lang="en-US" altLang="en-US" sz="1350" b="1" i="1" dirty="0">
              <a:solidFill>
                <a:srgbClr val="000000"/>
              </a:solidFill>
              <a:latin typeface="Times New Roman" panose="02020603050405020304" pitchFamily="18" charset="0"/>
            </a:endParaRPr>
          </a:p>
        </p:txBody>
      </p:sp>
      <p:sp>
        <p:nvSpPr>
          <p:cNvPr id="8" name="TextBox 7">
            <a:extLst>
              <a:ext uri="{FF2B5EF4-FFF2-40B4-BE49-F238E27FC236}">
                <a16:creationId xmlns:a16="http://schemas.microsoft.com/office/drawing/2014/main" xmlns="" id="{4B3DF4E3-7E0B-4AA6-AB20-6B056D78B7DA}"/>
              </a:ext>
            </a:extLst>
          </p:cNvPr>
          <p:cNvSpPr txBox="1">
            <a:spLocks noChangeArrowheads="1"/>
          </p:cNvSpPr>
          <p:nvPr/>
        </p:nvSpPr>
        <p:spPr bwMode="auto">
          <a:xfrm>
            <a:off x="3973286" y="3276600"/>
            <a:ext cx="510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dirty="0" err="1">
                <a:latin typeface="Times New Roman" panose="02020603050405020304" pitchFamily="18" charset="0"/>
              </a:rPr>
              <a:t>Đất</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giành</a:t>
            </a:r>
            <a:r>
              <a:rPr lang="en-US" altLang="vi-VN" dirty="0">
                <a:latin typeface="Times New Roman" panose="02020603050405020304" pitchFamily="18" charset="0"/>
              </a:rPr>
              <a:t> </a:t>
            </a:r>
            <a:r>
              <a:rPr lang="en-US" altLang="vi-VN" dirty="0" err="1">
                <a:latin typeface="Times New Roman" panose="02020603050405020304" pitchFamily="18" charset="0"/>
              </a:rPr>
              <a:t>độc</a:t>
            </a:r>
            <a:r>
              <a:rPr lang="en-US" altLang="vi-VN" dirty="0">
                <a:latin typeface="Times New Roman" panose="02020603050405020304" pitchFamily="18" charset="0"/>
              </a:rPr>
              <a:t> </a:t>
            </a:r>
            <a:r>
              <a:rPr lang="en-US" altLang="vi-VN" dirty="0" err="1">
                <a:latin typeface="Times New Roman" panose="02020603050405020304" pitchFamily="18" charset="0"/>
              </a:rPr>
              <a:t>lập</a:t>
            </a:r>
            <a:r>
              <a:rPr lang="en-US" altLang="vi-VN" dirty="0">
                <a:latin typeface="Times New Roman" panose="02020603050405020304" pitchFamily="18" charset="0"/>
              </a:rPr>
              <a:t>, </a:t>
            </a:r>
            <a:r>
              <a:rPr lang="en-US" altLang="vi-VN" dirty="0" err="1">
                <a:latin typeface="Times New Roman" panose="02020603050405020304" pitchFamily="18" charset="0"/>
              </a:rPr>
              <a:t>người</a:t>
            </a:r>
            <a:r>
              <a:rPr lang="en-US" altLang="vi-VN" dirty="0">
                <a:latin typeface="Times New Roman" panose="02020603050405020304" pitchFamily="18" charset="0"/>
              </a:rPr>
              <a:t> </a:t>
            </a:r>
            <a:r>
              <a:rPr lang="en-US" altLang="vi-VN" dirty="0" err="1">
                <a:latin typeface="Times New Roman" panose="02020603050405020304" pitchFamily="18" charset="0"/>
              </a:rPr>
              <a:t>dân</a:t>
            </a:r>
            <a:r>
              <a:rPr lang="en-US" altLang="vi-VN" dirty="0">
                <a:latin typeface="Times New Roman" panose="02020603050405020304" pitchFamily="18" charset="0"/>
              </a:rPr>
              <a:t> </a:t>
            </a:r>
            <a:r>
              <a:rPr lang="en-US" altLang="vi-VN" dirty="0" err="1">
                <a:latin typeface="Times New Roman" panose="02020603050405020304" pitchFamily="18" charset="0"/>
              </a:rPr>
              <a:t>làm</a:t>
            </a:r>
            <a:r>
              <a:rPr lang="en-US" altLang="vi-VN" dirty="0">
                <a:latin typeface="Times New Roman" panose="02020603050405020304" pitchFamily="18" charset="0"/>
              </a:rPr>
              <a:t> </a:t>
            </a:r>
            <a:r>
              <a:rPr lang="en-US" altLang="vi-VN" dirty="0" err="1">
                <a:latin typeface="Times New Roman" panose="02020603050405020304" pitchFamily="18" charset="0"/>
              </a:rPr>
              <a:t>chủ</a:t>
            </a:r>
            <a:r>
              <a:rPr lang="en-US" altLang="vi-VN" dirty="0">
                <a:latin typeface="Times New Roman" panose="02020603050405020304" pitchFamily="18" charset="0"/>
              </a:rPr>
              <a:t> </a:t>
            </a:r>
            <a:r>
              <a:rPr lang="en-US" altLang="vi-VN" dirty="0" err="1">
                <a:latin typeface="Times New Roman" panose="02020603050405020304" pitchFamily="18" charset="0"/>
              </a:rPr>
              <a:t>đất</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và</a:t>
            </a:r>
            <a:r>
              <a:rPr lang="en-US" altLang="vi-VN" dirty="0">
                <a:latin typeface="Times New Roman" panose="02020603050405020304" pitchFamily="18" charset="0"/>
              </a:rPr>
              <a:t> </a:t>
            </a:r>
            <a:r>
              <a:rPr lang="en-US" altLang="vi-VN" dirty="0" err="1">
                <a:latin typeface="Times New Roman" panose="02020603050405020304" pitchFamily="18" charset="0"/>
              </a:rPr>
              <a:t>ủng</a:t>
            </a:r>
            <a:r>
              <a:rPr lang="en-US" altLang="vi-VN" dirty="0">
                <a:latin typeface="Times New Roman" panose="02020603050405020304" pitchFamily="18" charset="0"/>
              </a:rPr>
              <a:t> </a:t>
            </a:r>
            <a:r>
              <a:rPr lang="en-US" altLang="vi-VN" dirty="0" err="1">
                <a:latin typeface="Times New Roman" panose="02020603050405020304" pitchFamily="18" charset="0"/>
              </a:rPr>
              <a:t>hộ</a:t>
            </a:r>
            <a:r>
              <a:rPr lang="en-US" altLang="vi-VN" dirty="0">
                <a:latin typeface="Times New Roman" panose="02020603050405020304" pitchFamily="18" charset="0"/>
              </a:rPr>
              <a:t> </a:t>
            </a:r>
            <a:r>
              <a:rPr lang="en-US" altLang="vi-VN" dirty="0" err="1">
                <a:latin typeface="Times New Roman" panose="02020603050405020304" pitchFamily="18" charset="0"/>
              </a:rPr>
              <a:t>chính</a:t>
            </a:r>
            <a:r>
              <a:rPr lang="en-US" altLang="vi-VN" dirty="0">
                <a:latin typeface="Times New Roman" panose="02020603050405020304" pitchFamily="18" charset="0"/>
              </a:rPr>
              <a:t> </a:t>
            </a:r>
            <a:r>
              <a:rPr lang="en-US" altLang="vi-VN" dirty="0" err="1">
                <a:latin typeface="Times New Roman" panose="02020603050405020304" pitchFamily="18" charset="0"/>
              </a:rPr>
              <a:t>quyền</a:t>
            </a:r>
            <a:r>
              <a:rPr lang="en-US" altLang="vi-VN" dirty="0">
                <a:latin typeface="Times New Roman" panose="02020603050405020304" pitchFamily="18" charset="0"/>
              </a:rPr>
              <a:t> </a:t>
            </a:r>
            <a:r>
              <a:rPr lang="en-US" altLang="vi-VN" dirty="0" err="1">
                <a:latin typeface="Times New Roman" panose="02020603050405020304" pitchFamily="18" charset="0"/>
              </a:rPr>
              <a:t>cách</a:t>
            </a:r>
            <a:r>
              <a:rPr lang="en-US" altLang="vi-VN" dirty="0">
                <a:latin typeface="Times New Roman" panose="02020603050405020304" pitchFamily="18" charset="0"/>
              </a:rPr>
              <a:t> </a:t>
            </a:r>
            <a:r>
              <a:rPr lang="en-US" altLang="vi-VN" dirty="0" err="1">
                <a:latin typeface="Times New Roman" panose="02020603050405020304" pitchFamily="18" charset="0"/>
              </a:rPr>
              <a:t>mạng</a:t>
            </a:r>
            <a:r>
              <a:rPr lang="en-US" altLang="vi-VN" dirty="0">
                <a:latin typeface="Times New Roman" panose="02020603050405020304" pitchFamily="18" charset="0"/>
              </a:rPr>
              <a:t>.</a:t>
            </a:r>
            <a:endParaRPr lang="vi-VN" altLang="vi-VN"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
        <p:nvSpPr>
          <p:cNvPr id="19" name="TextBox 18"/>
          <p:cNvSpPr txBox="1"/>
          <p:nvPr/>
        </p:nvSpPr>
        <p:spPr>
          <a:xfrm>
            <a:off x="0" y="884569"/>
            <a:ext cx="8458200" cy="830997"/>
          </a:xfrm>
          <a:prstGeom prst="rect">
            <a:avLst/>
          </a:prstGeom>
          <a:noFill/>
        </p:spPr>
        <p:txBody>
          <a:bodyPr wrap="square" rtlCol="0">
            <a:spAutoFit/>
          </a:bodyPr>
          <a:lstStyle/>
          <a:p>
            <a:pPr marL="266700" indent="-266700"/>
            <a:r>
              <a:rPr lang="en-US" sz="2400" b="1" dirty="0">
                <a:solidFill>
                  <a:srgbClr val="1B06BA"/>
                </a:solidFill>
                <a:latin typeface="Times New Roman" pitchFamily="18" charset="0"/>
                <a:cs typeface="Times New Roman" pitchFamily="18" charset="0"/>
              </a:rPr>
              <a:t>I</a:t>
            </a:r>
            <a:r>
              <a:rPr lang="vi-VN" sz="2400" b="1" dirty="0">
                <a:solidFill>
                  <a:srgbClr val="1B06BA"/>
                </a:solidFill>
                <a:latin typeface="Times New Roman" pitchFamily="18" charset="0"/>
                <a:cs typeface="Times New Roman" pitchFamily="18" charset="0"/>
              </a:rPr>
              <a:t>I. CỦNG CỐ CHÍNH QUYỀN CÁCH MẠNG VÀ BẢO VỆ ĐỘC LẬP DÂN TỘC  </a:t>
            </a:r>
            <a:endParaRPr lang="en-US" sz="2400" b="1" dirty="0">
              <a:solidFill>
                <a:srgbClr val="1B06BA"/>
              </a:solidFill>
              <a:latin typeface="Times New Roman" pitchFamily="18" charset="0"/>
              <a:cs typeface="Times New Roman" pitchFamily="18" charset="0"/>
            </a:endParaRPr>
          </a:p>
        </p:txBody>
      </p:sp>
      <p:sp>
        <p:nvSpPr>
          <p:cNvPr id="13" name="AutoShape 29"/>
          <p:cNvSpPr>
            <a:spLocks noChangeArrowheads="1"/>
          </p:cNvSpPr>
          <p:nvPr/>
        </p:nvSpPr>
        <p:spPr bwMode="auto">
          <a:xfrm rot="16560000">
            <a:off x="5580806" y="3104379"/>
            <a:ext cx="2616067" cy="4690720"/>
          </a:xfrm>
          <a:prstGeom prst="cloudCallout">
            <a:avLst>
              <a:gd name="adj1" fmla="val -40366"/>
              <a:gd name="adj2" fmla="val 106852"/>
            </a:avLst>
          </a:prstGeom>
          <a:solidFill>
            <a:schemeClr val="accent1">
              <a:lumMod val="40000"/>
              <a:lumOff val="60000"/>
            </a:schemeClr>
          </a:solidFill>
          <a:ln w="9360" cap="sq">
            <a:solidFill>
              <a:srgbClr val="B6DCDF"/>
            </a:solidFill>
            <a:miter lim="800000"/>
            <a:headEnd/>
            <a:tailEnd/>
          </a:ln>
          <a:effectLst>
            <a:outerShdw dist="20160" dir="5400000" algn="ctr" rotWithShape="0">
              <a:srgbClr val="000000">
                <a:alpha val="38033"/>
              </a:srgbClr>
            </a:outerShdw>
          </a:effectLst>
        </p:spPr>
        <p:txBody>
          <a:bodyPr vert="eaVert" wrap="none" anchor="ctr"/>
          <a:lstStyle/>
          <a:p>
            <a:pPr defTabSz="914400"/>
            <a:endParaRPr lang="en-US"/>
          </a:p>
        </p:txBody>
      </p:sp>
      <p:sp>
        <p:nvSpPr>
          <p:cNvPr id="14" name="Text Box 30"/>
          <p:cNvSpPr txBox="1">
            <a:spLocks noChangeArrowheads="1"/>
          </p:cNvSpPr>
          <p:nvPr/>
        </p:nvSpPr>
        <p:spPr bwMode="auto">
          <a:xfrm>
            <a:off x="5029200" y="4270078"/>
            <a:ext cx="3265261" cy="235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bg1"/>
                </a:solidFill>
                <a:latin typeface="Times New Roman" pitchFamily="18" charset="0"/>
                <a:cs typeface="Lucida Sans Unicode" pitchFamily="34" charset="0"/>
              </a:defRPr>
            </a:lvl9pPr>
          </a:lstStyle>
          <a:p>
            <a:pPr algn="ctr">
              <a:buClrTx/>
              <a:buFontTx/>
              <a:buNone/>
            </a:pPr>
            <a:r>
              <a:rPr lang="en-US" sz="2400" dirty="0" err="1">
                <a:solidFill>
                  <a:schemeClr val="tx1"/>
                </a:solidFill>
              </a:rPr>
              <a:t>Để</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chính</a:t>
            </a:r>
            <a:r>
              <a:rPr lang="en-US" sz="2400" dirty="0">
                <a:solidFill>
                  <a:schemeClr val="tx1"/>
                </a:solidFill>
              </a:rPr>
              <a:t> </a:t>
            </a:r>
            <a:r>
              <a:rPr lang="en-US" sz="2400" dirty="0" err="1">
                <a:solidFill>
                  <a:schemeClr val="tx1"/>
                </a:solidFill>
              </a:rPr>
              <a:t>quyền</a:t>
            </a:r>
            <a:r>
              <a:rPr lang="en-US" sz="2400" dirty="0">
                <a:solidFill>
                  <a:schemeClr val="tx1"/>
                </a:solidFill>
              </a:rPr>
              <a:t> </a:t>
            </a:r>
            <a:r>
              <a:rPr lang="en-US" sz="2400" dirty="0" err="1">
                <a:solidFill>
                  <a:schemeClr val="tx1"/>
                </a:solidFill>
              </a:rPr>
              <a:t>nhà</a:t>
            </a:r>
            <a:r>
              <a:rPr lang="en-US" sz="2400" dirty="0">
                <a:solidFill>
                  <a:schemeClr val="tx1"/>
                </a:solidFill>
              </a:rPr>
              <a:t> </a:t>
            </a:r>
            <a:r>
              <a:rPr lang="en-US" sz="2400" dirty="0" err="1">
                <a:solidFill>
                  <a:schemeClr val="tx1"/>
                </a:solidFill>
              </a:rPr>
              <a:t>nước</a:t>
            </a:r>
            <a:r>
              <a:rPr lang="en-US" sz="2400" dirty="0">
                <a:solidFill>
                  <a:schemeClr val="tx1"/>
                </a:solidFill>
              </a:rPr>
              <a:t> </a:t>
            </a:r>
            <a:r>
              <a:rPr lang="en-US" sz="2400" dirty="0" err="1">
                <a:solidFill>
                  <a:schemeClr val="tx1"/>
                </a:solidFill>
              </a:rPr>
              <a:t>thì</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tiên</a:t>
            </a:r>
            <a:r>
              <a:rPr lang="en-US" sz="2400" dirty="0">
                <a:solidFill>
                  <a:schemeClr val="tx1"/>
                </a:solidFill>
              </a:rPr>
              <a:t> </a:t>
            </a:r>
            <a:r>
              <a:rPr lang="en-US" sz="2400" dirty="0" err="1">
                <a:solidFill>
                  <a:schemeClr val="tx1"/>
                </a:solidFill>
              </a:rPr>
              <a:t>mà</a:t>
            </a:r>
            <a:r>
              <a:rPr lang="en-US" sz="2400" dirty="0">
                <a:solidFill>
                  <a:schemeClr val="tx1"/>
                </a:solidFill>
              </a:rPr>
              <a:t> </a:t>
            </a:r>
            <a:r>
              <a:rPr lang="en-US" sz="2400" dirty="0" err="1">
                <a:solidFill>
                  <a:schemeClr val="tx1"/>
                </a:solidFill>
              </a:rPr>
              <a:t>nhân</a:t>
            </a:r>
            <a:r>
              <a:rPr lang="en-US" sz="2400" dirty="0">
                <a:solidFill>
                  <a:schemeClr val="tx1"/>
                </a:solidFill>
              </a:rPr>
              <a:t> </a:t>
            </a:r>
            <a:r>
              <a:rPr lang="en-US" sz="2400" dirty="0" err="1">
                <a:solidFill>
                  <a:schemeClr val="tx1"/>
                </a:solidFill>
              </a:rPr>
              <a:t>dân</a:t>
            </a:r>
            <a:r>
              <a:rPr lang="en-US" sz="2400" dirty="0">
                <a:solidFill>
                  <a:schemeClr val="tx1"/>
                </a:solidFill>
              </a:rPr>
              <a:t> </a:t>
            </a:r>
            <a:r>
              <a:rPr lang="en-US" sz="2400" dirty="0" err="1">
                <a:solidFill>
                  <a:schemeClr val="tx1"/>
                </a:solidFill>
              </a:rPr>
              <a:t>phải</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sau</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mạnh</a:t>
            </a:r>
            <a:r>
              <a:rPr lang="en-US" sz="2400" dirty="0">
                <a:solidFill>
                  <a:schemeClr val="tx1"/>
                </a:solidFill>
              </a:rPr>
              <a:t> </a:t>
            </a:r>
            <a:r>
              <a:rPr lang="en-US" sz="2400" dirty="0" err="1">
                <a:solidFill>
                  <a:schemeClr val="tx1"/>
                </a:solidFill>
              </a:rPr>
              <a:t>tháng</a:t>
            </a:r>
            <a:r>
              <a:rPr lang="en-US" sz="2400" dirty="0">
                <a:solidFill>
                  <a:schemeClr val="tx1"/>
                </a:solidFill>
              </a:rPr>
              <a:t> </a:t>
            </a:r>
            <a:r>
              <a:rPr lang="en-US" sz="2400" dirty="0" err="1">
                <a:solidFill>
                  <a:schemeClr val="tx1"/>
                </a:solidFill>
              </a:rPr>
              <a:t>tám</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a:p>
            <a:pPr algn="ctr">
              <a:buClrTx/>
              <a:buFontTx/>
              <a:buNone/>
            </a:pPr>
            <a:endParaRPr lang="en-US" sz="2400" dirty="0">
              <a:solidFill>
                <a:schemeClr val="tx1"/>
              </a:solidFill>
              <a:cs typeface="Times New Roman" pitchFamily="18" charset="0"/>
            </a:endParaRPr>
          </a:p>
        </p:txBody>
      </p:sp>
      <p:sp>
        <p:nvSpPr>
          <p:cNvPr id="8" name="Rectangle 7">
            <a:extLst>
              <a:ext uri="{FF2B5EF4-FFF2-40B4-BE49-F238E27FC236}">
                <a16:creationId xmlns:a16="http://schemas.microsoft.com/office/drawing/2014/main" xmlns="" id="{24D51B53-E1C8-4E56-86CA-B76434CE8929}"/>
              </a:ext>
            </a:extLst>
          </p:cNvPr>
          <p:cNvSpPr/>
          <p:nvPr/>
        </p:nvSpPr>
        <p:spPr>
          <a:xfrm>
            <a:off x="193682" y="1715566"/>
            <a:ext cx="8645518" cy="523220"/>
          </a:xfrm>
          <a:prstGeom prst="rect">
            <a:avLst/>
          </a:prstGeom>
        </p:spPr>
        <p:txBody>
          <a:bodyPr wrap="square">
            <a:spAutoFit/>
          </a:bodyPr>
          <a:lstStyle/>
          <a:p>
            <a:pPr marL="514350" indent="-514350">
              <a:buAutoNum type="arabicPeriod"/>
            </a:pPr>
            <a:r>
              <a:rPr lang="en-US" sz="2800" b="1" dirty="0" err="1">
                <a:latin typeface="Times New Roman" panose="02020603050405020304" pitchFamily="18" charset="0"/>
                <a:cs typeface="Times New Roman" panose="02020603050405020304" pitchFamily="18" charset="0"/>
              </a:rPr>
              <a:t>Củng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14"/>
                                        </p:tgtEl>
                                        <p:attrNameLst>
                                          <p:attrName>style.visibility</p:attrName>
                                        </p:attrNameLst>
                                      </p:cBhvr>
                                      <p:to>
                                        <p:strVal val="visible"/>
                                      </p:to>
                                    </p:set>
                                    <p:animEffect transition="in" filter="box(in)">
                                      <p:cBhvr additive="repl">
                                        <p:cTn id="12" dur="500"/>
                                        <p:tgtEl>
                                          <p:spTgt spid="14"/>
                                        </p:tgtEl>
                                      </p:cBhvr>
                                    </p:animEffect>
                                  </p:childTnLst>
                                </p:cTn>
                              </p:par>
                              <p:par>
                                <p:cTn id="13" presetID="4" presetClass="entr" presetSubtype="16" fill="hold" grpId="0" nodeType="withEffect">
                                  <p:stCondLst>
                                    <p:cond delay="0"/>
                                  </p:stCondLst>
                                  <p:childTnLst>
                                    <p:set>
                                      <p:cBhvr additive="repl">
                                        <p:cTn id="14" dur="1" fill="hold">
                                          <p:stCondLst>
                                            <p:cond delay="0"/>
                                          </p:stCondLst>
                                        </p:cTn>
                                        <p:tgtEl>
                                          <p:spTgt spid="13"/>
                                        </p:tgtEl>
                                        <p:attrNameLst>
                                          <p:attrName>style.visibility</p:attrName>
                                        </p:attrNameLst>
                                      </p:cBhvr>
                                      <p:to>
                                        <p:strVal val="visible"/>
                                      </p:to>
                                    </p:set>
                                    <p:animEffect transition="in" filter="box(in)">
                                      <p:cBhvr additive="repl">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14"/>
                                        </p:tgtEl>
                                      </p:cBhvr>
                                    </p:animEffect>
                                    <p:anim calcmode="lin" valueType="num">
                                      <p:cBhvr>
                                        <p:cTn id="20" dur="1000"/>
                                        <p:tgtEl>
                                          <p:spTgt spid="14"/>
                                        </p:tgtEl>
                                        <p:attrNameLst>
                                          <p:attrName>ppt_x</p:attrName>
                                        </p:attrNameLst>
                                      </p:cBhvr>
                                      <p:tavLst>
                                        <p:tav tm="0">
                                          <p:val>
                                            <p:strVal val="ppt_x"/>
                                          </p:val>
                                        </p:tav>
                                        <p:tav tm="100000">
                                          <p:val>
                                            <p:strVal val="ppt_x"/>
                                          </p:val>
                                        </p:tav>
                                      </p:tavLst>
                                    </p:anim>
                                    <p:anim calcmode="lin" valueType="num">
                                      <p:cBhvr>
                                        <p:cTn id="21" dur="1000"/>
                                        <p:tgtEl>
                                          <p:spTgt spid="14"/>
                                        </p:tgtEl>
                                        <p:attrNameLst>
                                          <p:attrName>ppt_y</p:attrName>
                                        </p:attrNameLst>
                                      </p:cBhvr>
                                      <p:tavLst>
                                        <p:tav tm="0">
                                          <p:val>
                                            <p:strVal val="ppt_y"/>
                                          </p:val>
                                        </p:tav>
                                        <p:tav tm="100000">
                                          <p:val>
                                            <p:strVal val="ppt_y+.1"/>
                                          </p:val>
                                        </p:tav>
                                      </p:tavLst>
                                    </p:anim>
                                    <p:set>
                                      <p:cBhvr>
                                        <p:cTn id="22" dur="1" fill="hold">
                                          <p:stCondLst>
                                            <p:cond delay="999"/>
                                          </p:stCondLst>
                                        </p:cTn>
                                        <p:tgtEl>
                                          <p:spTgt spid="14"/>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3"/>
                                        </p:tgtEl>
                                      </p:cBhvr>
                                    </p:animEffect>
                                    <p:anim calcmode="lin" valueType="num">
                                      <p:cBhvr>
                                        <p:cTn id="25" dur="1000"/>
                                        <p:tgtEl>
                                          <p:spTgt spid="13"/>
                                        </p:tgtEl>
                                        <p:attrNameLst>
                                          <p:attrName>ppt_x</p:attrName>
                                        </p:attrNameLst>
                                      </p:cBhvr>
                                      <p:tavLst>
                                        <p:tav tm="0">
                                          <p:val>
                                            <p:strVal val="ppt_x"/>
                                          </p:val>
                                        </p:tav>
                                        <p:tav tm="100000">
                                          <p:val>
                                            <p:strVal val="ppt_x"/>
                                          </p:val>
                                        </p:tav>
                                      </p:tavLst>
                                    </p:anim>
                                    <p:anim calcmode="lin" valueType="num">
                                      <p:cBhvr>
                                        <p:cTn id="26" dur="1000"/>
                                        <p:tgtEl>
                                          <p:spTgt spid="13"/>
                                        </p:tgtEl>
                                        <p:attrNameLst>
                                          <p:attrName>ppt_y</p:attrName>
                                        </p:attrNameLst>
                                      </p:cBhvr>
                                      <p:tavLst>
                                        <p:tav tm="0">
                                          <p:val>
                                            <p:strVal val="ppt_y"/>
                                          </p:val>
                                        </p:tav>
                                        <p:tav tm="100000">
                                          <p:val>
                                            <p:strVal val="ppt_y+.1"/>
                                          </p:val>
                                        </p:tav>
                                      </p:tavLst>
                                    </p:anim>
                                    <p:set>
                                      <p:cBhvr>
                                        <p:cTn id="27" dur="1" fill="hold">
                                          <p:stCondLst>
                                            <p:cond delay="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3" grpId="1"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4">
            <a:lum contrast="-12000"/>
          </a:blip>
          <a:srcRect/>
          <a:stretch>
            <a:fillRect/>
          </a:stretch>
        </p:blipFill>
        <p:spPr bwMode="auto">
          <a:xfrm>
            <a:off x="0" y="0"/>
            <a:ext cx="4419600" cy="3429000"/>
          </a:xfrm>
          <a:prstGeom prst="rect">
            <a:avLst/>
          </a:prstGeom>
          <a:noFill/>
          <a:ln w="9525">
            <a:noFill/>
            <a:round/>
            <a:headEnd/>
            <a:tailEnd/>
          </a:ln>
        </p:spPr>
      </p:pic>
      <p:graphicFrame>
        <p:nvGraphicFramePr>
          <p:cNvPr id="173059" name="Object 3"/>
          <p:cNvGraphicFramePr>
            <a:graphicFrameLocks noChangeAspect="1"/>
          </p:cNvGraphicFramePr>
          <p:nvPr/>
        </p:nvGraphicFramePr>
        <p:xfrm>
          <a:off x="4495800" y="0"/>
          <a:ext cx="4648200" cy="3429000"/>
        </p:xfrm>
        <a:graphic>
          <a:graphicData uri="http://schemas.openxmlformats.org/presentationml/2006/ole">
            <mc:AlternateContent xmlns:mc="http://schemas.openxmlformats.org/markup-compatibility/2006">
              <mc:Choice xmlns:v="urn:schemas-microsoft-com:vml" Requires="v">
                <p:oleObj spid="_x0000_s4249" r:id="rId5" imgW="2638095" imgH="1980952" progId="PBrush">
                  <p:embed/>
                </p:oleObj>
              </mc:Choice>
              <mc:Fallback>
                <p:oleObj r:id="rId5" imgW="2638095" imgH="1980952" progId="PBrus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0"/>
                        <a:ext cx="4648200" cy="3429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73060" name="Picture 4"/>
          <p:cNvPicPr>
            <a:picLocks noChangeAspect="1" noChangeArrowheads="1"/>
          </p:cNvPicPr>
          <p:nvPr/>
        </p:nvPicPr>
        <p:blipFill>
          <a:blip r:embed="rId7"/>
          <a:srcRect/>
          <a:stretch>
            <a:fillRect/>
          </a:stretch>
        </p:blipFill>
        <p:spPr bwMode="auto">
          <a:xfrm>
            <a:off x="0" y="3429000"/>
            <a:ext cx="4724400" cy="3429000"/>
          </a:xfrm>
          <a:prstGeom prst="rect">
            <a:avLst/>
          </a:prstGeom>
          <a:noFill/>
          <a:ln w="9525">
            <a:noFill/>
            <a:round/>
            <a:headEnd/>
            <a:tailEnd/>
          </a:ln>
        </p:spPr>
      </p:pic>
      <p:pic>
        <p:nvPicPr>
          <p:cNvPr id="173061" name="Picture 5"/>
          <p:cNvPicPr>
            <a:picLocks noChangeAspect="1" noChangeArrowheads="1"/>
          </p:cNvPicPr>
          <p:nvPr/>
        </p:nvPicPr>
        <p:blipFill>
          <a:blip r:embed="rId8">
            <a:lum bright="-6000" contrast="48000"/>
          </a:blip>
          <a:srcRect r="4997" b="13580"/>
          <a:stretch>
            <a:fillRect/>
          </a:stretch>
        </p:blipFill>
        <p:spPr bwMode="auto">
          <a:xfrm>
            <a:off x="4800600" y="3429000"/>
            <a:ext cx="4343400" cy="3429000"/>
          </a:xfrm>
          <a:prstGeom prst="rect">
            <a:avLst/>
          </a:prstGeom>
          <a:noFill/>
          <a:ln w="9525">
            <a:noFill/>
            <a:round/>
            <a:headEnd/>
            <a:tailEnd/>
          </a:ln>
        </p:spPr>
      </p:pic>
      <p:sp>
        <p:nvSpPr>
          <p:cNvPr id="173062" name="Text Box 6"/>
          <p:cNvSpPr txBox="1">
            <a:spLocks noChangeArrowheads="1"/>
          </p:cNvSpPr>
          <p:nvPr/>
        </p:nvSpPr>
        <p:spPr bwMode="auto">
          <a:xfrm>
            <a:off x="4800600" y="6517265"/>
            <a:ext cx="4343400" cy="340735"/>
          </a:xfrm>
          <a:prstGeom prst="rect">
            <a:avLst/>
          </a:prstGeom>
          <a:solidFill>
            <a:schemeClr val="bg1"/>
          </a:solidFill>
          <a:ln w="9525">
            <a:noFill/>
            <a:round/>
            <a:headEnd/>
            <a:tailEnd/>
          </a:ln>
        </p:spPr>
        <p:txBody>
          <a:bodyPr wrap="square" lIns="90000" tIns="46800" rIns="90000" bIns="46800">
            <a:spAutoFit/>
          </a:bodyPr>
          <a:lstStyle/>
          <a:p>
            <a:pPr algn="ctr" defTabSz="449263" eaLnBrk="1" hangingPunct="1">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err="1">
                <a:solidFill>
                  <a:srgbClr val="0000FF"/>
                </a:solidFill>
                <a:latin typeface="Times New Roman" pitchFamily="18" charset="0"/>
                <a:cs typeface="Times New Roman" pitchFamily="18" charset="0"/>
              </a:rPr>
              <a:t>Cử</a:t>
            </a:r>
            <a:r>
              <a:rPr lang="en-US" sz="1600" dirty="0">
                <a:solidFill>
                  <a:srgbClr val="0000FF"/>
                </a:solidFill>
                <a:latin typeface="Times New Roman" pitchFamily="18" charset="0"/>
                <a:cs typeface="Times New Roman" pitchFamily="18" charset="0"/>
              </a:rPr>
              <a:t> tri </a:t>
            </a:r>
            <a:r>
              <a:rPr lang="en-US" sz="1600" dirty="0" err="1">
                <a:solidFill>
                  <a:srgbClr val="0000FF"/>
                </a:solidFill>
                <a:latin typeface="Times New Roman" pitchFamily="18" charset="0"/>
                <a:cs typeface="Times New Roman" pitchFamily="18" charset="0"/>
              </a:rPr>
              <a:t>Sài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Gòn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bỏ</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phiếu</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bầu</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Quốc</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hội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Khoá</a:t>
            </a:r>
            <a:r>
              <a:rPr lang="en-US" sz="1600" dirty="0">
                <a:solidFill>
                  <a:srgbClr val="0000FF"/>
                </a:solidFill>
                <a:latin typeface="Times New Roman" pitchFamily="18" charset="0"/>
                <a:cs typeface="Times New Roman" pitchFamily="18" charset="0"/>
              </a:rPr>
              <a:t> I</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bau_c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7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extLst>
      <p:ext uri="{BB962C8B-B14F-4D97-AF65-F5344CB8AC3E}">
        <p14:creationId xmlns:p14="http://schemas.microsoft.com/office/powerpoint/2010/main" val="162796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p:txBody>
          <a:bodyPr/>
          <a:lstStyle/>
          <a:p>
            <a:pPr eaLnBrk="1" hangingPunct="1">
              <a:defRPr/>
            </a:pPr>
            <a:endParaRPr lang="en-US"/>
          </a:p>
        </p:txBody>
      </p:sp>
      <p:grpSp>
        <p:nvGrpSpPr>
          <p:cNvPr id="2" name="Group 4"/>
          <p:cNvGrpSpPr>
            <a:grpSpLocks/>
          </p:cNvGrpSpPr>
          <p:nvPr/>
        </p:nvGrpSpPr>
        <p:grpSpPr bwMode="auto">
          <a:xfrm>
            <a:off x="228600" y="649287"/>
            <a:ext cx="8915401" cy="6097404"/>
            <a:chOff x="144" y="0"/>
            <a:chExt cx="5616" cy="4218"/>
          </a:xfrm>
        </p:grpSpPr>
        <p:pic>
          <p:nvPicPr>
            <p:cNvPr id="14341" name="Picture 5"/>
            <p:cNvPicPr>
              <a:picLocks noChangeAspect="1" noChangeArrowheads="1"/>
            </p:cNvPicPr>
            <p:nvPr/>
          </p:nvPicPr>
          <p:blipFill>
            <a:blip r:embed="rId2"/>
            <a:srcRect/>
            <a:stretch>
              <a:fillRect/>
            </a:stretch>
          </p:blipFill>
          <p:spPr bwMode="auto">
            <a:xfrm>
              <a:off x="144" y="0"/>
              <a:ext cx="5517" cy="3948"/>
            </a:xfrm>
            <a:prstGeom prst="rect">
              <a:avLst/>
            </a:prstGeom>
            <a:noFill/>
            <a:ln w="9360" cap="sq">
              <a:solidFill>
                <a:srgbClr val="0033CC"/>
              </a:solidFill>
              <a:miter lim="800000"/>
              <a:headEnd/>
              <a:tailEnd/>
            </a:ln>
          </p:spPr>
        </p:pic>
        <p:sp>
          <p:nvSpPr>
            <p:cNvPr id="14342" name="Text Box 6"/>
            <p:cNvSpPr txBox="1">
              <a:spLocks noChangeArrowheads="1"/>
            </p:cNvSpPr>
            <p:nvPr/>
          </p:nvSpPr>
          <p:spPr bwMode="auto">
            <a:xfrm>
              <a:off x="288" y="3926"/>
              <a:ext cx="5472" cy="292"/>
            </a:xfrm>
            <a:prstGeom prst="rect">
              <a:avLst/>
            </a:prstGeom>
            <a:noFill/>
            <a:ln w="9525">
              <a:noFill/>
              <a:round/>
              <a:headEnd/>
              <a:tailEnd/>
            </a:ln>
          </p:spPr>
          <p:txBody>
            <a:bodyPr wrap="square" lIns="90000" tIns="46800" rIns="90000" bIns="46800">
              <a:spAutoFit/>
            </a:bodyPr>
            <a:lstStyle/>
            <a:p>
              <a:pPr defTabSz="449263" eaLnBrk="1" hangingPunct="1">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a:solidFill>
                    <a:srgbClr val="0000FF"/>
                  </a:solidFill>
                  <a:latin typeface="Times New Roman" pitchFamily="18" charset="0"/>
                  <a:cs typeface="Times New Roman" pitchFamily="18" charset="0"/>
                </a:rPr>
                <a:t>Chính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Khoá</a:t>
              </a:r>
              <a:r>
                <a:rPr lang="en-US" sz="2400" dirty="0">
                  <a:solidFill>
                    <a:srgbClr val="0000FF"/>
                  </a:solidFill>
                  <a:latin typeface="Times New Roman" pitchFamily="18" charset="0"/>
                  <a:cs typeface="Times New Roman" pitchFamily="18" charset="0"/>
                </a:rPr>
                <a:t> I</a:t>
              </a:r>
            </a:p>
          </p:txBody>
        </p:sp>
      </p:grpSp>
      <p:sp>
        <p:nvSpPr>
          <p:cNvPr id="8" name="Rectangle 7"/>
          <p:cNvSpPr/>
          <p:nvPr/>
        </p:nvSpPr>
        <p:spPr>
          <a:xfrm>
            <a:off x="0" y="0"/>
            <a:ext cx="91440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xmlns="" id="{1BFE911A-C495-42E6-8926-36E91EFD74B9}"/>
              </a:ext>
            </a:extLst>
          </p:cNvPr>
          <p:cNvGrpSpPr>
            <a:grpSpLocks/>
          </p:cNvGrpSpPr>
          <p:nvPr/>
        </p:nvGrpSpPr>
        <p:grpSpPr bwMode="auto">
          <a:xfrm>
            <a:off x="304800" y="381000"/>
            <a:ext cx="4495800" cy="5827514"/>
            <a:chOff x="144" y="0"/>
            <a:chExt cx="5517" cy="4331"/>
          </a:xfrm>
        </p:grpSpPr>
        <p:pic>
          <p:nvPicPr>
            <p:cNvPr id="20484" name="Picture 5">
              <a:extLst>
                <a:ext uri="{FF2B5EF4-FFF2-40B4-BE49-F238E27FC236}">
                  <a16:creationId xmlns:a16="http://schemas.microsoft.com/office/drawing/2014/main" xmlns="" id="{1B8B97D0-EC5F-4231-A2B1-ABBC52F18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0"/>
              <a:ext cx="5517" cy="3948"/>
            </a:xfrm>
            <a:prstGeom prst="rect">
              <a:avLst/>
            </a:prstGeom>
            <a:noFill/>
            <a:ln w="9360" cap="sq">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0485" name="Text Box 6">
              <a:extLst>
                <a:ext uri="{FF2B5EF4-FFF2-40B4-BE49-F238E27FC236}">
                  <a16:creationId xmlns:a16="http://schemas.microsoft.com/office/drawing/2014/main" xmlns="" id="{05647B1F-A81D-4D6E-AA02-745B1707056C}"/>
                </a:ext>
              </a:extLst>
            </p:cNvPr>
            <p:cNvSpPr txBox="1">
              <a:spLocks noChangeArrowheads="1"/>
            </p:cNvSpPr>
            <p:nvPr/>
          </p:nvSpPr>
          <p:spPr bwMode="auto">
            <a:xfrm>
              <a:off x="222" y="3918"/>
              <a:ext cx="5133"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fontAlgn="base">
                <a:lnSpc>
                  <a:spcPct val="100000"/>
                </a:lnSpc>
                <a:spcBef>
                  <a:spcPts val="1125"/>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350" b="1">
                  <a:solidFill>
                    <a:srgbClr val="0000FF"/>
                  </a:solidFill>
                  <a:latin typeface="Times New Roman" panose="02020603050405020304" pitchFamily="18" charset="0"/>
                  <a:cs typeface="Times New Roman" panose="02020603050405020304" pitchFamily="18" charset="0"/>
                </a:rPr>
                <a:t>Chính phủ Việt Nam Dân chủ Cộng hoà của Quốc hội Khoá I</a:t>
              </a:r>
            </a:p>
          </p:txBody>
        </p:sp>
      </p:grpSp>
      <p:sp>
        <p:nvSpPr>
          <p:cNvPr id="20483" name="Text Placeholder 6">
            <a:extLst>
              <a:ext uri="{FF2B5EF4-FFF2-40B4-BE49-F238E27FC236}">
                <a16:creationId xmlns:a16="http://schemas.microsoft.com/office/drawing/2014/main" xmlns="" id="{14CF8ADB-FA05-4B1C-8D9D-349DB2575381}"/>
              </a:ext>
            </a:extLst>
          </p:cNvPr>
          <p:cNvSpPr>
            <a:spLocks noGrp="1"/>
          </p:cNvSpPr>
          <p:nvPr>
            <p:ph idx="1"/>
          </p:nvPr>
        </p:nvSpPr>
        <p:spPr>
          <a:xfrm>
            <a:off x="5181600" y="381000"/>
            <a:ext cx="3657600" cy="5226046"/>
          </a:xfrm>
        </p:spPr>
        <p:txBody>
          <a:bodyPr wrap="square">
            <a:spAutoFit/>
          </a:bodyPr>
          <a:lstStyle/>
          <a:p>
            <a:pPr marL="0" indent="0" eaLnBrk="1" hangingPunct="1">
              <a:buNone/>
            </a:pPr>
            <a:r>
              <a:rPr lang="vi-VN" altLang="vi-VN" sz="1600" dirty="0">
                <a:solidFill>
                  <a:srgbClr val="444545"/>
                </a:solidFill>
              </a:rPr>
              <a:t>1.Hồ Chí Minh – Chủ tịch kiêm Bộ trưởng Bộ Ngoại giao.</a:t>
            </a:r>
          </a:p>
          <a:p>
            <a:pPr marL="0" indent="0" eaLnBrk="1" hangingPunct="1">
              <a:buNone/>
            </a:pPr>
            <a:r>
              <a:rPr lang="vi-VN" altLang="vi-VN" sz="1600" dirty="0">
                <a:solidFill>
                  <a:srgbClr val="444545"/>
                </a:solidFill>
              </a:rPr>
              <a:t>2.Huỳnh Thúc Kháng – Bộ trưởng Bộ Nội vụ.</a:t>
            </a:r>
          </a:p>
          <a:p>
            <a:pPr marL="0" indent="0" eaLnBrk="1" hangingPunct="1">
              <a:buNone/>
            </a:pPr>
            <a:r>
              <a:rPr lang="vi-VN" altLang="vi-VN" sz="1600" dirty="0">
                <a:solidFill>
                  <a:srgbClr val="444545"/>
                </a:solidFill>
              </a:rPr>
              <a:t>3.Võ Nguyên Giáp – Bộ trưởng Bộ Quốc phòng.</a:t>
            </a:r>
          </a:p>
          <a:p>
            <a:pPr marL="0" indent="0" eaLnBrk="1" hangingPunct="1">
              <a:buNone/>
            </a:pPr>
            <a:r>
              <a:rPr lang="vi-VN" altLang="vi-VN" sz="1600" dirty="0">
                <a:solidFill>
                  <a:srgbClr val="444545"/>
                </a:solidFill>
              </a:rPr>
              <a:t>4.Nguyễn Văn Huyên – Bộ trưởng Bộ Giáo dục.</a:t>
            </a:r>
          </a:p>
          <a:p>
            <a:pPr marL="0" indent="0" eaLnBrk="1" hangingPunct="1">
              <a:buNone/>
            </a:pPr>
            <a:r>
              <a:rPr lang="vi-VN" altLang="vi-VN" sz="1600" dirty="0">
                <a:solidFill>
                  <a:srgbClr val="444545"/>
                </a:solidFill>
              </a:rPr>
              <a:t>5.Lê Văn Hiến – Bộ trưởng Bộ Tài Chính.</a:t>
            </a:r>
          </a:p>
          <a:p>
            <a:pPr marL="0" indent="0" eaLnBrk="1" hangingPunct="1">
              <a:buNone/>
            </a:pPr>
            <a:r>
              <a:rPr lang="vi-VN" altLang="vi-VN" sz="1600" dirty="0">
                <a:solidFill>
                  <a:srgbClr val="444545"/>
                </a:solidFill>
              </a:rPr>
              <a:t>6.Trần Đăng Khoa – Bộ trưởng Bộ Giao thông Công chính.</a:t>
            </a:r>
          </a:p>
          <a:p>
            <a:pPr marL="0" indent="0" eaLnBrk="1" hangingPunct="1">
              <a:buNone/>
            </a:pPr>
            <a:r>
              <a:rPr lang="vi-VN" altLang="vi-VN" sz="1600" dirty="0">
                <a:solidFill>
                  <a:srgbClr val="444545"/>
                </a:solidFill>
              </a:rPr>
              <a:t>7.Hoàng Tích Trí – Bộ trưởng Bộ Y tế.</a:t>
            </a:r>
          </a:p>
          <a:p>
            <a:pPr marL="0" indent="0" eaLnBrk="1" hangingPunct="1">
              <a:buNone/>
            </a:pPr>
            <a:r>
              <a:rPr lang="vi-VN" altLang="vi-VN" sz="1600" dirty="0">
                <a:solidFill>
                  <a:srgbClr val="444545"/>
                </a:solidFill>
              </a:rPr>
              <a:t>8.Nguyễn Văn Tạo – Bộ trưởng Bộ Lao động.</a:t>
            </a:r>
          </a:p>
          <a:p>
            <a:pPr marL="0" indent="0" eaLnBrk="1" hangingPunct="1">
              <a:buNone/>
            </a:pPr>
            <a:r>
              <a:rPr lang="vi-VN" altLang="vi-VN" sz="1600" dirty="0">
                <a:solidFill>
                  <a:srgbClr val="444545"/>
                </a:solidFill>
              </a:rPr>
              <a:t>9.Vũ Đình Hòe – Bộ trưởng Bộ Tư pháp.</a:t>
            </a:r>
          </a:p>
          <a:p>
            <a:pPr marL="0" indent="0" eaLnBrk="1" hangingPunct="1">
              <a:buNone/>
            </a:pPr>
            <a:r>
              <a:rPr lang="vi-VN" altLang="vi-VN" sz="1600" dirty="0">
                <a:solidFill>
                  <a:srgbClr val="444545"/>
                </a:solidFill>
              </a:rPr>
              <a:t>10.Ngô Tấn Nhơn – Bộ trưởng Bộ Canh nông.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checkerboard(across)">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49263" rtl="0" eaLnBrk="1" fontAlgn="auto" latinLnBrk="0" hangingPunct="1">
              <a:lnSpc>
                <a:spcPct val="100000"/>
              </a:lnSpc>
              <a:spcBef>
                <a:spcPts val="80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n-US" sz="23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Bài</a:t>
            </a:r>
            <a:r>
              <a:rPr kumimoji="0" lang="en-US" sz="23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24: </a:t>
            </a:r>
            <a:r>
              <a:rPr kumimoji="0" lang="en-US" sz="23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CUỘC ĐẤU TRANH BẢO VỆ VÀ XÂY DỰNG CHÍNH QUYỀN DÂN CHỦ NHÂN DÂN (1945 -1946)</a:t>
            </a:r>
          </a:p>
        </p:txBody>
      </p:sp>
      <p:sp>
        <p:nvSpPr>
          <p:cNvPr id="19" name="TextBox 18"/>
          <p:cNvSpPr txBox="1"/>
          <p:nvPr/>
        </p:nvSpPr>
        <p:spPr>
          <a:xfrm>
            <a:off x="0" y="884569"/>
            <a:ext cx="8458200" cy="830997"/>
          </a:xfrm>
          <a:prstGeom prst="rect">
            <a:avLst/>
          </a:prstGeom>
          <a:noFill/>
        </p:spPr>
        <p:txBody>
          <a:bodyPr wrap="square" rtlCol="0">
            <a:spAutoFit/>
          </a:bodyP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rPr>
              <a:t>I</a:t>
            </a:r>
            <a:r>
              <a:rPr kumimoji="0" lang="vi-VN"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rPr>
              <a:t>I. CỦNG CỐ CHÍNH QUYỀN CÁCH MẠNG VÀ BẢO VỆ ĐỘC LẬP DÂN TỘC  </a:t>
            </a:r>
            <a:endParaRPr kumimoji="0" lang="en-US"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xmlns="" id="{24D51B53-E1C8-4E56-86CA-B76434CE8929}"/>
              </a:ext>
            </a:extLst>
          </p:cNvPr>
          <p:cNvSpPr/>
          <p:nvPr/>
        </p:nvSpPr>
        <p:spPr>
          <a:xfrm>
            <a:off x="193682" y="1715566"/>
            <a:ext cx="8645518" cy="3539430"/>
          </a:xfrm>
          <a:prstGeom prst="rect">
            <a:avLst/>
          </a:prstGeom>
        </p:spPr>
        <p:txBody>
          <a:bodyPr wrap="square">
            <a:spAutoFit/>
          </a:bodyPr>
          <a:lstStyle/>
          <a:p>
            <a:pPr marL="514350" lvl="0" indent="-514350">
              <a:buFontTx/>
              <a:buAutoNum type="arabicPeriod"/>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lvl="0">
              <a:defRPr/>
            </a:pPr>
            <a:r>
              <a:rPr lang="en-US" sz="2800" b="1" i="1" dirty="0" smtClean="0"/>
              <a:t>(</a:t>
            </a:r>
            <a:r>
              <a:rPr lang="en-US" sz="2800" b="1" i="1" dirty="0" err="1"/>
              <a:t>chế</a:t>
            </a:r>
            <a:r>
              <a:rPr lang="en-US" sz="2800" b="1" i="1" dirty="0"/>
              <a:t> </a:t>
            </a:r>
            <a:r>
              <a:rPr lang="en-US" sz="2800" b="1" i="1" dirty="0" err="1"/>
              <a:t>độ</a:t>
            </a:r>
            <a:r>
              <a:rPr lang="en-US" sz="2800" b="1" i="1" dirty="0"/>
              <a:t> </a:t>
            </a:r>
            <a:r>
              <a:rPr lang="en-US" sz="2800" b="1" i="1" dirty="0" err="1"/>
              <a:t>mới</a:t>
            </a:r>
            <a:r>
              <a:rPr lang="en-US" sz="2800" dirty="0"/>
              <a:t> </a:t>
            </a:r>
            <a:r>
              <a:rPr lang="en-US" sz="2800" b="1" i="1" dirty="0" err="1"/>
              <a:t>của</a:t>
            </a:r>
            <a:r>
              <a:rPr lang="en-US" sz="2800" b="1" i="1" dirty="0"/>
              <a:t> </a:t>
            </a:r>
            <a:r>
              <a:rPr lang="en-US" sz="2800" b="1" i="1" dirty="0" err="1"/>
              <a:t>dân</a:t>
            </a:r>
            <a:r>
              <a:rPr lang="en-US" sz="2800" b="1" i="1" dirty="0"/>
              <a:t>, do </a:t>
            </a:r>
            <a:r>
              <a:rPr lang="en-US" sz="2800" b="1" i="1" dirty="0" err="1"/>
              <a:t>dân</a:t>
            </a:r>
            <a:r>
              <a:rPr lang="en-US" sz="2800" b="1" i="1" dirty="0"/>
              <a:t>, </a:t>
            </a:r>
            <a:r>
              <a:rPr lang="en-US" sz="2800" b="1" i="1" dirty="0" err="1"/>
              <a:t>vì</a:t>
            </a:r>
            <a:r>
              <a:rPr lang="en-US" sz="2800" b="1" i="1" dirty="0"/>
              <a:t> </a:t>
            </a:r>
            <a:r>
              <a:rPr lang="en-US" sz="2800" b="1" i="1" dirty="0" err="1"/>
              <a:t>dân</a:t>
            </a:r>
            <a:r>
              <a:rPr lang="en-US" sz="2800" b="1" i="1" dirty="0"/>
              <a:t> ):</a:t>
            </a:r>
            <a:r>
              <a:rPr lang="en-US" sz="2800" dirty="0"/>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indent="-457200">
              <a:buFontTx/>
              <a:buChar char="-"/>
              <a:defRPr/>
            </a:pP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8-9-1945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a:p>
            <a:pPr marL="457200" indent="-457200">
              <a:buFontTx/>
              <a:buChar char="-"/>
              <a:defRPr/>
            </a:pPr>
            <a:r>
              <a:rPr lang="en-US" sz="2800" dirty="0" err="1">
                <a:solidFill>
                  <a:prstClr val="black"/>
                </a:solidFill>
                <a:latin typeface="Times New Roman" panose="02020603050405020304" pitchFamily="18" charset="0"/>
                <a:cs typeface="Times New Roman" panose="02020603050405020304" pitchFamily="18" charset="0"/>
              </a:rPr>
              <a:t>Ngày</a:t>
            </a:r>
            <a:r>
              <a:rPr lang="en-US" sz="2800" dirty="0">
                <a:solidFill>
                  <a:prstClr val="black"/>
                </a:solidFill>
                <a:latin typeface="Times New Roman" panose="02020603050405020304" pitchFamily="18" charset="0"/>
                <a:cs typeface="Times New Roman" panose="02020603050405020304" pitchFamily="18" charset="0"/>
              </a:rPr>
              <a:t> 6-1-1946: </a:t>
            </a:r>
            <a:r>
              <a:rPr lang="en-US" sz="2800" dirty="0" err="1">
                <a:solidFill>
                  <a:prstClr val="black"/>
                </a:solidFill>
                <a:latin typeface="Times New Roman" panose="02020603050405020304" pitchFamily="18" charset="0"/>
                <a:cs typeface="Times New Roman" panose="02020603050405020304" pitchFamily="18" charset="0"/>
              </a:rPr>
              <a:t>tổng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khóa</a:t>
            </a:r>
            <a:r>
              <a:rPr lang="en-US" sz="2800" dirty="0">
                <a:solidFill>
                  <a:prstClr val="black"/>
                </a:solidFill>
                <a:latin typeface="Times New Roman" panose="02020603050405020304" pitchFamily="18" charset="0"/>
                <a:cs typeface="Times New Roman" panose="02020603050405020304" pitchFamily="18" charset="0"/>
              </a:rPr>
              <a:t> I</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Hội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240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5229819"/>
            <a:ext cx="8001000" cy="954107"/>
          </a:xfrm>
          <a:prstGeom prst="rect">
            <a:avLst/>
          </a:prstGeom>
        </p:spPr>
        <p:txBody>
          <a:bodyPr wrap="square">
            <a:spAutoFit/>
          </a:bodyPr>
          <a:lstStyle/>
          <a:p>
            <a:r>
              <a:rPr lang="en-US" sz="2800" b="1" dirty="0" smtClean="0">
                <a:latin typeface="Times New Roman" pitchFamily="18" charset="0"/>
                <a:cs typeface="Times New Roman" pitchFamily="18" charset="0"/>
              </a:rPr>
              <a:t>2-</a:t>
            </a:r>
            <a:r>
              <a:rPr lang="en-US" sz="2800" b="1" dirty="0" err="1" smtClean="0">
                <a:latin typeface="Times New Roman" pitchFamily="18" charset="0"/>
                <a:cs typeface="Times New Roman" pitchFamily="18" charset="0"/>
              </a:rPr>
              <a:t>Diệt</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giặc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quyết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18204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ph/>
            <p:extLst>
              <p:ext uri="{D42A27DB-BD31-4B8C-83A1-F6EECF244321}">
                <p14:modId xmlns:p14="http://schemas.microsoft.com/office/powerpoint/2010/main" val="989889035"/>
              </p:ext>
            </p:extLst>
          </p:nvPr>
        </p:nvGraphicFramePr>
        <p:xfrm>
          <a:off x="152400" y="2015589"/>
          <a:ext cx="8839200" cy="4537611"/>
        </p:xfrm>
        <a:graphic>
          <a:graphicData uri="http://schemas.openxmlformats.org/drawingml/2006/table">
            <a:tbl>
              <a:tblPr/>
              <a:tblGrid>
                <a:gridCol w="1044633">
                  <a:extLst>
                    <a:ext uri="{9D8B030D-6E8A-4147-A177-3AD203B41FA5}">
                      <a16:colId xmlns:a16="http://schemas.microsoft.com/office/drawing/2014/main" xmlns="" val="20000"/>
                    </a:ext>
                  </a:extLst>
                </a:gridCol>
                <a:gridCol w="6026727">
                  <a:extLst>
                    <a:ext uri="{9D8B030D-6E8A-4147-A177-3AD203B41FA5}">
                      <a16:colId xmlns:a16="http://schemas.microsoft.com/office/drawing/2014/main" xmlns="" val="20001"/>
                    </a:ext>
                  </a:extLst>
                </a:gridCol>
                <a:gridCol w="1767840">
                  <a:extLst>
                    <a:ext uri="{9D8B030D-6E8A-4147-A177-3AD203B41FA5}">
                      <a16:colId xmlns:a16="http://schemas.microsoft.com/office/drawing/2014/main" xmlns="" val="20002"/>
                    </a:ext>
                  </a:extLst>
                </a:gridCol>
              </a:tblGrid>
              <a:tr h="69045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1"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1"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14020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32396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altLang="ja-JP" sz="2000" b="1" i="0" u="none" strike="noStrike" cap="none" normalizeH="0" baseline="0" dirty="0">
                        <a:ln>
                          <a:noFill/>
                        </a:ln>
                        <a:solidFill>
                          <a:srgbClr val="0000CC"/>
                        </a:solidFill>
                        <a:effectLst/>
                        <a:latin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8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211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8153" name="Text Box 25"/>
          <p:cNvSpPr txBox="1">
            <a:spLocks noChangeArrowheads="1"/>
          </p:cNvSpPr>
          <p:nvPr/>
        </p:nvSpPr>
        <p:spPr bwMode="auto">
          <a:xfrm>
            <a:off x="2346325" y="2376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5" name="Text Box 27"/>
          <p:cNvSpPr txBox="1">
            <a:spLocks noChangeArrowheads="1"/>
          </p:cNvSpPr>
          <p:nvPr/>
        </p:nvSpPr>
        <p:spPr bwMode="auto">
          <a:xfrm>
            <a:off x="6308725" y="115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7" name="Text Box 29"/>
          <p:cNvSpPr txBox="1">
            <a:spLocks noChangeArrowheads="1"/>
          </p:cNvSpPr>
          <p:nvPr/>
        </p:nvSpPr>
        <p:spPr bwMode="auto">
          <a:xfrm>
            <a:off x="23463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9" name="Text Box 31"/>
          <p:cNvSpPr txBox="1">
            <a:spLocks noChangeArrowheads="1"/>
          </p:cNvSpPr>
          <p:nvPr/>
        </p:nvSpPr>
        <p:spPr bwMode="auto">
          <a:xfrm>
            <a:off x="2270125" y="41290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0" name="Text Box 32"/>
          <p:cNvSpPr txBox="1">
            <a:spLocks noChangeArrowheads="1"/>
          </p:cNvSpPr>
          <p:nvPr/>
        </p:nvSpPr>
        <p:spPr bwMode="auto">
          <a:xfrm>
            <a:off x="2270125" y="4052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2" name="Text Box 34"/>
          <p:cNvSpPr txBox="1">
            <a:spLocks noChangeArrowheads="1"/>
          </p:cNvSpPr>
          <p:nvPr/>
        </p:nvSpPr>
        <p:spPr bwMode="auto">
          <a:xfrm>
            <a:off x="66897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5" name="Text Box 37"/>
          <p:cNvSpPr txBox="1">
            <a:spLocks noChangeArrowheads="1"/>
          </p:cNvSpPr>
          <p:nvPr/>
        </p:nvSpPr>
        <p:spPr bwMode="auto">
          <a:xfrm>
            <a:off x="2270125" y="580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7" name="Text Box 39"/>
          <p:cNvSpPr txBox="1">
            <a:spLocks noChangeArrowheads="1"/>
          </p:cNvSpPr>
          <p:nvPr/>
        </p:nvSpPr>
        <p:spPr bwMode="auto">
          <a:xfrm>
            <a:off x="66897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0" name="Rectangle 1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
        <p:nvSpPr>
          <p:cNvPr id="19" name="Rectangle 10"/>
          <p:cNvSpPr>
            <a:spLocks noChangeArrowheads="1"/>
          </p:cNvSpPr>
          <p:nvPr/>
        </p:nvSpPr>
        <p:spPr bwMode="auto">
          <a:xfrm>
            <a:off x="152400" y="5562600"/>
            <a:ext cx="121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vi-VN" altLang="ja-JP" sz="2000" b="1" dirty="0">
                <a:solidFill>
                  <a:srgbClr val="009900"/>
                </a:solidFill>
                <a:latin typeface="Times New Roman" pitchFamily="18" charset="0"/>
                <a:ea typeface="ＭＳ Ｐゴシック" charset="-128"/>
              </a:rPr>
              <a:t>  </a:t>
            </a:r>
            <a:r>
              <a:rPr lang="en-US" altLang="ja-JP" sz="2000" b="1" dirty="0">
                <a:solidFill>
                  <a:srgbClr val="009900"/>
                </a:solidFill>
                <a:latin typeface="Times New Roman" pitchFamily="18" charset="0"/>
                <a:ea typeface="ＭＳ Ｐゴシック" charset="-128"/>
              </a:rPr>
              <a:t>TÀI CHÍNH  </a:t>
            </a:r>
          </a:p>
        </p:txBody>
      </p:sp>
      <p:sp>
        <p:nvSpPr>
          <p:cNvPr id="25" name="Rectangle 10"/>
          <p:cNvSpPr>
            <a:spLocks noChangeArrowheads="1"/>
          </p:cNvSpPr>
          <p:nvPr/>
        </p:nvSpPr>
        <p:spPr bwMode="auto">
          <a:xfrm>
            <a:off x="228600" y="18288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en-US" altLang="ja-JP" sz="2000" b="1" dirty="0">
                <a:solidFill>
                  <a:srgbClr val="FF0000"/>
                </a:solidFill>
                <a:latin typeface="Times New Roman" pitchFamily="18" charset="0"/>
                <a:ea typeface="ＭＳ Ｐゴシック" charset="-128"/>
              </a:rPr>
              <a:t>KHÓ KHĂN</a:t>
            </a:r>
          </a:p>
        </p:txBody>
      </p:sp>
      <p:sp>
        <p:nvSpPr>
          <p:cNvPr id="26" name="Rectangle 10"/>
          <p:cNvSpPr>
            <a:spLocks noChangeArrowheads="1"/>
          </p:cNvSpPr>
          <p:nvPr/>
        </p:nvSpPr>
        <p:spPr bwMode="auto">
          <a:xfrm>
            <a:off x="304800" y="28194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9900"/>
                </a:solidFill>
                <a:latin typeface="Times New Roman" pitchFamily="18" charset="0"/>
                <a:ea typeface="ＭＳ Ｐゴシック" charset="-128"/>
              </a:rPr>
              <a:t>GIẶC </a:t>
            </a:r>
            <a:endParaRPr lang="vi-VN" altLang="ja-JP" sz="2000" b="1" dirty="0">
              <a:solidFill>
                <a:srgbClr val="009900"/>
              </a:solidFill>
              <a:latin typeface="Times New Roman" pitchFamily="18" charset="0"/>
              <a:ea typeface="ＭＳ Ｐゴシック" charset="-128"/>
            </a:endParaRPr>
          </a:p>
          <a:p>
            <a:pPr algn="just">
              <a:spcBef>
                <a:spcPct val="20000"/>
              </a:spcBef>
            </a:pPr>
            <a:r>
              <a:rPr lang="en-US" altLang="ja-JP" sz="2000" b="1" dirty="0">
                <a:solidFill>
                  <a:srgbClr val="009900"/>
                </a:solidFill>
                <a:latin typeface="Times New Roman" pitchFamily="18" charset="0"/>
                <a:ea typeface="ＭＳ Ｐゴシック" charset="-128"/>
              </a:rPr>
              <a:t>ĐÓI</a:t>
            </a:r>
          </a:p>
        </p:txBody>
      </p:sp>
      <p:sp>
        <p:nvSpPr>
          <p:cNvPr id="27" name="Rectangle 10"/>
          <p:cNvSpPr>
            <a:spLocks noChangeArrowheads="1"/>
          </p:cNvSpPr>
          <p:nvPr/>
        </p:nvSpPr>
        <p:spPr bwMode="auto">
          <a:xfrm>
            <a:off x="228600" y="41910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9900"/>
                </a:solidFill>
                <a:latin typeface="Times New Roman" pitchFamily="18" charset="0"/>
                <a:ea typeface="ＭＳ Ｐゴシック" charset="-128"/>
              </a:rPr>
              <a:t>GIẶC </a:t>
            </a:r>
            <a:endParaRPr lang="vi-VN" altLang="ja-JP" sz="2000" b="1" dirty="0">
              <a:solidFill>
                <a:srgbClr val="009900"/>
              </a:solidFill>
              <a:latin typeface="Times New Roman" pitchFamily="18" charset="0"/>
              <a:ea typeface="ＭＳ Ｐゴシック" charset="-128"/>
            </a:endParaRPr>
          </a:p>
          <a:p>
            <a:pPr algn="just">
              <a:spcBef>
                <a:spcPct val="20000"/>
              </a:spcBef>
            </a:pPr>
            <a:r>
              <a:rPr lang="vi-VN" altLang="ja-JP" sz="2000" b="1" dirty="0">
                <a:solidFill>
                  <a:srgbClr val="009900"/>
                </a:solidFill>
                <a:latin typeface="Times New Roman" pitchFamily="18" charset="0"/>
                <a:ea typeface="ＭＳ Ｐゴシック" charset="-128"/>
              </a:rPr>
              <a:t>DỐT</a:t>
            </a:r>
            <a:endParaRPr lang="en-US" altLang="ja-JP" sz="2000" b="1" dirty="0">
              <a:solidFill>
                <a:srgbClr val="009900"/>
              </a:solidFill>
              <a:latin typeface="Times New Roman" pitchFamily="18" charset="0"/>
              <a:ea typeface="ＭＳ Ｐゴシック" charset="-128"/>
            </a:endParaRPr>
          </a:p>
        </p:txBody>
      </p:sp>
      <p:sp>
        <p:nvSpPr>
          <p:cNvPr id="28" name="Rectangle 10"/>
          <p:cNvSpPr>
            <a:spLocks noChangeArrowheads="1"/>
          </p:cNvSpPr>
          <p:nvPr/>
        </p:nvSpPr>
        <p:spPr bwMode="auto">
          <a:xfrm>
            <a:off x="2667000" y="1828800"/>
            <a:ext cx="352107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eaLnBrk="0" fontAlgn="base" hangingPunct="0">
              <a:spcBef>
                <a:spcPct val="20000"/>
              </a:spcBef>
              <a:spcAft>
                <a:spcPct val="0"/>
              </a:spcAft>
              <a:buClr>
                <a:schemeClr val="hlink"/>
              </a:buClr>
              <a:buSzPct val="60000"/>
              <a:defRPr/>
            </a:pPr>
            <a:r>
              <a:rPr lang="en-US" altLang="ja-JP" sz="2000" b="1" dirty="0">
                <a:solidFill>
                  <a:srgbClr val="FF0000"/>
                </a:solidFill>
                <a:latin typeface="Times New Roman" pitchFamily="18" charset="0"/>
                <a:ea typeface="ＭＳ Ｐゴシック" charset="-128"/>
              </a:rPr>
              <a:t>BIỆN PHÁP KHẮC PHỤC </a:t>
            </a:r>
            <a:endParaRPr lang="vi-VN" altLang="ja-JP" sz="2000" b="1" dirty="0">
              <a:solidFill>
                <a:srgbClr val="0000CC"/>
              </a:solidFill>
              <a:latin typeface="Times New Roman" pitchFamily="18" charset="0"/>
            </a:endParaRPr>
          </a:p>
        </p:txBody>
      </p:sp>
      <p:sp>
        <p:nvSpPr>
          <p:cNvPr id="29" name="Rectangle 10"/>
          <p:cNvSpPr>
            <a:spLocks noChangeArrowheads="1"/>
          </p:cNvSpPr>
          <p:nvPr/>
        </p:nvSpPr>
        <p:spPr bwMode="auto">
          <a:xfrm>
            <a:off x="7467600" y="18288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en-US" altLang="ja-JP" sz="2000" b="1" dirty="0">
                <a:solidFill>
                  <a:srgbClr val="FF0000"/>
                </a:solidFill>
                <a:latin typeface="Times New Roman" pitchFamily="18" charset="0"/>
                <a:ea typeface="ＭＳ Ｐゴシック" charset="-128"/>
              </a:rPr>
              <a:t>K</a:t>
            </a:r>
            <a:r>
              <a:rPr lang="vi-VN" altLang="ja-JP" sz="2000" b="1" dirty="0">
                <a:solidFill>
                  <a:srgbClr val="FF0000"/>
                </a:solidFill>
                <a:latin typeface="Times New Roman" pitchFamily="18" charset="0"/>
                <a:ea typeface="ＭＳ Ｐゴシック" charset="-128"/>
              </a:rPr>
              <a:t>ẾT QUẢ</a:t>
            </a:r>
            <a:endParaRPr lang="en-US" altLang="ja-JP" sz="2000" b="1" dirty="0">
              <a:solidFill>
                <a:srgbClr val="FF0000"/>
              </a:solidFill>
              <a:latin typeface="Times New Roman" pitchFamily="18" charset="0"/>
              <a:ea typeface="ＭＳ Ｐゴシック" charset="-128"/>
            </a:endParaRPr>
          </a:p>
        </p:txBody>
      </p:sp>
    </p:spTree>
    <p:extLst>
      <p:ext uri="{BB962C8B-B14F-4D97-AF65-F5344CB8AC3E}">
        <p14:creationId xmlns:p14="http://schemas.microsoft.com/office/powerpoint/2010/main" val="37782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8800" y="685800"/>
            <a:ext cx="6858000" cy="5078313"/>
          </a:xfrm>
          <a:prstGeom prst="rect">
            <a:avLst/>
          </a:prstGeom>
        </p:spPr>
        <p:txBody>
          <a:bodyPr wrap="square">
            <a:spAutoFit/>
          </a:bodyPr>
          <a:lstStyle/>
          <a:p>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Súng </a:t>
            </a:r>
            <a:r>
              <a:rPr lang="vi-VN" sz="3600" dirty="0">
                <a:latin typeface="Times New Roman" pitchFamily="18" charset="0"/>
                <a:cs typeface="Times New Roman" pitchFamily="18" charset="0"/>
              </a:rPr>
              <a:t>nổ rung trời giận dữ</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Người lên như nước vỡ bờ</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Nước Việt Nam từ máu lửa</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Rũ bùn đứng dậy sáng </a:t>
            </a:r>
            <a:r>
              <a:rPr lang="vi-VN" sz="3600" dirty="0" smtClean="0">
                <a:latin typeface="Times New Roman" pitchFamily="18" charset="0"/>
                <a:cs typeface="Times New Roman" pitchFamily="18" charset="0"/>
              </a:rPr>
              <a:t>loà</a:t>
            </a:r>
            <a:r>
              <a:rPr lang="en-US" sz="3600" dirty="0" smtClean="0">
                <a:latin typeface="Times New Roman" pitchFamily="18" charset="0"/>
                <a:cs typeface="Times New Roman" pitchFamily="18" charset="0"/>
              </a:rPr>
              <a:t> “ </a:t>
            </a:r>
            <a:r>
              <a:rPr lang="vi-VN" sz="3600" dirty="0" smtClean="0">
                <a:latin typeface="Times New Roman" pitchFamily="18" charset="0"/>
                <a:cs typeface="Times New Roman" pitchFamily="18" charset="0"/>
              </a:rPr>
              <a:t>.</a:t>
            </a:r>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Bài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nước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Nguyễn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Đình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Thi</a:t>
            </a:r>
            <a:r>
              <a:rPr lang="en-US" sz="3200" i="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endParaRPr lang="en-US" sz="3600" dirty="0" smtClean="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a:p>
            <a:endParaRPr lang="en-US" sz="3600" dirty="0" smtClean="0">
              <a:latin typeface="Times New Roman" pitchFamily="18" charset="0"/>
              <a:cs typeface="Times New Roman" pitchFamily="18" charset="0"/>
            </a:endParaRPr>
          </a:p>
          <a:p>
            <a:r>
              <a:rPr lang="en-US" sz="3600" dirty="0" err="1" smtClean="0">
                <a:solidFill>
                  <a:srgbClr val="0F06BA"/>
                </a:solidFill>
                <a:latin typeface="Times New Roman" pitchFamily="18" charset="0"/>
                <a:cs typeface="Times New Roman" pitchFamily="18" charset="0"/>
              </a:rPr>
              <a:t>Cách</a:t>
            </a:r>
            <a:r>
              <a:rPr lang="en-US" sz="3600" dirty="0" smtClean="0">
                <a:solidFill>
                  <a:srgbClr val="0F06BA"/>
                </a:solidFill>
                <a:latin typeface="Times New Roman" pitchFamily="18" charset="0"/>
                <a:cs typeface="Times New Roman" pitchFamily="18" charset="0"/>
              </a:rPr>
              <a:t> </a:t>
            </a:r>
            <a:r>
              <a:rPr lang="en-US" sz="3600" dirty="0" err="1">
                <a:solidFill>
                  <a:srgbClr val="0F06BA"/>
                </a:solidFill>
                <a:latin typeface="Times New Roman" pitchFamily="18" charset="0"/>
                <a:cs typeface="Times New Roman" pitchFamily="18" charset="0"/>
              </a:rPr>
              <a:t>mạng</a:t>
            </a:r>
            <a:r>
              <a:rPr lang="en-US" sz="3600" dirty="0">
                <a:solidFill>
                  <a:srgbClr val="0F06BA"/>
                </a:solidFill>
                <a:latin typeface="Times New Roman" pitchFamily="18" charset="0"/>
                <a:cs typeface="Times New Roman" pitchFamily="18" charset="0"/>
              </a:rPr>
              <a:t> </a:t>
            </a:r>
            <a:r>
              <a:rPr lang="en-US" sz="3600" dirty="0" err="1">
                <a:solidFill>
                  <a:srgbClr val="0F06BA"/>
                </a:solidFill>
                <a:latin typeface="Times New Roman" pitchFamily="18" charset="0"/>
                <a:cs typeface="Times New Roman" pitchFamily="18" charset="0"/>
              </a:rPr>
              <a:t>tháng</a:t>
            </a:r>
            <a:r>
              <a:rPr lang="en-US" sz="3600" dirty="0">
                <a:solidFill>
                  <a:srgbClr val="0F06BA"/>
                </a:solidFill>
                <a:latin typeface="Times New Roman" pitchFamily="18" charset="0"/>
                <a:cs typeface="Times New Roman" pitchFamily="18" charset="0"/>
              </a:rPr>
              <a:t> </a:t>
            </a:r>
            <a:r>
              <a:rPr lang="en-US" sz="3600" dirty="0" err="1" smtClean="0">
                <a:solidFill>
                  <a:srgbClr val="0F06BA"/>
                </a:solidFill>
                <a:latin typeface="Times New Roman" pitchFamily="18" charset="0"/>
                <a:cs typeface="Times New Roman" pitchFamily="18" charset="0"/>
              </a:rPr>
              <a:t>Tám</a:t>
            </a:r>
            <a:r>
              <a:rPr lang="en-US" sz="3600" dirty="0" smtClean="0">
                <a:solidFill>
                  <a:srgbClr val="0F06BA"/>
                </a:solidFill>
                <a:latin typeface="Times New Roman" pitchFamily="18" charset="0"/>
                <a:cs typeface="Times New Roman" pitchFamily="18" charset="0"/>
              </a:rPr>
              <a:t> </a:t>
            </a:r>
            <a:r>
              <a:rPr lang="en-US" sz="3600" dirty="0" err="1" smtClean="0">
                <a:solidFill>
                  <a:srgbClr val="0F06BA"/>
                </a:solidFill>
                <a:latin typeface="Times New Roman" pitchFamily="18" charset="0"/>
                <a:cs typeface="Times New Roman" pitchFamily="18" charset="0"/>
              </a:rPr>
              <a:t>năm</a:t>
            </a:r>
            <a:r>
              <a:rPr lang="en-US" sz="3600" dirty="0" smtClean="0">
                <a:solidFill>
                  <a:srgbClr val="0F06BA"/>
                </a:solidFill>
                <a:latin typeface="Times New Roman" pitchFamily="18" charset="0"/>
                <a:cs typeface="Times New Roman" pitchFamily="18" charset="0"/>
              </a:rPr>
              <a:t> 1945  </a:t>
            </a:r>
            <a:endParaRPr lang="en-US" sz="3600" dirty="0">
              <a:solidFill>
                <a:srgbClr val="0F06BA"/>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736" y="3657600"/>
            <a:ext cx="21463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4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arn(inVertical)">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barn(inVertical)">
                                      <p:cBhvr>
                                        <p:cTn id="2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ph/>
            <p:extLst>
              <p:ext uri="{D42A27DB-BD31-4B8C-83A1-F6EECF244321}">
                <p14:modId xmlns:p14="http://schemas.microsoft.com/office/powerpoint/2010/main" val="962505972"/>
              </p:ext>
            </p:extLst>
          </p:nvPr>
        </p:nvGraphicFramePr>
        <p:xfrm>
          <a:off x="457200" y="2015589"/>
          <a:ext cx="8382000" cy="4537611"/>
        </p:xfrm>
        <a:graphic>
          <a:graphicData uri="http://schemas.openxmlformats.org/drawingml/2006/table">
            <a:tbl>
              <a:tblPr/>
              <a:tblGrid>
                <a:gridCol w="9906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tblGrid>
              <a:tr h="66802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1"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1" u="none" strike="noStrike" cap="none" normalizeH="0" baseline="0" dirty="0">
                        <a:ln>
                          <a:noFill/>
                        </a:ln>
                        <a:solidFill>
                          <a:srgbClr val="FF00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13565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809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altLang="ja-JP" sz="2000" b="1" i="0" u="none" strike="noStrike" cap="none" normalizeH="0" baseline="0" dirty="0">
                        <a:ln>
                          <a:noFill/>
                        </a:ln>
                        <a:solidFill>
                          <a:srgbClr val="0000CC"/>
                        </a:solidFill>
                        <a:effectLst/>
                        <a:latin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8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32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8152" name="Text Box 24"/>
          <p:cNvSpPr txBox="1">
            <a:spLocks noChangeArrowheads="1"/>
          </p:cNvSpPr>
          <p:nvPr/>
        </p:nvSpPr>
        <p:spPr bwMode="auto">
          <a:xfrm>
            <a:off x="1524000" y="2797314"/>
            <a:ext cx="579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solidFill>
                  <a:srgbClr val="0000CC"/>
                </a:solidFill>
              </a:rPr>
              <a:t>- </a:t>
            </a:r>
            <a:r>
              <a:rPr lang="en-US" altLang="ja-JP" b="1" dirty="0" err="1">
                <a:solidFill>
                  <a:srgbClr val="0000CC"/>
                </a:solidFill>
              </a:rPr>
              <a:t>Lập</a:t>
            </a:r>
            <a:r>
              <a:rPr lang="en-US" altLang="ja-JP" b="1" dirty="0">
                <a:solidFill>
                  <a:srgbClr val="0000CC"/>
                </a:solidFill>
              </a:rPr>
              <a:t> </a:t>
            </a:r>
            <a:r>
              <a:rPr lang="en-US" altLang="ja-JP" b="1" dirty="0" err="1">
                <a:solidFill>
                  <a:srgbClr val="0000CC"/>
                </a:solidFill>
              </a:rPr>
              <a:t>hũ</a:t>
            </a:r>
            <a:r>
              <a:rPr lang="en-US" altLang="ja-JP" b="1" dirty="0">
                <a:solidFill>
                  <a:srgbClr val="0000CC"/>
                </a:solidFill>
              </a:rPr>
              <a:t> </a:t>
            </a:r>
            <a:r>
              <a:rPr lang="en-US" altLang="ja-JP" b="1" dirty="0" err="1">
                <a:solidFill>
                  <a:srgbClr val="0000CC"/>
                </a:solidFill>
              </a:rPr>
              <a:t>gạo</a:t>
            </a:r>
            <a:r>
              <a:rPr lang="en-US" altLang="ja-JP" b="1" dirty="0">
                <a:solidFill>
                  <a:srgbClr val="0000CC"/>
                </a:solidFill>
              </a:rPr>
              <a:t> </a:t>
            </a:r>
            <a:r>
              <a:rPr lang="en-US" altLang="ja-JP" b="1" dirty="0" err="1">
                <a:solidFill>
                  <a:srgbClr val="0000CC"/>
                </a:solidFill>
              </a:rPr>
              <a:t>cứu</a:t>
            </a:r>
            <a:r>
              <a:rPr lang="en-US" altLang="ja-JP" b="1" dirty="0">
                <a:solidFill>
                  <a:srgbClr val="0000CC"/>
                </a:solidFill>
              </a:rPr>
              <a:t> </a:t>
            </a:r>
            <a:r>
              <a:rPr lang="en-US" altLang="ja-JP" b="1" dirty="0" err="1">
                <a:solidFill>
                  <a:srgbClr val="0000CC"/>
                </a:solidFill>
              </a:rPr>
              <a:t>đói</a:t>
            </a:r>
            <a:r>
              <a:rPr lang="en-US" altLang="ja-JP" b="1" dirty="0">
                <a:solidFill>
                  <a:srgbClr val="0000CC"/>
                </a:solidFill>
              </a:rPr>
              <a:t>, </a:t>
            </a:r>
            <a:r>
              <a:rPr lang="en-US" altLang="ja-JP" b="1" dirty="0" err="1">
                <a:solidFill>
                  <a:srgbClr val="0000CC"/>
                </a:solidFill>
              </a:rPr>
              <a:t>tổ</a:t>
            </a:r>
            <a:r>
              <a:rPr lang="en-US" altLang="ja-JP" b="1" dirty="0">
                <a:solidFill>
                  <a:srgbClr val="0000CC"/>
                </a:solidFill>
              </a:rPr>
              <a:t> </a:t>
            </a:r>
            <a:r>
              <a:rPr lang="en-US" altLang="ja-JP" b="1" dirty="0" err="1">
                <a:solidFill>
                  <a:srgbClr val="0000CC"/>
                </a:solidFill>
              </a:rPr>
              <a:t>chức</a:t>
            </a:r>
            <a:r>
              <a:rPr lang="en-US" altLang="ja-JP" b="1" dirty="0">
                <a:solidFill>
                  <a:srgbClr val="0000CC"/>
                </a:solidFill>
              </a:rPr>
              <a:t> “</a:t>
            </a:r>
            <a:r>
              <a:rPr lang="en-US" altLang="ja-JP" b="1" dirty="0" err="1">
                <a:solidFill>
                  <a:srgbClr val="0000CC"/>
                </a:solidFill>
              </a:rPr>
              <a:t>Ngày</a:t>
            </a:r>
            <a:r>
              <a:rPr lang="vi-VN" altLang="ja-JP" b="1" dirty="0">
                <a:solidFill>
                  <a:srgbClr val="0000CC"/>
                </a:solidFill>
              </a:rPr>
              <a:t> </a:t>
            </a:r>
            <a:r>
              <a:rPr lang="en-US" altLang="ja-JP" b="1" dirty="0" err="1">
                <a:solidFill>
                  <a:srgbClr val="0000CC"/>
                </a:solidFill>
              </a:rPr>
              <a:t>đồng</a:t>
            </a:r>
            <a:r>
              <a:rPr lang="en-US" altLang="ja-JP" b="1" dirty="0">
                <a:solidFill>
                  <a:srgbClr val="0000CC"/>
                </a:solidFill>
              </a:rPr>
              <a:t> </a:t>
            </a:r>
            <a:r>
              <a:rPr lang="en-US" altLang="ja-JP" b="1" dirty="0" err="1">
                <a:solidFill>
                  <a:srgbClr val="0000CC"/>
                </a:solidFill>
              </a:rPr>
              <a:t>tâm</a:t>
            </a:r>
            <a:r>
              <a:rPr lang="en-US" altLang="ja-JP" b="1" dirty="0">
                <a:solidFill>
                  <a:srgbClr val="0000CC"/>
                </a:solidFill>
              </a:rPr>
              <a:t>”, </a:t>
            </a:r>
            <a:r>
              <a:rPr lang="en-US" altLang="ja-JP" b="1" dirty="0" err="1">
                <a:solidFill>
                  <a:srgbClr val="0000CC"/>
                </a:solidFill>
              </a:rPr>
              <a:t>kêu</a:t>
            </a:r>
            <a:r>
              <a:rPr lang="en-US" altLang="ja-JP" b="1" dirty="0">
                <a:solidFill>
                  <a:srgbClr val="0000CC"/>
                </a:solidFill>
              </a:rPr>
              <a:t> </a:t>
            </a:r>
            <a:r>
              <a:rPr lang="en-US" altLang="ja-JP" b="1" dirty="0" err="1">
                <a:solidFill>
                  <a:srgbClr val="0000CC"/>
                </a:solidFill>
              </a:rPr>
              <a:t>gọi</a:t>
            </a:r>
            <a:r>
              <a:rPr lang="en-US" altLang="ja-JP" b="1" dirty="0">
                <a:solidFill>
                  <a:srgbClr val="0000CC"/>
                </a:solidFill>
              </a:rPr>
              <a:t> </a:t>
            </a:r>
            <a:r>
              <a:rPr lang="en-US" altLang="ja-JP" b="1" dirty="0" err="1">
                <a:solidFill>
                  <a:srgbClr val="0000CC"/>
                </a:solidFill>
              </a:rPr>
              <a:t>nhường</a:t>
            </a:r>
            <a:r>
              <a:rPr lang="en-US" altLang="ja-JP" b="1" dirty="0">
                <a:solidFill>
                  <a:srgbClr val="0000CC"/>
                </a:solidFill>
              </a:rPr>
              <a:t> </a:t>
            </a:r>
            <a:r>
              <a:rPr lang="en-US" altLang="ja-JP" b="1" dirty="0" err="1">
                <a:solidFill>
                  <a:srgbClr val="0000CC"/>
                </a:solidFill>
              </a:rPr>
              <a:t>cơm</a:t>
            </a:r>
            <a:r>
              <a:rPr lang="en-US" altLang="ja-JP" b="1" dirty="0">
                <a:solidFill>
                  <a:srgbClr val="0000CC"/>
                </a:solidFill>
              </a:rPr>
              <a:t> </a:t>
            </a:r>
            <a:r>
              <a:rPr lang="en-US" altLang="ja-JP" b="1" dirty="0" err="1">
                <a:solidFill>
                  <a:srgbClr val="0000CC"/>
                </a:solidFill>
              </a:rPr>
              <a:t>sẻ</a:t>
            </a:r>
            <a:r>
              <a:rPr lang="en-US" altLang="ja-JP" b="1" dirty="0">
                <a:solidFill>
                  <a:srgbClr val="0000CC"/>
                </a:solidFill>
              </a:rPr>
              <a:t> </a:t>
            </a:r>
            <a:r>
              <a:rPr lang="en-US" altLang="ja-JP" b="1" dirty="0" err="1">
                <a:solidFill>
                  <a:srgbClr val="0000CC"/>
                </a:solidFill>
              </a:rPr>
              <a:t>áo</a:t>
            </a:r>
            <a:endParaRPr lang="en-US" altLang="ja-JP" b="1" dirty="0">
              <a:solidFill>
                <a:srgbClr val="0000CC"/>
              </a:solidFill>
            </a:endParaRPr>
          </a:p>
        </p:txBody>
      </p:sp>
      <p:sp>
        <p:nvSpPr>
          <p:cNvPr id="48153" name="Text Box 25"/>
          <p:cNvSpPr txBox="1">
            <a:spLocks noChangeArrowheads="1"/>
          </p:cNvSpPr>
          <p:nvPr/>
        </p:nvSpPr>
        <p:spPr bwMode="auto">
          <a:xfrm>
            <a:off x="2346325" y="2376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4" name="TextBox 23"/>
          <p:cNvSpPr txBox="1">
            <a:spLocks noChangeArrowheads="1"/>
          </p:cNvSpPr>
          <p:nvPr/>
        </p:nvSpPr>
        <p:spPr bwMode="auto">
          <a:xfrm>
            <a:off x="1524000" y="3562290"/>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solidFill>
                  <a:srgbClr val="1B06BA"/>
                </a:solidFill>
                <a:cs typeface="Times New Roman" pitchFamily="18" charset="0"/>
              </a:rPr>
              <a:t>-</a:t>
            </a:r>
            <a:r>
              <a:rPr lang="en-US" altLang="ja-JP" b="1" dirty="0">
                <a:cs typeface="Times New Roman" pitchFamily="18" charset="0"/>
              </a:rPr>
              <a:t> </a:t>
            </a:r>
            <a:r>
              <a:rPr lang="en-US" altLang="ja-JP" b="1" dirty="0" err="1">
                <a:solidFill>
                  <a:srgbClr val="0000CC"/>
                </a:solidFill>
                <a:cs typeface="Times New Roman" pitchFamily="18" charset="0"/>
              </a:rPr>
              <a:t>Tăng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gia</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sản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xuất</a:t>
            </a:r>
            <a:r>
              <a:rPr lang="en-US" altLang="ja-JP" b="1" dirty="0">
                <a:solidFill>
                  <a:srgbClr val="0000CC"/>
                </a:solidFill>
                <a:cs typeface="Times New Roman" pitchFamily="18" charset="0"/>
              </a:rPr>
              <a:t>, chia </a:t>
            </a:r>
            <a:r>
              <a:rPr lang="en-US" altLang="ja-JP" b="1" dirty="0" err="1">
                <a:solidFill>
                  <a:srgbClr val="0000CC"/>
                </a:solidFill>
                <a:cs typeface="Times New Roman" pitchFamily="18" charset="0"/>
              </a:rPr>
              <a:t>ruộng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đất</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cho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nông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dân</a:t>
            </a:r>
            <a:r>
              <a:rPr lang="en-US" altLang="ja-JP" b="1" dirty="0">
                <a:solidFill>
                  <a:srgbClr val="0000CC"/>
                </a:solidFill>
                <a:cs typeface="Times New Roman" pitchFamily="18" charset="0"/>
              </a:rPr>
              <a:t>.</a:t>
            </a:r>
            <a:r>
              <a:rPr lang="vi-VN" altLang="ja-JP" b="1" dirty="0">
                <a:solidFill>
                  <a:srgbClr val="0000CC"/>
                </a:solidFill>
                <a:cs typeface="Times New Roman" pitchFamily="18" charset="0"/>
              </a:rPr>
              <a:t>..</a:t>
            </a:r>
            <a:endParaRPr lang="en-US" altLang="ja-JP" b="1" dirty="0">
              <a:solidFill>
                <a:srgbClr val="0000CC"/>
              </a:solidFill>
              <a:cs typeface="Times New Roman" pitchFamily="18" charset="0"/>
            </a:endParaRPr>
          </a:p>
        </p:txBody>
      </p:sp>
      <p:sp>
        <p:nvSpPr>
          <p:cNvPr id="48155" name="Text Box 27"/>
          <p:cNvSpPr txBox="1">
            <a:spLocks noChangeArrowheads="1"/>
          </p:cNvSpPr>
          <p:nvPr/>
        </p:nvSpPr>
        <p:spPr bwMode="auto">
          <a:xfrm>
            <a:off x="6308725" y="115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7" name="Text Box 29"/>
          <p:cNvSpPr txBox="1">
            <a:spLocks noChangeArrowheads="1"/>
          </p:cNvSpPr>
          <p:nvPr/>
        </p:nvSpPr>
        <p:spPr bwMode="auto">
          <a:xfrm>
            <a:off x="23463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9" name="Text Box 31"/>
          <p:cNvSpPr txBox="1">
            <a:spLocks noChangeArrowheads="1"/>
          </p:cNvSpPr>
          <p:nvPr/>
        </p:nvSpPr>
        <p:spPr bwMode="auto">
          <a:xfrm>
            <a:off x="2270125" y="41290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0" name="Text Box 32"/>
          <p:cNvSpPr txBox="1">
            <a:spLocks noChangeArrowheads="1"/>
          </p:cNvSpPr>
          <p:nvPr/>
        </p:nvSpPr>
        <p:spPr bwMode="auto">
          <a:xfrm>
            <a:off x="2270125" y="4052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2" name="Text Box 34"/>
          <p:cNvSpPr txBox="1">
            <a:spLocks noChangeArrowheads="1"/>
          </p:cNvSpPr>
          <p:nvPr/>
        </p:nvSpPr>
        <p:spPr bwMode="auto">
          <a:xfrm>
            <a:off x="66897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5" name="Text Box 37"/>
          <p:cNvSpPr txBox="1">
            <a:spLocks noChangeArrowheads="1"/>
          </p:cNvSpPr>
          <p:nvPr/>
        </p:nvSpPr>
        <p:spPr bwMode="auto">
          <a:xfrm>
            <a:off x="2270125" y="580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7" name="Text Box 39"/>
          <p:cNvSpPr txBox="1">
            <a:spLocks noChangeArrowheads="1"/>
          </p:cNvSpPr>
          <p:nvPr/>
        </p:nvSpPr>
        <p:spPr bwMode="auto">
          <a:xfrm>
            <a:off x="66897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0" name="Rectangle 1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
        <p:nvSpPr>
          <p:cNvPr id="19" name="Rectangle 10"/>
          <p:cNvSpPr>
            <a:spLocks noChangeArrowheads="1"/>
          </p:cNvSpPr>
          <p:nvPr/>
        </p:nvSpPr>
        <p:spPr bwMode="auto">
          <a:xfrm>
            <a:off x="457200" y="54102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vi-VN" altLang="ja-JP" sz="2000" b="1" dirty="0">
                <a:solidFill>
                  <a:srgbClr val="009900"/>
                </a:solidFill>
                <a:latin typeface="Times New Roman" pitchFamily="18" charset="0"/>
                <a:ea typeface="ＭＳ Ｐゴシック" charset="-128"/>
              </a:rPr>
              <a:t>  </a:t>
            </a:r>
            <a:r>
              <a:rPr lang="en-US" altLang="ja-JP" sz="2000" b="1" dirty="0">
                <a:solidFill>
                  <a:srgbClr val="009900"/>
                </a:solidFill>
                <a:latin typeface="Times New Roman" pitchFamily="18" charset="0"/>
                <a:ea typeface="ＭＳ Ｐゴシック" charset="-128"/>
              </a:rPr>
              <a:t>TÀI CHÍNH  </a:t>
            </a:r>
          </a:p>
          <a:p>
            <a:pPr algn="just">
              <a:spcBef>
                <a:spcPct val="20000"/>
              </a:spcBef>
            </a:pPr>
            <a:endParaRPr lang="vi-VN" altLang="ja-JP" sz="2000" b="1" dirty="0">
              <a:solidFill>
                <a:srgbClr val="009900"/>
              </a:solidFill>
              <a:latin typeface="Times New Roman" pitchFamily="18" charset="0"/>
              <a:ea typeface="ＭＳ Ｐゴシック" charset="-128"/>
            </a:endParaRPr>
          </a:p>
        </p:txBody>
      </p:sp>
      <p:sp>
        <p:nvSpPr>
          <p:cNvPr id="25" name="Rectangle 10"/>
          <p:cNvSpPr>
            <a:spLocks noChangeArrowheads="1"/>
          </p:cNvSpPr>
          <p:nvPr/>
        </p:nvSpPr>
        <p:spPr bwMode="auto">
          <a:xfrm>
            <a:off x="533400" y="18288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en-US" altLang="ja-JP" sz="2000" b="1" i="1" dirty="0">
                <a:solidFill>
                  <a:srgbClr val="FF0000"/>
                </a:solidFill>
                <a:latin typeface="Times New Roman" pitchFamily="18" charset="0"/>
                <a:ea typeface="ＭＳ Ｐゴシック" charset="-128"/>
              </a:rPr>
              <a:t>KHÓ KHĂN</a:t>
            </a:r>
          </a:p>
        </p:txBody>
      </p:sp>
      <p:sp>
        <p:nvSpPr>
          <p:cNvPr id="26" name="Rectangle 10"/>
          <p:cNvSpPr>
            <a:spLocks noChangeArrowheads="1"/>
          </p:cNvSpPr>
          <p:nvPr/>
        </p:nvSpPr>
        <p:spPr bwMode="auto">
          <a:xfrm>
            <a:off x="609600" y="28194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9900"/>
                </a:solidFill>
                <a:latin typeface="Times New Roman" pitchFamily="18" charset="0"/>
                <a:ea typeface="ＭＳ Ｐゴシック" charset="-128"/>
              </a:rPr>
              <a:t>GIẶC </a:t>
            </a:r>
            <a:endParaRPr lang="vi-VN" altLang="ja-JP" sz="2000" b="1" dirty="0">
              <a:solidFill>
                <a:srgbClr val="009900"/>
              </a:solidFill>
              <a:latin typeface="Times New Roman" pitchFamily="18" charset="0"/>
              <a:ea typeface="ＭＳ Ｐゴシック" charset="-128"/>
            </a:endParaRPr>
          </a:p>
          <a:p>
            <a:pPr algn="just">
              <a:spcBef>
                <a:spcPct val="20000"/>
              </a:spcBef>
            </a:pPr>
            <a:r>
              <a:rPr lang="en-US" altLang="ja-JP" sz="2000" b="1" dirty="0">
                <a:solidFill>
                  <a:srgbClr val="009900"/>
                </a:solidFill>
                <a:latin typeface="Times New Roman" pitchFamily="18" charset="0"/>
                <a:ea typeface="ＭＳ Ｐゴシック" charset="-128"/>
              </a:rPr>
              <a:t>ĐÓI</a:t>
            </a:r>
          </a:p>
        </p:txBody>
      </p:sp>
      <p:sp>
        <p:nvSpPr>
          <p:cNvPr id="27" name="Rectangle 10"/>
          <p:cNvSpPr>
            <a:spLocks noChangeArrowheads="1"/>
          </p:cNvSpPr>
          <p:nvPr/>
        </p:nvSpPr>
        <p:spPr bwMode="auto">
          <a:xfrm>
            <a:off x="609600" y="40386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9900"/>
                </a:solidFill>
                <a:latin typeface="Times New Roman" pitchFamily="18" charset="0"/>
                <a:ea typeface="ＭＳ Ｐゴシック" charset="-128"/>
              </a:rPr>
              <a:t>GIẶC </a:t>
            </a:r>
            <a:endParaRPr lang="vi-VN" altLang="ja-JP" sz="2000" b="1" dirty="0">
              <a:solidFill>
                <a:srgbClr val="009900"/>
              </a:solidFill>
              <a:latin typeface="Times New Roman" pitchFamily="18" charset="0"/>
              <a:ea typeface="ＭＳ Ｐゴシック" charset="-128"/>
            </a:endParaRPr>
          </a:p>
          <a:p>
            <a:pPr algn="just">
              <a:spcBef>
                <a:spcPct val="20000"/>
              </a:spcBef>
            </a:pPr>
            <a:r>
              <a:rPr lang="vi-VN" altLang="ja-JP" sz="2000" b="1" dirty="0">
                <a:solidFill>
                  <a:srgbClr val="009900"/>
                </a:solidFill>
                <a:latin typeface="Times New Roman" pitchFamily="18" charset="0"/>
                <a:ea typeface="ＭＳ Ｐゴシック" charset="-128"/>
              </a:rPr>
              <a:t>DỐT</a:t>
            </a:r>
            <a:endParaRPr lang="en-US" altLang="ja-JP" sz="2000" b="1" dirty="0">
              <a:solidFill>
                <a:srgbClr val="009900"/>
              </a:solidFill>
              <a:latin typeface="Times New Roman" pitchFamily="18" charset="0"/>
              <a:ea typeface="ＭＳ Ｐゴシック" charset="-128"/>
            </a:endParaRPr>
          </a:p>
        </p:txBody>
      </p:sp>
      <p:sp>
        <p:nvSpPr>
          <p:cNvPr id="28" name="Rectangle 10"/>
          <p:cNvSpPr>
            <a:spLocks noChangeArrowheads="1"/>
          </p:cNvSpPr>
          <p:nvPr/>
        </p:nvSpPr>
        <p:spPr bwMode="auto">
          <a:xfrm>
            <a:off x="2667000" y="1828800"/>
            <a:ext cx="352107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eaLnBrk="0" fontAlgn="base" hangingPunct="0">
              <a:spcBef>
                <a:spcPct val="20000"/>
              </a:spcBef>
              <a:spcAft>
                <a:spcPct val="0"/>
              </a:spcAft>
              <a:buClr>
                <a:schemeClr val="hlink"/>
              </a:buClr>
              <a:buSzPct val="60000"/>
              <a:defRPr/>
            </a:pPr>
            <a:r>
              <a:rPr lang="en-US" altLang="ja-JP" sz="2000" b="1" i="1" dirty="0">
                <a:solidFill>
                  <a:srgbClr val="FF0000"/>
                </a:solidFill>
                <a:latin typeface="Times New Roman" pitchFamily="18" charset="0"/>
                <a:ea typeface="ＭＳ Ｐゴシック" charset="-128"/>
              </a:rPr>
              <a:t>BIỆN PHÁP KHẮC PHỤC</a:t>
            </a:r>
            <a:r>
              <a:rPr lang="en-US" altLang="ja-JP" sz="2000" b="1" dirty="0">
                <a:solidFill>
                  <a:srgbClr val="FF0000"/>
                </a:solidFill>
                <a:latin typeface="Times New Roman" pitchFamily="18" charset="0"/>
                <a:ea typeface="ＭＳ Ｐゴシック" charset="-128"/>
              </a:rPr>
              <a:t> </a:t>
            </a:r>
            <a:endParaRPr lang="vi-VN" altLang="ja-JP" sz="2000" b="1" dirty="0">
              <a:solidFill>
                <a:srgbClr val="0000CC"/>
              </a:solidFill>
              <a:latin typeface="Times New Roman" pitchFamily="18" charset="0"/>
            </a:endParaRPr>
          </a:p>
        </p:txBody>
      </p:sp>
      <p:sp>
        <p:nvSpPr>
          <p:cNvPr id="29" name="Rectangle 10"/>
          <p:cNvSpPr>
            <a:spLocks noChangeArrowheads="1"/>
          </p:cNvSpPr>
          <p:nvPr/>
        </p:nvSpPr>
        <p:spPr bwMode="auto">
          <a:xfrm>
            <a:off x="7467600" y="18288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lvl="0" algn="just">
              <a:spcBef>
                <a:spcPct val="20000"/>
              </a:spcBef>
            </a:pPr>
            <a:r>
              <a:rPr lang="en-US" altLang="ja-JP" sz="2000" b="1" i="1" dirty="0">
                <a:solidFill>
                  <a:srgbClr val="FF0000"/>
                </a:solidFill>
                <a:latin typeface="Times New Roman" pitchFamily="18" charset="0"/>
                <a:ea typeface="ＭＳ Ｐゴシック" charset="-128"/>
              </a:rPr>
              <a:t>K</a:t>
            </a:r>
            <a:r>
              <a:rPr lang="vi-VN" altLang="ja-JP" sz="2000" b="1" i="1" dirty="0">
                <a:solidFill>
                  <a:srgbClr val="FF0000"/>
                </a:solidFill>
                <a:latin typeface="Times New Roman" pitchFamily="18" charset="0"/>
                <a:ea typeface="ＭＳ Ｐゴシック" charset="-128"/>
              </a:rPr>
              <a:t>ẾT QUẢ</a:t>
            </a:r>
            <a:endParaRPr lang="en-US" altLang="ja-JP" sz="2000" b="1" i="1" dirty="0">
              <a:solidFill>
                <a:srgbClr val="FF0000"/>
              </a:solidFill>
              <a:latin typeface="Times New Roman" pitchFamily="18" charset="0"/>
              <a:ea typeface="ＭＳ Ｐゴシック" charset="-128"/>
            </a:endParaRPr>
          </a:p>
        </p:txBody>
      </p:sp>
    </p:spTree>
    <p:extLst>
      <p:ext uri="{BB962C8B-B14F-4D97-AF65-F5344CB8AC3E}">
        <p14:creationId xmlns:p14="http://schemas.microsoft.com/office/powerpoint/2010/main" val="35408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wipe(down)">
                                      <p:cBhvr>
                                        <p:cTn id="7" dur="500"/>
                                        <p:tgtEl>
                                          <p:spTgt spid="481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154"/>
                                        </p:tgtEl>
                                        <p:attrNameLst>
                                          <p:attrName>style.visibility</p:attrName>
                                        </p:attrNameLst>
                                      </p:cBhvr>
                                      <p:to>
                                        <p:strVal val="visible"/>
                                      </p:to>
                                    </p:set>
                                    <p:animEffect transition="in" filter="barn(inVertical)">
                                      <p:cBhvr>
                                        <p:cTn id="12" dur="500"/>
                                        <p:tgtEl>
                                          <p:spTgt spid="48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2" grpId="0"/>
      <p:bldP spid="481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a:srcRect/>
          <a:stretch>
            <a:fillRect/>
          </a:stretch>
        </p:blipFill>
        <p:spPr bwMode="auto">
          <a:xfrm>
            <a:off x="838200" y="457200"/>
            <a:ext cx="7620000" cy="5029200"/>
          </a:xfrm>
          <a:prstGeom prst="rect">
            <a:avLst/>
          </a:prstGeom>
          <a:noFill/>
          <a:ln w="9525">
            <a:noFill/>
            <a:round/>
            <a:headEnd/>
            <a:tailEnd/>
          </a:ln>
        </p:spPr>
      </p:pic>
      <p:sp>
        <p:nvSpPr>
          <p:cNvPr id="184323" name="Text Box 3"/>
          <p:cNvSpPr txBox="1">
            <a:spLocks noChangeArrowheads="1"/>
          </p:cNvSpPr>
          <p:nvPr/>
        </p:nvSpPr>
        <p:spPr bwMode="auto">
          <a:xfrm>
            <a:off x="228600" y="5715000"/>
            <a:ext cx="8915400" cy="955675"/>
          </a:xfrm>
          <a:prstGeom prst="rect">
            <a:avLst/>
          </a:prstGeom>
          <a:noFill/>
          <a:ln w="9525">
            <a:noFill/>
            <a:round/>
            <a:headEnd/>
            <a:tailEnd/>
          </a:ln>
        </p:spPr>
        <p:txBody>
          <a:bodyPr lIns="90000" tIns="46800" rIns="90000" bIns="46800">
            <a:spAutoFit/>
          </a:bodyPr>
          <a:lstStyle/>
          <a:p>
            <a:pPr algn="ctr" defTabSz="449263">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Nam </a:t>
            </a:r>
            <a:r>
              <a:rPr lang="en-US" sz="2800" b="1" dirty="0" err="1">
                <a:solidFill>
                  <a:srgbClr val="0000FF"/>
                </a:solidFill>
                <a:latin typeface="Times New Roman" pitchFamily="18" charset="0"/>
                <a:cs typeface="Times New Roman" pitchFamily="18" charset="0"/>
              </a:rPr>
              <a:t>Bộ</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góp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cứu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giúp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đói</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Bắc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Bộ</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10/1945)</a:t>
            </a:r>
          </a:p>
        </p:txBody>
      </p:sp>
      <p:pic>
        <p:nvPicPr>
          <p:cNvPr id="184324" name="Picture 4"/>
          <p:cNvPicPr>
            <a:picLocks noChangeAspect="1" noChangeArrowheads="1"/>
          </p:cNvPicPr>
          <p:nvPr/>
        </p:nvPicPr>
        <p:blipFill>
          <a:blip r:embed="rId4"/>
          <a:srcRect/>
          <a:stretch>
            <a:fillRect/>
          </a:stretch>
        </p:blipFill>
        <p:spPr bwMode="auto">
          <a:xfrm>
            <a:off x="304800" y="0"/>
            <a:ext cx="8610600" cy="5943600"/>
          </a:xfrm>
          <a:prstGeom prst="rect">
            <a:avLst/>
          </a:prstGeom>
          <a:noFill/>
          <a:ln w="9525">
            <a:noFill/>
            <a:round/>
            <a:headEnd/>
            <a:tailEnd/>
          </a:ln>
        </p:spPr>
      </p:pic>
      <p:sp>
        <p:nvSpPr>
          <p:cNvPr id="184325" name="Rectangle 5"/>
          <p:cNvSpPr>
            <a:spLocks noChangeArrowheads="1"/>
          </p:cNvSpPr>
          <p:nvPr/>
        </p:nvSpPr>
        <p:spPr bwMode="auto">
          <a:xfrm>
            <a:off x="609600" y="6248400"/>
            <a:ext cx="7848600" cy="430213"/>
          </a:xfrm>
          <a:prstGeom prst="rect">
            <a:avLst/>
          </a:prstGeom>
          <a:noFill/>
          <a:ln w="9525">
            <a:noFill/>
            <a:round/>
            <a:headEnd/>
            <a:tailEnd/>
          </a:ln>
        </p:spPr>
        <p:txBody>
          <a:bodyPr lIns="0" tIns="0" rIns="0" bIns="0" anchor="ctr">
            <a:spAutoFit/>
          </a:bodyPr>
          <a:lstStyle/>
          <a:p>
            <a:pPr algn="ct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err="1">
                <a:solidFill>
                  <a:srgbClr val="0000FF"/>
                </a:solidFill>
                <a:latin typeface="Times New Roman" pitchFamily="18" charset="0"/>
                <a:cs typeface="Times New Roman" pitchFamily="18" charset="0"/>
              </a:rPr>
              <a:t>Lễ</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cứu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lớn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additive="repl">
                                        <p:cTn id="6" dur="500"/>
                                        <p:tgtEl>
                                          <p:spTgt spid="184322"/>
                                        </p:tgtEl>
                                      </p:cBhvr>
                                    </p:animEffect>
                                    <p:set>
                                      <p:cBhvr additive="repl">
                                        <p:cTn id="7" dur="1" fill="hold">
                                          <p:stCondLst>
                                            <p:cond delay="499"/>
                                          </p:stCondLst>
                                        </p:cTn>
                                        <p:tgtEl>
                                          <p:spTgt spid="184322"/>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additive="repl">
                                        <p:cTn id="9" dur="500"/>
                                        <p:tgtEl>
                                          <p:spTgt spid="184323"/>
                                        </p:tgtEl>
                                      </p:cBhvr>
                                    </p:animEffect>
                                    <p:set>
                                      <p:cBhvr additive="repl">
                                        <p:cTn id="10" dur="1" fill="hold">
                                          <p:stCondLst>
                                            <p:cond delay="499"/>
                                          </p:stCondLst>
                                        </p:cTn>
                                        <p:tgtEl>
                                          <p:spTgt spid="184323"/>
                                        </p:tgtEl>
                                        <p:attrNameLst>
                                          <p:attrName>style.visibility</p:attrName>
                                        </p:attrNameLst>
                                      </p:cBhvr>
                                      <p:to>
                                        <p:strVal val="hidden"/>
                                      </p:to>
                                    </p:set>
                                  </p:childTnLst>
                                </p:cTn>
                              </p:par>
                              <p:par>
                                <p:cTn id="11" presetID="2" presetClass="entr" presetSubtype="4" fill="hold" nodeType="withEffect">
                                  <p:stCondLst>
                                    <p:cond delay="0"/>
                                  </p:stCondLst>
                                  <p:childTnLst>
                                    <p:set>
                                      <p:cBhvr additive="repl">
                                        <p:cTn id="12" dur="1" fill="hold">
                                          <p:stCondLst>
                                            <p:cond delay="0"/>
                                          </p:stCondLst>
                                        </p:cTn>
                                        <p:tgtEl>
                                          <p:spTgt spid="184324"/>
                                        </p:tgtEl>
                                        <p:attrNameLst>
                                          <p:attrName>style.visibility</p:attrName>
                                        </p:attrNameLst>
                                      </p:cBhvr>
                                      <p:to>
                                        <p:strVal val="visible"/>
                                      </p:to>
                                    </p:set>
                                    <p:anim calcmode="lin" valueType="num">
                                      <p:cBhvr additive="repl">
                                        <p:cTn id="13" dur="500" fill="hold"/>
                                        <p:tgtEl>
                                          <p:spTgt spid="184324"/>
                                        </p:tgtEl>
                                        <p:attrNameLst>
                                          <p:attrName>ppt_x</p:attrName>
                                        </p:attrNameLst>
                                      </p:cBhvr>
                                      <p:tavLst>
                                        <p:tav>
                                          <p:val>
                                            <p:strVal val="#ppt_x"/>
                                          </p:val>
                                        </p:tav>
                                        <p:tav>
                                          <p:val>
                                            <p:strVal val="#ppt_x"/>
                                          </p:val>
                                        </p:tav>
                                      </p:tavLst>
                                    </p:anim>
                                    <p:anim calcmode="lin" valueType="num">
                                      <p:cBhvr additive="repl">
                                        <p:cTn id="14" dur="500" fill="hold"/>
                                        <p:tgtEl>
                                          <p:spTgt spid="184324"/>
                                        </p:tgtEl>
                                        <p:attrNameLst>
                                          <p:attrName>ppt_y</p:attrName>
                                        </p:attrNameLst>
                                      </p:cBhvr>
                                      <p:tavLst>
                                        <p:tav>
                                          <p:val>
                                            <p:strVal val="1+#ppt_h/2"/>
                                          </p:val>
                                        </p:tav>
                                        <p:tav>
                                          <p:val>
                                            <p:strVal val="#ppt_y"/>
                                          </p:val>
                                        </p:tav>
                                      </p:tavLst>
                                    </p:anim>
                                  </p:childTnLst>
                                </p:cTn>
                              </p:par>
                              <p:par>
                                <p:cTn id="15" presetID="2" presetClass="entr" presetSubtype="4" fill="hold" nodeType="withEffect">
                                  <p:stCondLst>
                                    <p:cond delay="0"/>
                                  </p:stCondLst>
                                  <p:childTnLst>
                                    <p:set>
                                      <p:cBhvr additive="repl">
                                        <p:cTn id="16" dur="1" fill="hold">
                                          <p:stCondLst>
                                            <p:cond delay="0"/>
                                          </p:stCondLst>
                                        </p:cTn>
                                        <p:tgtEl>
                                          <p:spTgt spid="184325"/>
                                        </p:tgtEl>
                                        <p:attrNameLst>
                                          <p:attrName>style.visibility</p:attrName>
                                        </p:attrNameLst>
                                      </p:cBhvr>
                                      <p:to>
                                        <p:strVal val="visible"/>
                                      </p:to>
                                    </p:set>
                                    <p:anim calcmode="lin" valueType="num">
                                      <p:cBhvr additive="repl">
                                        <p:cTn id="17" dur="500" fill="hold"/>
                                        <p:tgtEl>
                                          <p:spTgt spid="184325"/>
                                        </p:tgtEl>
                                        <p:attrNameLst>
                                          <p:attrName>ppt_x</p:attrName>
                                        </p:attrNameLst>
                                      </p:cBhvr>
                                      <p:tavLst>
                                        <p:tav>
                                          <p:val>
                                            <p:strVal val="#ppt_x"/>
                                          </p:val>
                                        </p:tav>
                                        <p:tav>
                                          <p:val>
                                            <p:strVal val="#ppt_x"/>
                                          </p:val>
                                        </p:tav>
                                      </p:tavLst>
                                    </p:anim>
                                    <p:anim calcmode="lin" valueType="num">
                                      <p:cBhvr additive="repl">
                                        <p:cTn id="18" dur="500" fill="hold"/>
                                        <p:tgtEl>
                                          <p:spTgt spid="184325"/>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85800"/>
            <a:ext cx="8377238" cy="5922428"/>
            <a:chOff x="192" y="192"/>
            <a:chExt cx="5277" cy="3972"/>
          </a:xfrm>
        </p:grpSpPr>
        <p:pic>
          <p:nvPicPr>
            <p:cNvPr id="16392" name="Picture 3"/>
            <p:cNvPicPr>
              <a:picLocks noChangeAspect="1" noChangeArrowheads="1"/>
            </p:cNvPicPr>
            <p:nvPr/>
          </p:nvPicPr>
          <p:blipFill>
            <a:blip r:embed="rId3"/>
            <a:srcRect/>
            <a:stretch>
              <a:fillRect/>
            </a:stretch>
          </p:blipFill>
          <p:spPr bwMode="auto">
            <a:xfrm>
              <a:off x="192" y="192"/>
              <a:ext cx="5277" cy="3612"/>
            </a:xfrm>
            <a:prstGeom prst="rect">
              <a:avLst/>
            </a:prstGeom>
            <a:noFill/>
            <a:ln w="9360" cap="sq">
              <a:solidFill>
                <a:srgbClr val="0033CC"/>
              </a:solidFill>
              <a:miter lim="800000"/>
              <a:headEnd/>
              <a:tailEnd/>
            </a:ln>
          </p:spPr>
        </p:pic>
        <p:sp>
          <p:nvSpPr>
            <p:cNvPr id="16393" name="Text Box 4"/>
            <p:cNvSpPr txBox="1">
              <a:spLocks noChangeArrowheads="1"/>
            </p:cNvSpPr>
            <p:nvPr/>
          </p:nvSpPr>
          <p:spPr bwMode="auto">
            <a:xfrm>
              <a:off x="1296" y="3853"/>
              <a:ext cx="3597" cy="311"/>
            </a:xfrm>
            <a:prstGeom prst="rect">
              <a:avLst/>
            </a:prstGeom>
            <a:noFill/>
            <a:ln w="9525">
              <a:noFill/>
              <a:round/>
              <a:headEnd/>
              <a:tailEnd/>
            </a:ln>
          </p:spPr>
          <p:txBody>
            <a:bodyPr lIns="90000" tIns="46800" rIns="90000" bIns="46800">
              <a:spAutoFit/>
            </a:bodyPr>
            <a:lstStyle/>
            <a:p>
              <a:pPr defTabSz="449263" eaLnBrk="1" hangingPunct="1">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a:solidFill>
                    <a:srgbClr val="0000FF"/>
                  </a:solidFill>
                  <a:latin typeface="Times New Roman" pitchFamily="18" charset="0"/>
                  <a:cs typeface="Times New Roman" pitchFamily="18" charset="0"/>
                </a:rPr>
                <a:t>Mít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cứu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đói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 11/ 1945 ở </a:t>
              </a:r>
              <a:r>
                <a:rPr lang="en-US" sz="2400" dirty="0" err="1">
                  <a:solidFill>
                    <a:srgbClr val="0000FF"/>
                  </a:solidFill>
                  <a:latin typeface="Times New Roman" pitchFamily="18" charset="0"/>
                  <a:cs typeface="Times New Roman" pitchFamily="18" charset="0"/>
                </a:rPr>
                <a:t>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Nội</a:t>
              </a:r>
              <a:endParaRPr lang="en-US" sz="2400" dirty="0">
                <a:solidFill>
                  <a:srgbClr val="0000FF"/>
                </a:solidFill>
                <a:latin typeface="Times New Roman" pitchFamily="18" charset="0"/>
                <a:cs typeface="Times New Roman" pitchFamily="18" charset="0"/>
              </a:endParaRPr>
            </a:p>
          </p:txBody>
        </p:sp>
      </p:grpSp>
      <p:grpSp>
        <p:nvGrpSpPr>
          <p:cNvPr id="3" name="Group 5"/>
          <p:cNvGrpSpPr>
            <a:grpSpLocks/>
          </p:cNvGrpSpPr>
          <p:nvPr/>
        </p:nvGrpSpPr>
        <p:grpSpPr bwMode="auto">
          <a:xfrm>
            <a:off x="0" y="685801"/>
            <a:ext cx="9144000" cy="6163772"/>
            <a:chOff x="0" y="432"/>
            <a:chExt cx="5760" cy="4230"/>
          </a:xfrm>
        </p:grpSpPr>
        <p:pic>
          <p:nvPicPr>
            <p:cNvPr id="16390" name="Picture 7"/>
            <p:cNvPicPr>
              <a:picLocks noChangeAspect="1" noChangeArrowheads="1"/>
            </p:cNvPicPr>
            <p:nvPr/>
          </p:nvPicPr>
          <p:blipFill>
            <a:blip r:embed="rId4"/>
            <a:srcRect/>
            <a:stretch>
              <a:fillRect/>
            </a:stretch>
          </p:blipFill>
          <p:spPr bwMode="auto">
            <a:xfrm>
              <a:off x="144" y="432"/>
              <a:ext cx="5467" cy="3696"/>
            </a:xfrm>
            <a:prstGeom prst="rect">
              <a:avLst/>
            </a:prstGeom>
            <a:noFill/>
            <a:ln w="9360" cap="sq">
              <a:solidFill>
                <a:srgbClr val="0033CC"/>
              </a:solidFill>
              <a:miter lim="800000"/>
              <a:headEnd/>
              <a:tailEnd/>
            </a:ln>
          </p:spPr>
        </p:pic>
        <p:sp>
          <p:nvSpPr>
            <p:cNvPr id="16389" name="Rectangle 9"/>
            <p:cNvSpPr>
              <a:spLocks noChangeArrowheads="1"/>
            </p:cNvSpPr>
            <p:nvPr/>
          </p:nvSpPr>
          <p:spPr bwMode="auto">
            <a:xfrm>
              <a:off x="0" y="4090"/>
              <a:ext cx="5760" cy="572"/>
            </a:xfrm>
            <a:prstGeom prst="rect">
              <a:avLst/>
            </a:prstGeom>
            <a:solidFill>
              <a:srgbClr val="FFFFFF"/>
            </a:solidFill>
            <a:ln w="9525">
              <a:noFill/>
              <a:round/>
              <a:headEnd/>
              <a:tailEnd/>
            </a:ln>
          </p:spPr>
          <p:txBody>
            <a:bodyPr lIns="90000" tIns="46800" rIns="90000" bIns="46800">
              <a:spAutoFit/>
            </a:bodyPr>
            <a:lstStyle/>
            <a:p>
              <a:pPr algn="ctr" defTabSz="449263" eaLnBrk="1" hangingPunct="1">
                <a:spcBef>
                  <a:spcPts val="12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err="1">
                  <a:solidFill>
                    <a:srgbClr val="0033CC"/>
                  </a:solidFill>
                  <a:latin typeface="Times New Roman" pitchFamily="18" charset="0"/>
                  <a:cs typeface="Times New Roman" pitchFamily="18" charset="0"/>
                </a:rPr>
                <a:t>Cụ</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Ngô</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Tử</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Hạ</a:t>
              </a:r>
              <a:r>
                <a:rPr lang="vi-VN" sz="2400" b="1" dirty="0">
                  <a:solidFill>
                    <a:srgbClr val="0033CC"/>
                  </a:solidFill>
                  <a:latin typeface="Times New Roman" pitchFamily="18" charset="0"/>
                  <a:cs typeface="Times New Roman" pitchFamily="18" charset="0"/>
                </a:rPr>
                <a:t> </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Đại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biểu</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cao</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tuổi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nhất</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của</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Quốc</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Hội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khóa</a:t>
              </a:r>
              <a:r>
                <a:rPr lang="en-US" sz="2400" b="1" dirty="0">
                  <a:solidFill>
                    <a:srgbClr val="0033CC"/>
                  </a:solidFill>
                  <a:latin typeface="Times New Roman" pitchFamily="18" charset="0"/>
                  <a:cs typeface="Times New Roman" pitchFamily="18" charset="0"/>
                </a:rPr>
                <a:t> I</a:t>
              </a:r>
              <a:r>
                <a:rPr lang="vi-VN" sz="2400" b="1" dirty="0">
                  <a:solidFill>
                    <a:srgbClr val="0033CC"/>
                  </a:solidFill>
                  <a:latin typeface="Times New Roman" pitchFamily="18" charset="0"/>
                  <a:cs typeface="Times New Roman" pitchFamily="18" charset="0"/>
                </a:rPr>
                <a:t> </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cầm</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xe</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càng</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đi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quyên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góp</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gạo</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cứu</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đói</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năm</a:t>
              </a:r>
              <a:r>
                <a:rPr lang="en-US" sz="2400" b="1" dirty="0">
                  <a:solidFill>
                    <a:srgbClr val="0033CC"/>
                  </a:solidFill>
                  <a:latin typeface="Times New Roman" pitchFamily="18" charset="0"/>
                  <a:cs typeface="Times New Roman" pitchFamily="18" charset="0"/>
                </a:rPr>
                <a:t> 1946</a:t>
              </a:r>
            </a:p>
          </p:txBody>
        </p:sp>
      </p:grpSp>
      <p:sp>
        <p:nvSpPr>
          <p:cNvPr id="10" name="Rectangle 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box(in)">
                                      <p:cBhvr additive="repl">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box(in)">
                                      <p:cBhvr additive="repl">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ph/>
            <p:extLst>
              <p:ext uri="{D42A27DB-BD31-4B8C-83A1-F6EECF244321}">
                <p14:modId xmlns:p14="http://schemas.microsoft.com/office/powerpoint/2010/main" val="3311369459"/>
              </p:ext>
            </p:extLst>
          </p:nvPr>
        </p:nvGraphicFramePr>
        <p:xfrm>
          <a:off x="457200" y="2015589"/>
          <a:ext cx="8382000" cy="4537611"/>
        </p:xfrm>
        <a:graphic>
          <a:graphicData uri="http://schemas.openxmlformats.org/drawingml/2006/table">
            <a:tbl>
              <a:tblPr/>
              <a:tblGrid>
                <a:gridCol w="9906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tblGrid>
              <a:tr h="66802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KHÓ KHĂN</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BIỆN PHÁP KHẮC PHỤC </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KẾT QUẢ</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13565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ĐÓI</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809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DỐT</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8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32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TÀI CHÍNH  </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8152" name="Text Box 24"/>
          <p:cNvSpPr txBox="1">
            <a:spLocks noChangeArrowheads="1"/>
          </p:cNvSpPr>
          <p:nvPr/>
        </p:nvSpPr>
        <p:spPr bwMode="auto">
          <a:xfrm>
            <a:off x="1524000" y="2797314"/>
            <a:ext cx="579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solidFill>
                  <a:srgbClr val="0000CC"/>
                </a:solidFill>
              </a:rPr>
              <a:t>- </a:t>
            </a:r>
            <a:r>
              <a:rPr lang="en-US" altLang="ja-JP" b="1" dirty="0" err="1">
                <a:solidFill>
                  <a:srgbClr val="0000CC"/>
                </a:solidFill>
              </a:rPr>
              <a:t>Lập</a:t>
            </a:r>
            <a:r>
              <a:rPr lang="en-US" altLang="ja-JP" b="1" dirty="0">
                <a:solidFill>
                  <a:srgbClr val="0000CC"/>
                </a:solidFill>
              </a:rPr>
              <a:t> </a:t>
            </a:r>
            <a:r>
              <a:rPr lang="en-US" altLang="ja-JP" b="1" dirty="0" err="1">
                <a:solidFill>
                  <a:srgbClr val="0000CC"/>
                </a:solidFill>
              </a:rPr>
              <a:t>hũ</a:t>
            </a:r>
            <a:r>
              <a:rPr lang="en-US" altLang="ja-JP" b="1" dirty="0">
                <a:solidFill>
                  <a:srgbClr val="0000CC"/>
                </a:solidFill>
              </a:rPr>
              <a:t> </a:t>
            </a:r>
            <a:r>
              <a:rPr lang="en-US" altLang="ja-JP" b="1" dirty="0" err="1">
                <a:solidFill>
                  <a:srgbClr val="0000CC"/>
                </a:solidFill>
              </a:rPr>
              <a:t>gạo</a:t>
            </a:r>
            <a:r>
              <a:rPr lang="en-US" altLang="ja-JP" b="1" dirty="0">
                <a:solidFill>
                  <a:srgbClr val="0000CC"/>
                </a:solidFill>
              </a:rPr>
              <a:t> </a:t>
            </a:r>
            <a:r>
              <a:rPr lang="en-US" altLang="ja-JP" b="1" dirty="0" err="1">
                <a:solidFill>
                  <a:srgbClr val="0000CC"/>
                </a:solidFill>
              </a:rPr>
              <a:t>cứu</a:t>
            </a:r>
            <a:r>
              <a:rPr lang="en-US" altLang="ja-JP" b="1" dirty="0">
                <a:solidFill>
                  <a:srgbClr val="0000CC"/>
                </a:solidFill>
              </a:rPr>
              <a:t> </a:t>
            </a:r>
            <a:r>
              <a:rPr lang="en-US" altLang="ja-JP" b="1" dirty="0" err="1">
                <a:solidFill>
                  <a:srgbClr val="0000CC"/>
                </a:solidFill>
              </a:rPr>
              <a:t>đói</a:t>
            </a:r>
            <a:r>
              <a:rPr lang="en-US" altLang="ja-JP" b="1" dirty="0">
                <a:solidFill>
                  <a:srgbClr val="0000CC"/>
                </a:solidFill>
              </a:rPr>
              <a:t>, </a:t>
            </a:r>
            <a:r>
              <a:rPr lang="en-US" altLang="ja-JP" b="1" dirty="0" err="1">
                <a:solidFill>
                  <a:srgbClr val="0000CC"/>
                </a:solidFill>
              </a:rPr>
              <a:t>tổ</a:t>
            </a:r>
            <a:r>
              <a:rPr lang="en-US" altLang="ja-JP" b="1" dirty="0">
                <a:solidFill>
                  <a:srgbClr val="0000CC"/>
                </a:solidFill>
              </a:rPr>
              <a:t> </a:t>
            </a:r>
            <a:r>
              <a:rPr lang="en-US" altLang="ja-JP" b="1" dirty="0" err="1">
                <a:solidFill>
                  <a:srgbClr val="0000CC"/>
                </a:solidFill>
              </a:rPr>
              <a:t>chức</a:t>
            </a:r>
            <a:r>
              <a:rPr lang="en-US" altLang="ja-JP" b="1" dirty="0">
                <a:solidFill>
                  <a:srgbClr val="0000CC"/>
                </a:solidFill>
              </a:rPr>
              <a:t> “</a:t>
            </a:r>
            <a:r>
              <a:rPr lang="en-US" altLang="ja-JP" b="1" dirty="0" err="1">
                <a:solidFill>
                  <a:srgbClr val="0000CC"/>
                </a:solidFill>
              </a:rPr>
              <a:t>Ngày</a:t>
            </a:r>
            <a:r>
              <a:rPr lang="vi-VN" altLang="ja-JP" b="1" dirty="0">
                <a:solidFill>
                  <a:srgbClr val="0000CC"/>
                </a:solidFill>
              </a:rPr>
              <a:t> </a:t>
            </a:r>
            <a:r>
              <a:rPr lang="en-US" altLang="ja-JP" b="1" dirty="0" err="1">
                <a:solidFill>
                  <a:srgbClr val="0000CC"/>
                </a:solidFill>
              </a:rPr>
              <a:t>đồng</a:t>
            </a:r>
            <a:r>
              <a:rPr lang="en-US" altLang="ja-JP" b="1" dirty="0">
                <a:solidFill>
                  <a:srgbClr val="0000CC"/>
                </a:solidFill>
              </a:rPr>
              <a:t> </a:t>
            </a:r>
            <a:r>
              <a:rPr lang="en-US" altLang="ja-JP" b="1" dirty="0" err="1">
                <a:solidFill>
                  <a:srgbClr val="0000CC"/>
                </a:solidFill>
              </a:rPr>
              <a:t>tâm</a:t>
            </a:r>
            <a:r>
              <a:rPr lang="en-US" altLang="ja-JP" b="1" dirty="0">
                <a:solidFill>
                  <a:srgbClr val="0000CC"/>
                </a:solidFill>
              </a:rPr>
              <a:t>”, </a:t>
            </a:r>
            <a:r>
              <a:rPr lang="en-US" altLang="ja-JP" b="1" dirty="0" err="1">
                <a:solidFill>
                  <a:srgbClr val="0000CC"/>
                </a:solidFill>
              </a:rPr>
              <a:t>kêu</a:t>
            </a:r>
            <a:r>
              <a:rPr lang="en-US" altLang="ja-JP" b="1" dirty="0">
                <a:solidFill>
                  <a:srgbClr val="0000CC"/>
                </a:solidFill>
              </a:rPr>
              <a:t> </a:t>
            </a:r>
            <a:r>
              <a:rPr lang="en-US" altLang="ja-JP" b="1" dirty="0" err="1">
                <a:solidFill>
                  <a:srgbClr val="0000CC"/>
                </a:solidFill>
              </a:rPr>
              <a:t>gọi</a:t>
            </a:r>
            <a:r>
              <a:rPr lang="en-US" altLang="ja-JP" b="1" dirty="0">
                <a:solidFill>
                  <a:srgbClr val="0000CC"/>
                </a:solidFill>
              </a:rPr>
              <a:t> </a:t>
            </a:r>
            <a:r>
              <a:rPr lang="en-US" altLang="ja-JP" b="1" dirty="0" err="1">
                <a:solidFill>
                  <a:srgbClr val="0000CC"/>
                </a:solidFill>
              </a:rPr>
              <a:t>nhường</a:t>
            </a:r>
            <a:r>
              <a:rPr lang="en-US" altLang="ja-JP" b="1" dirty="0">
                <a:solidFill>
                  <a:srgbClr val="0000CC"/>
                </a:solidFill>
              </a:rPr>
              <a:t> </a:t>
            </a:r>
            <a:r>
              <a:rPr lang="en-US" altLang="ja-JP" b="1" dirty="0" err="1">
                <a:solidFill>
                  <a:srgbClr val="0000CC"/>
                </a:solidFill>
              </a:rPr>
              <a:t>cơm</a:t>
            </a:r>
            <a:r>
              <a:rPr lang="en-US" altLang="ja-JP" b="1" dirty="0">
                <a:solidFill>
                  <a:srgbClr val="0000CC"/>
                </a:solidFill>
              </a:rPr>
              <a:t> </a:t>
            </a:r>
            <a:r>
              <a:rPr lang="en-US" altLang="ja-JP" b="1" dirty="0" err="1">
                <a:solidFill>
                  <a:srgbClr val="0000CC"/>
                </a:solidFill>
              </a:rPr>
              <a:t>sẻ</a:t>
            </a:r>
            <a:r>
              <a:rPr lang="en-US" altLang="ja-JP" b="1" dirty="0">
                <a:solidFill>
                  <a:srgbClr val="0000CC"/>
                </a:solidFill>
              </a:rPr>
              <a:t> </a:t>
            </a:r>
            <a:r>
              <a:rPr lang="en-US" altLang="ja-JP" b="1" dirty="0" err="1">
                <a:solidFill>
                  <a:srgbClr val="0000CC"/>
                </a:solidFill>
              </a:rPr>
              <a:t>áo</a:t>
            </a:r>
            <a:endParaRPr lang="en-US" altLang="ja-JP" b="1" dirty="0">
              <a:solidFill>
                <a:srgbClr val="0000CC"/>
              </a:solidFill>
            </a:endParaRPr>
          </a:p>
        </p:txBody>
      </p:sp>
      <p:sp>
        <p:nvSpPr>
          <p:cNvPr id="48153" name="Text Box 25"/>
          <p:cNvSpPr txBox="1">
            <a:spLocks noChangeArrowheads="1"/>
          </p:cNvSpPr>
          <p:nvPr/>
        </p:nvSpPr>
        <p:spPr bwMode="auto">
          <a:xfrm>
            <a:off x="2346325" y="2376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4" name="TextBox 23"/>
          <p:cNvSpPr txBox="1">
            <a:spLocks noChangeArrowheads="1"/>
          </p:cNvSpPr>
          <p:nvPr/>
        </p:nvSpPr>
        <p:spPr bwMode="auto">
          <a:xfrm>
            <a:off x="1524000" y="3562290"/>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cs typeface="Times New Roman" pitchFamily="18" charset="0"/>
              </a:rPr>
              <a:t>- </a:t>
            </a:r>
            <a:r>
              <a:rPr lang="en-US" altLang="ja-JP" b="1" dirty="0" err="1">
                <a:solidFill>
                  <a:srgbClr val="0000CC"/>
                </a:solidFill>
                <a:cs typeface="Times New Roman" pitchFamily="18" charset="0"/>
              </a:rPr>
              <a:t>Tăng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gia</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sản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xuất</a:t>
            </a:r>
            <a:r>
              <a:rPr lang="en-US" altLang="ja-JP" b="1" dirty="0">
                <a:solidFill>
                  <a:srgbClr val="0000CC"/>
                </a:solidFill>
                <a:cs typeface="Times New Roman" pitchFamily="18" charset="0"/>
              </a:rPr>
              <a:t>, chia </a:t>
            </a:r>
            <a:r>
              <a:rPr lang="en-US" altLang="ja-JP" b="1" dirty="0" err="1">
                <a:solidFill>
                  <a:srgbClr val="0000CC"/>
                </a:solidFill>
                <a:cs typeface="Times New Roman" pitchFamily="18" charset="0"/>
              </a:rPr>
              <a:t>ruộng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đất</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cho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nông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dân</a:t>
            </a:r>
            <a:r>
              <a:rPr lang="en-US" altLang="ja-JP" b="1" dirty="0">
                <a:solidFill>
                  <a:srgbClr val="0000CC"/>
                </a:solidFill>
                <a:cs typeface="Times New Roman" pitchFamily="18" charset="0"/>
              </a:rPr>
              <a:t>.</a:t>
            </a:r>
            <a:r>
              <a:rPr lang="vi-VN" altLang="ja-JP" b="1" dirty="0">
                <a:solidFill>
                  <a:srgbClr val="0000CC"/>
                </a:solidFill>
                <a:cs typeface="Times New Roman" pitchFamily="18" charset="0"/>
              </a:rPr>
              <a:t>..</a:t>
            </a:r>
            <a:endParaRPr lang="en-US" altLang="ja-JP" b="1" dirty="0">
              <a:solidFill>
                <a:srgbClr val="0000CC"/>
              </a:solidFill>
              <a:cs typeface="Times New Roman" pitchFamily="18" charset="0"/>
            </a:endParaRPr>
          </a:p>
        </p:txBody>
      </p:sp>
      <p:sp>
        <p:nvSpPr>
          <p:cNvPr id="48155" name="Text Box 27"/>
          <p:cNvSpPr txBox="1">
            <a:spLocks noChangeArrowheads="1"/>
          </p:cNvSpPr>
          <p:nvPr/>
        </p:nvSpPr>
        <p:spPr bwMode="auto">
          <a:xfrm>
            <a:off x="6308725" y="115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6" name="Rectangle 10"/>
          <p:cNvSpPr>
            <a:spLocks noChangeArrowheads="1"/>
          </p:cNvSpPr>
          <p:nvPr/>
        </p:nvSpPr>
        <p:spPr bwMode="auto">
          <a:xfrm>
            <a:off x="7315200" y="27432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đói</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được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đẩy</a:t>
            </a:r>
            <a:r>
              <a:rPr lang="en-US" altLang="ja-JP" sz="2000" b="1" dirty="0">
                <a:solidFill>
                  <a:srgbClr val="0000CC"/>
                </a:solidFill>
                <a:latin typeface="Times New Roman" pitchFamily="18" charset="0"/>
                <a:cs typeface="Times New Roman" pitchFamily="18" charset="0"/>
              </a:rPr>
              <a:t> </a:t>
            </a:r>
            <a:r>
              <a:rPr lang="en-US" altLang="ja-JP" b="1" dirty="0" err="1">
                <a:solidFill>
                  <a:srgbClr val="0000CC"/>
                </a:solidFill>
                <a:latin typeface="Times New Roman" pitchFamily="18" charset="0"/>
                <a:cs typeface="Times New Roman" pitchFamily="18" charset="0"/>
              </a:rPr>
              <a:t>lùi</a:t>
            </a:r>
            <a:endParaRPr lang="en-US" altLang="ja-JP" b="1" dirty="0">
              <a:solidFill>
                <a:srgbClr val="0000CC"/>
              </a:solidFill>
              <a:latin typeface="Times New Roman" pitchFamily="18" charset="0"/>
              <a:cs typeface="Times New Roman" pitchFamily="18" charset="0"/>
            </a:endParaRPr>
          </a:p>
        </p:txBody>
      </p:sp>
      <p:sp>
        <p:nvSpPr>
          <p:cNvPr id="48157" name="Text Box 29"/>
          <p:cNvSpPr txBox="1">
            <a:spLocks noChangeArrowheads="1"/>
          </p:cNvSpPr>
          <p:nvPr/>
        </p:nvSpPr>
        <p:spPr bwMode="auto">
          <a:xfrm>
            <a:off x="23463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8" name="Rectangle 8"/>
          <p:cNvSpPr>
            <a:spLocks noChangeArrowheads="1"/>
          </p:cNvSpPr>
          <p:nvPr/>
        </p:nvSpPr>
        <p:spPr bwMode="auto">
          <a:xfrm>
            <a:off x="1524000" y="4114800"/>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buFontTx/>
              <a:buChar char="-"/>
            </a:pPr>
            <a:r>
              <a:rPr lang="en-US" altLang="ja-JP" sz="2000" b="1" dirty="0">
                <a:solidFill>
                  <a:srgbClr val="0000CC"/>
                </a:solidFill>
                <a:cs typeface="Times New Roman" pitchFamily="18" charset="0"/>
              </a:rPr>
              <a:t> </a:t>
            </a:r>
            <a:r>
              <a:rPr lang="en-US" altLang="ja-JP" sz="2000" b="1" dirty="0">
                <a:solidFill>
                  <a:srgbClr val="0000CC"/>
                </a:solidFill>
                <a:latin typeface="Times New Roman" pitchFamily="18" charset="0"/>
                <a:cs typeface="Times New Roman" pitchFamily="18" charset="0"/>
              </a:rPr>
              <a:t>8/9/1945, </a:t>
            </a:r>
            <a:r>
              <a:rPr lang="en-US" altLang="ja-JP" sz="2000" b="1" dirty="0" err="1">
                <a:solidFill>
                  <a:srgbClr val="0000CC"/>
                </a:solidFill>
                <a:latin typeface="Times New Roman" pitchFamily="18" charset="0"/>
                <a:cs typeface="Times New Roman" pitchFamily="18" charset="0"/>
              </a:rPr>
              <a:t>thành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lập</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Nha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bình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dân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học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vụ</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xóa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mù</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chữ</a:t>
            </a:r>
            <a:r>
              <a:rPr lang="en-US" altLang="ja-JP" sz="2000" b="1" dirty="0">
                <a:solidFill>
                  <a:srgbClr val="0000CC"/>
                </a:solidFill>
                <a:latin typeface="Times New Roman" pitchFamily="18" charset="0"/>
                <a:cs typeface="Times New Roman" pitchFamily="18" charset="0"/>
              </a:rPr>
              <a:t>.</a:t>
            </a:r>
          </a:p>
        </p:txBody>
      </p:sp>
      <p:sp>
        <p:nvSpPr>
          <p:cNvPr id="48159" name="Text Box 31"/>
          <p:cNvSpPr txBox="1">
            <a:spLocks noChangeArrowheads="1"/>
          </p:cNvSpPr>
          <p:nvPr/>
        </p:nvSpPr>
        <p:spPr bwMode="auto">
          <a:xfrm>
            <a:off x="2270125" y="41290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0" name="Text Box 32"/>
          <p:cNvSpPr txBox="1">
            <a:spLocks noChangeArrowheads="1"/>
          </p:cNvSpPr>
          <p:nvPr/>
        </p:nvSpPr>
        <p:spPr bwMode="auto">
          <a:xfrm>
            <a:off x="2270125" y="4052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1" name="TextBox 24"/>
          <p:cNvSpPr txBox="1">
            <a:spLocks noChangeArrowheads="1"/>
          </p:cNvSpPr>
          <p:nvPr/>
        </p:nvSpPr>
        <p:spPr bwMode="auto">
          <a:xfrm>
            <a:off x="1524000" y="4796135"/>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sz="2400" b="1" dirty="0">
                <a:solidFill>
                  <a:srgbClr val="0000CC"/>
                </a:solidFill>
                <a:cs typeface="Times New Roman" pitchFamily="18" charset="0"/>
              </a:rPr>
              <a:t> </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Đổi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mới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nội</a:t>
            </a:r>
            <a:r>
              <a:rPr lang="en-US" altLang="ja-JP" b="1" dirty="0">
                <a:solidFill>
                  <a:srgbClr val="0000CC"/>
                </a:solidFill>
                <a:cs typeface="Times New Roman" pitchFamily="18" charset="0"/>
              </a:rPr>
              <a:t> dung, </a:t>
            </a:r>
            <a:r>
              <a:rPr lang="en-US" altLang="ja-JP" b="1" dirty="0" err="1">
                <a:solidFill>
                  <a:srgbClr val="0000CC"/>
                </a:solidFill>
                <a:cs typeface="Times New Roman" pitchFamily="18" charset="0"/>
              </a:rPr>
              <a:t>phương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pháp</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giáo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dục</a:t>
            </a:r>
            <a:r>
              <a:rPr lang="vi-VN" altLang="ja-JP" b="1" dirty="0">
                <a:solidFill>
                  <a:srgbClr val="0000CC"/>
                </a:solidFill>
                <a:cs typeface="Times New Roman" pitchFamily="18" charset="0"/>
              </a:rPr>
              <a:t>...</a:t>
            </a:r>
            <a:r>
              <a:rPr lang="en-US" altLang="ja-JP" b="1" dirty="0">
                <a:solidFill>
                  <a:srgbClr val="0000CC"/>
                </a:solidFill>
                <a:cs typeface="Times New Roman" pitchFamily="18" charset="0"/>
              </a:rPr>
              <a:t> </a:t>
            </a:r>
          </a:p>
        </p:txBody>
      </p:sp>
      <p:sp>
        <p:nvSpPr>
          <p:cNvPr id="48162" name="Text Box 34"/>
          <p:cNvSpPr txBox="1">
            <a:spLocks noChangeArrowheads="1"/>
          </p:cNvSpPr>
          <p:nvPr/>
        </p:nvSpPr>
        <p:spPr bwMode="auto">
          <a:xfrm>
            <a:off x="66897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5" name="Text Box 37"/>
          <p:cNvSpPr txBox="1">
            <a:spLocks noChangeArrowheads="1"/>
          </p:cNvSpPr>
          <p:nvPr/>
        </p:nvSpPr>
        <p:spPr bwMode="auto">
          <a:xfrm>
            <a:off x="2270125" y="580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7" name="Text Box 39"/>
          <p:cNvSpPr txBox="1">
            <a:spLocks noChangeArrowheads="1"/>
          </p:cNvSpPr>
          <p:nvPr/>
        </p:nvSpPr>
        <p:spPr bwMode="auto">
          <a:xfrm>
            <a:off x="66897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0" name="Rectangle 1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extLst>
      <p:ext uri="{BB962C8B-B14F-4D97-AF65-F5344CB8AC3E}">
        <p14:creationId xmlns:p14="http://schemas.microsoft.com/office/powerpoint/2010/main" val="309890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156"/>
                                        </p:tgtEl>
                                        <p:attrNameLst>
                                          <p:attrName>style.visibility</p:attrName>
                                        </p:attrNameLst>
                                      </p:cBhvr>
                                      <p:to>
                                        <p:strVal val="visible"/>
                                      </p:to>
                                    </p:set>
                                    <p:animEffect transition="in" filter="circle(in)">
                                      <p:cBhvr>
                                        <p:cTn id="7" dur="2000"/>
                                        <p:tgtEl>
                                          <p:spTgt spid="481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158"/>
                                        </p:tgtEl>
                                        <p:attrNameLst>
                                          <p:attrName>style.visibility</p:attrName>
                                        </p:attrNameLst>
                                      </p:cBhvr>
                                      <p:to>
                                        <p:strVal val="visible"/>
                                      </p:to>
                                    </p:set>
                                    <p:animEffect transition="in" filter="barn(inVertical)">
                                      <p:cBhvr>
                                        <p:cTn id="12" dur="500"/>
                                        <p:tgtEl>
                                          <p:spTgt spid="481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8161"/>
                                        </p:tgtEl>
                                        <p:attrNameLst>
                                          <p:attrName>style.visibility</p:attrName>
                                        </p:attrNameLst>
                                      </p:cBhvr>
                                      <p:to>
                                        <p:strVal val="visible"/>
                                      </p:to>
                                    </p:set>
                                    <p:animEffect transition="in" filter="wipe(down)">
                                      <p:cBhvr>
                                        <p:cTn id="17" dur="500"/>
                                        <p:tgtEl>
                                          <p:spTgt spid="4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p:bldP spid="48158" grpId="0"/>
      <p:bldP spid="4816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p:cNvPicPr>
            <a:picLocks noGrp="1" noChangeAspect="1" noChangeArrowheads="1"/>
          </p:cNvPicPr>
          <p:nvPr>
            <p:ph type="body" idx="1"/>
          </p:nvPr>
        </p:nvPicPr>
        <p:blipFill>
          <a:blip r:embed="rId2"/>
          <a:srcRect/>
          <a:stretch>
            <a:fillRect/>
          </a:stretch>
        </p:blipFill>
        <p:spPr>
          <a:xfrm>
            <a:off x="304800" y="762000"/>
            <a:ext cx="8458200" cy="5334000"/>
          </a:xfrm>
          <a:noFill/>
        </p:spPr>
      </p:pic>
      <p:sp>
        <p:nvSpPr>
          <p:cNvPr id="19459" name="Rectangle 5"/>
          <p:cNvSpPr>
            <a:spLocks noChangeArrowheads="1"/>
          </p:cNvSpPr>
          <p:nvPr/>
        </p:nvSpPr>
        <p:spPr bwMode="auto">
          <a:xfrm>
            <a:off x="2946400" y="6172200"/>
            <a:ext cx="4521200" cy="584200"/>
          </a:xfrm>
          <a:prstGeom prst="rect">
            <a:avLst/>
          </a:prstGeom>
          <a:noFill/>
          <a:ln w="9525">
            <a:noFill/>
            <a:miter lim="800000"/>
            <a:headEnd/>
            <a:tailEnd/>
          </a:ln>
        </p:spPr>
        <p:txBody>
          <a:bodyPr>
            <a:spAutoFit/>
          </a:bodyPr>
          <a:lstStyle/>
          <a:p>
            <a:pPr eaLnBrk="1" hangingPunct="1">
              <a:spcBef>
                <a:spcPts val="1625"/>
              </a:spcBef>
              <a:buSzPct val="100000"/>
            </a:pPr>
            <a:r>
              <a:rPr lang="en-US" sz="3200" b="1" dirty="0" err="1">
                <a:solidFill>
                  <a:srgbClr val="0000FF"/>
                </a:solidFill>
                <a:latin typeface="Times New Roman" pitchFamily="18" charset="0"/>
                <a:cs typeface="Times New Roman" pitchFamily="18" charset="0"/>
              </a:rPr>
              <a:t>Lớp</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B</a:t>
            </a:r>
            <a:r>
              <a:rPr lang="en-US" sz="3200" b="1" dirty="0" err="1">
                <a:solidFill>
                  <a:srgbClr val="0000FF"/>
                </a:solidFill>
                <a:latin typeface="Times New Roman" pitchFamily="18" charset="0"/>
                <a:cs typeface="Times New Roman" pitchFamily="18" charset="0"/>
              </a:rPr>
              <a:t>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học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vụ</a:t>
            </a:r>
            <a:endParaRPr lang="en-US" sz="3200" b="1" dirty="0">
              <a:solidFill>
                <a:srgbClr val="0000FF"/>
              </a:solidFill>
              <a:latin typeface="Times New Roman" pitchFamily="18" charset="0"/>
              <a:cs typeface="Times New Roman" pitchFamily="18" charset="0"/>
            </a:endParaRPr>
          </a:p>
        </p:txBody>
      </p:sp>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890-7128-1440825295.jpg"/>
          <p:cNvPicPr/>
          <p:nvPr/>
        </p:nvPicPr>
        <p:blipFill>
          <a:blip r:embed="rId2"/>
          <a:srcRect/>
          <a:stretch>
            <a:fillRect/>
          </a:stretch>
        </p:blipFill>
        <p:spPr bwMode="auto">
          <a:xfrm>
            <a:off x="457200" y="762000"/>
            <a:ext cx="8077199" cy="5334000"/>
          </a:xfrm>
          <a:prstGeom prst="rect">
            <a:avLst/>
          </a:prstGeom>
          <a:noFill/>
          <a:ln w="9525">
            <a:noFill/>
            <a:miter lim="800000"/>
            <a:headEnd/>
            <a:tailEnd/>
          </a:ln>
        </p:spPr>
      </p:pic>
      <p:sp>
        <p:nvSpPr>
          <p:cNvPr id="5" name="Rectangle 4"/>
          <p:cNvSpPr/>
          <p:nvPr/>
        </p:nvSpPr>
        <p:spPr>
          <a:xfrm>
            <a:off x="457200" y="6107668"/>
            <a:ext cx="7924800" cy="369332"/>
          </a:xfrm>
          <a:prstGeom prst="rect">
            <a:avLst/>
          </a:prstGeom>
        </p:spPr>
        <p:txBody>
          <a:bodyPr wrap="square">
            <a:spAutoFit/>
          </a:bodyPr>
          <a:lstStyle/>
          <a:p>
            <a:pPr algn="ctr"/>
            <a:r>
              <a:rPr lang="en-US" b="1" dirty="0" err="1">
                <a:latin typeface="Times New Roman" pitchFamily="18" charset="0"/>
                <a:cs typeface="Times New Roman" pitchFamily="18" charset="0"/>
              </a:rPr>
              <a:t>Người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đứng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đò</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chữ</a:t>
            </a:r>
            <a:r>
              <a:rPr lang="en-US" b="1" dirty="0">
                <a:latin typeface="Times New Roman" pitchFamily="18" charset="0"/>
                <a:cs typeface="Times New Roman" pitchFamily="18" charset="0"/>
              </a:rPr>
              <a:t>. </a:t>
            </a:r>
          </a:p>
        </p:txBody>
      </p:sp>
      <p:sp>
        <p:nvSpPr>
          <p:cNvPr id="6" name="Rectangle 5"/>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p:txBody>
          <a:bodyPr/>
          <a:lstStyle/>
          <a:p>
            <a:pPr eaLnBrk="1" hangingPunct="1">
              <a:defRPr/>
            </a:pPr>
            <a:endParaRPr lang="en-US"/>
          </a:p>
        </p:txBody>
      </p:sp>
      <p:grpSp>
        <p:nvGrpSpPr>
          <p:cNvPr id="2" name="Group 4"/>
          <p:cNvGrpSpPr>
            <a:grpSpLocks/>
          </p:cNvGrpSpPr>
          <p:nvPr/>
        </p:nvGrpSpPr>
        <p:grpSpPr bwMode="auto">
          <a:xfrm>
            <a:off x="-2498" y="761999"/>
            <a:ext cx="9144000" cy="6021049"/>
            <a:chOff x="0" y="96"/>
            <a:chExt cx="5760" cy="4176"/>
          </a:xfrm>
        </p:grpSpPr>
        <p:pic>
          <p:nvPicPr>
            <p:cNvPr id="19461" name="Picture 5"/>
            <p:cNvPicPr>
              <a:picLocks noChangeAspect="1" noChangeArrowheads="1"/>
            </p:cNvPicPr>
            <p:nvPr/>
          </p:nvPicPr>
          <p:blipFill>
            <a:blip r:embed="rId2"/>
            <a:srcRect/>
            <a:stretch>
              <a:fillRect/>
            </a:stretch>
          </p:blipFill>
          <p:spPr bwMode="auto">
            <a:xfrm>
              <a:off x="144" y="96"/>
              <a:ext cx="5469" cy="3888"/>
            </a:xfrm>
            <a:prstGeom prst="rect">
              <a:avLst/>
            </a:prstGeom>
            <a:noFill/>
            <a:ln w="9360" cap="sq">
              <a:solidFill>
                <a:srgbClr val="0033CC"/>
              </a:solidFill>
              <a:miter lim="800000"/>
              <a:headEnd/>
              <a:tailEnd/>
            </a:ln>
          </p:spPr>
        </p:pic>
        <p:sp>
          <p:nvSpPr>
            <p:cNvPr id="19462" name="Text Box 6"/>
            <p:cNvSpPr txBox="1">
              <a:spLocks noChangeArrowheads="1"/>
            </p:cNvSpPr>
            <p:nvPr/>
          </p:nvSpPr>
          <p:spPr bwMode="auto">
            <a:xfrm>
              <a:off x="0" y="3960"/>
              <a:ext cx="5760" cy="312"/>
            </a:xfrm>
            <a:prstGeom prst="rect">
              <a:avLst/>
            </a:prstGeom>
            <a:noFill/>
            <a:ln w="9525">
              <a:noFill/>
              <a:round/>
              <a:headEnd/>
              <a:tailEnd/>
            </a:ln>
          </p:spPr>
          <p:txBody>
            <a:bodyPr lIns="90000" tIns="46800" rIns="90000" bIns="46800">
              <a:spAutoFit/>
            </a:bodyPr>
            <a:lstStyle/>
            <a:p>
              <a:pPr algn="ctr" defTabSz="449263" eaLnBrk="1" hangingPunct="1">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b="1" dirty="0" err="1">
                  <a:solidFill>
                    <a:srgbClr val="0000FF"/>
                  </a:solidFill>
                  <a:latin typeface="Times New Roman" pitchFamily="18" charset="0"/>
                  <a:cs typeface="Times New Roman" pitchFamily="18" charset="0"/>
                </a:rPr>
                <a:t>Phát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động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phong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trào</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chống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nạn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thất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học</a:t>
              </a:r>
              <a:r>
                <a:rPr lang="en-US" sz="2600" b="1" dirty="0">
                  <a:solidFill>
                    <a:srgbClr val="0000FF"/>
                  </a:solidFill>
                  <a:latin typeface="Times New Roman" pitchFamily="18" charset="0"/>
                  <a:cs typeface="Times New Roman" pitchFamily="18" charset="0"/>
                </a:rPr>
                <a:t> ở </a:t>
              </a:r>
              <a:r>
                <a:rPr lang="en-US" sz="2600" b="1" dirty="0" err="1">
                  <a:solidFill>
                    <a:srgbClr val="0000FF"/>
                  </a:solidFill>
                  <a:latin typeface="Times New Roman" pitchFamily="18" charset="0"/>
                  <a:cs typeface="Times New Roman" pitchFamily="18" charset="0"/>
                </a:rPr>
                <a:t>Hà</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Nội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năm</a:t>
              </a:r>
              <a:r>
                <a:rPr lang="en-US" sz="2600" b="1" dirty="0">
                  <a:solidFill>
                    <a:srgbClr val="0000FF"/>
                  </a:solidFill>
                  <a:latin typeface="Times New Roman" pitchFamily="18" charset="0"/>
                  <a:cs typeface="Times New Roman" pitchFamily="18" charset="0"/>
                </a:rPr>
                <a:t> 1945</a:t>
              </a:r>
            </a:p>
          </p:txBody>
        </p:sp>
      </p:grpSp>
      <p:sp>
        <p:nvSpPr>
          <p:cNvPr id="7" name="Rectangle 6"/>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269875"/>
            <a:ext cx="8229600" cy="1423988"/>
          </a:xfrm>
        </p:spPr>
        <p:txBody>
          <a:bodyPr lIns="90000" tIns="46800" rIns="90000" bIns="46800"/>
          <a:lstStyle/>
          <a:p>
            <a:pPr eaLnBrk="1" hangingPunct="1">
              <a:defRPr/>
            </a:pPr>
            <a:endParaRPr lang="en-US"/>
          </a:p>
        </p:txBody>
      </p:sp>
      <p:sp>
        <p:nvSpPr>
          <p:cNvPr id="228355" name="Rectangle 3"/>
          <p:cNvSpPr>
            <a:spLocks noGrp="1" noChangeArrowheads="1"/>
          </p:cNvSpPr>
          <p:nvPr>
            <p:ph type="body" idx="1"/>
          </p:nvPr>
        </p:nvSpPr>
        <p:spPr>
          <a:xfrm>
            <a:off x="457200" y="1600200"/>
            <a:ext cx="8229600" cy="4797425"/>
          </a:xfrm>
        </p:spPr>
        <p:txBody>
          <a:bodyPr lIns="90000" tIns="46800" rIns="90000" bIns="46800"/>
          <a:lstStyle/>
          <a:p>
            <a:pPr eaLnBrk="1" hangingPunct="1">
              <a:defRPr/>
            </a:pPr>
            <a:endParaRPr lang="en-US"/>
          </a:p>
        </p:txBody>
      </p:sp>
      <p:pic>
        <p:nvPicPr>
          <p:cNvPr id="21508"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round/>
            <a:headEnd/>
            <a:tailEnd/>
          </a:ln>
        </p:spPr>
      </p:pic>
      <p:pic>
        <p:nvPicPr>
          <p:cNvPr id="21509" name="Picture 5"/>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round/>
            <a:headEnd/>
            <a:tailEnd/>
          </a:ln>
        </p:spPr>
      </p:pic>
      <p:sp>
        <p:nvSpPr>
          <p:cNvPr id="228358" name="Rectangle 6"/>
          <p:cNvSpPr>
            <a:spLocks noChangeArrowheads="1"/>
          </p:cNvSpPr>
          <p:nvPr/>
        </p:nvSpPr>
        <p:spPr bwMode="auto">
          <a:xfrm>
            <a:off x="1219200" y="1600200"/>
            <a:ext cx="6934200" cy="3541612"/>
          </a:xfrm>
          <a:prstGeom prst="rect">
            <a:avLst/>
          </a:prstGeom>
          <a:noFill/>
          <a:ln w="9525">
            <a:noFill/>
            <a:round/>
            <a:headEnd/>
            <a:tailEnd/>
          </a:ln>
        </p:spPr>
        <p:txBody>
          <a:bodyPr lIns="90000" tIns="46800" rIns="90000" bIns="46800">
            <a:spAutoFit/>
          </a:bodyPr>
          <a:lstStyle/>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b="1" dirty="0">
              <a:solidFill>
                <a:srgbClr val="0070C0"/>
              </a:solidFill>
              <a:latin typeface="Arial" charset="0"/>
              <a:cs typeface="Arial" charset="0"/>
            </a:endParaRPr>
          </a:p>
          <a:p>
            <a:pPr algn="just"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F06BA"/>
                </a:solidFill>
                <a:latin typeface="Times New Roman" pitchFamily="18" charset="0"/>
                <a:cs typeface="Times New Roman" pitchFamily="18" charset="0"/>
              </a:rPr>
              <a:t>“</a:t>
            </a:r>
            <a:r>
              <a:rPr lang="en-US" sz="2800" b="1" i="1" dirty="0">
                <a:solidFill>
                  <a:srgbClr val="0F06BA"/>
                </a:solidFill>
                <a:latin typeface="Times New Roman" pitchFamily="18" charset="0"/>
                <a:cs typeface="Times New Roman" pitchFamily="18" charset="0"/>
              </a:rPr>
              <a:t>Non </a:t>
            </a:r>
            <a:r>
              <a:rPr lang="en-US" sz="2800" b="1" i="1" dirty="0" err="1">
                <a:solidFill>
                  <a:srgbClr val="0F06BA"/>
                </a:solidFill>
                <a:latin typeface="Times New Roman" pitchFamily="18" charset="0"/>
                <a:cs typeface="Times New Roman" pitchFamily="18" charset="0"/>
              </a:rPr>
              <a:t>sông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Việt</a:t>
            </a:r>
            <a:r>
              <a:rPr lang="en-US" sz="2800" b="1" i="1" dirty="0">
                <a:solidFill>
                  <a:srgbClr val="0F06BA"/>
                </a:solidFill>
                <a:latin typeface="Times New Roman" pitchFamily="18" charset="0"/>
                <a:cs typeface="Times New Roman" pitchFamily="18" charset="0"/>
              </a:rPr>
              <a:t> Nam </a:t>
            </a:r>
            <a:r>
              <a:rPr lang="en-US" sz="2800" b="1" i="1" dirty="0" err="1">
                <a:solidFill>
                  <a:srgbClr val="0F06BA"/>
                </a:solidFill>
                <a:latin typeface="Times New Roman" pitchFamily="18" charset="0"/>
                <a:cs typeface="Times New Roman" pitchFamily="18" charset="0"/>
              </a:rPr>
              <a:t>có</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trở</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nên</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tươi</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đẹp</a:t>
            </a:r>
            <a:r>
              <a:rPr lang="en-US" sz="2800" b="1" i="1" dirty="0">
                <a:solidFill>
                  <a:srgbClr val="0F06BA"/>
                </a:solidFill>
                <a:latin typeface="Times New Roman" pitchFamily="18" charset="0"/>
                <a:cs typeface="Times New Roman" pitchFamily="18" charset="0"/>
              </a:rPr>
              <a:t> hay </a:t>
            </a:r>
            <a:r>
              <a:rPr lang="en-US" sz="2800" b="1" i="1" dirty="0" err="1">
                <a:solidFill>
                  <a:srgbClr val="0F06BA"/>
                </a:solidFill>
                <a:latin typeface="Times New Roman" pitchFamily="18" charset="0"/>
                <a:cs typeface="Times New Roman" pitchFamily="18" charset="0"/>
              </a:rPr>
              <a:t>không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dân</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tộc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Việt</a:t>
            </a:r>
            <a:r>
              <a:rPr lang="en-US" sz="2800" b="1" i="1" dirty="0">
                <a:solidFill>
                  <a:srgbClr val="0F06BA"/>
                </a:solidFill>
                <a:latin typeface="Times New Roman" pitchFamily="18" charset="0"/>
                <a:cs typeface="Times New Roman" pitchFamily="18" charset="0"/>
              </a:rPr>
              <a:t> Nam </a:t>
            </a:r>
            <a:r>
              <a:rPr lang="en-US" sz="2800" b="1" i="1" dirty="0" err="1">
                <a:solidFill>
                  <a:srgbClr val="0F06BA"/>
                </a:solidFill>
                <a:latin typeface="Times New Roman" pitchFamily="18" charset="0"/>
                <a:cs typeface="Times New Roman" pitchFamily="18" charset="0"/>
              </a:rPr>
              <a:t>có</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bước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tới</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đài</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vinh</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quang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để</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sánh</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vai</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các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cường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quốc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năm</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châu</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được</a:t>
            </a:r>
            <a:r>
              <a:rPr lang="en-US" sz="2800" b="1" i="1" dirty="0">
                <a:solidFill>
                  <a:srgbClr val="0F06BA"/>
                </a:solidFill>
                <a:latin typeface="Times New Roman" pitchFamily="18" charset="0"/>
                <a:cs typeface="Times New Roman" pitchFamily="18" charset="0"/>
              </a:rPr>
              <a:t> hay  </a:t>
            </a:r>
            <a:r>
              <a:rPr lang="en-US" sz="2800" b="1" i="1" dirty="0" err="1">
                <a:solidFill>
                  <a:srgbClr val="0F06BA"/>
                </a:solidFill>
                <a:latin typeface="Times New Roman" pitchFamily="18" charset="0"/>
                <a:cs typeface="Times New Roman" pitchFamily="18" charset="0"/>
              </a:rPr>
              <a:t>không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chính</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là</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nhờ</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một</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phần</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lớn</a:t>
            </a:r>
            <a:r>
              <a:rPr lang="en-US" sz="2800" b="1" i="1" dirty="0">
                <a:solidFill>
                  <a:srgbClr val="0F06BA"/>
                </a:solidFill>
                <a:latin typeface="Times New Roman" pitchFamily="18" charset="0"/>
                <a:cs typeface="Times New Roman" pitchFamily="18" charset="0"/>
              </a:rPr>
              <a:t> ở </a:t>
            </a:r>
            <a:r>
              <a:rPr lang="en-US" sz="2800" b="1" i="1" dirty="0" err="1">
                <a:solidFill>
                  <a:srgbClr val="0F06BA"/>
                </a:solidFill>
                <a:latin typeface="Times New Roman" pitchFamily="18" charset="0"/>
                <a:cs typeface="Times New Roman" pitchFamily="18" charset="0"/>
              </a:rPr>
              <a:t>công</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học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tập</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của</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các</a:t>
            </a:r>
            <a:r>
              <a:rPr lang="en-US" sz="2800" b="1" i="1" dirty="0">
                <a:solidFill>
                  <a:srgbClr val="0F06BA"/>
                </a:solidFill>
                <a:latin typeface="Times New Roman" pitchFamily="18" charset="0"/>
                <a:cs typeface="Times New Roman" pitchFamily="18" charset="0"/>
              </a:rPr>
              <a:t> </a:t>
            </a:r>
            <a:r>
              <a:rPr lang="en-US" sz="2800" b="1" i="1" dirty="0" err="1">
                <a:solidFill>
                  <a:srgbClr val="0F06BA"/>
                </a:solidFill>
                <a:latin typeface="Times New Roman" pitchFamily="18" charset="0"/>
                <a:cs typeface="Times New Roman" pitchFamily="18" charset="0"/>
              </a:rPr>
              <a:t>em</a:t>
            </a:r>
            <a:r>
              <a:rPr lang="en-US" sz="2800" b="1" i="1" dirty="0">
                <a:solidFill>
                  <a:srgbClr val="0F06BA"/>
                </a:solidFill>
                <a:latin typeface="Times New Roman" pitchFamily="18" charset="0"/>
                <a:cs typeface="Times New Roman" pitchFamily="18" charset="0"/>
              </a:rPr>
              <a:t>”</a:t>
            </a:r>
            <a:r>
              <a:rPr lang="en-US" sz="2800" b="1" dirty="0">
                <a:solidFill>
                  <a:srgbClr val="0F06BA"/>
                </a:solidFill>
                <a:latin typeface="Times New Roman" pitchFamily="18" charset="0"/>
                <a:cs typeface="Times New Roman" pitchFamily="18" charset="0"/>
              </a:rPr>
              <a:t> .</a:t>
            </a:r>
          </a:p>
          <a:p>
            <a:pPr algn="just"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70C0"/>
                </a:solidFill>
                <a:latin typeface="Times New Roman" pitchFamily="18" charset="0"/>
                <a:cs typeface="Times New Roman" pitchFamily="18" charset="0"/>
              </a:rPr>
              <a:t>                              </a:t>
            </a:r>
          </a:p>
          <a:p>
            <a:pPr algn="just"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70C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a:t>
            </a:r>
            <a:r>
              <a:rPr lang="en-US" sz="2800" b="1" dirty="0" err="1">
                <a:solidFill>
                  <a:srgbClr val="FF0000"/>
                </a:solidFill>
                <a:latin typeface="Times New Roman" pitchFamily="18" charset="0"/>
                <a:cs typeface="Times New Roman" pitchFamily="18" charset="0"/>
              </a:rPr>
              <a:t>Hồ</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a:t>
            </a:r>
            <a:r>
              <a:rPr lang="en-US" sz="2800" b="1" dirty="0">
                <a:solidFill>
                  <a:srgbClr val="FF0000"/>
                </a:solidFill>
                <a:latin typeface="Times New Roman" pitchFamily="18" charset="0"/>
                <a:cs typeface="Times New Roman" pitchFamily="18" charset="0"/>
              </a:rPr>
              <a:t> Minh)</a:t>
            </a:r>
          </a:p>
        </p:txBody>
      </p:sp>
      <p:sp>
        <p:nvSpPr>
          <p:cNvPr id="21511" name="Rectangle 7"/>
          <p:cNvSpPr>
            <a:spLocks noChangeArrowheads="1"/>
          </p:cNvSpPr>
          <p:nvPr/>
        </p:nvSpPr>
        <p:spPr bwMode="auto">
          <a:xfrm>
            <a:off x="0" y="533400"/>
            <a:ext cx="8686800" cy="762000"/>
          </a:xfrm>
          <a:prstGeom prst="rect">
            <a:avLst/>
          </a:prstGeom>
          <a:noFill/>
          <a:ln w="9525">
            <a:noFill/>
            <a:round/>
            <a:headEnd/>
            <a:tailEnd/>
          </a:ln>
        </p:spPr>
        <p:txBody>
          <a:bodyPr lIns="90000" tIns="46800" rIns="90000" bIns="46800" anchor="ctr"/>
          <a:lstStyle/>
          <a:p>
            <a:pPr algn="ct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FF0066"/>
                </a:solidFill>
                <a:cs typeface="Times New Roman" pitchFamily="18" charset="0"/>
              </a:rPr>
              <a:t>              </a:t>
            </a:r>
          </a:p>
        </p:txBody>
      </p:sp>
      <p:sp>
        <p:nvSpPr>
          <p:cNvPr id="228360" name="Rectangle 8"/>
          <p:cNvSpPr>
            <a:spLocks noChangeArrowheads="1"/>
          </p:cNvSpPr>
          <p:nvPr/>
        </p:nvSpPr>
        <p:spPr bwMode="auto">
          <a:xfrm>
            <a:off x="914400" y="609600"/>
            <a:ext cx="7391400" cy="954088"/>
          </a:xfrm>
          <a:prstGeom prst="rect">
            <a:avLst/>
          </a:prstGeom>
          <a:noFill/>
          <a:ln w="9525">
            <a:noFill/>
            <a:miter lim="800000"/>
            <a:headEnd/>
            <a:tailEnd/>
          </a:ln>
        </p:spPr>
        <p:txBody>
          <a:bodyPr>
            <a:spAutoFit/>
          </a:bodyPr>
          <a:lstStyle/>
          <a:p>
            <a:r>
              <a:rPr lang="en-US" sz="2800" b="1" dirty="0" err="1">
                <a:solidFill>
                  <a:srgbClr val="FF0000"/>
                </a:solidFill>
                <a:latin typeface="Times New Roman" pitchFamily="18" charset="0"/>
                <a:cs typeface="Times New Roman" pitchFamily="18" charset="0"/>
              </a:rPr>
              <a:t>Thư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Hồ</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gửi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endParaRPr lang="en-US" sz="2800" b="1" dirty="0">
              <a:solidFill>
                <a:srgbClr val="FF0000"/>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ngày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tháng</a:t>
            </a:r>
            <a:r>
              <a:rPr lang="en-US" sz="2800" b="1" dirty="0">
                <a:solidFill>
                  <a:srgbClr val="FF0000"/>
                </a:solidFill>
                <a:latin typeface="Times New Roman" pitchFamily="18" charset="0"/>
                <a:cs typeface="Times New Roman" pitchFamily="18" charset="0"/>
              </a:rPr>
              <a:t> 9-1945:</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p:cNvPicPr>
            <a:picLocks noGrp="1" noChangeAspect="1" noChangeArrowheads="1"/>
          </p:cNvPicPr>
          <p:nvPr>
            <p:ph type="body" idx="1"/>
          </p:nvPr>
        </p:nvPicPr>
        <p:blipFill>
          <a:blip r:embed="rId2"/>
          <a:srcRect/>
          <a:stretch>
            <a:fillRect/>
          </a:stretch>
        </p:blipFill>
        <p:spPr>
          <a:xfrm>
            <a:off x="228600" y="762000"/>
            <a:ext cx="4343400" cy="5410200"/>
          </a:xfrm>
          <a:noFill/>
          <a:ln w="9360" cap="sq">
            <a:solidFill>
              <a:srgbClr val="000000"/>
            </a:solidFill>
          </a:ln>
        </p:spPr>
      </p:pic>
      <p:pic>
        <p:nvPicPr>
          <p:cNvPr id="195589" name="Picture 5"/>
          <p:cNvPicPr>
            <a:picLocks noChangeAspect="1" noChangeArrowheads="1"/>
          </p:cNvPicPr>
          <p:nvPr/>
        </p:nvPicPr>
        <p:blipFill>
          <a:blip r:embed="rId3"/>
          <a:srcRect/>
          <a:stretch>
            <a:fillRect/>
          </a:stretch>
        </p:blipFill>
        <p:spPr bwMode="auto">
          <a:xfrm>
            <a:off x="4572000" y="762000"/>
            <a:ext cx="4343400" cy="5410200"/>
          </a:xfrm>
          <a:prstGeom prst="rect">
            <a:avLst/>
          </a:prstGeom>
          <a:noFill/>
          <a:ln w="9360" cap="sq">
            <a:solidFill>
              <a:srgbClr val="000000"/>
            </a:solidFill>
            <a:miter lim="800000"/>
            <a:headEnd/>
            <a:tailEnd/>
          </a:ln>
        </p:spPr>
      </p:pic>
      <p:sp>
        <p:nvSpPr>
          <p:cNvPr id="22532" name="Rectangle 6"/>
          <p:cNvSpPr>
            <a:spLocks noChangeArrowheads="1"/>
          </p:cNvSpPr>
          <p:nvPr/>
        </p:nvSpPr>
        <p:spPr bwMode="auto">
          <a:xfrm>
            <a:off x="1752600" y="6172200"/>
            <a:ext cx="6400800" cy="523875"/>
          </a:xfrm>
          <a:prstGeom prst="rect">
            <a:avLst/>
          </a:prstGeom>
          <a:noFill/>
          <a:ln w="9525">
            <a:noFill/>
            <a:miter lim="800000"/>
            <a:headEnd/>
            <a:tailEnd/>
          </a:ln>
        </p:spPr>
        <p:txBody>
          <a:bodyPr>
            <a:spAutoFit/>
          </a:bodyPr>
          <a:lstStyle/>
          <a:p>
            <a:pPr>
              <a:spcBef>
                <a:spcPts val="1500"/>
              </a:spcBef>
              <a:buSzPct val="100000"/>
            </a:pPr>
            <a:r>
              <a:rPr lang="en-US" sz="2800" b="1" dirty="0" err="1">
                <a:solidFill>
                  <a:srgbClr val="0000FF"/>
                </a:solidFill>
                <a:latin typeface="Times New Roman" pitchFamily="18" charset="0"/>
                <a:cs typeface="Times New Roman" pitchFamily="18" charset="0"/>
              </a:rPr>
              <a:t>Bác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lớp</a:t>
            </a:r>
            <a:r>
              <a:rPr lang="en-US" sz="2800" b="1" dirty="0">
                <a:solidFill>
                  <a:srgbClr val="0000FF"/>
                </a:solidFill>
                <a:latin typeface="Times New Roman" pitchFamily="18" charset="0"/>
                <a:cs typeface="Times New Roman" pitchFamily="18" charset="0"/>
              </a:rPr>
              <a:t> </a:t>
            </a:r>
            <a:r>
              <a:rPr lang="vi-VN" sz="2800" b="1" dirty="0" err="1">
                <a:solidFill>
                  <a:srgbClr val="0000FF"/>
                </a:solidFill>
                <a:latin typeface="Times New Roman" pitchFamily="18" charset="0"/>
                <a:cs typeface="Times New Roman" pitchFamily="18" charset="0"/>
              </a:rPr>
              <a:t>B</a:t>
            </a:r>
            <a:r>
              <a:rPr lang="en-US" sz="2800" b="1" dirty="0" err="1">
                <a:solidFill>
                  <a:srgbClr val="0000FF"/>
                </a:solidFill>
                <a:latin typeface="Times New Roman" pitchFamily="18" charset="0"/>
                <a:cs typeface="Times New Roman" pitchFamily="18" charset="0"/>
              </a:rPr>
              <a:t>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vụ</a:t>
            </a:r>
            <a:endParaRPr lang="en-US" sz="2800" b="1" dirty="0">
              <a:solidFill>
                <a:srgbClr val="0000FF"/>
              </a:solidFill>
              <a:latin typeface="Times New Roman" pitchFamily="18" charset="0"/>
              <a:cs typeface="Times New Roman" pitchFamily="18" charset="0"/>
            </a:endParaRPr>
          </a:p>
        </p:txBody>
      </p:sp>
      <p:sp>
        <p:nvSpPr>
          <p:cNvPr id="5" name="Action Button: Movie 4">
            <a:hlinkClick r:id="rId4" action="ppaction://hlinkfile" highlightClick="1"/>
          </p:cNvPr>
          <p:cNvSpPr/>
          <p:nvPr/>
        </p:nvSpPr>
        <p:spPr>
          <a:xfrm>
            <a:off x="8229600" y="6248400"/>
            <a:ext cx="914400" cy="3810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ph/>
            <p:extLst>
              <p:ext uri="{D42A27DB-BD31-4B8C-83A1-F6EECF244321}">
                <p14:modId xmlns:p14="http://schemas.microsoft.com/office/powerpoint/2010/main" val="3676793906"/>
              </p:ext>
            </p:extLst>
          </p:nvPr>
        </p:nvGraphicFramePr>
        <p:xfrm>
          <a:off x="457200" y="2015589"/>
          <a:ext cx="8382000" cy="4537611"/>
        </p:xfrm>
        <a:graphic>
          <a:graphicData uri="http://schemas.openxmlformats.org/drawingml/2006/table">
            <a:tbl>
              <a:tblPr/>
              <a:tblGrid>
                <a:gridCol w="9906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tblGrid>
              <a:tr h="66802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KHÓ KHĂN</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BIỆN PHÁP KHẮC PHỤC </a:t>
                      </a:r>
                    </a:p>
                  </a:txBody>
                  <a:tcPr marT="45715" marB="45715"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KẾT QUẢ</a:t>
                      </a:r>
                    </a:p>
                  </a:txBody>
                  <a:tcPr marT="45715" marB="45715"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13565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ĐÓI</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809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DỐT</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8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32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TÀI CHÍNH  </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8152" name="Text Box 24"/>
          <p:cNvSpPr txBox="1">
            <a:spLocks noChangeArrowheads="1"/>
          </p:cNvSpPr>
          <p:nvPr/>
        </p:nvSpPr>
        <p:spPr bwMode="auto">
          <a:xfrm>
            <a:off x="1524000" y="2797314"/>
            <a:ext cx="579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solidFill>
                  <a:srgbClr val="0000CC"/>
                </a:solidFill>
              </a:rPr>
              <a:t>- </a:t>
            </a:r>
            <a:r>
              <a:rPr lang="en-US" altLang="ja-JP" b="1" dirty="0" err="1">
                <a:solidFill>
                  <a:srgbClr val="0000CC"/>
                </a:solidFill>
              </a:rPr>
              <a:t>Lập</a:t>
            </a:r>
            <a:r>
              <a:rPr lang="en-US" altLang="ja-JP" b="1" dirty="0">
                <a:solidFill>
                  <a:srgbClr val="0000CC"/>
                </a:solidFill>
              </a:rPr>
              <a:t> </a:t>
            </a:r>
            <a:r>
              <a:rPr lang="en-US" altLang="ja-JP" b="1" dirty="0" err="1">
                <a:solidFill>
                  <a:srgbClr val="0000CC"/>
                </a:solidFill>
              </a:rPr>
              <a:t>hũ</a:t>
            </a:r>
            <a:r>
              <a:rPr lang="en-US" altLang="ja-JP" b="1" dirty="0">
                <a:solidFill>
                  <a:srgbClr val="0000CC"/>
                </a:solidFill>
              </a:rPr>
              <a:t> </a:t>
            </a:r>
            <a:r>
              <a:rPr lang="en-US" altLang="ja-JP" b="1" dirty="0" err="1">
                <a:solidFill>
                  <a:srgbClr val="0000CC"/>
                </a:solidFill>
              </a:rPr>
              <a:t>gạo</a:t>
            </a:r>
            <a:r>
              <a:rPr lang="en-US" altLang="ja-JP" b="1" dirty="0">
                <a:solidFill>
                  <a:srgbClr val="0000CC"/>
                </a:solidFill>
              </a:rPr>
              <a:t> </a:t>
            </a:r>
            <a:r>
              <a:rPr lang="en-US" altLang="ja-JP" b="1" dirty="0" err="1">
                <a:solidFill>
                  <a:srgbClr val="0000CC"/>
                </a:solidFill>
              </a:rPr>
              <a:t>cứu</a:t>
            </a:r>
            <a:r>
              <a:rPr lang="en-US" altLang="ja-JP" b="1" dirty="0">
                <a:solidFill>
                  <a:srgbClr val="0000CC"/>
                </a:solidFill>
              </a:rPr>
              <a:t> </a:t>
            </a:r>
            <a:r>
              <a:rPr lang="en-US" altLang="ja-JP" b="1" dirty="0" err="1">
                <a:solidFill>
                  <a:srgbClr val="0000CC"/>
                </a:solidFill>
              </a:rPr>
              <a:t>đói</a:t>
            </a:r>
            <a:r>
              <a:rPr lang="en-US" altLang="ja-JP" b="1" dirty="0">
                <a:solidFill>
                  <a:srgbClr val="0000CC"/>
                </a:solidFill>
              </a:rPr>
              <a:t>, </a:t>
            </a:r>
            <a:r>
              <a:rPr lang="en-US" altLang="ja-JP" b="1" dirty="0" err="1">
                <a:solidFill>
                  <a:srgbClr val="0000CC"/>
                </a:solidFill>
              </a:rPr>
              <a:t>tổ</a:t>
            </a:r>
            <a:r>
              <a:rPr lang="en-US" altLang="ja-JP" b="1" dirty="0">
                <a:solidFill>
                  <a:srgbClr val="0000CC"/>
                </a:solidFill>
              </a:rPr>
              <a:t> </a:t>
            </a:r>
            <a:r>
              <a:rPr lang="en-US" altLang="ja-JP" b="1" dirty="0" err="1">
                <a:solidFill>
                  <a:srgbClr val="0000CC"/>
                </a:solidFill>
              </a:rPr>
              <a:t>chức</a:t>
            </a:r>
            <a:r>
              <a:rPr lang="en-US" altLang="ja-JP" b="1" dirty="0">
                <a:solidFill>
                  <a:srgbClr val="0000CC"/>
                </a:solidFill>
              </a:rPr>
              <a:t> “</a:t>
            </a:r>
            <a:r>
              <a:rPr lang="en-US" altLang="ja-JP" b="1" dirty="0" err="1">
                <a:solidFill>
                  <a:srgbClr val="0000CC"/>
                </a:solidFill>
              </a:rPr>
              <a:t>Ngày</a:t>
            </a:r>
            <a:r>
              <a:rPr lang="vi-VN" altLang="ja-JP" b="1" dirty="0">
                <a:solidFill>
                  <a:srgbClr val="0000CC"/>
                </a:solidFill>
              </a:rPr>
              <a:t> </a:t>
            </a:r>
            <a:r>
              <a:rPr lang="en-US" altLang="ja-JP" b="1" dirty="0" err="1">
                <a:solidFill>
                  <a:srgbClr val="0000CC"/>
                </a:solidFill>
              </a:rPr>
              <a:t>đồng</a:t>
            </a:r>
            <a:r>
              <a:rPr lang="en-US" altLang="ja-JP" b="1" dirty="0">
                <a:solidFill>
                  <a:srgbClr val="0000CC"/>
                </a:solidFill>
              </a:rPr>
              <a:t> </a:t>
            </a:r>
            <a:r>
              <a:rPr lang="en-US" altLang="ja-JP" b="1" dirty="0" err="1">
                <a:solidFill>
                  <a:srgbClr val="0000CC"/>
                </a:solidFill>
              </a:rPr>
              <a:t>tâm</a:t>
            </a:r>
            <a:r>
              <a:rPr lang="en-US" altLang="ja-JP" b="1" dirty="0">
                <a:solidFill>
                  <a:srgbClr val="0000CC"/>
                </a:solidFill>
              </a:rPr>
              <a:t>”, </a:t>
            </a:r>
            <a:r>
              <a:rPr lang="en-US" altLang="ja-JP" b="1" dirty="0" err="1">
                <a:solidFill>
                  <a:srgbClr val="0000CC"/>
                </a:solidFill>
              </a:rPr>
              <a:t>kêu</a:t>
            </a:r>
            <a:r>
              <a:rPr lang="en-US" altLang="ja-JP" b="1" dirty="0">
                <a:solidFill>
                  <a:srgbClr val="0000CC"/>
                </a:solidFill>
              </a:rPr>
              <a:t> </a:t>
            </a:r>
            <a:r>
              <a:rPr lang="en-US" altLang="ja-JP" b="1" dirty="0" err="1">
                <a:solidFill>
                  <a:srgbClr val="0000CC"/>
                </a:solidFill>
              </a:rPr>
              <a:t>gọi</a:t>
            </a:r>
            <a:r>
              <a:rPr lang="en-US" altLang="ja-JP" b="1" dirty="0">
                <a:solidFill>
                  <a:srgbClr val="0000CC"/>
                </a:solidFill>
              </a:rPr>
              <a:t> </a:t>
            </a:r>
            <a:r>
              <a:rPr lang="en-US" altLang="ja-JP" b="1" dirty="0" err="1">
                <a:solidFill>
                  <a:srgbClr val="0000CC"/>
                </a:solidFill>
              </a:rPr>
              <a:t>nhường</a:t>
            </a:r>
            <a:r>
              <a:rPr lang="en-US" altLang="ja-JP" b="1" dirty="0">
                <a:solidFill>
                  <a:srgbClr val="0000CC"/>
                </a:solidFill>
              </a:rPr>
              <a:t> </a:t>
            </a:r>
            <a:r>
              <a:rPr lang="en-US" altLang="ja-JP" b="1" dirty="0" err="1">
                <a:solidFill>
                  <a:srgbClr val="0000CC"/>
                </a:solidFill>
              </a:rPr>
              <a:t>cơm</a:t>
            </a:r>
            <a:r>
              <a:rPr lang="en-US" altLang="ja-JP" b="1" dirty="0">
                <a:solidFill>
                  <a:srgbClr val="0000CC"/>
                </a:solidFill>
              </a:rPr>
              <a:t> </a:t>
            </a:r>
            <a:r>
              <a:rPr lang="en-US" altLang="ja-JP" b="1" dirty="0" err="1">
                <a:solidFill>
                  <a:srgbClr val="0000CC"/>
                </a:solidFill>
              </a:rPr>
              <a:t>sẻ</a:t>
            </a:r>
            <a:r>
              <a:rPr lang="en-US" altLang="ja-JP" b="1" dirty="0">
                <a:solidFill>
                  <a:srgbClr val="0000CC"/>
                </a:solidFill>
              </a:rPr>
              <a:t> </a:t>
            </a:r>
            <a:r>
              <a:rPr lang="en-US" altLang="ja-JP" b="1" dirty="0" err="1">
                <a:solidFill>
                  <a:srgbClr val="0000CC"/>
                </a:solidFill>
              </a:rPr>
              <a:t>áo</a:t>
            </a:r>
            <a:endParaRPr lang="en-US" altLang="ja-JP" b="1" dirty="0">
              <a:solidFill>
                <a:srgbClr val="0000CC"/>
              </a:solidFill>
            </a:endParaRPr>
          </a:p>
        </p:txBody>
      </p:sp>
      <p:sp>
        <p:nvSpPr>
          <p:cNvPr id="48153" name="Text Box 25"/>
          <p:cNvSpPr txBox="1">
            <a:spLocks noChangeArrowheads="1"/>
          </p:cNvSpPr>
          <p:nvPr/>
        </p:nvSpPr>
        <p:spPr bwMode="auto">
          <a:xfrm>
            <a:off x="2346325" y="2376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4" name="TextBox 23"/>
          <p:cNvSpPr txBox="1">
            <a:spLocks noChangeArrowheads="1"/>
          </p:cNvSpPr>
          <p:nvPr/>
        </p:nvSpPr>
        <p:spPr bwMode="auto">
          <a:xfrm>
            <a:off x="1524000" y="3562290"/>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cs typeface="Times New Roman" pitchFamily="18" charset="0"/>
              </a:rPr>
              <a:t>- </a:t>
            </a:r>
            <a:r>
              <a:rPr lang="en-US" altLang="ja-JP" b="1" dirty="0" err="1">
                <a:solidFill>
                  <a:srgbClr val="0000CC"/>
                </a:solidFill>
                <a:cs typeface="Times New Roman" pitchFamily="18" charset="0"/>
              </a:rPr>
              <a:t>Tăng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gia</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sản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xuất</a:t>
            </a:r>
            <a:r>
              <a:rPr lang="en-US" altLang="ja-JP" b="1" dirty="0">
                <a:solidFill>
                  <a:srgbClr val="0000CC"/>
                </a:solidFill>
                <a:cs typeface="Times New Roman" pitchFamily="18" charset="0"/>
              </a:rPr>
              <a:t>, chia </a:t>
            </a:r>
            <a:r>
              <a:rPr lang="en-US" altLang="ja-JP" b="1" dirty="0" err="1">
                <a:solidFill>
                  <a:srgbClr val="0000CC"/>
                </a:solidFill>
                <a:cs typeface="Times New Roman" pitchFamily="18" charset="0"/>
              </a:rPr>
              <a:t>ruộng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đất</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cho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nông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dân</a:t>
            </a:r>
            <a:r>
              <a:rPr lang="en-US" altLang="ja-JP" b="1" dirty="0">
                <a:solidFill>
                  <a:srgbClr val="0000CC"/>
                </a:solidFill>
                <a:cs typeface="Times New Roman" pitchFamily="18" charset="0"/>
              </a:rPr>
              <a:t>.</a:t>
            </a:r>
            <a:r>
              <a:rPr lang="vi-VN" altLang="ja-JP" b="1" dirty="0">
                <a:solidFill>
                  <a:srgbClr val="0000CC"/>
                </a:solidFill>
                <a:cs typeface="Times New Roman" pitchFamily="18" charset="0"/>
              </a:rPr>
              <a:t>..</a:t>
            </a:r>
            <a:endParaRPr lang="en-US" altLang="ja-JP" b="1" dirty="0">
              <a:solidFill>
                <a:srgbClr val="0000CC"/>
              </a:solidFill>
              <a:cs typeface="Times New Roman" pitchFamily="18" charset="0"/>
            </a:endParaRPr>
          </a:p>
        </p:txBody>
      </p:sp>
      <p:sp>
        <p:nvSpPr>
          <p:cNvPr id="48155" name="Text Box 27"/>
          <p:cNvSpPr txBox="1">
            <a:spLocks noChangeArrowheads="1"/>
          </p:cNvSpPr>
          <p:nvPr/>
        </p:nvSpPr>
        <p:spPr bwMode="auto">
          <a:xfrm>
            <a:off x="6308725" y="115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6" name="Rectangle 10"/>
          <p:cNvSpPr>
            <a:spLocks noChangeArrowheads="1"/>
          </p:cNvSpPr>
          <p:nvPr/>
        </p:nvSpPr>
        <p:spPr bwMode="auto">
          <a:xfrm>
            <a:off x="7315200" y="27432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đói</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được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đẩy</a:t>
            </a:r>
            <a:r>
              <a:rPr lang="en-US" altLang="ja-JP" sz="2000" b="1" dirty="0">
                <a:solidFill>
                  <a:srgbClr val="0000CC"/>
                </a:solidFill>
                <a:latin typeface="Times New Roman" pitchFamily="18" charset="0"/>
                <a:cs typeface="Times New Roman" pitchFamily="18" charset="0"/>
              </a:rPr>
              <a:t> </a:t>
            </a:r>
            <a:r>
              <a:rPr lang="en-US" altLang="ja-JP" b="1" dirty="0" err="1">
                <a:solidFill>
                  <a:srgbClr val="0000CC"/>
                </a:solidFill>
                <a:latin typeface="Times New Roman" pitchFamily="18" charset="0"/>
                <a:cs typeface="Times New Roman" pitchFamily="18" charset="0"/>
              </a:rPr>
              <a:t>lùi</a:t>
            </a:r>
            <a:endParaRPr lang="en-US" altLang="ja-JP" b="1" dirty="0">
              <a:solidFill>
                <a:srgbClr val="0000CC"/>
              </a:solidFill>
              <a:latin typeface="Times New Roman" pitchFamily="18" charset="0"/>
              <a:cs typeface="Times New Roman" pitchFamily="18" charset="0"/>
            </a:endParaRPr>
          </a:p>
        </p:txBody>
      </p:sp>
      <p:sp>
        <p:nvSpPr>
          <p:cNvPr id="48157" name="Text Box 29"/>
          <p:cNvSpPr txBox="1">
            <a:spLocks noChangeArrowheads="1"/>
          </p:cNvSpPr>
          <p:nvPr/>
        </p:nvSpPr>
        <p:spPr bwMode="auto">
          <a:xfrm>
            <a:off x="23463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8" name="Rectangle 8"/>
          <p:cNvSpPr>
            <a:spLocks noChangeArrowheads="1"/>
          </p:cNvSpPr>
          <p:nvPr/>
        </p:nvSpPr>
        <p:spPr bwMode="auto">
          <a:xfrm>
            <a:off x="1524000" y="4114800"/>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buFontTx/>
              <a:buChar char="-"/>
            </a:pPr>
            <a:r>
              <a:rPr lang="en-US" altLang="ja-JP" sz="2000" b="1" dirty="0">
                <a:solidFill>
                  <a:srgbClr val="0000CC"/>
                </a:solidFill>
                <a:cs typeface="Times New Roman" pitchFamily="18" charset="0"/>
              </a:rPr>
              <a:t> </a:t>
            </a:r>
            <a:r>
              <a:rPr lang="en-US" altLang="ja-JP" sz="2000" b="1" dirty="0">
                <a:solidFill>
                  <a:srgbClr val="0000CC"/>
                </a:solidFill>
                <a:latin typeface="Times New Roman" pitchFamily="18" charset="0"/>
                <a:cs typeface="Times New Roman" pitchFamily="18" charset="0"/>
              </a:rPr>
              <a:t>8/9/1945, </a:t>
            </a:r>
            <a:r>
              <a:rPr lang="en-US" altLang="ja-JP" sz="2000" b="1" dirty="0" err="1">
                <a:solidFill>
                  <a:srgbClr val="0000CC"/>
                </a:solidFill>
                <a:latin typeface="Times New Roman" pitchFamily="18" charset="0"/>
                <a:cs typeface="Times New Roman" pitchFamily="18" charset="0"/>
              </a:rPr>
              <a:t>thành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lập</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Nha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bình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dân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học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vụ</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xóa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mù</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chữ</a:t>
            </a:r>
            <a:r>
              <a:rPr lang="en-US" altLang="ja-JP" sz="2000" b="1" dirty="0">
                <a:solidFill>
                  <a:srgbClr val="0000CC"/>
                </a:solidFill>
                <a:latin typeface="Times New Roman" pitchFamily="18" charset="0"/>
                <a:cs typeface="Times New Roman" pitchFamily="18" charset="0"/>
              </a:rPr>
              <a:t>.</a:t>
            </a:r>
          </a:p>
        </p:txBody>
      </p:sp>
      <p:sp>
        <p:nvSpPr>
          <p:cNvPr id="48159" name="Text Box 31"/>
          <p:cNvSpPr txBox="1">
            <a:spLocks noChangeArrowheads="1"/>
          </p:cNvSpPr>
          <p:nvPr/>
        </p:nvSpPr>
        <p:spPr bwMode="auto">
          <a:xfrm>
            <a:off x="2270125" y="41290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0" name="Text Box 32"/>
          <p:cNvSpPr txBox="1">
            <a:spLocks noChangeArrowheads="1"/>
          </p:cNvSpPr>
          <p:nvPr/>
        </p:nvSpPr>
        <p:spPr bwMode="auto">
          <a:xfrm>
            <a:off x="2270125" y="4052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1" name="TextBox 24"/>
          <p:cNvSpPr txBox="1">
            <a:spLocks noChangeArrowheads="1"/>
          </p:cNvSpPr>
          <p:nvPr/>
        </p:nvSpPr>
        <p:spPr bwMode="auto">
          <a:xfrm>
            <a:off x="1524000" y="4796135"/>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sz="2400" b="1" dirty="0">
                <a:solidFill>
                  <a:srgbClr val="0000CC"/>
                </a:solidFill>
                <a:cs typeface="Times New Roman" pitchFamily="18" charset="0"/>
              </a:rPr>
              <a:t> </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Đổi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mới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nội</a:t>
            </a:r>
            <a:r>
              <a:rPr lang="en-US" altLang="ja-JP" b="1" dirty="0">
                <a:solidFill>
                  <a:srgbClr val="0000CC"/>
                </a:solidFill>
                <a:cs typeface="Times New Roman" pitchFamily="18" charset="0"/>
              </a:rPr>
              <a:t> dung, </a:t>
            </a:r>
            <a:r>
              <a:rPr lang="en-US" altLang="ja-JP" b="1" dirty="0" err="1">
                <a:solidFill>
                  <a:srgbClr val="0000CC"/>
                </a:solidFill>
                <a:cs typeface="Times New Roman" pitchFamily="18" charset="0"/>
              </a:rPr>
              <a:t>phương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pháp</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giáo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dục</a:t>
            </a:r>
            <a:r>
              <a:rPr lang="vi-VN" altLang="ja-JP" b="1" dirty="0">
                <a:solidFill>
                  <a:srgbClr val="0000CC"/>
                </a:solidFill>
                <a:cs typeface="Times New Roman" pitchFamily="18" charset="0"/>
              </a:rPr>
              <a:t>...</a:t>
            </a:r>
            <a:r>
              <a:rPr lang="en-US" altLang="ja-JP" b="1" dirty="0">
                <a:solidFill>
                  <a:srgbClr val="0000CC"/>
                </a:solidFill>
                <a:cs typeface="Times New Roman" pitchFamily="18" charset="0"/>
              </a:rPr>
              <a:t> </a:t>
            </a:r>
          </a:p>
        </p:txBody>
      </p:sp>
      <p:sp>
        <p:nvSpPr>
          <p:cNvPr id="48162" name="Text Box 34"/>
          <p:cNvSpPr txBox="1">
            <a:spLocks noChangeArrowheads="1"/>
          </p:cNvSpPr>
          <p:nvPr/>
        </p:nvSpPr>
        <p:spPr bwMode="auto">
          <a:xfrm>
            <a:off x="66897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3" name="Rectangle 7"/>
          <p:cNvSpPr>
            <a:spLocks noChangeArrowheads="1"/>
          </p:cNvSpPr>
          <p:nvPr/>
        </p:nvSpPr>
        <p:spPr bwMode="auto">
          <a:xfrm>
            <a:off x="7239000" y="38100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pPr>
            <a:r>
              <a:rPr lang="en-US" altLang="ja-JP"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Hơn</a:t>
            </a:r>
            <a:r>
              <a:rPr lang="en-US" altLang="ja-JP" sz="1900" b="1" dirty="0">
                <a:solidFill>
                  <a:srgbClr val="0000CC"/>
                </a:solidFill>
                <a:latin typeface="Times New Roman" pitchFamily="18" charset="0"/>
                <a:cs typeface="Times New Roman" pitchFamily="18" charset="0"/>
              </a:rPr>
              <a:t> 2,5 </a:t>
            </a:r>
            <a:r>
              <a:rPr lang="en-US" altLang="ja-JP" sz="1900" b="1" dirty="0" err="1">
                <a:solidFill>
                  <a:srgbClr val="0000CC"/>
                </a:solidFill>
                <a:latin typeface="Times New Roman" pitchFamily="18" charset="0"/>
                <a:cs typeface="Times New Roman" pitchFamily="18" charset="0"/>
              </a:rPr>
              <a:t>triệu</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người</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biết</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đọc</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biết</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viết</a:t>
            </a:r>
            <a:endParaRPr lang="en-US" altLang="ja-JP" sz="1900" b="1" dirty="0">
              <a:solidFill>
                <a:srgbClr val="0000CC"/>
              </a:solidFill>
              <a:latin typeface="Times New Roman" pitchFamily="18" charset="0"/>
              <a:cs typeface="Times New Roman" pitchFamily="18" charset="0"/>
            </a:endParaRPr>
          </a:p>
        </p:txBody>
      </p:sp>
      <p:sp>
        <p:nvSpPr>
          <p:cNvPr id="122916" name="Text Box 36"/>
          <p:cNvSpPr txBox="1">
            <a:spLocks noChangeArrowheads="1"/>
          </p:cNvSpPr>
          <p:nvPr/>
        </p:nvSpPr>
        <p:spPr bwMode="auto">
          <a:xfrm>
            <a:off x="1600200" y="5338227"/>
            <a:ext cx="5638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spcBef>
                <a:spcPct val="20000"/>
              </a:spcBef>
              <a:buFontTx/>
              <a:buChar char="-"/>
            </a:pPr>
            <a:r>
              <a:rPr lang="en-US" altLang="ja-JP" sz="2400" b="1" dirty="0">
                <a:solidFill>
                  <a:srgbClr val="0000CC"/>
                </a:solidFill>
              </a:rPr>
              <a:t> </a:t>
            </a:r>
            <a:r>
              <a:rPr lang="en-US" altLang="ja-JP" b="1" dirty="0" err="1">
                <a:solidFill>
                  <a:srgbClr val="0000CC"/>
                </a:solidFill>
              </a:rPr>
              <a:t>Phát</a:t>
            </a:r>
            <a:r>
              <a:rPr lang="en-US" altLang="ja-JP" b="1" dirty="0">
                <a:solidFill>
                  <a:srgbClr val="0000CC"/>
                </a:solidFill>
              </a:rPr>
              <a:t> </a:t>
            </a:r>
            <a:r>
              <a:rPr lang="en-US" altLang="ja-JP" b="1" dirty="0" err="1">
                <a:solidFill>
                  <a:srgbClr val="0000CC"/>
                </a:solidFill>
              </a:rPr>
              <a:t>động</a:t>
            </a:r>
            <a:r>
              <a:rPr lang="en-US" altLang="ja-JP" b="1" dirty="0">
                <a:solidFill>
                  <a:srgbClr val="0000CC"/>
                </a:solidFill>
              </a:rPr>
              <a:t> </a:t>
            </a:r>
            <a:r>
              <a:rPr lang="en-US" altLang="ja-JP" b="1" dirty="0" err="1">
                <a:solidFill>
                  <a:srgbClr val="0000CC"/>
                </a:solidFill>
              </a:rPr>
              <a:t>phong</a:t>
            </a:r>
            <a:r>
              <a:rPr lang="en-US" altLang="ja-JP" b="1" dirty="0">
                <a:solidFill>
                  <a:srgbClr val="0000CC"/>
                </a:solidFill>
              </a:rPr>
              <a:t> </a:t>
            </a:r>
            <a:r>
              <a:rPr lang="en-US" altLang="ja-JP" b="1" dirty="0" err="1">
                <a:solidFill>
                  <a:srgbClr val="0000CC"/>
                </a:solidFill>
              </a:rPr>
              <a:t>trào</a:t>
            </a:r>
            <a:r>
              <a:rPr lang="en-US" altLang="ja-JP" b="1" dirty="0">
                <a:solidFill>
                  <a:srgbClr val="0000CC"/>
                </a:solidFill>
              </a:rPr>
              <a:t>: “</a:t>
            </a:r>
            <a:r>
              <a:rPr lang="en-US" altLang="ja-JP" b="1" dirty="0" err="1">
                <a:solidFill>
                  <a:srgbClr val="0000CC"/>
                </a:solidFill>
              </a:rPr>
              <a:t>Quỹ</a:t>
            </a:r>
            <a:r>
              <a:rPr lang="en-US" altLang="ja-JP" b="1" dirty="0">
                <a:solidFill>
                  <a:srgbClr val="0000CC"/>
                </a:solidFill>
              </a:rPr>
              <a:t>  </a:t>
            </a:r>
            <a:r>
              <a:rPr lang="vi-VN" altLang="ja-JP" b="1" dirty="0">
                <a:solidFill>
                  <a:srgbClr val="0000CC"/>
                </a:solidFill>
              </a:rPr>
              <a:t>đ</a:t>
            </a:r>
            <a:r>
              <a:rPr lang="en-US" altLang="ja-JP" b="1" dirty="0" err="1">
                <a:solidFill>
                  <a:srgbClr val="0000CC"/>
                </a:solidFill>
              </a:rPr>
              <a:t>ộc</a:t>
            </a:r>
            <a:r>
              <a:rPr lang="vi-VN" altLang="ja-JP" b="1" dirty="0">
                <a:solidFill>
                  <a:srgbClr val="0000CC"/>
                </a:solidFill>
              </a:rPr>
              <a:t> l</a:t>
            </a:r>
            <a:r>
              <a:rPr lang="en-US" altLang="ja-JP" b="1" dirty="0" err="1">
                <a:solidFill>
                  <a:srgbClr val="0000CC"/>
                </a:solidFill>
              </a:rPr>
              <a:t>ập</a:t>
            </a:r>
            <a:r>
              <a:rPr lang="en-US" altLang="ja-JP" b="1" dirty="0">
                <a:solidFill>
                  <a:srgbClr val="0000CC"/>
                </a:solidFill>
              </a:rPr>
              <a:t>”,</a:t>
            </a:r>
            <a:r>
              <a:rPr lang="vi-VN" altLang="ja-JP" b="1" dirty="0">
                <a:solidFill>
                  <a:srgbClr val="0000CC"/>
                </a:solidFill>
              </a:rPr>
              <a:t> </a:t>
            </a:r>
            <a:r>
              <a:rPr lang="en-US" altLang="ja-JP" b="1" dirty="0">
                <a:solidFill>
                  <a:srgbClr val="0000CC"/>
                </a:solidFill>
              </a:rPr>
              <a:t>“</a:t>
            </a:r>
            <a:r>
              <a:rPr lang="en-US" altLang="ja-JP" b="1" dirty="0" err="1">
                <a:solidFill>
                  <a:srgbClr val="0000CC"/>
                </a:solidFill>
              </a:rPr>
              <a:t>Tuần</a:t>
            </a:r>
            <a:r>
              <a:rPr lang="en-US" altLang="ja-JP" b="1" dirty="0">
                <a:solidFill>
                  <a:srgbClr val="0000CC"/>
                </a:solidFill>
              </a:rPr>
              <a:t> </a:t>
            </a:r>
            <a:r>
              <a:rPr lang="en-US" altLang="ja-JP" b="1" dirty="0" err="1">
                <a:solidFill>
                  <a:srgbClr val="0000CC"/>
                </a:solidFill>
              </a:rPr>
              <a:t>lễ</a:t>
            </a:r>
            <a:r>
              <a:rPr lang="en-US" altLang="ja-JP" b="1" dirty="0">
                <a:solidFill>
                  <a:srgbClr val="0000CC"/>
                </a:solidFill>
              </a:rPr>
              <a:t> </a:t>
            </a:r>
            <a:r>
              <a:rPr lang="en-US" altLang="ja-JP" b="1" dirty="0" err="1">
                <a:solidFill>
                  <a:srgbClr val="0000CC"/>
                </a:solidFill>
              </a:rPr>
              <a:t>vàng</a:t>
            </a:r>
            <a:r>
              <a:rPr lang="en-US" altLang="ja-JP" b="1" dirty="0">
                <a:solidFill>
                  <a:srgbClr val="0000CC"/>
                </a:solidFill>
              </a:rPr>
              <a:t>”</a:t>
            </a:r>
          </a:p>
          <a:p>
            <a:endParaRPr lang="en-US" altLang="ja-JP" sz="2400" dirty="0"/>
          </a:p>
        </p:txBody>
      </p:sp>
      <p:sp>
        <p:nvSpPr>
          <p:cNvPr id="48165" name="Text Box 37"/>
          <p:cNvSpPr txBox="1">
            <a:spLocks noChangeArrowheads="1"/>
          </p:cNvSpPr>
          <p:nvPr/>
        </p:nvSpPr>
        <p:spPr bwMode="auto">
          <a:xfrm>
            <a:off x="2270125" y="580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6" name="TextBox 25"/>
          <p:cNvSpPr txBox="1">
            <a:spLocks noChangeArrowheads="1"/>
          </p:cNvSpPr>
          <p:nvPr/>
        </p:nvSpPr>
        <p:spPr bwMode="auto">
          <a:xfrm>
            <a:off x="1676400" y="6015335"/>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sz="2400" b="1" dirty="0">
                <a:solidFill>
                  <a:srgbClr val="0000CC"/>
                </a:solidFill>
                <a:cs typeface="Times New Roman" pitchFamily="18" charset="0"/>
              </a:rPr>
              <a:t>- </a:t>
            </a:r>
            <a:r>
              <a:rPr lang="en-US" altLang="ja-JP" b="1" dirty="0">
                <a:solidFill>
                  <a:srgbClr val="0000CC"/>
                </a:solidFill>
                <a:cs typeface="Times New Roman" pitchFamily="18" charset="0"/>
              </a:rPr>
              <a:t>11/1946: </a:t>
            </a:r>
            <a:r>
              <a:rPr lang="en-US" altLang="ja-JP" b="1" dirty="0" err="1">
                <a:solidFill>
                  <a:srgbClr val="0000CC"/>
                </a:solidFill>
                <a:cs typeface="Times New Roman" pitchFamily="18" charset="0"/>
              </a:rPr>
              <a:t>lưu</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hành</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đồng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tiền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Việt</a:t>
            </a:r>
            <a:r>
              <a:rPr lang="en-US" altLang="ja-JP" b="1" dirty="0">
                <a:solidFill>
                  <a:srgbClr val="0000CC"/>
                </a:solidFill>
                <a:cs typeface="Times New Roman" pitchFamily="18" charset="0"/>
              </a:rPr>
              <a:t> N</a:t>
            </a:r>
            <a:r>
              <a:rPr lang="en-US" altLang="ja-JP" sz="2400" b="1" dirty="0">
                <a:solidFill>
                  <a:srgbClr val="0000CC"/>
                </a:solidFill>
                <a:cs typeface="Times New Roman" pitchFamily="18" charset="0"/>
              </a:rPr>
              <a:t>am</a:t>
            </a:r>
            <a:r>
              <a:rPr lang="vi-VN" altLang="ja-JP" sz="2400" b="1" dirty="0">
                <a:solidFill>
                  <a:srgbClr val="0000CC"/>
                </a:solidFill>
                <a:cs typeface="Times New Roman" pitchFamily="18" charset="0"/>
              </a:rPr>
              <a:t>...</a:t>
            </a:r>
            <a:endParaRPr lang="en-US" altLang="ja-JP" sz="2400" b="1" dirty="0">
              <a:solidFill>
                <a:srgbClr val="0000CC"/>
              </a:solidFill>
              <a:cs typeface="Times New Roman" pitchFamily="18" charset="0"/>
            </a:endParaRPr>
          </a:p>
        </p:txBody>
      </p:sp>
      <p:sp>
        <p:nvSpPr>
          <p:cNvPr id="48167" name="Text Box 39"/>
          <p:cNvSpPr txBox="1">
            <a:spLocks noChangeArrowheads="1"/>
          </p:cNvSpPr>
          <p:nvPr/>
        </p:nvSpPr>
        <p:spPr bwMode="auto">
          <a:xfrm>
            <a:off x="66897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0" name="Rectangle 1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extLst>
      <p:ext uri="{BB962C8B-B14F-4D97-AF65-F5344CB8AC3E}">
        <p14:creationId xmlns:p14="http://schemas.microsoft.com/office/powerpoint/2010/main" val="3098900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163"/>
                                        </p:tgtEl>
                                        <p:attrNameLst>
                                          <p:attrName>style.visibility</p:attrName>
                                        </p:attrNameLst>
                                      </p:cBhvr>
                                      <p:to>
                                        <p:strVal val="visible"/>
                                      </p:to>
                                    </p:set>
                                    <p:animEffect transition="in" filter="wipe(down)">
                                      <p:cBhvr>
                                        <p:cTn id="7" dur="500"/>
                                        <p:tgtEl>
                                          <p:spTgt spid="481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2916"/>
                                        </p:tgtEl>
                                        <p:attrNameLst>
                                          <p:attrName>style.visibility</p:attrName>
                                        </p:attrNameLst>
                                      </p:cBhvr>
                                      <p:to>
                                        <p:strVal val="visible"/>
                                      </p:to>
                                    </p:set>
                                    <p:animEffect transition="in" filter="diamond(in)">
                                      <p:cBhvr>
                                        <p:cTn id="12" dur="2000"/>
                                        <p:tgtEl>
                                          <p:spTgt spid="1229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3" grpId="0"/>
      <p:bldP spid="122916"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76400" y="762000"/>
            <a:ext cx="6629400" cy="4031873"/>
          </a:xfrm>
          <a:prstGeom prst="rect">
            <a:avLst/>
          </a:prstGeom>
        </p:spPr>
        <p:txBody>
          <a:bodyPr wrap="square">
            <a:spAutoFit/>
          </a:bodyPr>
          <a:lstStyle/>
          <a:p>
            <a:r>
              <a:rPr lang="nl-NL" sz="3200" dirty="0">
                <a:latin typeface="Times New Roman" pitchFamily="18" charset="0"/>
                <a:cs typeface="Times New Roman" pitchFamily="18" charset="0"/>
              </a:rPr>
              <a:t>Câu </a:t>
            </a:r>
            <a:r>
              <a:rPr lang="nl-NL" sz="3200" dirty="0" smtClean="0">
                <a:latin typeface="Times New Roman" pitchFamily="18" charset="0"/>
                <a:cs typeface="Times New Roman" pitchFamily="18" charset="0"/>
              </a:rPr>
              <a:t>1.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đêm</a:t>
            </a:r>
            <a:r>
              <a:rPr lang="en-US" sz="3200" dirty="0">
                <a:latin typeface="Times New Roman" pitchFamily="18" charset="0"/>
                <a:cs typeface="Times New Roman" pitchFamily="18" charset="0"/>
              </a:rPr>
              <a:t> 9/3/1945 </a:t>
            </a:r>
            <a:r>
              <a:rPr lang="en-US" sz="3200" dirty="0" err="1">
                <a:latin typeface="Times New Roman" pitchFamily="18" charset="0"/>
                <a:cs typeface="Times New Roman" pitchFamily="18" charset="0"/>
              </a:rPr>
              <a:t>khẩu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đuổi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kiến</a:t>
            </a:r>
            <a:r>
              <a:rPr lang="en-US" sz="3200" dirty="0" smtClean="0">
                <a:latin typeface="Times New Roman" pitchFamily="18" charset="0"/>
                <a:cs typeface="Times New Roman" pitchFamily="18" charset="0"/>
              </a:rPr>
              <a:t> ”.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do, </a:t>
            </a:r>
            <a:r>
              <a:rPr lang="en-US" sz="3200" dirty="0" err="1">
                <a:latin typeface="Times New Roman" pitchFamily="18" charset="0"/>
                <a:cs typeface="Times New Roman" pitchFamily="18" charset="0"/>
              </a:rPr>
              <a:t>cơm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Phá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thóc</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đói</a:t>
            </a:r>
            <a:r>
              <a:rPr lang="en-US" sz="3200" dirty="0">
                <a:latin typeface="Times New Roman" pitchFamily="18" charset="0"/>
                <a:cs typeface="Times New Roman" pitchFamily="18" charset="0"/>
              </a:rPr>
              <a:t>”.</a:t>
            </a:r>
          </a:p>
        </p:txBody>
      </p:sp>
      <p:sp>
        <p:nvSpPr>
          <p:cNvPr id="5" name="Right Arrow 4"/>
          <p:cNvSpPr/>
          <p:nvPr/>
        </p:nvSpPr>
        <p:spPr>
          <a:xfrm>
            <a:off x="1187196" y="4253484"/>
            <a:ext cx="489204"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5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5943600"/>
            <a:ext cx="8229600" cy="68580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b="1" dirty="0" err="1">
                <a:solidFill>
                  <a:srgbClr val="0000FF"/>
                </a:solidFill>
                <a:latin typeface="Times New Roman" pitchFamily="18" charset="0"/>
                <a:cs typeface="Times New Roman" pitchFamily="18" charset="0"/>
              </a:rPr>
              <a:t>Khai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Tuần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lễ</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Nội</a:t>
            </a:r>
            <a:r>
              <a:rPr lang="en-US" sz="2400" b="1" dirty="0">
                <a:solidFill>
                  <a:srgbClr val="0000FF"/>
                </a:solidFill>
                <a:latin typeface="Times New Roman" pitchFamily="18" charset="0"/>
                <a:cs typeface="Times New Roman" pitchFamily="18" charset="0"/>
              </a:rPr>
              <a:t> (1945)</a:t>
            </a:r>
          </a:p>
        </p:txBody>
      </p:sp>
      <p:pic>
        <p:nvPicPr>
          <p:cNvPr id="200707" name="Picture 3"/>
          <p:cNvPicPr>
            <a:picLocks noChangeAspect="1" noChangeArrowheads="1"/>
          </p:cNvPicPr>
          <p:nvPr/>
        </p:nvPicPr>
        <p:blipFill>
          <a:blip r:embed="rId3"/>
          <a:srcRect/>
          <a:stretch>
            <a:fillRect/>
          </a:stretch>
        </p:blipFill>
        <p:spPr bwMode="auto">
          <a:xfrm>
            <a:off x="457200" y="685800"/>
            <a:ext cx="8505825" cy="5211763"/>
          </a:xfrm>
          <a:prstGeom prst="rect">
            <a:avLst/>
          </a:prstGeom>
          <a:noFill/>
          <a:ln w="9525">
            <a:noFill/>
            <a:round/>
            <a:headEnd/>
            <a:tailEnd/>
          </a:ln>
        </p:spPr>
      </p:pic>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ịnh văn bô"/>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68363"/>
            <a:ext cx="9144000" cy="5121275"/>
          </a:xfrm>
          <a:prstGeom prst="rect">
            <a:avLst/>
          </a:prstGeom>
          <a:noFill/>
          <a:ln>
            <a:noFill/>
          </a:ln>
        </p:spPr>
      </p:pic>
      <p:sp>
        <p:nvSpPr>
          <p:cNvPr id="3" name="Rectangle 2"/>
          <p:cNvSpPr txBox="1">
            <a:spLocks noChangeArrowheads="1"/>
          </p:cNvSpPr>
          <p:nvPr/>
        </p:nvSpPr>
        <p:spPr>
          <a:xfrm>
            <a:off x="381000" y="6019800"/>
            <a:ext cx="8229600" cy="685800"/>
          </a:xfrm>
          <a:prstGeom prst="rect">
            <a:avLst/>
          </a:prstGeom>
        </p:spPr>
        <p:txBody>
          <a:bodyPr lIns="90000" tIns="46800" rIns="90000" bIns="4680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vi-VN" sz="2400" b="1" dirty="0">
                <a:solidFill>
                  <a:srgbClr val="0000FF"/>
                </a:solidFill>
                <a:latin typeface="Times New Roman" pitchFamily="18" charset="0"/>
                <a:cs typeface="Times New Roman" pitchFamily="18" charset="0"/>
              </a:rPr>
              <a:t>Vợ chồng ông bà Trịnh Văn Bô – Hoàng Thị Minh Hồ, gia đình tư sản ủng hộ cho chính phủ 5147 lượng vàng</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02123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49263" rtl="0" eaLnBrk="1" fontAlgn="auto" latinLnBrk="0" hangingPunct="1">
              <a:lnSpc>
                <a:spcPct val="100000"/>
              </a:lnSpc>
              <a:spcBef>
                <a:spcPts val="80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n-US" sz="23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Bài</a:t>
            </a:r>
            <a:r>
              <a:rPr kumimoji="0" lang="en-US" sz="23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24: </a:t>
            </a:r>
            <a:r>
              <a:rPr kumimoji="0" lang="en-US" sz="23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CUỘC ĐẤU TRANH BẢO VỆ VÀ XÂY DỰNG CHÍNH QUYỀN DÂN CHỦ NHÂN DÂN (1945 -1946)</a:t>
            </a:r>
          </a:p>
        </p:txBody>
      </p:sp>
      <p:sp>
        <p:nvSpPr>
          <p:cNvPr id="19" name="TextBox 18"/>
          <p:cNvSpPr txBox="1"/>
          <p:nvPr/>
        </p:nvSpPr>
        <p:spPr>
          <a:xfrm>
            <a:off x="0" y="884569"/>
            <a:ext cx="8458200" cy="830997"/>
          </a:xfrm>
          <a:prstGeom prst="rect">
            <a:avLst/>
          </a:prstGeom>
          <a:noFill/>
        </p:spPr>
        <p:txBody>
          <a:bodyPr wrap="square" rtlCol="0">
            <a:spAutoFit/>
          </a:bodyP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rPr>
              <a:t>I</a:t>
            </a:r>
            <a:r>
              <a:rPr kumimoji="0" lang="vi-VN"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rPr>
              <a:t>I. CỦNG CỐ CHÍNH QUYỀN CÁCH MẠNG VÀ BẢO VỆ ĐỘC LẬP DÂN TỘC  </a:t>
            </a:r>
            <a:endParaRPr kumimoji="0" lang="en-US" sz="2400" b="1" i="0" u="none" strike="noStrike" kern="1200" cap="none" spc="0" normalizeH="0" baseline="0" noProof="0" dirty="0">
              <a:ln>
                <a:noFill/>
              </a:ln>
              <a:solidFill>
                <a:srgbClr val="1B06BA"/>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xmlns="" id="{24D51B53-E1C8-4E56-86CA-B76434CE8929}"/>
              </a:ext>
            </a:extLst>
          </p:cNvPr>
          <p:cNvSpPr/>
          <p:nvPr/>
        </p:nvSpPr>
        <p:spPr>
          <a:xfrm>
            <a:off x="193682" y="1715566"/>
            <a:ext cx="8645518" cy="3970318"/>
          </a:xfrm>
          <a:prstGeom prst="rect">
            <a:avLst/>
          </a:prstGeom>
        </p:spPr>
        <p:txBody>
          <a:bodyPr wrap="square">
            <a:spAutoFit/>
          </a:bodyPr>
          <a:lstStyle/>
          <a:p>
            <a:r>
              <a:rPr lang="en-US" sz="2800" dirty="0" smtClean="0"/>
              <a:t>2,-</a:t>
            </a:r>
            <a:r>
              <a:rPr lang="en-US" sz="2800" b="1" i="1" dirty="0" err="1" smtClean="0">
                <a:latin typeface="Times New Roman" pitchFamily="18" charset="0"/>
                <a:cs typeface="Times New Roman" pitchFamily="18" charset="0"/>
              </a:rPr>
              <a:t>Diệt</a:t>
            </a:r>
            <a:r>
              <a:rPr lang="en-US" sz="2800" b="1" i="1" dirty="0" smtClean="0">
                <a:latin typeface="Times New Roman" pitchFamily="18" charset="0"/>
                <a:cs typeface="Times New Roman" pitchFamily="18" charset="0"/>
              </a:rPr>
              <a:t> </a:t>
            </a:r>
            <a:r>
              <a:rPr lang="en-US" sz="2800" b="1" i="1" dirty="0" err="1">
                <a:latin typeface="Times New Roman" pitchFamily="18" charset="0"/>
                <a:cs typeface="Times New Roman" pitchFamily="18" charset="0"/>
              </a:rPr>
              <a:t>giặc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đói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giặc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dốt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giải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quyết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tài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chính</a:t>
            </a:r>
            <a:r>
              <a:rPr lang="en-US" sz="2800" b="1" i="1"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8/9/1945,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Quỹ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trào</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Tuần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7928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1000"/>
                                        <p:tgtEl>
                                          <p:spTgt spid="8">
                                            <p:txEl>
                                              <p:pRg st="3" end="3"/>
                                            </p:txEl>
                                          </p:spTgt>
                                        </p:tgtEl>
                                      </p:cBhvr>
                                    </p:animEffect>
                                    <p:anim calcmode="lin" valueType="num">
                                      <p:cBhvr>
                                        <p:cTn id="3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76200" y="1600200"/>
            <a:ext cx="8610600" cy="2063750"/>
          </a:xfrm>
          <a:prstGeom prst="rect">
            <a:avLst/>
          </a:prstGeom>
          <a:noFill/>
          <a:ln w="9525">
            <a:noFill/>
            <a:round/>
            <a:headEnd/>
            <a:tailEnd/>
          </a:ln>
        </p:spPr>
        <p:txBody>
          <a:bodyPr wrap="square"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0066"/>
                </a:solidFill>
                <a:latin typeface="Times New Roman" pitchFamily="18" charset="0"/>
                <a:cs typeface="Times New Roman" pitchFamily="18" charset="0"/>
              </a:rPr>
              <a:t>KẾT QUẢ</a:t>
            </a:r>
          </a:p>
          <a:p>
            <a:pPr algn="just"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0000FF"/>
                </a:solidFill>
                <a:cs typeface="Times New Roman" pitchFamily="18" charset="0"/>
              </a:rPr>
              <a:t> </a:t>
            </a:r>
            <a:r>
              <a:rPr lang="en-US" sz="3200" dirty="0" err="1">
                <a:solidFill>
                  <a:srgbClr val="0000FF"/>
                </a:solidFill>
                <a:latin typeface="Times New Roman" pitchFamily="18" charset="0"/>
                <a:cs typeface="Times New Roman" pitchFamily="18" charset="0"/>
              </a:rPr>
              <a:t>Nhân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dân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ủng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hộ</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được</a:t>
            </a:r>
            <a:r>
              <a:rPr lang="en-US" sz="3200" dirty="0">
                <a:solidFill>
                  <a:srgbClr val="0000FF"/>
                </a:solidFill>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370 kg </a:t>
            </a:r>
            <a:r>
              <a:rPr lang="en-US" sz="3200" dirty="0" err="1">
                <a:solidFill>
                  <a:srgbClr val="FF0000"/>
                </a:solidFill>
                <a:latin typeface="Times New Roman" pitchFamily="18" charset="0"/>
                <a:cs typeface="Times New Roman" pitchFamily="18" charset="0"/>
              </a:rPr>
              <a:t>vàng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a:solidFill>
                  <a:srgbClr val="CC0000"/>
                </a:solidFill>
                <a:latin typeface="Times New Roman" pitchFamily="18" charset="0"/>
                <a:cs typeface="Times New Roman" pitchFamily="18" charset="0"/>
              </a:rPr>
              <a:t>20 </a:t>
            </a:r>
            <a:r>
              <a:rPr lang="en-US" sz="3200" dirty="0" err="1">
                <a:solidFill>
                  <a:srgbClr val="CC0000"/>
                </a:solidFill>
                <a:latin typeface="Times New Roman" pitchFamily="18" charset="0"/>
                <a:cs typeface="Times New Roman" pitchFamily="18" charset="0"/>
              </a:rPr>
              <a:t>triệu</a:t>
            </a:r>
            <a:r>
              <a:rPr lang="en-US" sz="3200" dirty="0">
                <a:solidFill>
                  <a:srgbClr val="CC0000"/>
                </a:solidFill>
                <a:latin typeface="Times New Roman" pitchFamily="18" charset="0"/>
                <a:cs typeface="Times New Roman" pitchFamily="18" charset="0"/>
              </a:rPr>
              <a:t> </a:t>
            </a:r>
            <a:r>
              <a:rPr lang="en-US" sz="3200" dirty="0" err="1">
                <a:solidFill>
                  <a:srgbClr val="CC0000"/>
                </a:solidFill>
                <a:latin typeface="Times New Roman" pitchFamily="18" charset="0"/>
                <a:cs typeface="Times New Roman" pitchFamily="18" charset="0"/>
              </a:rPr>
              <a:t>đồng</a:t>
            </a:r>
            <a:r>
              <a:rPr lang="en-US" sz="3200" dirty="0">
                <a:solidFill>
                  <a:srgbClr val="FF0000"/>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Quỹ</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độc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lập</a:t>
            </a:r>
            <a:r>
              <a:rPr lang="en-US" sz="3200" dirty="0">
                <a:solidFill>
                  <a:srgbClr val="0000FF"/>
                </a:solidFill>
                <a:latin typeface="Times New Roman" pitchFamily="18" charset="0"/>
                <a:cs typeface="Times New Roman" pitchFamily="18" charset="0"/>
              </a:rPr>
              <a:t>”, </a:t>
            </a:r>
            <a:r>
              <a:rPr lang="en-US" sz="3200" dirty="0">
                <a:solidFill>
                  <a:srgbClr val="CC0000"/>
                </a:solidFill>
                <a:latin typeface="Times New Roman" pitchFamily="18" charset="0"/>
                <a:cs typeface="Times New Roman" pitchFamily="18" charset="0"/>
              </a:rPr>
              <a:t>40 </a:t>
            </a:r>
            <a:r>
              <a:rPr lang="en-US" sz="3200" dirty="0" err="1">
                <a:solidFill>
                  <a:srgbClr val="CC0000"/>
                </a:solidFill>
                <a:latin typeface="Times New Roman" pitchFamily="18" charset="0"/>
                <a:cs typeface="Times New Roman" pitchFamily="18" charset="0"/>
              </a:rPr>
              <a:t>triệu</a:t>
            </a:r>
            <a:r>
              <a:rPr lang="en-US" sz="3200" dirty="0">
                <a:solidFill>
                  <a:srgbClr val="CC0000"/>
                </a:solidFill>
                <a:latin typeface="Times New Roman" pitchFamily="18" charset="0"/>
                <a:cs typeface="Times New Roman" pitchFamily="18" charset="0"/>
              </a:rPr>
              <a:t> </a:t>
            </a:r>
            <a:r>
              <a:rPr lang="en-US" sz="3200" dirty="0" err="1">
                <a:solidFill>
                  <a:srgbClr val="CC0000"/>
                </a:solidFill>
                <a:latin typeface="Times New Roman" pitchFamily="18" charset="0"/>
                <a:cs typeface="Times New Roman" pitchFamily="18" charset="0"/>
              </a:rPr>
              <a:t>đồng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Quỹ</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đảm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phụ</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quốc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phòng</a:t>
            </a:r>
            <a:r>
              <a:rPr lang="en-US" sz="3200" dirty="0">
                <a:solidFill>
                  <a:srgbClr val="0000FF"/>
                </a:solidFill>
                <a:latin typeface="Times New Roman" pitchFamily="18" charset="0"/>
                <a:cs typeface="Times New Roman" pitchFamily="18" charset="0"/>
              </a:rPr>
              <a:t>”</a:t>
            </a:r>
          </a:p>
        </p:txBody>
      </p:sp>
      <p:sp>
        <p:nvSpPr>
          <p:cNvPr id="3" name="Rectangle 2"/>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srcRect/>
          <a:stretch>
            <a:fillRect/>
          </a:stretch>
        </p:blipFill>
        <p:spPr bwMode="auto">
          <a:xfrm>
            <a:off x="2133600" y="76200"/>
            <a:ext cx="2590800" cy="2590800"/>
          </a:xfrm>
          <a:prstGeom prst="rect">
            <a:avLst/>
          </a:prstGeom>
          <a:noFill/>
          <a:ln w="9525">
            <a:noFill/>
            <a:round/>
            <a:headEnd/>
            <a:tailEnd/>
          </a:ln>
        </p:spPr>
      </p:pic>
      <p:pic>
        <p:nvPicPr>
          <p:cNvPr id="25604" name="Picture 4"/>
          <p:cNvPicPr>
            <a:picLocks noChangeAspect="1" noChangeArrowheads="1"/>
          </p:cNvPicPr>
          <p:nvPr/>
        </p:nvPicPr>
        <p:blipFill>
          <a:blip r:embed="rId4"/>
          <a:srcRect/>
          <a:stretch>
            <a:fillRect/>
          </a:stretch>
        </p:blipFill>
        <p:spPr bwMode="auto">
          <a:xfrm>
            <a:off x="5410200" y="76200"/>
            <a:ext cx="2590800" cy="2590800"/>
          </a:xfrm>
          <a:prstGeom prst="rect">
            <a:avLst/>
          </a:prstGeom>
          <a:noFill/>
          <a:ln w="9525">
            <a:noFill/>
            <a:round/>
            <a:headEnd/>
            <a:tailEnd/>
          </a:ln>
        </p:spPr>
      </p:pic>
      <p:pic>
        <p:nvPicPr>
          <p:cNvPr id="202757" name="Picture 5"/>
          <p:cNvPicPr>
            <a:picLocks noChangeAspect="1" noChangeArrowheads="1"/>
          </p:cNvPicPr>
          <p:nvPr/>
        </p:nvPicPr>
        <p:blipFill>
          <a:blip r:embed="rId5"/>
          <a:srcRect/>
          <a:stretch>
            <a:fillRect/>
          </a:stretch>
        </p:blipFill>
        <p:spPr bwMode="auto">
          <a:xfrm>
            <a:off x="506413" y="2667000"/>
            <a:ext cx="8408987" cy="3657600"/>
          </a:xfrm>
          <a:prstGeom prst="rect">
            <a:avLst/>
          </a:prstGeom>
          <a:noFill/>
          <a:ln w="9525">
            <a:noFill/>
            <a:round/>
            <a:headEnd/>
            <a:tailEnd/>
          </a:ln>
        </p:spPr>
      </p:pic>
      <p:sp>
        <p:nvSpPr>
          <p:cNvPr id="6" name="Text Box 8"/>
          <p:cNvSpPr txBox="1">
            <a:spLocks noChangeArrowheads="1"/>
          </p:cNvSpPr>
          <p:nvPr/>
        </p:nvSpPr>
        <p:spPr bwMode="auto">
          <a:xfrm>
            <a:off x="304800" y="6248400"/>
            <a:ext cx="8839200" cy="463846"/>
          </a:xfrm>
          <a:prstGeom prst="rect">
            <a:avLst/>
          </a:prstGeom>
          <a:noFill/>
          <a:ln w="9525">
            <a:noFill/>
            <a:round/>
            <a:headEnd/>
            <a:tailEnd/>
          </a:ln>
        </p:spPr>
        <p:txBody>
          <a:bodyPr wrap="square" lIns="90000" tIns="46800" rIns="90000" bIns="46800">
            <a:spAutoFit/>
          </a:bodyPr>
          <a:lstStyle/>
          <a:p>
            <a:pPr defTabSz="449263">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đồng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đầu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Việt</a:t>
            </a:r>
            <a:r>
              <a:rPr lang="en-US" sz="2400" b="1" dirty="0">
                <a:solidFill>
                  <a:srgbClr val="0000FF"/>
                </a:solidFill>
                <a:latin typeface="Times New Roman" pitchFamily="18" charset="0"/>
                <a:cs typeface="Times New Roman" pitchFamily="18" charset="0"/>
              </a:rPr>
              <a:t> Nam </a:t>
            </a:r>
            <a:r>
              <a:rPr lang="en-US" sz="2400" b="1" dirty="0" err="1">
                <a:solidFill>
                  <a:srgbClr val="0000FF"/>
                </a:solidFill>
                <a:latin typeface="Times New Roman" pitchFamily="18" charset="0"/>
                <a:cs typeface="Times New Roman" pitchFamily="18" charset="0"/>
              </a:rPr>
              <a:t>Dân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Chủ</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Cộng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Hòa</a:t>
            </a:r>
            <a:endParaRPr lang="en-US" sz="2400" b="1" dirty="0">
              <a:solidFill>
                <a:srgbClr val="0000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ph/>
            <p:extLst>
              <p:ext uri="{D42A27DB-BD31-4B8C-83A1-F6EECF244321}">
                <p14:modId xmlns:p14="http://schemas.microsoft.com/office/powerpoint/2010/main" val="3900350871"/>
              </p:ext>
            </p:extLst>
          </p:nvPr>
        </p:nvGraphicFramePr>
        <p:xfrm>
          <a:off x="457200" y="2015589"/>
          <a:ext cx="8382000" cy="4537611"/>
        </p:xfrm>
        <a:graphic>
          <a:graphicData uri="http://schemas.openxmlformats.org/drawingml/2006/table">
            <a:tbl>
              <a:tblPr/>
              <a:tblGrid>
                <a:gridCol w="9906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tblGrid>
              <a:tr h="66802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1" u="none" strike="noStrike" cap="none" normalizeH="0" baseline="0" dirty="0">
                          <a:ln>
                            <a:noFill/>
                          </a:ln>
                          <a:solidFill>
                            <a:srgbClr val="FF0000"/>
                          </a:solidFill>
                          <a:effectLst/>
                          <a:latin typeface="Times New Roman" pitchFamily="18" charset="0"/>
                          <a:ea typeface="ＭＳ Ｐゴシック" charset="-128"/>
                        </a:rPr>
                        <a:t>KHÓ KHĂN</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1" u="none" strike="noStrike" cap="none" normalizeH="0" baseline="0" dirty="0">
                          <a:ln>
                            <a:noFill/>
                          </a:ln>
                          <a:solidFill>
                            <a:srgbClr val="FF0000"/>
                          </a:solidFill>
                          <a:effectLst/>
                          <a:latin typeface="Times New Roman" pitchFamily="18" charset="0"/>
                          <a:ea typeface="ＭＳ Ｐゴシック" charset="-128"/>
                        </a:rPr>
                        <a:t>BIỆN PHÁP KHẮC PHỤC</a:t>
                      </a:r>
                      <a:r>
                        <a:rPr kumimoji="0" lang="en-US" altLang="ja-JP" sz="1800" b="1" i="0" u="none" strike="noStrike" cap="none" normalizeH="0" baseline="0" dirty="0">
                          <a:ln>
                            <a:noFill/>
                          </a:ln>
                          <a:solidFill>
                            <a:srgbClr val="FF0000"/>
                          </a:solidFill>
                          <a:effectLst/>
                          <a:latin typeface="Times New Roman" pitchFamily="18" charset="0"/>
                          <a:ea typeface="ＭＳ Ｐゴシック" charset="-128"/>
                        </a:rPr>
                        <a:t> </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1" u="none" strike="noStrike" cap="none" normalizeH="0" baseline="0" dirty="0">
                          <a:ln>
                            <a:noFill/>
                          </a:ln>
                          <a:solidFill>
                            <a:srgbClr val="FF0000"/>
                          </a:solidFill>
                          <a:effectLst/>
                          <a:latin typeface="Times New Roman" pitchFamily="18" charset="0"/>
                          <a:ea typeface="ＭＳ Ｐゴシック" charset="-128"/>
                        </a:rPr>
                        <a:t>KẾT QUẢ</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13565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ĐÓI</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809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GIẶC DỐT</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vi-VN" sz="2800" b="1" i="0" u="none" strike="noStrike" cap="none" normalizeH="0" baseline="0" dirty="0">
                        <a:ln>
                          <a:noFill/>
                        </a:ln>
                        <a:solidFill>
                          <a:schemeClr val="tx1"/>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32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1800" b="1" i="0" u="none" strike="noStrike" cap="none" normalizeH="0" baseline="0" dirty="0">
                        <a:ln>
                          <a:noFill/>
                        </a:ln>
                        <a:solidFill>
                          <a:srgbClr val="009900"/>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ja-JP" sz="1800" b="1" i="0" u="none" strike="noStrike" cap="none" normalizeH="0" baseline="0" dirty="0">
                          <a:ln>
                            <a:noFill/>
                          </a:ln>
                          <a:solidFill>
                            <a:srgbClr val="009900"/>
                          </a:solidFill>
                          <a:effectLst/>
                          <a:latin typeface="Times New Roman" pitchFamily="18" charset="0"/>
                          <a:ea typeface="ＭＳ Ｐゴシック" charset="-128"/>
                        </a:rPr>
                        <a:t>TÀI CHÍNH  </a:t>
                      </a: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ja-JP" sz="2200" b="1" i="0" u="none" strike="noStrike" cap="none" normalizeH="0" baseline="0" dirty="0">
                        <a:ln>
                          <a:noFill/>
                        </a:ln>
                        <a:solidFill>
                          <a:srgbClr val="0000CC"/>
                        </a:solidFill>
                        <a:effectLst/>
                        <a:latin typeface="Times New Roman" pitchFamily="18" charset="0"/>
                        <a:ea typeface="ＭＳ Ｐゴシック" charset="-128"/>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endParaRPr kumimoji="0" lang="vi-VN" sz="2200" b="1" i="0" u="none" strike="noStrike" cap="none" normalizeH="0" baseline="0" dirty="0">
                        <a:ln>
                          <a:noFill/>
                        </a:ln>
                        <a:solidFill>
                          <a:srgbClr val="0000CC"/>
                        </a:solidFill>
                        <a:effectLst/>
                        <a:latin typeface="Times New Roman" pitchFamily="18" charset="0"/>
                      </a:endParaRPr>
                    </a:p>
                  </a:txBody>
                  <a:tcPr marT="45715" marB="45715"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8152" name="Text Box 24"/>
          <p:cNvSpPr txBox="1">
            <a:spLocks noChangeArrowheads="1"/>
          </p:cNvSpPr>
          <p:nvPr/>
        </p:nvSpPr>
        <p:spPr bwMode="auto">
          <a:xfrm>
            <a:off x="1524000" y="2797314"/>
            <a:ext cx="579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solidFill>
                  <a:srgbClr val="0000CC"/>
                </a:solidFill>
              </a:rPr>
              <a:t>- </a:t>
            </a:r>
            <a:r>
              <a:rPr lang="en-US" altLang="ja-JP" b="1" dirty="0" err="1">
                <a:solidFill>
                  <a:srgbClr val="0000CC"/>
                </a:solidFill>
              </a:rPr>
              <a:t>Lập</a:t>
            </a:r>
            <a:r>
              <a:rPr lang="en-US" altLang="ja-JP" b="1" dirty="0">
                <a:solidFill>
                  <a:srgbClr val="0000CC"/>
                </a:solidFill>
              </a:rPr>
              <a:t> </a:t>
            </a:r>
            <a:r>
              <a:rPr lang="en-US" altLang="ja-JP" b="1" dirty="0" err="1">
                <a:solidFill>
                  <a:srgbClr val="0000CC"/>
                </a:solidFill>
              </a:rPr>
              <a:t>hũ</a:t>
            </a:r>
            <a:r>
              <a:rPr lang="en-US" altLang="ja-JP" b="1" dirty="0">
                <a:solidFill>
                  <a:srgbClr val="0000CC"/>
                </a:solidFill>
              </a:rPr>
              <a:t> </a:t>
            </a:r>
            <a:r>
              <a:rPr lang="en-US" altLang="ja-JP" b="1" dirty="0" err="1">
                <a:solidFill>
                  <a:srgbClr val="0000CC"/>
                </a:solidFill>
              </a:rPr>
              <a:t>gạo</a:t>
            </a:r>
            <a:r>
              <a:rPr lang="en-US" altLang="ja-JP" b="1" dirty="0">
                <a:solidFill>
                  <a:srgbClr val="0000CC"/>
                </a:solidFill>
              </a:rPr>
              <a:t> </a:t>
            </a:r>
            <a:r>
              <a:rPr lang="en-US" altLang="ja-JP" b="1" dirty="0" err="1">
                <a:solidFill>
                  <a:srgbClr val="0000CC"/>
                </a:solidFill>
              </a:rPr>
              <a:t>cứu</a:t>
            </a:r>
            <a:r>
              <a:rPr lang="en-US" altLang="ja-JP" b="1" dirty="0">
                <a:solidFill>
                  <a:srgbClr val="0000CC"/>
                </a:solidFill>
              </a:rPr>
              <a:t> </a:t>
            </a:r>
            <a:r>
              <a:rPr lang="en-US" altLang="ja-JP" b="1" dirty="0" err="1">
                <a:solidFill>
                  <a:srgbClr val="0000CC"/>
                </a:solidFill>
              </a:rPr>
              <a:t>đói</a:t>
            </a:r>
            <a:r>
              <a:rPr lang="en-US" altLang="ja-JP" b="1" dirty="0">
                <a:solidFill>
                  <a:srgbClr val="0000CC"/>
                </a:solidFill>
              </a:rPr>
              <a:t>, </a:t>
            </a:r>
            <a:r>
              <a:rPr lang="en-US" altLang="ja-JP" b="1" dirty="0" err="1">
                <a:solidFill>
                  <a:srgbClr val="0000CC"/>
                </a:solidFill>
              </a:rPr>
              <a:t>tổ</a:t>
            </a:r>
            <a:r>
              <a:rPr lang="en-US" altLang="ja-JP" b="1" dirty="0">
                <a:solidFill>
                  <a:srgbClr val="0000CC"/>
                </a:solidFill>
              </a:rPr>
              <a:t> </a:t>
            </a:r>
            <a:r>
              <a:rPr lang="en-US" altLang="ja-JP" b="1" dirty="0" err="1">
                <a:solidFill>
                  <a:srgbClr val="0000CC"/>
                </a:solidFill>
              </a:rPr>
              <a:t>chức</a:t>
            </a:r>
            <a:r>
              <a:rPr lang="en-US" altLang="ja-JP" b="1" dirty="0">
                <a:solidFill>
                  <a:srgbClr val="0000CC"/>
                </a:solidFill>
              </a:rPr>
              <a:t> “</a:t>
            </a:r>
            <a:r>
              <a:rPr lang="en-US" altLang="ja-JP" b="1" dirty="0" err="1">
                <a:solidFill>
                  <a:srgbClr val="0000CC"/>
                </a:solidFill>
              </a:rPr>
              <a:t>Ngày</a:t>
            </a:r>
            <a:r>
              <a:rPr lang="vi-VN" altLang="ja-JP" b="1" dirty="0">
                <a:solidFill>
                  <a:srgbClr val="0000CC"/>
                </a:solidFill>
              </a:rPr>
              <a:t> </a:t>
            </a:r>
            <a:r>
              <a:rPr lang="en-US" altLang="ja-JP" b="1" dirty="0" err="1">
                <a:solidFill>
                  <a:srgbClr val="0000CC"/>
                </a:solidFill>
              </a:rPr>
              <a:t>đồng</a:t>
            </a:r>
            <a:r>
              <a:rPr lang="en-US" altLang="ja-JP" b="1" dirty="0">
                <a:solidFill>
                  <a:srgbClr val="0000CC"/>
                </a:solidFill>
              </a:rPr>
              <a:t> </a:t>
            </a:r>
            <a:r>
              <a:rPr lang="en-US" altLang="ja-JP" b="1" dirty="0" err="1">
                <a:solidFill>
                  <a:srgbClr val="0000CC"/>
                </a:solidFill>
              </a:rPr>
              <a:t>tâm</a:t>
            </a:r>
            <a:r>
              <a:rPr lang="en-US" altLang="ja-JP" b="1" dirty="0">
                <a:solidFill>
                  <a:srgbClr val="0000CC"/>
                </a:solidFill>
              </a:rPr>
              <a:t>”, </a:t>
            </a:r>
            <a:r>
              <a:rPr lang="en-US" altLang="ja-JP" b="1" dirty="0" err="1">
                <a:solidFill>
                  <a:srgbClr val="0000CC"/>
                </a:solidFill>
              </a:rPr>
              <a:t>kêu</a:t>
            </a:r>
            <a:r>
              <a:rPr lang="en-US" altLang="ja-JP" b="1" dirty="0">
                <a:solidFill>
                  <a:srgbClr val="0000CC"/>
                </a:solidFill>
              </a:rPr>
              <a:t> </a:t>
            </a:r>
            <a:r>
              <a:rPr lang="en-US" altLang="ja-JP" b="1" dirty="0" err="1">
                <a:solidFill>
                  <a:srgbClr val="0000CC"/>
                </a:solidFill>
              </a:rPr>
              <a:t>gọi</a:t>
            </a:r>
            <a:r>
              <a:rPr lang="en-US" altLang="ja-JP" b="1" dirty="0">
                <a:solidFill>
                  <a:srgbClr val="0000CC"/>
                </a:solidFill>
              </a:rPr>
              <a:t> </a:t>
            </a:r>
            <a:r>
              <a:rPr lang="en-US" altLang="ja-JP" b="1" dirty="0" err="1">
                <a:solidFill>
                  <a:srgbClr val="0000CC"/>
                </a:solidFill>
              </a:rPr>
              <a:t>nhường</a:t>
            </a:r>
            <a:r>
              <a:rPr lang="en-US" altLang="ja-JP" b="1" dirty="0">
                <a:solidFill>
                  <a:srgbClr val="0000CC"/>
                </a:solidFill>
              </a:rPr>
              <a:t> </a:t>
            </a:r>
            <a:r>
              <a:rPr lang="en-US" altLang="ja-JP" b="1" dirty="0" err="1">
                <a:solidFill>
                  <a:srgbClr val="0000CC"/>
                </a:solidFill>
              </a:rPr>
              <a:t>cơm</a:t>
            </a:r>
            <a:r>
              <a:rPr lang="en-US" altLang="ja-JP" b="1" dirty="0">
                <a:solidFill>
                  <a:srgbClr val="0000CC"/>
                </a:solidFill>
              </a:rPr>
              <a:t> </a:t>
            </a:r>
            <a:r>
              <a:rPr lang="en-US" altLang="ja-JP" b="1" dirty="0" err="1">
                <a:solidFill>
                  <a:srgbClr val="0000CC"/>
                </a:solidFill>
              </a:rPr>
              <a:t>sẻ</a:t>
            </a:r>
            <a:r>
              <a:rPr lang="en-US" altLang="ja-JP" b="1" dirty="0">
                <a:solidFill>
                  <a:srgbClr val="0000CC"/>
                </a:solidFill>
              </a:rPr>
              <a:t> </a:t>
            </a:r>
            <a:r>
              <a:rPr lang="en-US" altLang="ja-JP" b="1" dirty="0" err="1">
                <a:solidFill>
                  <a:srgbClr val="0000CC"/>
                </a:solidFill>
              </a:rPr>
              <a:t>áo</a:t>
            </a:r>
            <a:endParaRPr lang="en-US" altLang="ja-JP" b="1" dirty="0">
              <a:solidFill>
                <a:srgbClr val="0000CC"/>
              </a:solidFill>
            </a:endParaRPr>
          </a:p>
        </p:txBody>
      </p:sp>
      <p:sp>
        <p:nvSpPr>
          <p:cNvPr id="48153" name="Text Box 25"/>
          <p:cNvSpPr txBox="1">
            <a:spLocks noChangeArrowheads="1"/>
          </p:cNvSpPr>
          <p:nvPr/>
        </p:nvSpPr>
        <p:spPr bwMode="auto">
          <a:xfrm>
            <a:off x="2346325" y="2376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4" name="TextBox 23"/>
          <p:cNvSpPr txBox="1">
            <a:spLocks noChangeArrowheads="1"/>
          </p:cNvSpPr>
          <p:nvPr/>
        </p:nvSpPr>
        <p:spPr bwMode="auto">
          <a:xfrm>
            <a:off x="1524000" y="3562290"/>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b="1" dirty="0">
                <a:cs typeface="Times New Roman" pitchFamily="18" charset="0"/>
              </a:rPr>
              <a:t>- </a:t>
            </a:r>
            <a:r>
              <a:rPr lang="en-US" altLang="ja-JP" b="1" dirty="0" err="1">
                <a:solidFill>
                  <a:srgbClr val="0000CC"/>
                </a:solidFill>
                <a:cs typeface="Times New Roman" pitchFamily="18" charset="0"/>
              </a:rPr>
              <a:t>Tăng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gia</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sản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xuất</a:t>
            </a:r>
            <a:r>
              <a:rPr lang="en-US" altLang="ja-JP" b="1" dirty="0">
                <a:solidFill>
                  <a:srgbClr val="0000CC"/>
                </a:solidFill>
                <a:cs typeface="Times New Roman" pitchFamily="18" charset="0"/>
              </a:rPr>
              <a:t>, chia </a:t>
            </a:r>
            <a:r>
              <a:rPr lang="en-US" altLang="ja-JP" b="1" dirty="0" err="1">
                <a:solidFill>
                  <a:srgbClr val="0000CC"/>
                </a:solidFill>
                <a:cs typeface="Times New Roman" pitchFamily="18" charset="0"/>
              </a:rPr>
              <a:t>ruộng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đất</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cho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nông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dân</a:t>
            </a:r>
            <a:r>
              <a:rPr lang="en-US" altLang="ja-JP" b="1" dirty="0">
                <a:solidFill>
                  <a:srgbClr val="0000CC"/>
                </a:solidFill>
                <a:cs typeface="Times New Roman" pitchFamily="18" charset="0"/>
              </a:rPr>
              <a:t>.</a:t>
            </a:r>
            <a:r>
              <a:rPr lang="vi-VN" altLang="ja-JP" b="1" dirty="0">
                <a:solidFill>
                  <a:srgbClr val="0000CC"/>
                </a:solidFill>
                <a:cs typeface="Times New Roman" pitchFamily="18" charset="0"/>
              </a:rPr>
              <a:t>..</a:t>
            </a:r>
            <a:endParaRPr lang="en-US" altLang="ja-JP" b="1" dirty="0">
              <a:solidFill>
                <a:srgbClr val="0000CC"/>
              </a:solidFill>
              <a:cs typeface="Times New Roman" pitchFamily="18" charset="0"/>
            </a:endParaRPr>
          </a:p>
        </p:txBody>
      </p:sp>
      <p:sp>
        <p:nvSpPr>
          <p:cNvPr id="48155" name="Text Box 27"/>
          <p:cNvSpPr txBox="1">
            <a:spLocks noChangeArrowheads="1"/>
          </p:cNvSpPr>
          <p:nvPr/>
        </p:nvSpPr>
        <p:spPr bwMode="auto">
          <a:xfrm>
            <a:off x="6308725" y="115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6" name="Rectangle 10"/>
          <p:cNvSpPr>
            <a:spLocks noChangeArrowheads="1"/>
          </p:cNvSpPr>
          <p:nvPr/>
        </p:nvSpPr>
        <p:spPr bwMode="auto">
          <a:xfrm>
            <a:off x="7315200" y="27432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lstStyle/>
          <a:p>
            <a:pPr algn="just">
              <a:spcBef>
                <a:spcPct val="20000"/>
              </a:spcBef>
            </a:pP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đói</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được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đẩy</a:t>
            </a:r>
            <a:r>
              <a:rPr lang="en-US" altLang="ja-JP" sz="2000" b="1" dirty="0">
                <a:solidFill>
                  <a:srgbClr val="0000CC"/>
                </a:solidFill>
                <a:latin typeface="Times New Roman" pitchFamily="18" charset="0"/>
                <a:cs typeface="Times New Roman" pitchFamily="18" charset="0"/>
              </a:rPr>
              <a:t> </a:t>
            </a:r>
            <a:r>
              <a:rPr lang="en-US" altLang="ja-JP" b="1" dirty="0" err="1">
                <a:solidFill>
                  <a:srgbClr val="0000CC"/>
                </a:solidFill>
                <a:latin typeface="Times New Roman" pitchFamily="18" charset="0"/>
                <a:cs typeface="Times New Roman" pitchFamily="18" charset="0"/>
              </a:rPr>
              <a:t>lùi</a:t>
            </a:r>
            <a:endParaRPr lang="en-US" altLang="ja-JP" b="1" dirty="0">
              <a:solidFill>
                <a:srgbClr val="0000CC"/>
              </a:solidFill>
              <a:latin typeface="Times New Roman" pitchFamily="18" charset="0"/>
              <a:cs typeface="Times New Roman" pitchFamily="18" charset="0"/>
            </a:endParaRPr>
          </a:p>
        </p:txBody>
      </p:sp>
      <p:sp>
        <p:nvSpPr>
          <p:cNvPr id="48157" name="Text Box 29"/>
          <p:cNvSpPr txBox="1">
            <a:spLocks noChangeArrowheads="1"/>
          </p:cNvSpPr>
          <p:nvPr/>
        </p:nvSpPr>
        <p:spPr bwMode="auto">
          <a:xfrm>
            <a:off x="23463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58" name="Rectangle 8"/>
          <p:cNvSpPr>
            <a:spLocks noChangeArrowheads="1"/>
          </p:cNvSpPr>
          <p:nvPr/>
        </p:nvSpPr>
        <p:spPr bwMode="auto">
          <a:xfrm>
            <a:off x="1524000" y="4114800"/>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buFontTx/>
              <a:buChar char="-"/>
            </a:pPr>
            <a:r>
              <a:rPr lang="en-US" altLang="ja-JP" sz="2000" b="1" dirty="0">
                <a:solidFill>
                  <a:srgbClr val="0000CC"/>
                </a:solidFill>
                <a:cs typeface="Times New Roman" pitchFamily="18" charset="0"/>
              </a:rPr>
              <a:t> </a:t>
            </a:r>
            <a:r>
              <a:rPr lang="en-US" altLang="ja-JP" sz="2000" b="1" dirty="0">
                <a:solidFill>
                  <a:srgbClr val="0000CC"/>
                </a:solidFill>
                <a:latin typeface="Times New Roman" pitchFamily="18" charset="0"/>
                <a:cs typeface="Times New Roman" pitchFamily="18" charset="0"/>
              </a:rPr>
              <a:t>8/9/1945, </a:t>
            </a:r>
            <a:r>
              <a:rPr lang="en-US" altLang="ja-JP" sz="2000" b="1" dirty="0" err="1">
                <a:solidFill>
                  <a:srgbClr val="0000CC"/>
                </a:solidFill>
                <a:latin typeface="Times New Roman" pitchFamily="18" charset="0"/>
                <a:cs typeface="Times New Roman" pitchFamily="18" charset="0"/>
              </a:rPr>
              <a:t>thành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lập</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Nha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bình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dân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học</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vụ</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xóa</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nạn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mù</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chữ</a:t>
            </a:r>
            <a:r>
              <a:rPr lang="en-US" altLang="ja-JP" sz="2000" b="1" dirty="0">
                <a:solidFill>
                  <a:srgbClr val="0000CC"/>
                </a:solidFill>
                <a:latin typeface="Times New Roman" pitchFamily="18" charset="0"/>
                <a:cs typeface="Times New Roman" pitchFamily="18" charset="0"/>
              </a:rPr>
              <a:t>.</a:t>
            </a:r>
          </a:p>
        </p:txBody>
      </p:sp>
      <p:sp>
        <p:nvSpPr>
          <p:cNvPr id="48159" name="Text Box 31"/>
          <p:cNvSpPr txBox="1">
            <a:spLocks noChangeArrowheads="1"/>
          </p:cNvSpPr>
          <p:nvPr/>
        </p:nvSpPr>
        <p:spPr bwMode="auto">
          <a:xfrm>
            <a:off x="2270125" y="41290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0" name="Text Box 32"/>
          <p:cNvSpPr txBox="1">
            <a:spLocks noChangeArrowheads="1"/>
          </p:cNvSpPr>
          <p:nvPr/>
        </p:nvSpPr>
        <p:spPr bwMode="auto">
          <a:xfrm>
            <a:off x="2270125" y="4052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1" name="TextBox 24"/>
          <p:cNvSpPr txBox="1">
            <a:spLocks noChangeArrowheads="1"/>
          </p:cNvSpPr>
          <p:nvPr/>
        </p:nvSpPr>
        <p:spPr bwMode="auto">
          <a:xfrm>
            <a:off x="1524000" y="4796135"/>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sz="2400" b="1" dirty="0">
                <a:solidFill>
                  <a:srgbClr val="0000CC"/>
                </a:solidFill>
                <a:cs typeface="Times New Roman" pitchFamily="18" charset="0"/>
              </a:rPr>
              <a:t> </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Đổi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mới</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nội</a:t>
            </a:r>
            <a:r>
              <a:rPr lang="en-US" altLang="ja-JP" b="1" dirty="0">
                <a:solidFill>
                  <a:srgbClr val="0000CC"/>
                </a:solidFill>
                <a:cs typeface="Times New Roman" pitchFamily="18" charset="0"/>
              </a:rPr>
              <a:t> dung, </a:t>
            </a:r>
            <a:r>
              <a:rPr lang="en-US" altLang="ja-JP" b="1" dirty="0" err="1">
                <a:solidFill>
                  <a:srgbClr val="0000CC"/>
                </a:solidFill>
                <a:cs typeface="Times New Roman" pitchFamily="18" charset="0"/>
              </a:rPr>
              <a:t>phương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pháp</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giáo</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dục</a:t>
            </a:r>
            <a:r>
              <a:rPr lang="vi-VN" altLang="ja-JP" b="1" dirty="0">
                <a:solidFill>
                  <a:srgbClr val="0000CC"/>
                </a:solidFill>
                <a:cs typeface="Times New Roman" pitchFamily="18" charset="0"/>
              </a:rPr>
              <a:t>...</a:t>
            </a:r>
            <a:r>
              <a:rPr lang="en-US" altLang="ja-JP" b="1" dirty="0">
                <a:solidFill>
                  <a:srgbClr val="0000CC"/>
                </a:solidFill>
                <a:cs typeface="Times New Roman" pitchFamily="18" charset="0"/>
              </a:rPr>
              <a:t> </a:t>
            </a:r>
          </a:p>
        </p:txBody>
      </p:sp>
      <p:sp>
        <p:nvSpPr>
          <p:cNvPr id="48162" name="Text Box 34"/>
          <p:cNvSpPr txBox="1">
            <a:spLocks noChangeArrowheads="1"/>
          </p:cNvSpPr>
          <p:nvPr/>
        </p:nvSpPr>
        <p:spPr bwMode="auto">
          <a:xfrm>
            <a:off x="6689725" y="3290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48163" name="Rectangle 7"/>
          <p:cNvSpPr>
            <a:spLocks noChangeArrowheads="1"/>
          </p:cNvSpPr>
          <p:nvPr/>
        </p:nvSpPr>
        <p:spPr bwMode="auto">
          <a:xfrm>
            <a:off x="7239000" y="38100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pPr>
            <a:r>
              <a:rPr lang="en-US" altLang="ja-JP"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Hơn</a:t>
            </a:r>
            <a:r>
              <a:rPr lang="en-US" altLang="ja-JP" sz="1900" b="1" dirty="0">
                <a:solidFill>
                  <a:srgbClr val="0000CC"/>
                </a:solidFill>
                <a:latin typeface="Times New Roman" pitchFamily="18" charset="0"/>
                <a:cs typeface="Times New Roman" pitchFamily="18" charset="0"/>
              </a:rPr>
              <a:t> 2,5 </a:t>
            </a:r>
            <a:r>
              <a:rPr lang="en-US" altLang="ja-JP" sz="1900" b="1" dirty="0" err="1">
                <a:solidFill>
                  <a:srgbClr val="0000CC"/>
                </a:solidFill>
                <a:latin typeface="Times New Roman" pitchFamily="18" charset="0"/>
                <a:cs typeface="Times New Roman" pitchFamily="18" charset="0"/>
              </a:rPr>
              <a:t>triệu</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người</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biết</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đọc</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biết</a:t>
            </a:r>
            <a:r>
              <a:rPr lang="en-US" altLang="ja-JP" sz="1900" b="1" dirty="0">
                <a:solidFill>
                  <a:srgbClr val="0000CC"/>
                </a:solidFill>
                <a:latin typeface="Times New Roman" pitchFamily="18" charset="0"/>
                <a:cs typeface="Times New Roman" pitchFamily="18" charset="0"/>
              </a:rPr>
              <a:t> </a:t>
            </a:r>
            <a:r>
              <a:rPr lang="en-US" altLang="ja-JP" sz="1900" b="1" dirty="0" err="1">
                <a:solidFill>
                  <a:srgbClr val="0000CC"/>
                </a:solidFill>
                <a:latin typeface="Times New Roman" pitchFamily="18" charset="0"/>
                <a:cs typeface="Times New Roman" pitchFamily="18" charset="0"/>
              </a:rPr>
              <a:t>viết</a:t>
            </a:r>
            <a:endParaRPr lang="en-US" altLang="ja-JP" sz="1900" b="1" dirty="0">
              <a:solidFill>
                <a:srgbClr val="0000CC"/>
              </a:solidFill>
              <a:latin typeface="Times New Roman" pitchFamily="18" charset="0"/>
              <a:cs typeface="Times New Roman" pitchFamily="18" charset="0"/>
            </a:endParaRPr>
          </a:p>
        </p:txBody>
      </p:sp>
      <p:sp>
        <p:nvSpPr>
          <p:cNvPr id="122916" name="Text Box 36"/>
          <p:cNvSpPr txBox="1">
            <a:spLocks noChangeArrowheads="1"/>
          </p:cNvSpPr>
          <p:nvPr/>
        </p:nvSpPr>
        <p:spPr bwMode="auto">
          <a:xfrm>
            <a:off x="1600200" y="5338227"/>
            <a:ext cx="5638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spcBef>
                <a:spcPct val="20000"/>
              </a:spcBef>
              <a:buFontTx/>
              <a:buChar char="-"/>
            </a:pPr>
            <a:r>
              <a:rPr lang="en-US" altLang="ja-JP" sz="2400" b="1" dirty="0">
                <a:solidFill>
                  <a:srgbClr val="0000CC"/>
                </a:solidFill>
              </a:rPr>
              <a:t> </a:t>
            </a:r>
            <a:r>
              <a:rPr lang="en-US" altLang="ja-JP" b="1" dirty="0" err="1">
                <a:solidFill>
                  <a:srgbClr val="0000CC"/>
                </a:solidFill>
              </a:rPr>
              <a:t>Phát</a:t>
            </a:r>
            <a:r>
              <a:rPr lang="en-US" altLang="ja-JP" b="1" dirty="0">
                <a:solidFill>
                  <a:srgbClr val="0000CC"/>
                </a:solidFill>
              </a:rPr>
              <a:t> </a:t>
            </a:r>
            <a:r>
              <a:rPr lang="en-US" altLang="ja-JP" b="1" dirty="0" err="1">
                <a:solidFill>
                  <a:srgbClr val="0000CC"/>
                </a:solidFill>
              </a:rPr>
              <a:t>động</a:t>
            </a:r>
            <a:r>
              <a:rPr lang="en-US" altLang="ja-JP" b="1" dirty="0">
                <a:solidFill>
                  <a:srgbClr val="0000CC"/>
                </a:solidFill>
              </a:rPr>
              <a:t> </a:t>
            </a:r>
            <a:r>
              <a:rPr lang="en-US" altLang="ja-JP" b="1" dirty="0" err="1">
                <a:solidFill>
                  <a:srgbClr val="0000CC"/>
                </a:solidFill>
              </a:rPr>
              <a:t>phong</a:t>
            </a:r>
            <a:r>
              <a:rPr lang="en-US" altLang="ja-JP" b="1" dirty="0">
                <a:solidFill>
                  <a:srgbClr val="0000CC"/>
                </a:solidFill>
              </a:rPr>
              <a:t> </a:t>
            </a:r>
            <a:r>
              <a:rPr lang="en-US" altLang="ja-JP" b="1" dirty="0" err="1">
                <a:solidFill>
                  <a:srgbClr val="0000CC"/>
                </a:solidFill>
              </a:rPr>
              <a:t>trào</a:t>
            </a:r>
            <a:r>
              <a:rPr lang="en-US" altLang="ja-JP" b="1" dirty="0">
                <a:solidFill>
                  <a:srgbClr val="0000CC"/>
                </a:solidFill>
              </a:rPr>
              <a:t>: “</a:t>
            </a:r>
            <a:r>
              <a:rPr lang="en-US" altLang="ja-JP" b="1" dirty="0" err="1">
                <a:solidFill>
                  <a:srgbClr val="0000CC"/>
                </a:solidFill>
              </a:rPr>
              <a:t>Quỹ</a:t>
            </a:r>
            <a:r>
              <a:rPr lang="en-US" altLang="ja-JP" b="1" dirty="0">
                <a:solidFill>
                  <a:srgbClr val="0000CC"/>
                </a:solidFill>
              </a:rPr>
              <a:t>  </a:t>
            </a:r>
            <a:r>
              <a:rPr lang="vi-VN" altLang="ja-JP" b="1" dirty="0">
                <a:solidFill>
                  <a:srgbClr val="0000CC"/>
                </a:solidFill>
              </a:rPr>
              <a:t>đ</a:t>
            </a:r>
            <a:r>
              <a:rPr lang="en-US" altLang="ja-JP" b="1" dirty="0" err="1">
                <a:solidFill>
                  <a:srgbClr val="0000CC"/>
                </a:solidFill>
              </a:rPr>
              <a:t>ộc</a:t>
            </a:r>
            <a:r>
              <a:rPr lang="vi-VN" altLang="ja-JP" b="1" dirty="0">
                <a:solidFill>
                  <a:srgbClr val="0000CC"/>
                </a:solidFill>
              </a:rPr>
              <a:t> l</a:t>
            </a:r>
            <a:r>
              <a:rPr lang="en-US" altLang="ja-JP" b="1" dirty="0" err="1">
                <a:solidFill>
                  <a:srgbClr val="0000CC"/>
                </a:solidFill>
              </a:rPr>
              <a:t>ập</a:t>
            </a:r>
            <a:r>
              <a:rPr lang="en-US" altLang="ja-JP" b="1" dirty="0">
                <a:solidFill>
                  <a:srgbClr val="0000CC"/>
                </a:solidFill>
              </a:rPr>
              <a:t>”,</a:t>
            </a:r>
            <a:r>
              <a:rPr lang="vi-VN" altLang="ja-JP" b="1" dirty="0">
                <a:solidFill>
                  <a:srgbClr val="0000CC"/>
                </a:solidFill>
              </a:rPr>
              <a:t> </a:t>
            </a:r>
            <a:r>
              <a:rPr lang="en-US" altLang="ja-JP" b="1" dirty="0">
                <a:solidFill>
                  <a:srgbClr val="0000CC"/>
                </a:solidFill>
              </a:rPr>
              <a:t>“</a:t>
            </a:r>
            <a:r>
              <a:rPr lang="en-US" altLang="ja-JP" b="1" dirty="0" err="1">
                <a:solidFill>
                  <a:srgbClr val="0000CC"/>
                </a:solidFill>
              </a:rPr>
              <a:t>Tuần</a:t>
            </a:r>
            <a:r>
              <a:rPr lang="en-US" altLang="ja-JP" b="1" dirty="0">
                <a:solidFill>
                  <a:srgbClr val="0000CC"/>
                </a:solidFill>
              </a:rPr>
              <a:t> </a:t>
            </a:r>
            <a:r>
              <a:rPr lang="en-US" altLang="ja-JP" b="1" dirty="0" err="1">
                <a:solidFill>
                  <a:srgbClr val="0000CC"/>
                </a:solidFill>
              </a:rPr>
              <a:t>lễ</a:t>
            </a:r>
            <a:r>
              <a:rPr lang="en-US" altLang="ja-JP" b="1" dirty="0">
                <a:solidFill>
                  <a:srgbClr val="0000CC"/>
                </a:solidFill>
              </a:rPr>
              <a:t> </a:t>
            </a:r>
            <a:r>
              <a:rPr lang="en-US" altLang="ja-JP" b="1" dirty="0" err="1">
                <a:solidFill>
                  <a:srgbClr val="0000CC"/>
                </a:solidFill>
              </a:rPr>
              <a:t>vàng</a:t>
            </a:r>
            <a:r>
              <a:rPr lang="en-US" altLang="ja-JP" b="1" dirty="0">
                <a:solidFill>
                  <a:srgbClr val="0000CC"/>
                </a:solidFill>
              </a:rPr>
              <a:t>”</a:t>
            </a:r>
          </a:p>
          <a:p>
            <a:endParaRPr lang="en-US" altLang="ja-JP" sz="2400" dirty="0"/>
          </a:p>
        </p:txBody>
      </p:sp>
      <p:sp>
        <p:nvSpPr>
          <p:cNvPr id="48165" name="Text Box 37"/>
          <p:cNvSpPr txBox="1">
            <a:spLocks noChangeArrowheads="1"/>
          </p:cNvSpPr>
          <p:nvPr/>
        </p:nvSpPr>
        <p:spPr bwMode="auto">
          <a:xfrm>
            <a:off x="2270125" y="580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26" name="TextBox 25"/>
          <p:cNvSpPr txBox="1">
            <a:spLocks noChangeArrowheads="1"/>
          </p:cNvSpPr>
          <p:nvPr/>
        </p:nvSpPr>
        <p:spPr bwMode="auto">
          <a:xfrm>
            <a:off x="1676400" y="6015335"/>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ja-JP" sz="2400" b="1" dirty="0">
                <a:solidFill>
                  <a:srgbClr val="0000CC"/>
                </a:solidFill>
                <a:cs typeface="Times New Roman" pitchFamily="18" charset="0"/>
              </a:rPr>
              <a:t>- </a:t>
            </a:r>
            <a:r>
              <a:rPr lang="en-US" altLang="ja-JP" b="1" dirty="0">
                <a:solidFill>
                  <a:srgbClr val="0000CC"/>
                </a:solidFill>
                <a:cs typeface="Times New Roman" pitchFamily="18" charset="0"/>
              </a:rPr>
              <a:t>11/1946: </a:t>
            </a:r>
            <a:r>
              <a:rPr lang="en-US" altLang="ja-JP" b="1" dirty="0" err="1">
                <a:solidFill>
                  <a:srgbClr val="0000CC"/>
                </a:solidFill>
                <a:cs typeface="Times New Roman" pitchFamily="18" charset="0"/>
              </a:rPr>
              <a:t>lưu</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hành</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đồng</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tiền</a:t>
            </a:r>
            <a:r>
              <a:rPr lang="en-US" altLang="ja-JP" b="1" dirty="0">
                <a:solidFill>
                  <a:srgbClr val="0000CC"/>
                </a:solidFill>
                <a:cs typeface="Times New Roman" pitchFamily="18" charset="0"/>
              </a:rPr>
              <a:t> </a:t>
            </a:r>
            <a:r>
              <a:rPr lang="en-US" altLang="ja-JP" b="1" dirty="0" err="1">
                <a:solidFill>
                  <a:srgbClr val="0000CC"/>
                </a:solidFill>
                <a:cs typeface="Times New Roman" pitchFamily="18" charset="0"/>
              </a:rPr>
              <a:t>Việt</a:t>
            </a:r>
            <a:r>
              <a:rPr lang="en-US" altLang="ja-JP" b="1" dirty="0">
                <a:solidFill>
                  <a:srgbClr val="0000CC"/>
                </a:solidFill>
                <a:cs typeface="Times New Roman" pitchFamily="18" charset="0"/>
              </a:rPr>
              <a:t> N</a:t>
            </a:r>
            <a:r>
              <a:rPr lang="en-US" altLang="ja-JP" sz="2400" b="1" dirty="0">
                <a:solidFill>
                  <a:srgbClr val="0000CC"/>
                </a:solidFill>
                <a:cs typeface="Times New Roman" pitchFamily="18" charset="0"/>
              </a:rPr>
              <a:t>am</a:t>
            </a:r>
            <a:r>
              <a:rPr lang="vi-VN" altLang="ja-JP" sz="2400" b="1" dirty="0">
                <a:solidFill>
                  <a:srgbClr val="0000CC"/>
                </a:solidFill>
                <a:cs typeface="Times New Roman" pitchFamily="18" charset="0"/>
              </a:rPr>
              <a:t>...</a:t>
            </a:r>
            <a:endParaRPr lang="en-US" altLang="ja-JP" sz="2400" b="1" dirty="0">
              <a:solidFill>
                <a:srgbClr val="0000CC"/>
              </a:solidFill>
              <a:cs typeface="Times New Roman" pitchFamily="18" charset="0"/>
            </a:endParaRPr>
          </a:p>
        </p:txBody>
      </p:sp>
      <p:sp>
        <p:nvSpPr>
          <p:cNvPr id="48167" name="Text Box 39"/>
          <p:cNvSpPr txBox="1">
            <a:spLocks noChangeArrowheads="1"/>
          </p:cNvSpPr>
          <p:nvPr/>
        </p:nvSpPr>
        <p:spPr bwMode="auto">
          <a:xfrm>
            <a:off x="66897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ja-JP" altLang="ja-JP"/>
          </a:p>
        </p:txBody>
      </p:sp>
      <p:sp>
        <p:nvSpPr>
          <p:cNvPr id="16" name="Rectangle 4"/>
          <p:cNvSpPr>
            <a:spLocks noChangeArrowheads="1"/>
          </p:cNvSpPr>
          <p:nvPr/>
        </p:nvSpPr>
        <p:spPr bwMode="auto">
          <a:xfrm>
            <a:off x="7315200" y="5318125"/>
            <a:ext cx="1295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spcBef>
                <a:spcPct val="20000"/>
              </a:spcBef>
            </a:pPr>
            <a:r>
              <a:rPr lang="en-US" altLang="ja-JP" sz="2000"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Nền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tài</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chính</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ổn</a:t>
            </a:r>
            <a:r>
              <a:rPr lang="en-US" altLang="ja-JP" sz="2000" b="1" dirty="0">
                <a:solidFill>
                  <a:srgbClr val="0000CC"/>
                </a:solidFill>
                <a:latin typeface="Times New Roman" pitchFamily="18" charset="0"/>
                <a:cs typeface="Times New Roman" pitchFamily="18" charset="0"/>
              </a:rPr>
              <a:t> </a:t>
            </a:r>
            <a:r>
              <a:rPr lang="en-US" altLang="ja-JP" sz="2000" b="1" dirty="0" err="1">
                <a:solidFill>
                  <a:srgbClr val="0000CC"/>
                </a:solidFill>
                <a:latin typeface="Times New Roman" pitchFamily="18" charset="0"/>
                <a:cs typeface="Times New Roman" pitchFamily="18" charset="0"/>
              </a:rPr>
              <a:t>định</a:t>
            </a:r>
            <a:endParaRPr lang="en-US" altLang="ja-JP" sz="2000" b="1" dirty="0">
              <a:solidFill>
                <a:srgbClr val="0000CC"/>
              </a:solidFill>
              <a:latin typeface="Times New Roman" pitchFamily="18" charset="0"/>
              <a:cs typeface="Times New Roman" pitchFamily="18" charset="0"/>
            </a:endParaRPr>
          </a:p>
        </p:txBody>
      </p:sp>
      <p:sp>
        <p:nvSpPr>
          <p:cNvPr id="20" name="Rectangle 19"/>
          <p:cNvSpPr/>
          <p:nvPr/>
        </p:nvSpPr>
        <p:spPr>
          <a:xfrm>
            <a:off x="0" y="0"/>
            <a:ext cx="914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49263">
              <a:spcBef>
                <a:spcPts val="8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300" b="1" dirty="0" err="1">
                <a:solidFill>
                  <a:srgbClr val="0070C0"/>
                </a:solidFill>
                <a:latin typeface="Times New Roman" pitchFamily="18" charset="0"/>
                <a:cs typeface="Times New Roman" pitchFamily="18" charset="0"/>
              </a:rPr>
              <a:t>Bài</a:t>
            </a:r>
            <a:r>
              <a:rPr lang="en-US" sz="2300" b="1" dirty="0">
                <a:solidFill>
                  <a:srgbClr val="0070C0"/>
                </a:solidFill>
                <a:latin typeface="Times New Roman" pitchFamily="18" charset="0"/>
                <a:cs typeface="Times New Roman" pitchFamily="18" charset="0"/>
              </a:rPr>
              <a:t> 24: </a:t>
            </a:r>
            <a:r>
              <a:rPr lang="en-US" sz="2300" b="1" dirty="0">
                <a:solidFill>
                  <a:srgbClr val="FF0066"/>
                </a:solidFill>
                <a:latin typeface="Times New Roman" pitchFamily="18" charset="0"/>
                <a:cs typeface="Times New Roman" pitchFamily="18" charset="0"/>
              </a:rPr>
              <a:t>CUỘC ĐẤU TRANH BẢO VỆ VÀ XÂY DỰNG CHÍNH QUYỀN DÂN CHỦ NHÂN DÂN (1945 -1946)</a:t>
            </a:r>
          </a:p>
        </p:txBody>
      </p:sp>
    </p:spTree>
    <p:extLst>
      <p:ext uri="{BB962C8B-B14F-4D97-AF65-F5344CB8AC3E}">
        <p14:creationId xmlns:p14="http://schemas.microsoft.com/office/powerpoint/2010/main" val="302551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381000" y="304800"/>
            <a:ext cx="8382000" cy="833178"/>
          </a:xfrm>
          <a:prstGeom prst="rect">
            <a:avLst/>
          </a:prstGeom>
          <a:gradFill rotWithShape="0">
            <a:gsLst>
              <a:gs pos="0">
                <a:srgbClr val="F0FFFF"/>
              </a:gs>
              <a:gs pos="100000">
                <a:srgbClr val="CFFFFF"/>
              </a:gs>
            </a:gsLst>
            <a:lin ang="5400000" scaled="1"/>
          </a:gradFill>
          <a:ln w="9360" cap="sq">
            <a:solidFill>
              <a:srgbClr val="B6DCDF"/>
            </a:solidFill>
            <a:miter lim="800000"/>
            <a:headEnd/>
            <a:tailEnd/>
          </a:ln>
          <a:effectLst>
            <a:outerShdw dist="20160" dir="5400000" algn="ctr" rotWithShape="0">
              <a:srgbClr val="000000">
                <a:alpha val="38034"/>
              </a:srgbClr>
            </a:outerShdw>
          </a:effectLst>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vi-VN" sz="2400" b="1" dirty="0">
                <a:solidFill>
                  <a:srgbClr val="0000FF"/>
                </a:solidFill>
                <a:latin typeface="+mj-lt"/>
                <a:cs typeface="Times New Roman" pitchFamily="18" charset="0"/>
              </a:rPr>
              <a:t>NHỮNG KHÓ KHĂN CỦA NƯỚC VIỆT NAM DÂN CHỦ CỘNG HÒA SAU CÁCH MẠNG THÁNG TÁM 1945</a:t>
            </a:r>
          </a:p>
        </p:txBody>
      </p:sp>
      <p:sp>
        <p:nvSpPr>
          <p:cNvPr id="208899" name="Line 3"/>
          <p:cNvSpPr>
            <a:spLocks noChangeShapeType="1"/>
          </p:cNvSpPr>
          <p:nvPr/>
        </p:nvSpPr>
        <p:spPr bwMode="auto">
          <a:xfrm>
            <a:off x="1143000" y="1782763"/>
            <a:ext cx="6781800" cy="46037"/>
          </a:xfrm>
          <a:prstGeom prst="line">
            <a:avLst/>
          </a:prstGeom>
          <a:noFill/>
          <a:ln w="9360" cap="sq">
            <a:solidFill>
              <a:srgbClr val="000000"/>
            </a:solidFill>
            <a:miter lim="800000"/>
            <a:headEnd/>
            <a:tailEnd/>
          </a:ln>
        </p:spPr>
        <p:txBody>
          <a:bodyPr/>
          <a:lstStyle/>
          <a:p>
            <a:endParaRPr lang="en-US"/>
          </a:p>
        </p:txBody>
      </p:sp>
      <p:sp>
        <p:nvSpPr>
          <p:cNvPr id="208900" name="Line 4"/>
          <p:cNvSpPr>
            <a:spLocks noChangeShapeType="1"/>
          </p:cNvSpPr>
          <p:nvPr/>
        </p:nvSpPr>
        <p:spPr bwMode="auto">
          <a:xfrm>
            <a:off x="11430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1" name="Line 5"/>
          <p:cNvSpPr>
            <a:spLocks noChangeShapeType="1"/>
          </p:cNvSpPr>
          <p:nvPr/>
        </p:nvSpPr>
        <p:spPr bwMode="auto">
          <a:xfrm>
            <a:off x="45720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2" name="Line 6"/>
          <p:cNvSpPr>
            <a:spLocks noChangeShapeType="1"/>
          </p:cNvSpPr>
          <p:nvPr/>
        </p:nvSpPr>
        <p:spPr bwMode="auto">
          <a:xfrm>
            <a:off x="62484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3" name="Line 7"/>
          <p:cNvSpPr>
            <a:spLocks noChangeShapeType="1"/>
          </p:cNvSpPr>
          <p:nvPr/>
        </p:nvSpPr>
        <p:spPr bwMode="auto">
          <a:xfrm>
            <a:off x="28956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4" name="Line 8"/>
          <p:cNvSpPr>
            <a:spLocks noChangeShapeType="1"/>
          </p:cNvSpPr>
          <p:nvPr/>
        </p:nvSpPr>
        <p:spPr bwMode="auto">
          <a:xfrm>
            <a:off x="79248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6" name="Line 10"/>
          <p:cNvSpPr>
            <a:spLocks noChangeShapeType="1"/>
          </p:cNvSpPr>
          <p:nvPr/>
        </p:nvSpPr>
        <p:spPr bwMode="auto">
          <a:xfrm>
            <a:off x="4573588" y="1162050"/>
            <a:ext cx="0" cy="614622"/>
          </a:xfrm>
          <a:prstGeom prst="line">
            <a:avLst/>
          </a:prstGeom>
          <a:noFill/>
          <a:ln w="9360" cap="sq">
            <a:solidFill>
              <a:srgbClr val="000000"/>
            </a:solidFill>
            <a:miter lim="800000"/>
            <a:headEnd/>
            <a:tailEnd type="triangle" w="med" len="med"/>
          </a:ln>
        </p:spPr>
        <p:txBody>
          <a:bodyPr/>
          <a:lstStyle/>
          <a:p>
            <a:endParaRPr lang="en-US"/>
          </a:p>
        </p:txBody>
      </p:sp>
      <p:sp>
        <p:nvSpPr>
          <p:cNvPr id="208907" name="Rectangle 11"/>
          <p:cNvSpPr>
            <a:spLocks noChangeArrowheads="1"/>
          </p:cNvSpPr>
          <p:nvPr/>
        </p:nvSpPr>
        <p:spPr bwMode="auto">
          <a:xfrm>
            <a:off x="7239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08" name="Rectangle 12"/>
          <p:cNvSpPr>
            <a:spLocks noChangeArrowheads="1"/>
          </p:cNvSpPr>
          <p:nvPr/>
        </p:nvSpPr>
        <p:spPr bwMode="auto">
          <a:xfrm>
            <a:off x="55626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09" name="Rectangle 13"/>
          <p:cNvSpPr>
            <a:spLocks noChangeArrowheads="1"/>
          </p:cNvSpPr>
          <p:nvPr/>
        </p:nvSpPr>
        <p:spPr bwMode="auto">
          <a:xfrm>
            <a:off x="3810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0" name="Rectangle 14"/>
          <p:cNvSpPr>
            <a:spLocks noChangeArrowheads="1"/>
          </p:cNvSpPr>
          <p:nvPr/>
        </p:nvSpPr>
        <p:spPr bwMode="auto">
          <a:xfrm>
            <a:off x="21336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1" name="Rectangle 15"/>
          <p:cNvSpPr>
            <a:spLocks noChangeArrowheads="1"/>
          </p:cNvSpPr>
          <p:nvPr/>
        </p:nvSpPr>
        <p:spPr bwMode="auto">
          <a:xfrm>
            <a:off x="381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7" name="Rectangle 21"/>
          <p:cNvSpPr>
            <a:spLocks noChangeArrowheads="1"/>
          </p:cNvSpPr>
          <p:nvPr/>
        </p:nvSpPr>
        <p:spPr bwMode="auto">
          <a:xfrm>
            <a:off x="4572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8" name="Text Box 22"/>
          <p:cNvSpPr txBox="1">
            <a:spLocks noChangeArrowheads="1"/>
          </p:cNvSpPr>
          <p:nvPr/>
        </p:nvSpPr>
        <p:spPr bwMode="auto">
          <a:xfrm>
            <a:off x="533400" y="2438400"/>
            <a:ext cx="12954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CHÍNH QUYỀN</a:t>
            </a:r>
          </a:p>
        </p:txBody>
      </p:sp>
      <p:sp>
        <p:nvSpPr>
          <p:cNvPr id="208919" name="Rectangle 23"/>
          <p:cNvSpPr>
            <a:spLocks noChangeArrowheads="1"/>
          </p:cNvSpPr>
          <p:nvPr/>
        </p:nvSpPr>
        <p:spPr bwMode="auto">
          <a:xfrm>
            <a:off x="21336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0" name="Text Box 24"/>
          <p:cNvSpPr txBox="1">
            <a:spLocks noChangeArrowheads="1"/>
          </p:cNvSpPr>
          <p:nvPr/>
        </p:nvSpPr>
        <p:spPr bwMode="auto">
          <a:xfrm>
            <a:off x="2362200" y="2374900"/>
            <a:ext cx="13716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ĐÓI</a:t>
            </a:r>
          </a:p>
        </p:txBody>
      </p:sp>
      <p:sp>
        <p:nvSpPr>
          <p:cNvPr id="208921" name="Rectangle 25"/>
          <p:cNvSpPr>
            <a:spLocks noChangeArrowheads="1"/>
          </p:cNvSpPr>
          <p:nvPr/>
        </p:nvSpPr>
        <p:spPr bwMode="auto">
          <a:xfrm>
            <a:off x="38100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2" name="Text Box 26"/>
          <p:cNvSpPr txBox="1">
            <a:spLocks noChangeArrowheads="1"/>
          </p:cNvSpPr>
          <p:nvPr/>
        </p:nvSpPr>
        <p:spPr bwMode="auto">
          <a:xfrm>
            <a:off x="3962400" y="24384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DỐT</a:t>
            </a:r>
          </a:p>
        </p:txBody>
      </p:sp>
      <p:sp>
        <p:nvSpPr>
          <p:cNvPr id="208923" name="Rectangle 27"/>
          <p:cNvSpPr>
            <a:spLocks noChangeArrowheads="1"/>
          </p:cNvSpPr>
          <p:nvPr/>
        </p:nvSpPr>
        <p:spPr bwMode="auto">
          <a:xfrm>
            <a:off x="54864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4" name="Text Box 28"/>
          <p:cNvSpPr txBox="1">
            <a:spLocks noChangeArrowheads="1"/>
          </p:cNvSpPr>
          <p:nvPr/>
        </p:nvSpPr>
        <p:spPr bwMode="auto">
          <a:xfrm>
            <a:off x="5638800" y="24511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TÀI CHÍNH</a:t>
            </a:r>
          </a:p>
        </p:txBody>
      </p:sp>
      <p:sp>
        <p:nvSpPr>
          <p:cNvPr id="35" name="TextBox 34"/>
          <p:cNvSpPr txBox="1">
            <a:spLocks noChangeArrowheads="1"/>
          </p:cNvSpPr>
          <p:nvPr/>
        </p:nvSpPr>
        <p:spPr bwMode="auto">
          <a:xfrm>
            <a:off x="533400" y="38862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vi-VN" altLang="ja-JP" sz="2400" b="1" dirty="0">
                <a:solidFill>
                  <a:srgbClr val="0000CC"/>
                </a:solidFill>
                <a:cs typeface="Times New Roman" pitchFamily="18" charset="0"/>
              </a:rPr>
              <a:t>Trong những khó khăn trên, khó khăn nào được giải quyết ?</a:t>
            </a:r>
            <a:endParaRPr lang="en-US" altLang="ja-JP" sz="2400" b="1" dirty="0">
              <a:solidFill>
                <a:srgbClr val="0000CC"/>
              </a:solidFill>
              <a:cs typeface="Times New Roman" pitchFamily="18" charset="0"/>
            </a:endParaRPr>
          </a:p>
        </p:txBody>
      </p:sp>
      <p:sp>
        <p:nvSpPr>
          <p:cNvPr id="36" name="Rectangle 27"/>
          <p:cNvSpPr>
            <a:spLocks noChangeArrowheads="1"/>
          </p:cNvSpPr>
          <p:nvPr/>
        </p:nvSpPr>
        <p:spPr bwMode="auto">
          <a:xfrm>
            <a:off x="71628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37" name="Text Box 28"/>
          <p:cNvSpPr txBox="1">
            <a:spLocks noChangeArrowheads="1"/>
          </p:cNvSpPr>
          <p:nvPr/>
        </p:nvSpPr>
        <p:spPr bwMode="auto">
          <a:xfrm>
            <a:off x="7315200" y="2226490"/>
            <a:ext cx="1219200" cy="120251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NGOẠI XÂM</a:t>
            </a:r>
          </a:p>
        </p:txBody>
      </p:sp>
    </p:spTree>
    <p:extLst>
      <p:ext uri="{BB962C8B-B14F-4D97-AF65-F5344CB8AC3E}">
        <p14:creationId xmlns:p14="http://schemas.microsoft.com/office/powerpoint/2010/main" val="229829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wipe(down)">
                                      <p:cBhvr>
                                        <p:cTn id="7" dur="500"/>
                                        <p:tgtEl>
                                          <p:spTgt spid="208898"/>
                                        </p:tgtEl>
                                      </p:cBhvr>
                                    </p:animEffect>
                                  </p:childTnLst>
                                </p:cTn>
                              </p:par>
                              <p:par>
                                <p:cTn id="8" presetID="4" presetClass="entr" presetSubtype="16" fill="hold" grpId="0" nodeType="withEffect">
                                  <p:stCondLst>
                                    <p:cond delay="0"/>
                                  </p:stCondLst>
                                  <p:childTnLst>
                                    <p:set>
                                      <p:cBhvr additive="repl">
                                        <p:cTn id="9" dur="1" fill="hold">
                                          <p:stCondLst>
                                            <p:cond delay="0"/>
                                          </p:stCondLst>
                                        </p:cTn>
                                        <p:tgtEl>
                                          <p:spTgt spid="208906"/>
                                        </p:tgtEl>
                                        <p:attrNameLst>
                                          <p:attrName>style.visibility</p:attrName>
                                        </p:attrNameLst>
                                      </p:cBhvr>
                                      <p:to>
                                        <p:strVal val="visible"/>
                                      </p:to>
                                    </p:set>
                                    <p:animEffect transition="in" filter="box(in)">
                                      <p:cBhvr additive="repl">
                                        <p:cTn id="10" dur="500"/>
                                        <p:tgtEl>
                                          <p:spTgt spid="208906"/>
                                        </p:tgtEl>
                                      </p:cBhvr>
                                    </p:animEffect>
                                  </p:childTnLst>
                                </p:cTn>
                              </p:par>
                              <p:par>
                                <p:cTn id="11" presetID="4" presetClass="entr" presetSubtype="16" fill="hold" grpId="0" nodeType="withEffect">
                                  <p:stCondLst>
                                    <p:cond delay="0"/>
                                  </p:stCondLst>
                                  <p:childTnLst>
                                    <p:set>
                                      <p:cBhvr additive="repl">
                                        <p:cTn id="12" dur="1" fill="hold">
                                          <p:stCondLst>
                                            <p:cond delay="0"/>
                                          </p:stCondLst>
                                        </p:cTn>
                                        <p:tgtEl>
                                          <p:spTgt spid="208904"/>
                                        </p:tgtEl>
                                        <p:attrNameLst>
                                          <p:attrName>style.visibility</p:attrName>
                                        </p:attrNameLst>
                                      </p:cBhvr>
                                      <p:to>
                                        <p:strVal val="visible"/>
                                      </p:to>
                                    </p:set>
                                    <p:animEffect transition="in" filter="box(in)">
                                      <p:cBhvr additive="repl">
                                        <p:cTn id="13" dur="500"/>
                                        <p:tgtEl>
                                          <p:spTgt spid="208904"/>
                                        </p:tgtEl>
                                      </p:cBhvr>
                                    </p:animEffect>
                                  </p:childTnLst>
                                </p:cTn>
                              </p:par>
                              <p:par>
                                <p:cTn id="14" presetID="4" presetClass="entr" presetSubtype="16" fill="hold" grpId="0" nodeType="withEffect">
                                  <p:stCondLst>
                                    <p:cond delay="0"/>
                                  </p:stCondLst>
                                  <p:childTnLst>
                                    <p:set>
                                      <p:cBhvr additive="repl">
                                        <p:cTn id="15" dur="1" fill="hold">
                                          <p:stCondLst>
                                            <p:cond delay="0"/>
                                          </p:stCondLst>
                                        </p:cTn>
                                        <p:tgtEl>
                                          <p:spTgt spid="208902"/>
                                        </p:tgtEl>
                                        <p:attrNameLst>
                                          <p:attrName>style.visibility</p:attrName>
                                        </p:attrNameLst>
                                      </p:cBhvr>
                                      <p:to>
                                        <p:strVal val="visible"/>
                                      </p:to>
                                    </p:set>
                                    <p:animEffect transition="in" filter="box(in)">
                                      <p:cBhvr additive="repl">
                                        <p:cTn id="16" dur="500"/>
                                        <p:tgtEl>
                                          <p:spTgt spid="208902"/>
                                        </p:tgtEl>
                                      </p:cBhvr>
                                    </p:animEffect>
                                  </p:childTnLst>
                                </p:cTn>
                              </p:par>
                              <p:par>
                                <p:cTn id="17" presetID="4" presetClass="entr" presetSubtype="16" fill="hold" grpId="0" nodeType="withEffect">
                                  <p:stCondLst>
                                    <p:cond delay="0"/>
                                  </p:stCondLst>
                                  <p:childTnLst>
                                    <p:set>
                                      <p:cBhvr additive="repl">
                                        <p:cTn id="18" dur="1" fill="hold">
                                          <p:stCondLst>
                                            <p:cond delay="0"/>
                                          </p:stCondLst>
                                        </p:cTn>
                                        <p:tgtEl>
                                          <p:spTgt spid="208901"/>
                                        </p:tgtEl>
                                        <p:attrNameLst>
                                          <p:attrName>style.visibility</p:attrName>
                                        </p:attrNameLst>
                                      </p:cBhvr>
                                      <p:to>
                                        <p:strVal val="visible"/>
                                      </p:to>
                                    </p:set>
                                    <p:animEffect transition="in" filter="box(in)">
                                      <p:cBhvr additive="repl">
                                        <p:cTn id="19" dur="500"/>
                                        <p:tgtEl>
                                          <p:spTgt spid="208901"/>
                                        </p:tgtEl>
                                      </p:cBhvr>
                                    </p:animEffect>
                                  </p:childTnLst>
                                </p:cTn>
                              </p:par>
                              <p:par>
                                <p:cTn id="20" presetID="4" presetClass="entr" presetSubtype="16" fill="hold" grpId="0" nodeType="withEffect">
                                  <p:stCondLst>
                                    <p:cond delay="0"/>
                                  </p:stCondLst>
                                  <p:childTnLst>
                                    <p:set>
                                      <p:cBhvr additive="repl">
                                        <p:cTn id="21" dur="1" fill="hold">
                                          <p:stCondLst>
                                            <p:cond delay="0"/>
                                          </p:stCondLst>
                                        </p:cTn>
                                        <p:tgtEl>
                                          <p:spTgt spid="208903"/>
                                        </p:tgtEl>
                                        <p:attrNameLst>
                                          <p:attrName>style.visibility</p:attrName>
                                        </p:attrNameLst>
                                      </p:cBhvr>
                                      <p:to>
                                        <p:strVal val="visible"/>
                                      </p:to>
                                    </p:set>
                                    <p:animEffect transition="in" filter="box(in)">
                                      <p:cBhvr additive="repl">
                                        <p:cTn id="22" dur="500"/>
                                        <p:tgtEl>
                                          <p:spTgt spid="208903"/>
                                        </p:tgtEl>
                                      </p:cBhvr>
                                    </p:animEffect>
                                  </p:childTnLst>
                                </p:cTn>
                              </p:par>
                              <p:par>
                                <p:cTn id="23" presetID="4" presetClass="entr" presetSubtype="16" fill="hold" grpId="0" nodeType="withEffect">
                                  <p:stCondLst>
                                    <p:cond delay="0"/>
                                  </p:stCondLst>
                                  <p:childTnLst>
                                    <p:set>
                                      <p:cBhvr additive="repl">
                                        <p:cTn id="24" dur="1" fill="hold">
                                          <p:stCondLst>
                                            <p:cond delay="0"/>
                                          </p:stCondLst>
                                        </p:cTn>
                                        <p:tgtEl>
                                          <p:spTgt spid="208900"/>
                                        </p:tgtEl>
                                        <p:attrNameLst>
                                          <p:attrName>style.visibility</p:attrName>
                                        </p:attrNameLst>
                                      </p:cBhvr>
                                      <p:to>
                                        <p:strVal val="visible"/>
                                      </p:to>
                                    </p:set>
                                    <p:animEffect transition="in" filter="box(in)">
                                      <p:cBhvr additive="repl">
                                        <p:cTn id="25" dur="500"/>
                                        <p:tgtEl>
                                          <p:spTgt spid="208900"/>
                                        </p:tgtEl>
                                      </p:cBhvr>
                                    </p:animEffect>
                                  </p:childTnLst>
                                </p:cTn>
                              </p:par>
                              <p:par>
                                <p:cTn id="26" presetID="4" presetClass="entr" presetSubtype="16" fill="hold" grpId="0" nodeType="withEffect">
                                  <p:stCondLst>
                                    <p:cond delay="0"/>
                                  </p:stCondLst>
                                  <p:childTnLst>
                                    <p:set>
                                      <p:cBhvr additive="repl">
                                        <p:cTn id="27" dur="1" fill="hold">
                                          <p:stCondLst>
                                            <p:cond delay="0"/>
                                          </p:stCondLst>
                                        </p:cTn>
                                        <p:tgtEl>
                                          <p:spTgt spid="208899"/>
                                        </p:tgtEl>
                                        <p:attrNameLst>
                                          <p:attrName>style.visibility</p:attrName>
                                        </p:attrNameLst>
                                      </p:cBhvr>
                                      <p:to>
                                        <p:strVal val="visible"/>
                                      </p:to>
                                    </p:set>
                                    <p:animEffect transition="in" filter="box(in)">
                                      <p:cBhvr additive="repl">
                                        <p:cTn id="28" dur="500"/>
                                        <p:tgtEl>
                                          <p:spTgt spid="208899"/>
                                        </p:tgtEl>
                                      </p:cBhvr>
                                    </p:animEffect>
                                  </p:childTnLst>
                                </p:cTn>
                              </p:par>
                              <p:par>
                                <p:cTn id="29" presetID="4" presetClass="entr" presetSubtype="16" fill="hold" grpId="0" nodeType="withEffect">
                                  <p:stCondLst>
                                    <p:cond delay="0"/>
                                  </p:stCondLst>
                                  <p:childTnLst>
                                    <p:set>
                                      <p:cBhvr additive="repl">
                                        <p:cTn id="30" dur="1" fill="hold">
                                          <p:stCondLst>
                                            <p:cond delay="0"/>
                                          </p:stCondLst>
                                        </p:cTn>
                                        <p:tgtEl>
                                          <p:spTgt spid="208911"/>
                                        </p:tgtEl>
                                        <p:attrNameLst>
                                          <p:attrName>style.visibility</p:attrName>
                                        </p:attrNameLst>
                                      </p:cBhvr>
                                      <p:to>
                                        <p:strVal val="visible"/>
                                      </p:to>
                                    </p:set>
                                    <p:animEffect transition="in" filter="box(in)">
                                      <p:cBhvr additive="repl">
                                        <p:cTn id="31" dur="500"/>
                                        <p:tgtEl>
                                          <p:spTgt spid="208911"/>
                                        </p:tgtEl>
                                      </p:cBhvr>
                                    </p:animEffect>
                                  </p:childTnLst>
                                </p:cTn>
                              </p:par>
                              <p:par>
                                <p:cTn id="32" presetID="4" presetClass="entr" presetSubtype="16" fill="hold" grpId="0" nodeType="withEffect">
                                  <p:stCondLst>
                                    <p:cond delay="0"/>
                                  </p:stCondLst>
                                  <p:childTnLst>
                                    <p:set>
                                      <p:cBhvr additive="repl">
                                        <p:cTn id="33" dur="1" fill="hold">
                                          <p:stCondLst>
                                            <p:cond delay="0"/>
                                          </p:stCondLst>
                                        </p:cTn>
                                        <p:tgtEl>
                                          <p:spTgt spid="208910"/>
                                        </p:tgtEl>
                                        <p:attrNameLst>
                                          <p:attrName>style.visibility</p:attrName>
                                        </p:attrNameLst>
                                      </p:cBhvr>
                                      <p:to>
                                        <p:strVal val="visible"/>
                                      </p:to>
                                    </p:set>
                                    <p:animEffect transition="in" filter="box(in)">
                                      <p:cBhvr additive="repl">
                                        <p:cTn id="34" dur="500"/>
                                        <p:tgtEl>
                                          <p:spTgt spid="208910"/>
                                        </p:tgtEl>
                                      </p:cBhvr>
                                    </p:animEffect>
                                  </p:childTnLst>
                                </p:cTn>
                              </p:par>
                              <p:par>
                                <p:cTn id="35" presetID="4" presetClass="entr" presetSubtype="16" fill="hold" grpId="0" nodeType="withEffect">
                                  <p:stCondLst>
                                    <p:cond delay="0"/>
                                  </p:stCondLst>
                                  <p:childTnLst>
                                    <p:set>
                                      <p:cBhvr additive="repl">
                                        <p:cTn id="36" dur="1" fill="hold">
                                          <p:stCondLst>
                                            <p:cond delay="0"/>
                                          </p:stCondLst>
                                        </p:cTn>
                                        <p:tgtEl>
                                          <p:spTgt spid="208909"/>
                                        </p:tgtEl>
                                        <p:attrNameLst>
                                          <p:attrName>style.visibility</p:attrName>
                                        </p:attrNameLst>
                                      </p:cBhvr>
                                      <p:to>
                                        <p:strVal val="visible"/>
                                      </p:to>
                                    </p:set>
                                    <p:animEffect transition="in" filter="box(in)">
                                      <p:cBhvr additive="repl">
                                        <p:cTn id="37" dur="500"/>
                                        <p:tgtEl>
                                          <p:spTgt spid="208909"/>
                                        </p:tgtEl>
                                      </p:cBhvr>
                                    </p:animEffect>
                                  </p:childTnLst>
                                </p:cTn>
                              </p:par>
                              <p:par>
                                <p:cTn id="38" presetID="4" presetClass="entr" presetSubtype="16" fill="hold" grpId="0" nodeType="withEffect">
                                  <p:stCondLst>
                                    <p:cond delay="0"/>
                                  </p:stCondLst>
                                  <p:childTnLst>
                                    <p:set>
                                      <p:cBhvr additive="repl">
                                        <p:cTn id="39" dur="1" fill="hold">
                                          <p:stCondLst>
                                            <p:cond delay="0"/>
                                          </p:stCondLst>
                                        </p:cTn>
                                        <p:tgtEl>
                                          <p:spTgt spid="208908"/>
                                        </p:tgtEl>
                                        <p:attrNameLst>
                                          <p:attrName>style.visibility</p:attrName>
                                        </p:attrNameLst>
                                      </p:cBhvr>
                                      <p:to>
                                        <p:strVal val="visible"/>
                                      </p:to>
                                    </p:set>
                                    <p:animEffect transition="in" filter="box(in)">
                                      <p:cBhvr additive="repl">
                                        <p:cTn id="40" dur="500"/>
                                        <p:tgtEl>
                                          <p:spTgt spid="208908"/>
                                        </p:tgtEl>
                                      </p:cBhvr>
                                    </p:animEffect>
                                  </p:childTnLst>
                                </p:cTn>
                              </p:par>
                              <p:par>
                                <p:cTn id="41" presetID="4" presetClass="entr" presetSubtype="16" fill="hold" grpId="0" nodeType="withEffect">
                                  <p:stCondLst>
                                    <p:cond delay="0"/>
                                  </p:stCondLst>
                                  <p:childTnLst>
                                    <p:set>
                                      <p:cBhvr additive="repl">
                                        <p:cTn id="42" dur="1" fill="hold">
                                          <p:stCondLst>
                                            <p:cond delay="0"/>
                                          </p:stCondLst>
                                        </p:cTn>
                                        <p:tgtEl>
                                          <p:spTgt spid="208907"/>
                                        </p:tgtEl>
                                        <p:attrNameLst>
                                          <p:attrName>style.visibility</p:attrName>
                                        </p:attrNameLst>
                                      </p:cBhvr>
                                      <p:to>
                                        <p:strVal val="visible"/>
                                      </p:to>
                                    </p:set>
                                    <p:animEffect transition="in" filter="box(in)">
                                      <p:cBhvr additive="repl">
                                        <p:cTn id="43" dur="500"/>
                                        <p:tgtEl>
                                          <p:spTgt spid="208907"/>
                                        </p:tgtEl>
                                      </p:cBhvr>
                                    </p:animEffect>
                                  </p:childTnLst>
                                </p:cTn>
                              </p:par>
                              <p:par>
                                <p:cTn id="44" presetID="4" presetClass="entr" presetSubtype="16" fill="hold" grpId="0" nodeType="withEffect">
                                  <p:stCondLst>
                                    <p:cond delay="0"/>
                                  </p:stCondLst>
                                  <p:childTnLst>
                                    <p:set>
                                      <p:cBhvr additive="repl">
                                        <p:cTn id="45" dur="1" fill="hold">
                                          <p:stCondLst>
                                            <p:cond delay="0"/>
                                          </p:stCondLst>
                                        </p:cTn>
                                        <p:tgtEl>
                                          <p:spTgt spid="208917"/>
                                        </p:tgtEl>
                                        <p:attrNameLst>
                                          <p:attrName>style.visibility</p:attrName>
                                        </p:attrNameLst>
                                      </p:cBhvr>
                                      <p:to>
                                        <p:strVal val="visible"/>
                                      </p:to>
                                    </p:set>
                                    <p:animEffect transition="in" filter="box(in)">
                                      <p:cBhvr additive="repl">
                                        <p:cTn id="46" dur="500"/>
                                        <p:tgtEl>
                                          <p:spTgt spid="208917"/>
                                        </p:tgtEl>
                                      </p:cBhvr>
                                    </p:animEffect>
                                  </p:childTnLst>
                                </p:cTn>
                              </p:par>
                              <p:par>
                                <p:cTn id="47" presetID="4" presetClass="entr" presetSubtype="16" fill="hold" grpId="0" nodeType="withEffect">
                                  <p:stCondLst>
                                    <p:cond delay="0"/>
                                  </p:stCondLst>
                                  <p:childTnLst>
                                    <p:set>
                                      <p:cBhvr additive="repl">
                                        <p:cTn id="48" dur="1" fill="hold">
                                          <p:stCondLst>
                                            <p:cond delay="0"/>
                                          </p:stCondLst>
                                        </p:cTn>
                                        <p:tgtEl>
                                          <p:spTgt spid="208919"/>
                                        </p:tgtEl>
                                        <p:attrNameLst>
                                          <p:attrName>style.visibility</p:attrName>
                                        </p:attrNameLst>
                                      </p:cBhvr>
                                      <p:to>
                                        <p:strVal val="visible"/>
                                      </p:to>
                                    </p:set>
                                    <p:animEffect transition="in" filter="box(in)">
                                      <p:cBhvr additive="repl">
                                        <p:cTn id="49" dur="500"/>
                                        <p:tgtEl>
                                          <p:spTgt spid="208919"/>
                                        </p:tgtEl>
                                      </p:cBhvr>
                                    </p:animEffect>
                                  </p:childTnLst>
                                </p:cTn>
                              </p:par>
                              <p:par>
                                <p:cTn id="50" presetID="4" presetClass="entr" presetSubtype="16" fill="hold" grpId="0" nodeType="withEffect">
                                  <p:stCondLst>
                                    <p:cond delay="0"/>
                                  </p:stCondLst>
                                  <p:childTnLst>
                                    <p:set>
                                      <p:cBhvr additive="repl">
                                        <p:cTn id="51" dur="1" fill="hold">
                                          <p:stCondLst>
                                            <p:cond delay="0"/>
                                          </p:stCondLst>
                                        </p:cTn>
                                        <p:tgtEl>
                                          <p:spTgt spid="208921"/>
                                        </p:tgtEl>
                                        <p:attrNameLst>
                                          <p:attrName>style.visibility</p:attrName>
                                        </p:attrNameLst>
                                      </p:cBhvr>
                                      <p:to>
                                        <p:strVal val="visible"/>
                                      </p:to>
                                    </p:set>
                                    <p:animEffect transition="in" filter="box(in)">
                                      <p:cBhvr additive="repl">
                                        <p:cTn id="52" dur="500"/>
                                        <p:tgtEl>
                                          <p:spTgt spid="208921"/>
                                        </p:tgtEl>
                                      </p:cBhvr>
                                    </p:animEffect>
                                  </p:childTnLst>
                                </p:cTn>
                              </p:par>
                              <p:par>
                                <p:cTn id="53" presetID="4" presetClass="entr" presetSubtype="16" fill="hold" grpId="0" nodeType="withEffect">
                                  <p:stCondLst>
                                    <p:cond delay="0"/>
                                  </p:stCondLst>
                                  <p:childTnLst>
                                    <p:set>
                                      <p:cBhvr additive="repl">
                                        <p:cTn id="54" dur="1" fill="hold">
                                          <p:stCondLst>
                                            <p:cond delay="0"/>
                                          </p:stCondLst>
                                        </p:cTn>
                                        <p:tgtEl>
                                          <p:spTgt spid="208923"/>
                                        </p:tgtEl>
                                        <p:attrNameLst>
                                          <p:attrName>style.visibility</p:attrName>
                                        </p:attrNameLst>
                                      </p:cBhvr>
                                      <p:to>
                                        <p:strVal val="visible"/>
                                      </p:to>
                                    </p:set>
                                    <p:animEffect transition="in" filter="box(in)">
                                      <p:cBhvr additive="repl">
                                        <p:cTn id="55" dur="500"/>
                                        <p:tgtEl>
                                          <p:spTgt spid="208923"/>
                                        </p:tgtEl>
                                      </p:cBhvr>
                                    </p:animEffect>
                                  </p:childTnLst>
                                </p:cTn>
                              </p:par>
                              <p:par>
                                <p:cTn id="56" presetID="4" presetClass="entr" presetSubtype="16" fill="hold" grpId="0" nodeType="withEffect">
                                  <p:stCondLst>
                                    <p:cond delay="0"/>
                                  </p:stCondLst>
                                  <p:childTnLst>
                                    <p:set>
                                      <p:cBhvr additive="repl">
                                        <p:cTn id="57" dur="1" fill="hold">
                                          <p:stCondLst>
                                            <p:cond delay="0"/>
                                          </p:stCondLst>
                                        </p:cTn>
                                        <p:tgtEl>
                                          <p:spTgt spid="36"/>
                                        </p:tgtEl>
                                        <p:attrNameLst>
                                          <p:attrName>style.visibility</p:attrName>
                                        </p:attrNameLst>
                                      </p:cBhvr>
                                      <p:to>
                                        <p:strVal val="visible"/>
                                      </p:to>
                                    </p:set>
                                    <p:animEffect transition="in" filter="box(in)">
                                      <p:cBhvr additive="repl">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8918"/>
                                        </p:tgtEl>
                                        <p:attrNameLst>
                                          <p:attrName>style.visibility</p:attrName>
                                        </p:attrNameLst>
                                      </p:cBhvr>
                                      <p:to>
                                        <p:strVal val="visible"/>
                                      </p:to>
                                    </p:set>
                                    <p:animEffect transition="in" filter="wipe(down)">
                                      <p:cBhvr>
                                        <p:cTn id="63" dur="500"/>
                                        <p:tgtEl>
                                          <p:spTgt spid="2089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08920"/>
                                        </p:tgtEl>
                                        <p:attrNameLst>
                                          <p:attrName>style.visibility</p:attrName>
                                        </p:attrNameLst>
                                      </p:cBhvr>
                                      <p:to>
                                        <p:strVal val="visible"/>
                                      </p:to>
                                    </p:set>
                                    <p:animEffect transition="in" filter="wipe(down)">
                                      <p:cBhvr>
                                        <p:cTn id="68" dur="500"/>
                                        <p:tgtEl>
                                          <p:spTgt spid="20892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08922"/>
                                        </p:tgtEl>
                                        <p:attrNameLst>
                                          <p:attrName>style.visibility</p:attrName>
                                        </p:attrNameLst>
                                      </p:cBhvr>
                                      <p:to>
                                        <p:strVal val="visible"/>
                                      </p:to>
                                    </p:set>
                                    <p:animEffect transition="in" filter="barn(inVertical)">
                                      <p:cBhvr>
                                        <p:cTn id="73" dur="500"/>
                                        <p:tgtEl>
                                          <p:spTgt spid="2089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08924"/>
                                        </p:tgtEl>
                                        <p:attrNameLst>
                                          <p:attrName>style.visibility</p:attrName>
                                        </p:attrNameLst>
                                      </p:cBhvr>
                                      <p:to>
                                        <p:strVal val="visible"/>
                                      </p:to>
                                    </p:set>
                                    <p:animEffect transition="in" filter="wipe(down)">
                                      <p:cBhvr>
                                        <p:cTn id="78" dur="500"/>
                                        <p:tgtEl>
                                          <p:spTgt spid="2089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5">
                                            <p:txEl>
                                              <p:pRg st="0" end="0"/>
                                            </p:txEl>
                                          </p:spTgt>
                                        </p:tgtEl>
                                        <p:attrNameLst>
                                          <p:attrName>style.visibility</p:attrName>
                                        </p:attrNameLst>
                                      </p:cBhvr>
                                      <p:to>
                                        <p:strVal val="visible"/>
                                      </p:to>
                                    </p:set>
                                    <p:animEffect transition="in" filter="wipe(down)">
                                      <p:cBhvr>
                                        <p:cTn id="88"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P spid="208899" grpId="0" animBg="1"/>
      <p:bldP spid="208900" grpId="0" animBg="1"/>
      <p:bldP spid="208901" grpId="0" animBg="1"/>
      <p:bldP spid="208902" grpId="0" animBg="1"/>
      <p:bldP spid="208903" grpId="0" animBg="1"/>
      <p:bldP spid="208904" grpId="0" animBg="1"/>
      <p:bldP spid="208906" grpId="0" animBg="1"/>
      <p:bldP spid="208907" grpId="0" animBg="1"/>
      <p:bldP spid="208908" grpId="0" animBg="1"/>
      <p:bldP spid="208909" grpId="0" animBg="1"/>
      <p:bldP spid="208910" grpId="0" animBg="1"/>
      <p:bldP spid="208911" grpId="0" animBg="1"/>
      <p:bldP spid="208917" grpId="0" animBg="1"/>
      <p:bldP spid="208918" grpId="0"/>
      <p:bldP spid="208919" grpId="0" animBg="1"/>
      <p:bldP spid="208920" grpId="0"/>
      <p:bldP spid="208921" grpId="0" animBg="1"/>
      <p:bldP spid="208922" grpId="0"/>
      <p:bldP spid="208923" grpId="0" animBg="1"/>
      <p:bldP spid="208924" grpId="0"/>
      <p:bldP spid="36" grpId="0" animBg="1"/>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381000" y="304800"/>
            <a:ext cx="8382000" cy="710067"/>
          </a:xfrm>
          <a:prstGeom prst="rect">
            <a:avLst/>
          </a:prstGeom>
          <a:gradFill rotWithShape="0">
            <a:gsLst>
              <a:gs pos="0">
                <a:srgbClr val="F0FFFF"/>
              </a:gs>
              <a:gs pos="100000">
                <a:srgbClr val="CFFFFF"/>
              </a:gs>
            </a:gsLst>
            <a:lin ang="5400000" scaled="1"/>
          </a:gradFill>
          <a:ln w="9360" cap="sq">
            <a:solidFill>
              <a:srgbClr val="B6DCDF"/>
            </a:solidFill>
            <a:miter lim="800000"/>
            <a:headEnd/>
            <a:tailEnd/>
          </a:ln>
          <a:effectLst>
            <a:outerShdw dist="20160" dir="5400000" algn="ctr" rotWithShape="0">
              <a:srgbClr val="000000">
                <a:alpha val="38034"/>
              </a:srgbClr>
            </a:outerShdw>
          </a:effectLst>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vi-VN" sz="2000" b="1" dirty="0">
                <a:solidFill>
                  <a:srgbClr val="0000FF"/>
                </a:solidFill>
                <a:latin typeface="+mj-lt"/>
                <a:cs typeface="Times New Roman" pitchFamily="18" charset="0"/>
              </a:rPr>
              <a:t>NHỮNG KHÓ KHĂN CỦA NƯỚC VIỆT NAM DÂN CHỦ CỘNG HÒA</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vi-VN" sz="2000" b="1" dirty="0">
                <a:solidFill>
                  <a:srgbClr val="0000FF"/>
                </a:solidFill>
                <a:latin typeface="+mj-lt"/>
                <a:cs typeface="Times New Roman" pitchFamily="18" charset="0"/>
              </a:rPr>
              <a:t>SAU CÁCH MẠNG THÁNG TÁM 1945</a:t>
            </a:r>
          </a:p>
        </p:txBody>
      </p:sp>
      <p:sp>
        <p:nvSpPr>
          <p:cNvPr id="208899" name="Line 3"/>
          <p:cNvSpPr>
            <a:spLocks noChangeShapeType="1"/>
          </p:cNvSpPr>
          <p:nvPr/>
        </p:nvSpPr>
        <p:spPr bwMode="auto">
          <a:xfrm>
            <a:off x="1143000" y="1782763"/>
            <a:ext cx="6781800" cy="46037"/>
          </a:xfrm>
          <a:prstGeom prst="line">
            <a:avLst/>
          </a:prstGeom>
          <a:noFill/>
          <a:ln w="9360" cap="sq">
            <a:solidFill>
              <a:srgbClr val="000000"/>
            </a:solidFill>
            <a:miter lim="800000"/>
            <a:headEnd/>
            <a:tailEnd/>
          </a:ln>
        </p:spPr>
        <p:txBody>
          <a:bodyPr/>
          <a:lstStyle/>
          <a:p>
            <a:endParaRPr lang="en-US"/>
          </a:p>
        </p:txBody>
      </p:sp>
      <p:sp>
        <p:nvSpPr>
          <p:cNvPr id="208900" name="Line 4"/>
          <p:cNvSpPr>
            <a:spLocks noChangeShapeType="1"/>
          </p:cNvSpPr>
          <p:nvPr/>
        </p:nvSpPr>
        <p:spPr bwMode="auto">
          <a:xfrm>
            <a:off x="11430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1" name="Line 5"/>
          <p:cNvSpPr>
            <a:spLocks noChangeShapeType="1"/>
          </p:cNvSpPr>
          <p:nvPr/>
        </p:nvSpPr>
        <p:spPr bwMode="auto">
          <a:xfrm>
            <a:off x="45720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2" name="Line 6"/>
          <p:cNvSpPr>
            <a:spLocks noChangeShapeType="1"/>
          </p:cNvSpPr>
          <p:nvPr/>
        </p:nvSpPr>
        <p:spPr bwMode="auto">
          <a:xfrm>
            <a:off x="62484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3" name="Line 7"/>
          <p:cNvSpPr>
            <a:spLocks noChangeShapeType="1"/>
          </p:cNvSpPr>
          <p:nvPr/>
        </p:nvSpPr>
        <p:spPr bwMode="auto">
          <a:xfrm>
            <a:off x="28956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08904" name="Line 8"/>
          <p:cNvSpPr>
            <a:spLocks noChangeShapeType="1"/>
          </p:cNvSpPr>
          <p:nvPr/>
        </p:nvSpPr>
        <p:spPr bwMode="auto">
          <a:xfrm>
            <a:off x="7924800" y="1828800"/>
            <a:ext cx="1588" cy="381000"/>
          </a:xfrm>
          <a:prstGeom prst="line">
            <a:avLst/>
          </a:prstGeom>
          <a:noFill/>
          <a:ln w="9360" cap="sq">
            <a:solidFill>
              <a:srgbClr val="000000"/>
            </a:solidFill>
            <a:miter lim="800000"/>
            <a:headEnd/>
            <a:tailEnd type="triangle" w="med" len="med"/>
          </a:ln>
        </p:spPr>
        <p:txBody>
          <a:bodyPr/>
          <a:lstStyle/>
          <a:p>
            <a:endParaRPr lang="en-US"/>
          </a:p>
        </p:txBody>
      </p:sp>
      <p:sp>
        <p:nvSpPr>
          <p:cNvPr id="29705" name="Text Box 9"/>
          <p:cNvSpPr txBox="1">
            <a:spLocks noChangeArrowheads="1"/>
          </p:cNvSpPr>
          <p:nvPr/>
        </p:nvSpPr>
        <p:spPr bwMode="auto">
          <a:xfrm>
            <a:off x="914400" y="4800600"/>
            <a:ext cx="7772400" cy="519113"/>
          </a:xfrm>
          <a:prstGeom prst="rect">
            <a:avLst/>
          </a:prstGeom>
          <a:noFill/>
          <a:ln w="9525">
            <a:noFill/>
            <a:round/>
            <a:headEnd/>
            <a:tailEnd/>
          </a:ln>
        </p:spPr>
        <p:txBody>
          <a:bodyPr wrap="none" anchor="ctr"/>
          <a:lstStyle/>
          <a:p>
            <a:endParaRPr lang="en-US"/>
          </a:p>
        </p:txBody>
      </p:sp>
      <p:sp>
        <p:nvSpPr>
          <p:cNvPr id="208906" name="Line 10"/>
          <p:cNvSpPr>
            <a:spLocks noChangeShapeType="1"/>
          </p:cNvSpPr>
          <p:nvPr/>
        </p:nvSpPr>
        <p:spPr bwMode="auto">
          <a:xfrm>
            <a:off x="4572000" y="1033916"/>
            <a:ext cx="1588" cy="756783"/>
          </a:xfrm>
          <a:prstGeom prst="line">
            <a:avLst/>
          </a:prstGeom>
          <a:noFill/>
          <a:ln w="9360" cap="sq">
            <a:solidFill>
              <a:srgbClr val="000000"/>
            </a:solidFill>
            <a:miter lim="800000"/>
            <a:headEnd/>
            <a:tailEnd type="triangle" w="med" len="med"/>
          </a:ln>
        </p:spPr>
        <p:txBody>
          <a:bodyPr/>
          <a:lstStyle/>
          <a:p>
            <a:endParaRPr lang="en-US"/>
          </a:p>
        </p:txBody>
      </p:sp>
      <p:sp>
        <p:nvSpPr>
          <p:cNvPr id="208907" name="Rectangle 11"/>
          <p:cNvSpPr>
            <a:spLocks noChangeArrowheads="1"/>
          </p:cNvSpPr>
          <p:nvPr/>
        </p:nvSpPr>
        <p:spPr bwMode="auto">
          <a:xfrm>
            <a:off x="7239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08" name="Rectangle 12"/>
          <p:cNvSpPr>
            <a:spLocks noChangeArrowheads="1"/>
          </p:cNvSpPr>
          <p:nvPr/>
        </p:nvSpPr>
        <p:spPr bwMode="auto">
          <a:xfrm>
            <a:off x="55626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09" name="Rectangle 13"/>
          <p:cNvSpPr>
            <a:spLocks noChangeArrowheads="1"/>
          </p:cNvSpPr>
          <p:nvPr/>
        </p:nvSpPr>
        <p:spPr bwMode="auto">
          <a:xfrm>
            <a:off x="3810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0" name="Rectangle 14"/>
          <p:cNvSpPr>
            <a:spLocks noChangeArrowheads="1"/>
          </p:cNvSpPr>
          <p:nvPr/>
        </p:nvSpPr>
        <p:spPr bwMode="auto">
          <a:xfrm>
            <a:off x="21336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1" name="Rectangle 15"/>
          <p:cNvSpPr>
            <a:spLocks noChangeArrowheads="1"/>
          </p:cNvSpPr>
          <p:nvPr/>
        </p:nvSpPr>
        <p:spPr bwMode="auto">
          <a:xfrm>
            <a:off x="381000" y="2209800"/>
            <a:ext cx="1600200" cy="12192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2" name="Text Box 16"/>
          <p:cNvSpPr txBox="1">
            <a:spLocks noChangeArrowheads="1"/>
          </p:cNvSpPr>
          <p:nvPr/>
        </p:nvSpPr>
        <p:spPr bwMode="auto">
          <a:xfrm>
            <a:off x="533400" y="2438400"/>
            <a:ext cx="12954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a:solidFill>
                  <a:srgbClr val="000000"/>
                </a:solidFill>
                <a:cs typeface="Times New Roman" pitchFamily="18" charset="0"/>
              </a:rPr>
              <a:t>CHÍNH QUYỀN</a:t>
            </a:r>
          </a:p>
        </p:txBody>
      </p:sp>
      <p:sp>
        <p:nvSpPr>
          <p:cNvPr id="208913" name="Text Box 17"/>
          <p:cNvSpPr txBox="1">
            <a:spLocks noChangeArrowheads="1"/>
          </p:cNvSpPr>
          <p:nvPr/>
        </p:nvSpPr>
        <p:spPr bwMode="auto">
          <a:xfrm>
            <a:off x="2286000" y="2438400"/>
            <a:ext cx="13716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a:solidFill>
                  <a:srgbClr val="000000"/>
                </a:solidFill>
                <a:cs typeface="Times New Roman" pitchFamily="18" charset="0"/>
              </a:rPr>
              <a:t>GIẶC ĐÓI</a:t>
            </a:r>
          </a:p>
        </p:txBody>
      </p:sp>
      <p:sp>
        <p:nvSpPr>
          <p:cNvPr id="208914" name="Text Box 18"/>
          <p:cNvSpPr txBox="1">
            <a:spLocks noChangeArrowheads="1"/>
          </p:cNvSpPr>
          <p:nvPr/>
        </p:nvSpPr>
        <p:spPr bwMode="auto">
          <a:xfrm>
            <a:off x="3962400" y="23622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a:solidFill>
                  <a:srgbClr val="000000"/>
                </a:solidFill>
                <a:cs typeface="Times New Roman" pitchFamily="18" charset="0"/>
              </a:rPr>
              <a:t>GIẶC DỐT</a:t>
            </a:r>
          </a:p>
        </p:txBody>
      </p:sp>
      <p:sp>
        <p:nvSpPr>
          <p:cNvPr id="208915" name="Text Box 19"/>
          <p:cNvSpPr txBox="1">
            <a:spLocks noChangeArrowheads="1"/>
          </p:cNvSpPr>
          <p:nvPr/>
        </p:nvSpPr>
        <p:spPr bwMode="auto">
          <a:xfrm>
            <a:off x="5715000" y="24384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a:solidFill>
                  <a:srgbClr val="000000"/>
                </a:solidFill>
                <a:cs typeface="Times New Roman" pitchFamily="18" charset="0"/>
              </a:rPr>
              <a:t>TÀI CHÍNH</a:t>
            </a:r>
          </a:p>
        </p:txBody>
      </p:sp>
      <p:sp>
        <p:nvSpPr>
          <p:cNvPr id="208916" name="Text Box 20"/>
          <p:cNvSpPr txBox="1">
            <a:spLocks noChangeArrowheads="1"/>
          </p:cNvSpPr>
          <p:nvPr/>
        </p:nvSpPr>
        <p:spPr bwMode="auto">
          <a:xfrm>
            <a:off x="7239000" y="2209800"/>
            <a:ext cx="1524000" cy="1202510"/>
          </a:xfrm>
          <a:prstGeom prst="rect">
            <a:avLst/>
          </a:prstGeom>
          <a:ln>
            <a:headEnd/>
            <a:tailEnd/>
          </a:ln>
        </p:spPr>
        <p:style>
          <a:lnRef idx="1">
            <a:schemeClr val="accent4"/>
          </a:lnRef>
          <a:fillRef idx="1001">
            <a:schemeClr val="lt1"/>
          </a:fillRef>
          <a:effectRef idx="1">
            <a:schemeClr val="accent4"/>
          </a:effectRef>
          <a:fontRef idx="minor">
            <a:schemeClr val="dk1"/>
          </a:fontRef>
        </p:style>
        <p:txBody>
          <a:bodyPr wrap="square"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NGOẠI XÂM</a:t>
            </a:r>
          </a:p>
        </p:txBody>
      </p:sp>
      <p:sp>
        <p:nvSpPr>
          <p:cNvPr id="208917" name="Rectangle 21"/>
          <p:cNvSpPr>
            <a:spLocks noChangeArrowheads="1"/>
          </p:cNvSpPr>
          <p:nvPr/>
        </p:nvSpPr>
        <p:spPr bwMode="auto">
          <a:xfrm>
            <a:off x="3810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18" name="Text Box 22"/>
          <p:cNvSpPr txBox="1">
            <a:spLocks noChangeArrowheads="1"/>
          </p:cNvSpPr>
          <p:nvPr/>
        </p:nvSpPr>
        <p:spPr bwMode="auto">
          <a:xfrm>
            <a:off x="533400" y="2438400"/>
            <a:ext cx="12954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CHÍNH QUYỀN</a:t>
            </a:r>
          </a:p>
        </p:txBody>
      </p:sp>
      <p:sp>
        <p:nvSpPr>
          <p:cNvPr id="208919" name="Rectangle 23"/>
          <p:cNvSpPr>
            <a:spLocks noChangeArrowheads="1"/>
          </p:cNvSpPr>
          <p:nvPr/>
        </p:nvSpPr>
        <p:spPr bwMode="auto">
          <a:xfrm>
            <a:off x="21336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0" name="Text Box 24"/>
          <p:cNvSpPr txBox="1">
            <a:spLocks noChangeArrowheads="1"/>
          </p:cNvSpPr>
          <p:nvPr/>
        </p:nvSpPr>
        <p:spPr bwMode="auto">
          <a:xfrm>
            <a:off x="2286000" y="2438400"/>
            <a:ext cx="13716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ĐÓI</a:t>
            </a:r>
          </a:p>
        </p:txBody>
      </p:sp>
      <p:sp>
        <p:nvSpPr>
          <p:cNvPr id="208921" name="Rectangle 25"/>
          <p:cNvSpPr>
            <a:spLocks noChangeArrowheads="1"/>
          </p:cNvSpPr>
          <p:nvPr/>
        </p:nvSpPr>
        <p:spPr bwMode="auto">
          <a:xfrm>
            <a:off x="38100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2" name="Text Box 26"/>
          <p:cNvSpPr txBox="1">
            <a:spLocks noChangeArrowheads="1"/>
          </p:cNvSpPr>
          <p:nvPr/>
        </p:nvSpPr>
        <p:spPr bwMode="auto">
          <a:xfrm>
            <a:off x="3962400" y="23622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GIẶC DỐT</a:t>
            </a:r>
          </a:p>
        </p:txBody>
      </p:sp>
      <p:sp>
        <p:nvSpPr>
          <p:cNvPr id="208923" name="Rectangle 27"/>
          <p:cNvSpPr>
            <a:spLocks noChangeArrowheads="1"/>
          </p:cNvSpPr>
          <p:nvPr/>
        </p:nvSpPr>
        <p:spPr bwMode="auto">
          <a:xfrm>
            <a:off x="5562600" y="2209800"/>
            <a:ext cx="1600200" cy="12192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4" name="Text Box 28"/>
          <p:cNvSpPr txBox="1">
            <a:spLocks noChangeArrowheads="1"/>
          </p:cNvSpPr>
          <p:nvPr/>
        </p:nvSpPr>
        <p:spPr bwMode="auto">
          <a:xfrm>
            <a:off x="5638800" y="2438400"/>
            <a:ext cx="1219200" cy="825500"/>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dirty="0">
                <a:solidFill>
                  <a:srgbClr val="000000"/>
                </a:solidFill>
                <a:latin typeface="+mj-lt"/>
                <a:cs typeface="Times New Roman" pitchFamily="18" charset="0"/>
              </a:rPr>
              <a:t>TÀI CHÍNH</a:t>
            </a:r>
          </a:p>
        </p:txBody>
      </p:sp>
      <p:sp>
        <p:nvSpPr>
          <p:cNvPr id="208925" name="Text Box 29"/>
          <p:cNvSpPr txBox="1">
            <a:spLocks noChangeArrowheads="1"/>
          </p:cNvSpPr>
          <p:nvPr/>
        </p:nvSpPr>
        <p:spPr bwMode="auto">
          <a:xfrm>
            <a:off x="685800" y="3581400"/>
            <a:ext cx="8915400" cy="460375"/>
          </a:xfrm>
          <a:prstGeom prst="rect">
            <a:avLst/>
          </a:prstGeom>
          <a:noFill/>
          <a:ln w="9525">
            <a:noFill/>
            <a:round/>
            <a:headEnd/>
            <a:tailEnd/>
          </a:ln>
        </p:spPr>
        <p:txBody>
          <a:bodyPr lIns="90000" tIns="46800" rIns="90000" bIns="46800">
            <a:spAutoFit/>
          </a:bodyPr>
          <a:lstStyle/>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khăn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khăn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được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quyết</a:t>
            </a:r>
            <a:r>
              <a:rPr lang="en-US" sz="2400" dirty="0">
                <a:solidFill>
                  <a:srgbClr val="0000FF"/>
                </a:solidFill>
                <a:latin typeface="Times New Roman" pitchFamily="18" charset="0"/>
                <a:cs typeface="Times New Roman" pitchFamily="18" charset="0"/>
              </a:rPr>
              <a:t>?</a:t>
            </a:r>
          </a:p>
        </p:txBody>
      </p:sp>
      <p:sp>
        <p:nvSpPr>
          <p:cNvPr id="208926" name="AutoShape 30"/>
          <p:cNvSpPr>
            <a:spLocks noChangeArrowheads="1"/>
          </p:cNvSpPr>
          <p:nvPr/>
        </p:nvSpPr>
        <p:spPr bwMode="auto">
          <a:xfrm rot="16560000">
            <a:off x="486127" y="3856090"/>
            <a:ext cx="2768600" cy="2976425"/>
          </a:xfrm>
          <a:prstGeom prst="cloudCallout">
            <a:avLst>
              <a:gd name="adj1" fmla="val -25574"/>
              <a:gd name="adj2" fmla="val 94449"/>
            </a:avLst>
          </a:prstGeom>
          <a:solidFill>
            <a:schemeClr val="accent6">
              <a:lumMod val="60000"/>
              <a:lumOff val="40000"/>
            </a:schemeClr>
          </a:solidFill>
          <a:ln w="9360" cap="sq">
            <a:solidFill>
              <a:srgbClr val="B6DCDF"/>
            </a:solidFill>
            <a:miter lim="800000"/>
            <a:headEnd/>
            <a:tailEnd/>
          </a:ln>
          <a:effectLst>
            <a:outerShdw dist="20160" dir="5400000" algn="ctr" rotWithShape="0">
              <a:srgbClr val="000000">
                <a:alpha val="38034"/>
              </a:srgbClr>
            </a:outerShdw>
          </a:effectLst>
        </p:spPr>
        <p:txBody>
          <a:bodyPr wrap="none" anchor="ctr"/>
          <a:lstStyle/>
          <a:p>
            <a:pPr>
              <a:defRPr/>
            </a:pPr>
            <a:endParaRPr lang="en-US"/>
          </a:p>
        </p:txBody>
      </p:sp>
      <p:sp>
        <p:nvSpPr>
          <p:cNvPr id="208927" name="Text Box 31"/>
          <p:cNvSpPr txBox="1">
            <a:spLocks noChangeArrowheads="1"/>
          </p:cNvSpPr>
          <p:nvPr/>
        </p:nvSpPr>
        <p:spPr bwMode="auto">
          <a:xfrm>
            <a:off x="641350" y="4181475"/>
            <a:ext cx="2171700" cy="2464394"/>
          </a:xfrm>
          <a:prstGeom prst="rect">
            <a:avLst/>
          </a:prstGeom>
          <a:noFill/>
          <a:ln w="9525">
            <a:noFill/>
            <a:round/>
            <a:headEnd/>
            <a:tailEnd/>
          </a:ln>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b="1" dirty="0" err="1">
                <a:solidFill>
                  <a:srgbClr val="1B06BA"/>
                </a:solidFill>
                <a:latin typeface="Times New Roman" pitchFamily="18" charset="0"/>
                <a:cs typeface="Times New Roman" pitchFamily="18" charset="0"/>
              </a:rPr>
              <a:t>Tại</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sao</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nước</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Việt</a:t>
            </a:r>
            <a:r>
              <a:rPr lang="en-US" sz="2200" b="1" dirty="0">
                <a:solidFill>
                  <a:srgbClr val="1B06BA"/>
                </a:solidFill>
                <a:latin typeface="Times New Roman" pitchFamily="18" charset="0"/>
                <a:cs typeface="Times New Roman" pitchFamily="18" charset="0"/>
              </a:rPr>
              <a:t> Nam </a:t>
            </a:r>
            <a:r>
              <a:rPr lang="en-US" sz="2200" b="1" dirty="0" err="1">
                <a:solidFill>
                  <a:srgbClr val="1B06BA"/>
                </a:solidFill>
                <a:latin typeface="Times New Roman" pitchFamily="18" charset="0"/>
                <a:cs typeface="Times New Roman" pitchFamily="18" charset="0"/>
              </a:rPr>
              <a:t>Dân</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chủ</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Cộng</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hòa</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lại</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sớm</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khắc</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phục</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được</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những</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khó</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khăn</a:t>
            </a:r>
            <a:r>
              <a:rPr lang="en-US" sz="2200" b="1" dirty="0">
                <a:solidFill>
                  <a:srgbClr val="1B06BA"/>
                </a:solidFill>
                <a:latin typeface="Times New Roman" pitchFamily="18" charset="0"/>
                <a:cs typeface="Times New Roman" pitchFamily="18" charset="0"/>
              </a:rPr>
              <a:t> </a:t>
            </a:r>
            <a:r>
              <a:rPr lang="en-US" sz="2200" b="1" dirty="0" err="1">
                <a:solidFill>
                  <a:srgbClr val="1B06BA"/>
                </a:solidFill>
                <a:latin typeface="Times New Roman" pitchFamily="18" charset="0"/>
                <a:cs typeface="Times New Roman" pitchFamily="18" charset="0"/>
              </a:rPr>
              <a:t>đó</a:t>
            </a:r>
            <a:r>
              <a:rPr lang="en-US" sz="2200" b="1" dirty="0">
                <a:solidFill>
                  <a:srgbClr val="1B06BA"/>
                </a:solidFill>
                <a:latin typeface="Times New Roman" pitchFamily="18" charset="0"/>
                <a:cs typeface="Times New Roman" pitchFamily="18" charset="0"/>
              </a:rPr>
              <a:t>?</a:t>
            </a:r>
          </a:p>
        </p:txBody>
      </p:sp>
      <p:sp>
        <p:nvSpPr>
          <p:cNvPr id="208928" name="Text Box 32"/>
          <p:cNvSpPr txBox="1">
            <a:spLocks noChangeArrowheads="1"/>
          </p:cNvSpPr>
          <p:nvPr/>
        </p:nvSpPr>
        <p:spPr bwMode="auto">
          <a:xfrm>
            <a:off x="3429000" y="4343400"/>
            <a:ext cx="5410200" cy="1571842"/>
          </a:xfrm>
          <a:prstGeom prst="rect">
            <a:avLst/>
          </a:prstGeom>
          <a:gradFill rotWithShape="0">
            <a:gsLst>
              <a:gs pos="0">
                <a:srgbClr val="EDEDED"/>
              </a:gs>
              <a:gs pos="100000">
                <a:srgbClr val="BCBCBC"/>
              </a:gs>
            </a:gsLst>
            <a:lin ang="5400000" scaled="1"/>
          </a:gradFill>
          <a:ln w="9360" cap="sq">
            <a:solidFill>
              <a:srgbClr val="000000"/>
            </a:solidFill>
            <a:miter lim="800000"/>
            <a:headEnd/>
            <a:tailEnd/>
          </a:ln>
          <a:effectLst>
            <a:outerShdw dist="20160" dir="5400000" algn="ctr" rotWithShape="0">
              <a:srgbClr val="000000">
                <a:alpha val="38034"/>
              </a:srgbClr>
            </a:outerShdw>
          </a:effectLst>
        </p:spPr>
        <p:txBody>
          <a:bodyPr lIns="90000" tIns="46800" rIns="90000" bIns="46800">
            <a:spAutoFit/>
          </a:bodyPr>
          <a:lstStyle/>
          <a:p>
            <a:pPr algn="just" defTabSz="449263">
              <a:buClr>
                <a:srgbClr val="0000FF"/>
              </a:buClr>
              <a:buSzPct val="10000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dirty="0">
                <a:solidFill>
                  <a:srgbClr val="0000FF"/>
                </a:solidFill>
                <a:cs typeface="Times New Roman" pitchFamily="18" charset="0"/>
              </a:rPr>
              <a:t> </a:t>
            </a:r>
            <a:r>
              <a:rPr lang="en-US" sz="2400" b="1" dirty="0" err="1">
                <a:solidFill>
                  <a:srgbClr val="C00000"/>
                </a:solidFill>
                <a:latin typeface="Times New Roman" pitchFamily="18" charset="0"/>
                <a:cs typeface="Times New Roman" pitchFamily="18" charset="0"/>
              </a:rPr>
              <a:t>Sự</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lãnh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đạo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tài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tình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sáng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suốt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Đảng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Chủ</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tịch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Hồ</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Chí</a:t>
            </a:r>
            <a:r>
              <a:rPr lang="en-US" sz="2400" b="1" dirty="0">
                <a:solidFill>
                  <a:srgbClr val="C00000"/>
                </a:solidFill>
                <a:latin typeface="Times New Roman" pitchFamily="18" charset="0"/>
                <a:cs typeface="Times New Roman" pitchFamily="18" charset="0"/>
              </a:rPr>
              <a:t> Minh.</a:t>
            </a:r>
          </a:p>
          <a:p>
            <a:pPr algn="just" defTabSz="449263">
              <a:buClr>
                <a:srgbClr val="0000FF"/>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Tinh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thần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yêu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nước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đoàn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kết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nhân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dân</a:t>
            </a:r>
            <a:r>
              <a:rPr lang="en-US" sz="2400" b="1" dirty="0">
                <a:solidFill>
                  <a:srgbClr val="C00000"/>
                </a:solidFill>
                <a:latin typeface="Times New Roman" pitchFamily="18" charset="0"/>
                <a:cs typeface="Times New Roman" pitchFamily="18" charset="0"/>
              </a:rPr>
              <a:t> 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additive="repl">
                                        <p:cTn id="6" dur="1" fill="hold">
                                          <p:stCondLst>
                                            <p:cond delay="0"/>
                                          </p:stCondLst>
                                        </p:cTn>
                                        <p:tgtEl>
                                          <p:spTgt spid="208925"/>
                                        </p:tgtEl>
                                        <p:attrNameLst>
                                          <p:attrName>style.visibility</p:attrName>
                                        </p:attrNameLst>
                                      </p:cBhvr>
                                      <p:to>
                                        <p:strVal val="visible"/>
                                      </p:to>
                                    </p:set>
                                    <p:animEffect transition="in" filter="checkerboard(across)">
                                      <p:cBhvr additive="repl">
                                        <p:cTn id="7" dur="500"/>
                                        <p:tgtEl>
                                          <p:spTgt spid="2089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208927"/>
                                        </p:tgtEl>
                                        <p:attrNameLst>
                                          <p:attrName>style.visibility</p:attrName>
                                        </p:attrNameLst>
                                      </p:cBhvr>
                                      <p:to>
                                        <p:strVal val="visible"/>
                                      </p:to>
                                    </p:set>
                                    <p:animEffect transition="in" filter="box(in)">
                                      <p:cBhvr additive="repl">
                                        <p:cTn id="12" dur="500"/>
                                        <p:tgtEl>
                                          <p:spTgt spid="208927"/>
                                        </p:tgtEl>
                                      </p:cBhvr>
                                    </p:animEffect>
                                  </p:childTnLst>
                                </p:cTn>
                              </p:par>
                              <p:par>
                                <p:cTn id="13" presetID="4" presetClass="entr" presetSubtype="16" fill="hold" grpId="0" nodeType="withEffect">
                                  <p:stCondLst>
                                    <p:cond delay="0"/>
                                  </p:stCondLst>
                                  <p:childTnLst>
                                    <p:set>
                                      <p:cBhvr additive="repl">
                                        <p:cTn id="14" dur="1" fill="hold">
                                          <p:stCondLst>
                                            <p:cond delay="0"/>
                                          </p:stCondLst>
                                        </p:cTn>
                                        <p:tgtEl>
                                          <p:spTgt spid="208926"/>
                                        </p:tgtEl>
                                        <p:attrNameLst>
                                          <p:attrName>style.visibility</p:attrName>
                                        </p:attrNameLst>
                                      </p:cBhvr>
                                      <p:to>
                                        <p:strVal val="visible"/>
                                      </p:to>
                                    </p:set>
                                    <p:animEffect transition="in" filter="box(in)">
                                      <p:cBhvr additive="repl">
                                        <p:cTn id="15" dur="500"/>
                                        <p:tgtEl>
                                          <p:spTgt spid="20892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additive="repl">
                                        <p:cTn id="19" dur="1" fill="hold">
                                          <p:stCondLst>
                                            <p:cond delay="0"/>
                                          </p:stCondLst>
                                        </p:cTn>
                                        <p:tgtEl>
                                          <p:spTgt spid="208928"/>
                                        </p:tgtEl>
                                        <p:attrNameLst>
                                          <p:attrName>style.visibility</p:attrName>
                                        </p:attrNameLst>
                                      </p:cBhvr>
                                      <p:to>
                                        <p:strVal val="visible"/>
                                      </p:to>
                                    </p:set>
                                    <p:animEffect transition="in" filter="box(in)">
                                      <p:cBhvr additive="repl">
                                        <p:cTn id="20" dur="500"/>
                                        <p:tgtEl>
                                          <p:spTgt spid="20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7486"/>
            <a:ext cx="7924800" cy="2308324"/>
          </a:xfrm>
          <a:prstGeom prst="rect">
            <a:avLst/>
          </a:prstGeom>
        </p:spPr>
        <p:txBody>
          <a:bodyPr wrap="square">
            <a:spAutoFit/>
          </a:bodyPr>
          <a:lstStyle/>
          <a:p>
            <a:r>
              <a:rPr lang="en-US" sz="3200" dirty="0" smtClean="0">
                <a:latin typeface="Times New Roman" pitchFamily="18" charset="0"/>
                <a:cs typeface="Times New Roman" pitchFamily="18" charset="0"/>
              </a:rPr>
              <a:t>-  </a:t>
            </a:r>
            <a:r>
              <a:rPr lang="en-US" sz="3600" b="1" i="1" dirty="0" err="1">
                <a:latin typeface="Times New Roman" pitchFamily="18" charset="0"/>
                <a:cs typeface="Times New Roman" pitchFamily="18" charset="0"/>
              </a:rPr>
              <a:t>Mềm</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dẻo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linh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hoạt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đối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phó</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với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kẻ</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thù</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Tưởng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sai</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trấn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mạng</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3" name="Rectangle 2"/>
          <p:cNvSpPr/>
          <p:nvPr/>
        </p:nvSpPr>
        <p:spPr>
          <a:xfrm>
            <a:off x="472377" y="609600"/>
            <a:ext cx="5614037" cy="707886"/>
          </a:xfrm>
          <a:prstGeom prst="rect">
            <a:avLst/>
          </a:prstGeom>
        </p:spPr>
        <p:txBody>
          <a:bodyPr wrap="none">
            <a:spAutoFit/>
          </a:bodyPr>
          <a:lstStyle/>
          <a:p>
            <a:r>
              <a:rPr lang="en-US" sz="4000" b="1" dirty="0">
                <a:latin typeface="Times New Roman" pitchFamily="18" charset="0"/>
                <a:cs typeface="Times New Roman" pitchFamily="18" charset="0"/>
              </a:rPr>
              <a:t>3</a:t>
            </a:r>
            <a:r>
              <a:rPr lang="vi-VN" sz="4000" b="1" dirty="0">
                <a:latin typeface="Times New Roman" pitchFamily="18" charset="0"/>
                <a:cs typeface="Times New Roman" pitchFamily="18" charset="0"/>
              </a:rPr>
              <a:t>. Bảo vệ độc lập dân tộc</a:t>
            </a:r>
          </a:p>
        </p:txBody>
      </p:sp>
      <p:sp>
        <p:nvSpPr>
          <p:cNvPr id="4" name="Rectangle 3"/>
          <p:cNvSpPr/>
          <p:nvPr/>
        </p:nvSpPr>
        <p:spPr>
          <a:xfrm>
            <a:off x="152400" y="3962400"/>
            <a:ext cx="5562600" cy="2677656"/>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tóc</a:t>
            </a:r>
            <a:r>
              <a:rPr lang="en-US" sz="2800" dirty="0">
                <a:latin typeface="Times New Roman" pitchFamily="18" charset="0"/>
                <a:cs typeface="Times New Roman" pitchFamily="18" charset="0"/>
              </a:rPr>
              <a: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3505200"/>
            <a:ext cx="169545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1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barn(inVertical)">
                                      <p:cBhvr>
                                        <p:cTn id="15" dur="500"/>
                                        <p:tgtEl>
                                          <p:spTgt spid="2457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6B5EFCE-8080-455F-8BDE-E8B8A5A3E301}"/>
              </a:ext>
            </a:extLst>
          </p:cNvPr>
          <p:cNvSpPr/>
          <p:nvPr/>
        </p:nvSpPr>
        <p:spPr>
          <a:xfrm>
            <a:off x="228600" y="457200"/>
            <a:ext cx="8763000" cy="1661993"/>
          </a:xfrm>
          <a:prstGeom prst="rect">
            <a:avLst/>
          </a:prstGeom>
        </p:spPr>
        <p:txBody>
          <a:bodyPr wrap="square">
            <a:spAutoFit/>
          </a:bodyPr>
          <a:lstStyle/>
          <a:p>
            <a:r>
              <a:rPr lang="en-US" sz="2800" b="1" dirty="0">
                <a:latin typeface="+mj-lt"/>
              </a:rPr>
              <a:t>3</a:t>
            </a:r>
            <a:r>
              <a:rPr lang="vi-VN" sz="2800" b="1" dirty="0" smtClean="0">
                <a:latin typeface="+mj-lt"/>
              </a:rPr>
              <a:t>. </a:t>
            </a:r>
            <a:r>
              <a:rPr lang="vi-VN" sz="2800" b="1" dirty="0">
                <a:latin typeface="+mj-lt"/>
              </a:rPr>
              <a:t>Bảo vệ độc lập dân tộc</a:t>
            </a:r>
          </a:p>
          <a:p>
            <a:pPr marL="342900" indent="-342900">
              <a:buAutoNum type="alphaLcPeriod"/>
            </a:pPr>
            <a:r>
              <a:rPr lang="vi-VN" sz="2800" b="1" dirty="0">
                <a:latin typeface="+mj-lt"/>
              </a:rPr>
              <a:t>Nhân dân Nam Bộ kháng chiến chống thực dân</a:t>
            </a:r>
            <a:r>
              <a:rPr lang="en-US" sz="2800" b="1" dirty="0">
                <a:latin typeface="+mj-lt"/>
              </a:rPr>
              <a:t> </a:t>
            </a:r>
            <a:r>
              <a:rPr lang="vi-VN" sz="2800" b="1" dirty="0">
                <a:latin typeface="+mj-lt"/>
              </a:rPr>
              <a:t>Pháp trở lại xâm lược</a:t>
            </a:r>
            <a:endParaRPr lang="en-US" sz="2800" b="1" dirty="0">
              <a:latin typeface="+mj-lt"/>
            </a:endParaRPr>
          </a:p>
          <a:p>
            <a:endParaRPr lang="vi-VN" dirty="0"/>
          </a:p>
        </p:txBody>
      </p:sp>
      <p:pic>
        <p:nvPicPr>
          <p:cNvPr id="3" name="Picture 2">
            <a:extLst>
              <a:ext uri="{FF2B5EF4-FFF2-40B4-BE49-F238E27FC236}">
                <a16:creationId xmlns:a16="http://schemas.microsoft.com/office/drawing/2014/main" xmlns="" id="{C253077E-CAAC-4049-B1C5-7A2C629AE87E}"/>
              </a:ext>
            </a:extLst>
          </p:cNvPr>
          <p:cNvPicPr>
            <a:picLocks noChangeAspect="1"/>
          </p:cNvPicPr>
          <p:nvPr/>
        </p:nvPicPr>
        <p:blipFill>
          <a:blip r:embed="rId2"/>
          <a:stretch>
            <a:fillRect/>
          </a:stretch>
        </p:blipFill>
        <p:spPr>
          <a:xfrm>
            <a:off x="609600" y="1981200"/>
            <a:ext cx="5566130" cy="4586645"/>
          </a:xfrm>
          <a:prstGeom prst="rect">
            <a:avLst/>
          </a:prstGeom>
        </p:spPr>
      </p:pic>
      <p:sp>
        <p:nvSpPr>
          <p:cNvPr id="4" name="Rectangle 6">
            <a:extLst>
              <a:ext uri="{FF2B5EF4-FFF2-40B4-BE49-F238E27FC236}">
                <a16:creationId xmlns:a16="http://schemas.microsoft.com/office/drawing/2014/main" xmlns="" id="{E763AD1C-BAED-4D46-8AC7-77972E392A54}"/>
              </a:ext>
            </a:extLst>
          </p:cNvPr>
          <p:cNvSpPr>
            <a:spLocks noChangeArrowheads="1"/>
          </p:cNvSpPr>
          <p:nvPr/>
        </p:nvSpPr>
        <p:spPr bwMode="auto">
          <a:xfrm>
            <a:off x="6404330" y="2209800"/>
            <a:ext cx="25872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2000" i="1" dirty="0">
                <a:latin typeface="Times New Roman" panose="02020603050405020304" pitchFamily="18" charset="0"/>
              </a:rPr>
              <a:t>23/9/1945, THỰC DÂN PHÁP NỔ SÚNG Ở SÀI GÒN</a:t>
            </a:r>
          </a:p>
        </p:txBody>
      </p:sp>
    </p:spTree>
    <p:extLst>
      <p:ext uri="{BB962C8B-B14F-4D97-AF65-F5344CB8AC3E}">
        <p14:creationId xmlns:p14="http://schemas.microsoft.com/office/powerpoint/2010/main" val="5714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2600" y="533400"/>
            <a:ext cx="6629400" cy="3046988"/>
          </a:xfrm>
          <a:prstGeom prst="rect">
            <a:avLst/>
          </a:prstGeom>
        </p:spPr>
        <p:txBody>
          <a:bodyPr wrap="square">
            <a:spAutoFit/>
          </a:bodyPr>
          <a:lstStyle/>
          <a:p>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2. </a:t>
            </a:r>
            <a:r>
              <a:rPr lang="en-US" sz="3200" dirty="0" err="1">
                <a:latin typeface="Times New Roman" pitchFamily="18" charset="0"/>
                <a:cs typeface="Times New Roman" pitchFamily="18" charset="0"/>
              </a:rPr>
              <a:t>Khởi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lợi</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sgk</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trang</a:t>
            </a:r>
            <a:r>
              <a:rPr lang="en-US" sz="3200" dirty="0" smtClean="0">
                <a:latin typeface="Times New Roman" pitchFamily="18" charset="0"/>
                <a:cs typeface="Times New Roman" pitchFamily="18" charset="0"/>
              </a:rPr>
              <a:t> 94)</a:t>
            </a: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6705600"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5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960438"/>
            <a:ext cx="695325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089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228600" y="381000"/>
            <a:ext cx="8686800" cy="5791200"/>
          </a:xfrm>
          <a:prstGeom prst="rect">
            <a:avLst/>
          </a:prstGeom>
          <a:noFill/>
          <a:ln w="9360" cap="sq">
            <a:solidFill>
              <a:srgbClr val="0033CC"/>
            </a:solidFill>
            <a:miter lim="800000"/>
            <a:headEnd/>
            <a:tailEnd/>
          </a:ln>
        </p:spPr>
      </p:pic>
      <p:sp>
        <p:nvSpPr>
          <p:cNvPr id="7" name="Text Box 3"/>
          <p:cNvSpPr txBox="1">
            <a:spLocks noChangeArrowheads="1"/>
          </p:cNvSpPr>
          <p:nvPr/>
        </p:nvSpPr>
        <p:spPr bwMode="auto">
          <a:xfrm>
            <a:off x="1905000" y="6256399"/>
            <a:ext cx="6248400" cy="525401"/>
          </a:xfrm>
          <a:prstGeom prst="rect">
            <a:avLst/>
          </a:prstGeom>
          <a:noFill/>
          <a:ln w="9525">
            <a:noFill/>
            <a:round/>
            <a:headEnd/>
            <a:tailEnd/>
          </a:ln>
        </p:spPr>
        <p:txBody>
          <a:bodyPr wrap="square" lIns="90000" tIns="46800" rIns="90000" bIns="46800">
            <a:spAutoFit/>
          </a:bodyPr>
          <a:lstStyle/>
          <a:p>
            <a:pPr defTabSz="449263">
              <a:spcBef>
                <a:spcPts val="17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err="1">
                <a:solidFill>
                  <a:srgbClr val="0000FF"/>
                </a:solidFill>
                <a:latin typeface="Times New Roman" pitchFamily="18" charset="0"/>
                <a:cs typeface="Times New Roman" pitchFamily="18" charset="0"/>
              </a:rPr>
              <a:t>Quân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Gòn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1945</a:t>
            </a:r>
          </a:p>
        </p:txBody>
      </p:sp>
    </p:spTree>
    <p:extLst>
      <p:ext uri="{BB962C8B-B14F-4D97-AF65-F5344CB8AC3E}">
        <p14:creationId xmlns:p14="http://schemas.microsoft.com/office/powerpoint/2010/main" val="28999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by="(-#ppt_w*2)" calcmode="lin" valueType="num">
                                      <p:cBhvr rctx="PPT">
                                        <p:cTn id="12" dur="500" autoRev="1" fill="hold">
                                          <p:stCondLst>
                                            <p:cond delay="0"/>
                                          </p:stCondLst>
                                        </p:cTn>
                                        <p:tgtEl>
                                          <p:spTgt spid="7"/>
                                        </p:tgtEl>
                                        <p:attrNameLst>
                                          <p:attrName>ppt_w</p:attrName>
                                        </p:attrNameLst>
                                      </p:cBhvr>
                                    </p:anim>
                                    <p:anim by="(#ppt_w*0.50)" calcmode="lin" valueType="num">
                                      <p:cBhvr>
                                        <p:cTn id="13" dur="500" decel="50000" autoRev="1" fill="hold">
                                          <p:stCondLst>
                                            <p:cond delay="0"/>
                                          </p:stCondLst>
                                        </p:cTn>
                                        <p:tgtEl>
                                          <p:spTgt spid="7"/>
                                        </p:tgtEl>
                                        <p:attrNameLst>
                                          <p:attrName>ppt_x</p:attrName>
                                        </p:attrNameLst>
                                      </p:cBhvr>
                                    </p:anim>
                                    <p:anim from="(-#ppt_h/2)" to="(#ppt_y)" calcmode="lin" valueType="num">
                                      <p:cBhvr>
                                        <p:cTn id="14" dur="1000" fill="hold">
                                          <p:stCondLst>
                                            <p:cond delay="0"/>
                                          </p:stCondLst>
                                        </p:cTn>
                                        <p:tgtEl>
                                          <p:spTgt spid="7"/>
                                        </p:tgtEl>
                                        <p:attrNameLst>
                                          <p:attrName>ppt_y</p:attrName>
                                        </p:attrNameLst>
                                      </p:cBhvr>
                                    </p:anim>
                                    <p:animRot by="21600000">
                                      <p:cBhvr>
                                        <p:cTn id="15"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in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 y="228600"/>
            <a:ext cx="8839200" cy="5802868"/>
          </a:xfrm>
          <a:prstGeom prst="rect">
            <a:avLst/>
          </a:prstGeom>
          <a:ln w="38100">
            <a:solidFill>
              <a:schemeClr val="tx1"/>
            </a:solidFill>
            <a:miter lim="800000"/>
            <a:headEnd/>
            <a:tailEnd/>
          </a:ln>
        </p:spPr>
      </p:pic>
      <p:sp>
        <p:nvSpPr>
          <p:cNvPr id="3" name="Text Box 9"/>
          <p:cNvSpPr txBox="1">
            <a:spLocks noChangeArrowheads="1"/>
          </p:cNvSpPr>
          <p:nvPr/>
        </p:nvSpPr>
        <p:spPr bwMode="auto">
          <a:xfrm>
            <a:off x="152400" y="6183868"/>
            <a:ext cx="883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buFontTx/>
              <a:buNone/>
            </a:pPr>
            <a:r>
              <a:rPr lang="vi-VN" altLang="vi-VN" sz="2000" b="1" dirty="0">
                <a:solidFill>
                  <a:schemeClr val="tx1"/>
                </a:solidFill>
                <a:latin typeface="Arial" pitchFamily="34" charset="0"/>
              </a:rPr>
              <a:t>Cả nước biểu tình ủng hộ Nam bộ</a:t>
            </a:r>
            <a:endParaRPr lang="en-US" altLang="vi-VN" sz="2000" b="1" dirty="0">
              <a:solidFill>
                <a:schemeClr val="tx1"/>
              </a:solidFill>
              <a:latin typeface="Arial" pitchFamily="34" charset="0"/>
            </a:endParaRPr>
          </a:p>
        </p:txBody>
      </p:sp>
    </p:spTree>
    <p:extLst>
      <p:ext uri="{BB962C8B-B14F-4D97-AF65-F5344CB8AC3E}">
        <p14:creationId xmlns:p14="http://schemas.microsoft.com/office/powerpoint/2010/main" val="37067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Content Placeholder 3" descr="1563067282_1">
            <a:extLst>
              <a:ext uri="{FF2B5EF4-FFF2-40B4-BE49-F238E27FC236}">
                <a16:creationId xmlns:a16="http://schemas.microsoft.com/office/drawing/2014/main" xmlns="" id="{E04F00A8-F42F-4FC4-96DF-22FDE941D80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09600"/>
            <a:ext cx="8305800" cy="44767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Rectangle 4">
            <a:extLst>
              <a:ext uri="{FF2B5EF4-FFF2-40B4-BE49-F238E27FC236}">
                <a16:creationId xmlns:a16="http://schemas.microsoft.com/office/drawing/2014/main" xmlns="" id="{7CE3D5D7-E9F5-468B-9F74-9073EC8538BD}"/>
              </a:ext>
            </a:extLst>
          </p:cNvPr>
          <p:cNvSpPr>
            <a:spLocks noChangeArrowheads="1"/>
          </p:cNvSpPr>
          <p:nvPr/>
        </p:nvSpPr>
        <p:spPr bwMode="auto">
          <a:xfrm>
            <a:off x="704557" y="5410200"/>
            <a:ext cx="77348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r>
              <a:rPr lang="en-US" altLang="en-US" sz="2000" dirty="0" err="1">
                <a:solidFill>
                  <a:srgbClr val="0000FF"/>
                </a:solidFill>
                <a:latin typeface="Times New Roman" panose="02020603050405020304" pitchFamily="18" charset="0"/>
              </a:rPr>
              <a:t>Nón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và</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chông</a:t>
            </a:r>
            <a:r>
              <a:rPr lang="en-US" altLang="en-US" sz="2000" dirty="0">
                <a:solidFill>
                  <a:srgbClr val="0000FF"/>
                </a:solidFill>
                <a:latin typeface="Times New Roman" panose="02020603050405020304" pitchFamily="18" charset="0"/>
              </a:rPr>
              <a:t> - </a:t>
            </a:r>
            <a:r>
              <a:rPr lang="en-US" altLang="en-US" sz="2000" dirty="0" err="1">
                <a:solidFill>
                  <a:srgbClr val="0000FF"/>
                </a:solidFill>
                <a:latin typeface="Times New Roman" panose="02020603050405020304" pitchFamily="18" charset="0"/>
              </a:rPr>
              <a:t>những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vũ</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khí</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đánh</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giặc</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của</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nhân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dân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miền</a:t>
            </a:r>
            <a:r>
              <a:rPr lang="en-US" altLang="en-US" sz="2000" dirty="0">
                <a:solidFill>
                  <a:srgbClr val="0000FF"/>
                </a:solidFill>
                <a:latin typeface="Times New Roman" panose="02020603050405020304" pitchFamily="18" charset="0"/>
              </a:rPr>
              <a:t> Nam </a:t>
            </a:r>
            <a:r>
              <a:rPr lang="en-US" altLang="en-US" sz="2000" dirty="0" err="1">
                <a:solidFill>
                  <a:srgbClr val="0000FF"/>
                </a:solidFill>
                <a:latin typeface="Times New Roman" panose="02020603050405020304" pitchFamily="18" charset="0"/>
              </a:rPr>
              <a:t>trong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những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ngày</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đầu</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kháng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chiến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vào</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tháng</a:t>
            </a:r>
            <a:r>
              <a:rPr lang="en-US" altLang="en-US" sz="2000" dirty="0">
                <a:solidFill>
                  <a:srgbClr val="0000FF"/>
                </a:solidFill>
                <a:latin typeface="Times New Roman" panose="02020603050405020304" pitchFamily="18" charset="0"/>
              </a:rPr>
              <a:t> 9 </a:t>
            </a:r>
            <a:r>
              <a:rPr lang="en-US" altLang="en-US" sz="2000" dirty="0" err="1">
                <a:solidFill>
                  <a:srgbClr val="0000FF"/>
                </a:solidFill>
                <a:latin typeface="Times New Roman" panose="02020603050405020304" pitchFamily="18" charset="0"/>
              </a:rPr>
              <a:t>năm</a:t>
            </a:r>
            <a:r>
              <a:rPr lang="en-US" altLang="en-US" sz="2000" dirty="0">
                <a:solidFill>
                  <a:srgbClr val="0000FF"/>
                </a:solidFill>
                <a:latin typeface="Times New Roman" panose="02020603050405020304" pitchFamily="18" charset="0"/>
              </a:rPr>
              <a:t> 1945.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87C601-DB30-468B-B9D5-DBF9ABE8094D}"/>
              </a:ext>
            </a:extLst>
          </p:cNvPr>
          <p:cNvPicPr>
            <a:picLocks noChangeAspect="1"/>
          </p:cNvPicPr>
          <p:nvPr/>
        </p:nvPicPr>
        <p:blipFill>
          <a:blip r:embed="rId2"/>
          <a:stretch>
            <a:fillRect/>
          </a:stretch>
        </p:blipFill>
        <p:spPr>
          <a:xfrm>
            <a:off x="495300" y="457200"/>
            <a:ext cx="8153400" cy="5639289"/>
          </a:xfrm>
          <a:prstGeom prst="rect">
            <a:avLst/>
          </a:prstGeom>
        </p:spPr>
      </p:pic>
      <p:sp>
        <p:nvSpPr>
          <p:cNvPr id="5" name="Rectangle 5">
            <a:extLst>
              <a:ext uri="{FF2B5EF4-FFF2-40B4-BE49-F238E27FC236}">
                <a16:creationId xmlns:a16="http://schemas.microsoft.com/office/drawing/2014/main" xmlns="" id="{8612CEC4-10CC-43DA-8F36-B9CDCDF1B612}"/>
              </a:ext>
            </a:extLst>
          </p:cNvPr>
          <p:cNvSpPr>
            <a:spLocks noChangeArrowheads="1"/>
          </p:cNvSpPr>
          <p:nvPr/>
        </p:nvSpPr>
        <p:spPr bwMode="auto">
          <a:xfrm>
            <a:off x="2286000" y="61722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err="1">
                <a:solidFill>
                  <a:srgbClr val="0000FF"/>
                </a:solidFill>
                <a:latin typeface="Times New Roman" panose="02020603050405020304" pitchFamily="18" charset="0"/>
              </a:rPr>
              <a:t>Tất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tuyền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tuyến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Miền</a:t>
            </a:r>
            <a:r>
              <a:rPr lang="en-US" altLang="en-US" sz="2400" dirty="0">
                <a:solidFill>
                  <a:srgbClr val="0000FF"/>
                </a:solidFill>
                <a:latin typeface="Times New Roman" panose="02020603050405020304" pitchFamily="18" charset="0"/>
              </a:rPr>
              <a:t> Nam</a:t>
            </a:r>
          </a:p>
        </p:txBody>
      </p:sp>
    </p:spTree>
    <p:extLst>
      <p:ext uri="{BB962C8B-B14F-4D97-AF65-F5344CB8AC3E}">
        <p14:creationId xmlns:p14="http://schemas.microsoft.com/office/powerpoint/2010/main" val="6014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6B5EFCE-8080-455F-8BDE-E8B8A5A3E301}"/>
              </a:ext>
            </a:extLst>
          </p:cNvPr>
          <p:cNvSpPr/>
          <p:nvPr/>
        </p:nvSpPr>
        <p:spPr>
          <a:xfrm>
            <a:off x="228600" y="457200"/>
            <a:ext cx="8763000" cy="46782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rPr>
              <a:t>3</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Bảo vệ độc lập dân tộc</a:t>
            </a:r>
          </a:p>
          <a:p>
            <a:pPr marL="342900" marR="0" lvl="0" indent="-342900" algn="l" defTabSz="914400" rtl="0" eaLnBrk="1" fontAlgn="auto" latinLnBrk="0" hangingPunct="1">
              <a:lnSpc>
                <a:spcPct val="100000"/>
              </a:lnSpc>
              <a:spcBef>
                <a:spcPts val="0"/>
              </a:spcBef>
              <a:spcAft>
                <a:spcPts val="0"/>
              </a:spcAft>
              <a:buClrTx/>
              <a:buSzTx/>
              <a:buFontTx/>
              <a:buAutoNum type="alphaLcPeriod"/>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Nhân dân Nam Bộ kháng chiến chống thực dân</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Pháp trở lại xâm lược</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Đêm 22 rạng 23. 9.1945, Pháp đánh úp trụ sở UBND</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Nam Bộ, mở đầu xâm lược trở lại nước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Nhân dân Nam bộ kháng chiến cùng với sự ủng hộ của cả nước</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 thất bại bước đầu kế hoạch đánh nhanh thắng nhanh của Pháp, ta có thời gian chuẩn bị về mọi mặt cho kháng chiến lâu dài và tạo thế ổn định ở phía bắc.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35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A74F81A-4904-4647-8831-25907FF83D80}"/>
              </a:ext>
            </a:extLst>
          </p:cNvPr>
          <p:cNvSpPr/>
          <p:nvPr/>
        </p:nvSpPr>
        <p:spPr>
          <a:xfrm>
            <a:off x="163581" y="309829"/>
            <a:ext cx="6673558" cy="800219"/>
          </a:xfrm>
          <a:prstGeom prst="rect">
            <a:avLst/>
          </a:prstGeom>
        </p:spPr>
        <p:txBody>
          <a:bodyPr wrap="none">
            <a:spAutoFit/>
          </a:bodyPr>
          <a:lstStyle/>
          <a:p>
            <a:r>
              <a:rPr lang="vi-VN" sz="2800" b="1" dirty="0">
                <a:latin typeface="+mj-lt"/>
              </a:rPr>
              <a:t>b. Đấu tranh chống quân Tưởng và tay sai</a:t>
            </a:r>
            <a:endParaRPr lang="en-US" sz="2800" b="1" dirty="0">
              <a:latin typeface="+mj-lt"/>
            </a:endParaRPr>
          </a:p>
          <a:p>
            <a:endParaRPr lang="vi-VN" dirty="0"/>
          </a:p>
        </p:txBody>
      </p:sp>
      <p:pic>
        <p:nvPicPr>
          <p:cNvPr id="4" name="Picture 3">
            <a:extLst>
              <a:ext uri="{FF2B5EF4-FFF2-40B4-BE49-F238E27FC236}">
                <a16:creationId xmlns:a16="http://schemas.microsoft.com/office/drawing/2014/main" xmlns="" id="{C512056C-F002-4D72-9214-DB4E7837A469}"/>
              </a:ext>
            </a:extLst>
          </p:cNvPr>
          <p:cNvPicPr>
            <a:picLocks noChangeAspect="1"/>
          </p:cNvPicPr>
          <p:nvPr/>
        </p:nvPicPr>
        <p:blipFill>
          <a:blip r:embed="rId2"/>
          <a:stretch>
            <a:fillRect/>
          </a:stretch>
        </p:blipFill>
        <p:spPr>
          <a:xfrm>
            <a:off x="304800" y="1128316"/>
            <a:ext cx="8016618" cy="5421027"/>
          </a:xfrm>
          <a:prstGeom prst="rect">
            <a:avLst/>
          </a:prstGeom>
        </p:spPr>
      </p:pic>
    </p:spTree>
    <p:extLst>
      <p:ext uri="{BB962C8B-B14F-4D97-AF65-F5344CB8AC3E}">
        <p14:creationId xmlns:p14="http://schemas.microsoft.com/office/powerpoint/2010/main" val="239166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84">
            <a:extLst>
              <a:ext uri="{FF2B5EF4-FFF2-40B4-BE49-F238E27FC236}">
                <a16:creationId xmlns:a16="http://schemas.microsoft.com/office/drawing/2014/main" xmlns="" id="{CC160460-4343-40F1-88B9-B6BCAFA597D4}"/>
              </a:ext>
            </a:extLst>
          </p:cNvPr>
          <p:cNvGraphicFramePr>
            <a:graphicFrameLocks noGrp="1"/>
          </p:cNvGraphicFramePr>
          <p:nvPr/>
        </p:nvGraphicFramePr>
        <p:xfrm>
          <a:off x="1314450" y="1143000"/>
          <a:ext cx="6457950" cy="3886201"/>
        </p:xfrm>
        <a:graphic>
          <a:graphicData uri="http://schemas.openxmlformats.org/drawingml/2006/table">
            <a:tbl>
              <a:tblPr/>
              <a:tblGrid>
                <a:gridCol w="1022075">
                  <a:extLst>
                    <a:ext uri="{9D8B030D-6E8A-4147-A177-3AD203B41FA5}">
                      <a16:colId xmlns:a16="http://schemas.microsoft.com/office/drawing/2014/main" xmlns="" val="20000"/>
                    </a:ext>
                  </a:extLst>
                </a:gridCol>
                <a:gridCol w="2831863">
                  <a:extLst>
                    <a:ext uri="{9D8B030D-6E8A-4147-A177-3AD203B41FA5}">
                      <a16:colId xmlns:a16="http://schemas.microsoft.com/office/drawing/2014/main" xmlns="" val="20001"/>
                    </a:ext>
                  </a:extLst>
                </a:gridCol>
                <a:gridCol w="2604012">
                  <a:extLst>
                    <a:ext uri="{9D8B030D-6E8A-4147-A177-3AD203B41FA5}">
                      <a16:colId xmlns:a16="http://schemas.microsoft.com/office/drawing/2014/main" xmlns="" val="20002"/>
                    </a:ext>
                  </a:extLst>
                </a:gridCol>
              </a:tblGrid>
              <a:tr h="665446">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a:t>
                      </a:r>
                      <a:r>
                        <a:rPr kumimoji="0" lang="vi-VN"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ới quân Tưởng</a:t>
                      </a:r>
                      <a:endParaRPr kumimoji="0" lang="vi-VN" sz="18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Với bọn phản cách mạng</a:t>
                      </a:r>
                      <a:endParaRPr kumimoji="0" lang="vi-VN" sz="1800" b="1" i="0" u="none" strike="noStrike" cap="none" normalizeH="0" baseline="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555309">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Biện pháp đối phó</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4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65446">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Nhận xét</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4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0000"/>
                        </a:solidFill>
                        <a:effectLst/>
                        <a:latin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84">
            <a:extLst>
              <a:ext uri="{FF2B5EF4-FFF2-40B4-BE49-F238E27FC236}">
                <a16:creationId xmlns:a16="http://schemas.microsoft.com/office/drawing/2014/main" xmlns="" id="{E761C5F2-6B46-43CB-A971-F1887C91F376}"/>
              </a:ext>
            </a:extLst>
          </p:cNvPr>
          <p:cNvGraphicFramePr>
            <a:graphicFrameLocks noGrp="1"/>
          </p:cNvGraphicFramePr>
          <p:nvPr/>
        </p:nvGraphicFramePr>
        <p:xfrm>
          <a:off x="1314450" y="1143000"/>
          <a:ext cx="6457950" cy="3580210"/>
        </p:xfrm>
        <a:graphic>
          <a:graphicData uri="http://schemas.openxmlformats.org/drawingml/2006/table">
            <a:tbl>
              <a:tblPr/>
              <a:tblGrid>
                <a:gridCol w="1022075">
                  <a:extLst>
                    <a:ext uri="{9D8B030D-6E8A-4147-A177-3AD203B41FA5}">
                      <a16:colId xmlns:a16="http://schemas.microsoft.com/office/drawing/2014/main" xmlns="" val="20000"/>
                    </a:ext>
                  </a:extLst>
                </a:gridCol>
                <a:gridCol w="2831863">
                  <a:extLst>
                    <a:ext uri="{9D8B030D-6E8A-4147-A177-3AD203B41FA5}">
                      <a16:colId xmlns:a16="http://schemas.microsoft.com/office/drawing/2014/main" xmlns="" val="20001"/>
                    </a:ext>
                  </a:extLst>
                </a:gridCol>
                <a:gridCol w="2604012">
                  <a:extLst>
                    <a:ext uri="{9D8B030D-6E8A-4147-A177-3AD203B41FA5}">
                      <a16:colId xmlns:a16="http://schemas.microsoft.com/office/drawing/2014/main" xmlns="" val="20002"/>
                    </a:ext>
                  </a:extLst>
                </a:gridCol>
              </a:tblGrid>
              <a:tr h="665467">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a:t>
                      </a:r>
                      <a:r>
                        <a:rPr kumimoji="0" lang="vi-VN"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ới quân Tưởng</a:t>
                      </a:r>
                      <a:endParaRPr kumimoji="0" lang="vi-VN" sz="1800" b="1" i="0" u="none" strike="noStrike" cap="none" normalizeH="0" baseline="0" dirty="0">
                        <a:ln>
                          <a:noFill/>
                        </a:ln>
                        <a:solidFill>
                          <a:srgbClr val="FF0000"/>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Với bọn phản cách mạng</a:t>
                      </a:r>
                      <a:endParaRPr kumimoji="0" lang="vi-VN" sz="1800" b="1" i="0" u="none" strike="noStrike" cap="none" normalizeH="0" baseline="0">
                        <a:ln>
                          <a:noFill/>
                        </a:ln>
                        <a:solidFill>
                          <a:srgbClr val="FF0000"/>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49276">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Biện pháp đối phó</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Ta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nhân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nhượng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1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số</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yêu</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sách</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về</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kinh</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tế</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chính</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trị</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như</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nhường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70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ghế</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trong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Quốc</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hội</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cung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cấp</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1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phần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lương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thực</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nhận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tiêu</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tiền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quan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kim</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quốc</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tệ</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Ban hành sắc lệnh trấn áp, lập tòa án xét xử.</a:t>
                      </a:r>
                      <a:endParaRPr kumimoji="0" lang="vi-VN" sz="1800" b="1" i="0" u="none" strike="noStrike" cap="none" normalizeH="0" baseline="0" dirty="0">
                        <a:ln>
                          <a:noFill/>
                        </a:ln>
                        <a:solidFill>
                          <a:schemeClr val="tx1">
                            <a:lumMod val="95000"/>
                            <a:lumOff val="5000"/>
                          </a:schemeClr>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65467">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Nhận xét</a:t>
                      </a:r>
                      <a:endParaRPr kumimoji="0" lang="en-US" sz="1800" b="1" i="0" u="none" strike="noStrike" cap="none" normalizeH="0" baseline="0" dirty="0">
                        <a:ln>
                          <a:noFill/>
                        </a:ln>
                        <a:solidFill>
                          <a:srgbClr val="FF0000"/>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Mềm</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dẻo</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nhân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rPr>
                        <a:t>nhượng</a:t>
                      </a:r>
                      <a:endParaRPr kumimoji="0" lang="vi-VN" sz="1800" b="1" i="0" u="none" strike="noStrike" cap="none" normalizeH="0" baseline="0" dirty="0">
                        <a:ln>
                          <a:noFill/>
                        </a:ln>
                        <a:solidFill>
                          <a:schemeClr val="tx1">
                            <a:lumMod val="95000"/>
                            <a:lumOff val="5000"/>
                          </a:schemeClr>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Font typeface="Times New Roman" panose="02020603050405020304" pitchFamily="18" charset="0"/>
                        <a:defRPr sz="2800" kern="1200">
                          <a:solidFill>
                            <a:schemeClr val="tx1"/>
                          </a:solidFill>
                          <a:latin typeface="Calibri" panose="020F0502020204030204" pitchFamily="34" charset="0"/>
                        </a:defRPr>
                      </a:lvl1pPr>
                      <a:lvl2pPr marL="457200" algn="l" defTabSz="914400" rtl="0" eaLnBrk="1" latinLnBrk="0" hangingPunct="1">
                        <a:spcBef>
                          <a:spcPct val="20000"/>
                        </a:spcBef>
                        <a:buFont typeface="Times New Roman" panose="02020603050405020304" pitchFamily="18" charset="0"/>
                        <a:defRPr sz="2400" kern="1200">
                          <a:solidFill>
                            <a:schemeClr val="tx1"/>
                          </a:solidFill>
                          <a:latin typeface="Calibri" panose="020F0502020204030204" pitchFamily="34" charset="0"/>
                        </a:defRPr>
                      </a:lvl2pPr>
                      <a:lvl3pPr marL="914400" algn="l" defTabSz="914400" rtl="0" eaLnBrk="1" latinLnBrk="0" hangingPunct="1">
                        <a:spcBef>
                          <a:spcPct val="20000"/>
                        </a:spcBef>
                        <a:buFont typeface="Times New Roman" panose="02020603050405020304" pitchFamily="18" charset="0"/>
                        <a:defRPr sz="2000" kern="1200">
                          <a:solidFill>
                            <a:schemeClr val="tx1"/>
                          </a:solidFill>
                          <a:latin typeface="Calibri" panose="020F0502020204030204" pitchFamily="34" charset="0"/>
                        </a:defRPr>
                      </a:lvl3pPr>
                      <a:lvl4pPr marL="13716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4pPr>
                      <a:lvl5pPr marL="1828800" algn="l" defTabSz="914400" rtl="0" eaLnBrk="1" latinLnBrk="0" hangingPunct="1">
                        <a:spcBef>
                          <a:spcPct val="20000"/>
                        </a:spcBef>
                        <a:buFont typeface="Times New Roman" panose="02020603050405020304" pitchFamily="18" charset="0"/>
                        <a:defRPr sz="1800" kern="1200">
                          <a:solidFill>
                            <a:schemeClr val="tx1"/>
                          </a:solidFill>
                          <a:latin typeface="Calibri" panose="020F0502020204030204" pitchFamily="34" charset="0"/>
                        </a:defRPr>
                      </a:lvl5pPr>
                      <a:lvl6pPr marL="22860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6pPr>
                      <a:lvl7pPr marL="27432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7pPr>
                      <a:lvl8pPr marL="32004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8pPr>
                      <a:lvl9pPr marL="3657600" algn="l" defTabSz="914400" rtl="0" eaLnBrk="1" fontAlgn="base" latinLnBrk="0" hangingPunct="1">
                        <a:spcBef>
                          <a:spcPct val="20000"/>
                        </a:spcBef>
                        <a:spcAft>
                          <a:spcPct val="0"/>
                        </a:spcAft>
                        <a:buFont typeface="Times New Roman" panose="02020603050405020304" pitchFamily="18" charset="0"/>
                        <a:defRPr sz="1800" kern="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Cứng</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rắn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kiên</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quyết</a:t>
                      </a:r>
                      <a:r>
                        <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kumimoji="0" lang="en-US" sz="1800" b="1" i="0" u="none" strike="noStrike" cap="none" normalizeH="0" baseline="0" dirty="0">
                        <a:ln>
                          <a:noFill/>
                        </a:ln>
                        <a:solidFill>
                          <a:schemeClr val="tx1">
                            <a:lumMod val="95000"/>
                            <a:lumOff val="5000"/>
                          </a:schemeClr>
                        </a:solidFill>
                        <a:effectLst/>
                        <a:latin typeface="Times New Roman" panose="02020603050405020304" pitchFamily="18" charset="0"/>
                      </a:endParaRPr>
                    </a:p>
                  </a:txBody>
                  <a:tcPr marL="68580" marR="68580" marT="34296" marB="342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3" name="Rectangle 2">
            <a:extLst>
              <a:ext uri="{FF2B5EF4-FFF2-40B4-BE49-F238E27FC236}">
                <a16:creationId xmlns:a16="http://schemas.microsoft.com/office/drawing/2014/main" xmlns="" id="{892F60B7-A788-40EE-841D-72106CD6597F}"/>
              </a:ext>
            </a:extLst>
          </p:cNvPr>
          <p:cNvSpPr>
            <a:spLocks noChangeArrowheads="1"/>
          </p:cNvSpPr>
          <p:nvPr/>
        </p:nvSpPr>
        <p:spPr bwMode="auto">
          <a:xfrm>
            <a:off x="1257300" y="4911328"/>
            <a:ext cx="662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defTabSz="685800" fontAlgn="base">
              <a:spcBef>
                <a:spcPct val="0"/>
              </a:spcBef>
              <a:spcAft>
                <a:spcPct val="0"/>
              </a:spcAft>
            </a:pPr>
            <a:r>
              <a:rPr lang="en-US" altLang="en-US" sz="1800" b="1">
                <a:solidFill>
                  <a:srgbClr val="FF0000"/>
                </a:solidFill>
              </a:rPr>
              <a:t>Làm thất bại âm mưu của Tưởng và tay sai, có điều kiện tập trung đánh Pháp.</a:t>
            </a:r>
          </a:p>
          <a:p>
            <a:pPr defTabSz="685800" fontAlgn="base">
              <a:spcBef>
                <a:spcPct val="0"/>
              </a:spcBef>
              <a:spcAft>
                <a:spcPct val="0"/>
              </a:spcAft>
            </a:pPr>
            <a:endParaRPr lang="en-US" altLang="en-US" sz="1200" b="1">
              <a:solidFill>
                <a:srgbClr val="0000FF"/>
              </a:solidFill>
            </a:endParaRPr>
          </a:p>
        </p:txBody>
      </p:sp>
      <p:sp>
        <p:nvSpPr>
          <p:cNvPr id="4" name="Right Arrow 3">
            <a:extLst>
              <a:ext uri="{FF2B5EF4-FFF2-40B4-BE49-F238E27FC236}">
                <a16:creationId xmlns:a16="http://schemas.microsoft.com/office/drawing/2014/main" xmlns="" id="{84E8CC97-6096-4D5A-B3CF-3FAA3F73E52F}"/>
              </a:ext>
            </a:extLst>
          </p:cNvPr>
          <p:cNvSpPr/>
          <p:nvPr/>
        </p:nvSpPr>
        <p:spPr>
          <a:xfrm>
            <a:off x="685800" y="5029200"/>
            <a:ext cx="4572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vi-VN" sz="150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A74F81A-4904-4647-8831-25907FF83D80}"/>
              </a:ext>
            </a:extLst>
          </p:cNvPr>
          <p:cNvSpPr/>
          <p:nvPr/>
        </p:nvSpPr>
        <p:spPr>
          <a:xfrm>
            <a:off x="163581" y="309829"/>
            <a:ext cx="8816837" cy="166199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Đấu tranh chống quân Tưởng và tay sai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Nhân nhượng một số quyến lợi về kinh tế, chính trị.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Kiên quyết trừng trị bọn tay sai, bảo vệ chủ quyền dân tộc.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DC3327D0-5A48-4B84-8845-6072AE28B8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71822"/>
            <a:ext cx="8001000" cy="84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5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62642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703762"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38400"/>
            <a:ext cx="4582886"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22571" y="5562600"/>
            <a:ext cx="990600" cy="369332"/>
          </a:xfrm>
          <a:prstGeom prst="rect">
            <a:avLst/>
          </a:prstGeom>
          <a:solidFill>
            <a:srgbClr val="FF0000"/>
          </a:solidFill>
        </p:spPr>
        <p:txBody>
          <a:bodyPr wrap="square" rtlCol="0">
            <a:spAutoFit/>
          </a:bodyPr>
          <a:lstStyle/>
          <a:p>
            <a:r>
              <a:rPr lang="en-US" dirty="0" err="1" smtClean="0">
                <a:solidFill>
                  <a:schemeClr val="bg1"/>
                </a:solidFill>
              </a:rPr>
              <a:t>Sài</a:t>
            </a:r>
            <a:r>
              <a:rPr lang="en-US" dirty="0" smtClean="0">
                <a:solidFill>
                  <a:schemeClr val="bg1"/>
                </a:solidFill>
              </a:rPr>
              <a:t> </a:t>
            </a:r>
            <a:r>
              <a:rPr lang="en-US" dirty="0" err="1" smtClean="0">
                <a:solidFill>
                  <a:schemeClr val="bg1"/>
                </a:solidFill>
              </a:rPr>
              <a:t>gòn</a:t>
            </a:r>
            <a:endParaRPr lang="en-US" dirty="0">
              <a:solidFill>
                <a:schemeClr val="bg1"/>
              </a:solidFill>
            </a:endParaRPr>
          </a:p>
        </p:txBody>
      </p:sp>
    </p:spTree>
    <p:extLst>
      <p:ext uri="{BB962C8B-B14F-4D97-AF65-F5344CB8AC3E}">
        <p14:creationId xmlns:p14="http://schemas.microsoft.com/office/powerpoint/2010/main" val="17199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arn(inVertical)">
                                      <p:cBhvr>
                                        <p:cTn id="7" dur="500"/>
                                        <p:tgtEl>
                                          <p:spTgt spid="256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29F208-6F4B-4653-A21B-836C1D3578E6}"/>
              </a:ext>
            </a:extLst>
          </p:cNvPr>
          <p:cNvSpPr/>
          <p:nvPr/>
        </p:nvSpPr>
        <p:spPr>
          <a:xfrm>
            <a:off x="228600" y="304800"/>
            <a:ext cx="8686800" cy="2523768"/>
          </a:xfrm>
          <a:prstGeom prst="rect">
            <a:avLst/>
          </a:prstGeom>
        </p:spPr>
        <p:txBody>
          <a:bodyPr wrap="square">
            <a:spAutoFit/>
          </a:bodyPr>
          <a:lstStyle/>
          <a:p>
            <a:r>
              <a:rPr lang="vi-VN" sz="2800" b="1" dirty="0">
                <a:latin typeface="+mj-lt"/>
              </a:rPr>
              <a:t>c. Hiệp định sơ bộ (6.3.1946) và Tạm ước Việt-Pháp  (14.9.1946)</a:t>
            </a:r>
            <a:endParaRPr lang="en-US" sz="2800" b="1" dirty="0">
              <a:latin typeface="+mj-lt"/>
            </a:endParaRPr>
          </a:p>
          <a:p>
            <a:r>
              <a:rPr lang="en-US" sz="2800" dirty="0">
                <a:latin typeface="+mj-lt"/>
              </a:rPr>
              <a:t>- </a:t>
            </a:r>
            <a:r>
              <a:rPr lang="vi-VN" sz="2800" dirty="0">
                <a:latin typeface="+mj-lt"/>
              </a:rPr>
              <a:t>28/2/1946 Pháp kí hiệp ước Hoa-Pháp</a:t>
            </a:r>
            <a:r>
              <a:rPr lang="en-US" sz="2800" dirty="0">
                <a:latin typeface="+mj-lt"/>
              </a:rPr>
              <a:t>.</a:t>
            </a:r>
          </a:p>
          <a:p>
            <a:r>
              <a:rPr lang="vi-VN" sz="2800" dirty="0">
                <a:latin typeface="+mj-lt"/>
              </a:rPr>
              <a:t>-</a:t>
            </a:r>
            <a:r>
              <a:rPr lang="en-US" sz="2800" dirty="0">
                <a:latin typeface="+mj-lt"/>
              </a:rPr>
              <a:t> </a:t>
            </a:r>
            <a:r>
              <a:rPr lang="vi-VN" sz="2800" dirty="0">
                <a:latin typeface="+mj-lt"/>
              </a:rPr>
              <a:t>6/3/1946 ta kí với Pháp Hiệp định sơ bộ</a:t>
            </a:r>
            <a:r>
              <a:rPr lang="en-US" sz="2800" dirty="0">
                <a:latin typeface="+mj-lt"/>
              </a:rPr>
              <a:t>.</a:t>
            </a:r>
            <a:endParaRPr lang="vi-VN" sz="2800" dirty="0">
              <a:latin typeface="+mj-lt"/>
            </a:endParaRPr>
          </a:p>
          <a:p>
            <a:endParaRPr lang="vi-VN" sz="2800" dirty="0">
              <a:latin typeface="+mj-lt"/>
            </a:endParaRPr>
          </a:p>
          <a:p>
            <a:endParaRPr lang="vi-VN"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5715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5643265"/>
            <a:ext cx="85344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i="1" dirty="0"/>
              <a:t>Chủ tịch Hồ Chí Minh và Sainteny (đứng giữa) đại diện Chính phủ Pháp cùng đại diện các nước Đồng minh nghe đọc văn bản Hiệp định Sơ bộ ngày 6-3-1946 trước khi ký kết. Ảnh: Nguyễn Bá Khoản</a:t>
            </a:r>
            <a:endParaRPr lang="en-US" dirty="0"/>
          </a:p>
        </p:txBody>
      </p:sp>
    </p:spTree>
    <p:extLst>
      <p:ext uri="{BB962C8B-B14F-4D97-AF65-F5344CB8AC3E}">
        <p14:creationId xmlns:p14="http://schemas.microsoft.com/office/powerpoint/2010/main" val="27587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8">
            <a:extLst>
              <a:ext uri="{FF2B5EF4-FFF2-40B4-BE49-F238E27FC236}">
                <a16:creationId xmlns:a16="http://schemas.microsoft.com/office/drawing/2014/main" xmlns="" id="{82A0EE59-24A4-4583-9AC3-E6802F34F73C}"/>
              </a:ext>
            </a:extLst>
          </p:cNvPr>
          <p:cNvSpPr txBox="1">
            <a:spLocks noChangeArrowheads="1"/>
          </p:cNvSpPr>
          <p:nvPr/>
        </p:nvSpPr>
        <p:spPr bwMode="auto">
          <a:xfrm>
            <a:off x="1200150" y="1714501"/>
            <a:ext cx="34861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vi-VN" sz="1350" b="1">
                <a:solidFill>
                  <a:prstClr val="white"/>
                </a:solidFill>
              </a:rPr>
              <a:t>IV-Nhân dân Nam Bộ kháng chiến chống thực dân Pháp trở lại xâm lược</a:t>
            </a:r>
          </a:p>
        </p:txBody>
      </p:sp>
      <p:sp>
        <p:nvSpPr>
          <p:cNvPr id="45059" name="Text Box 9">
            <a:extLst>
              <a:ext uri="{FF2B5EF4-FFF2-40B4-BE49-F238E27FC236}">
                <a16:creationId xmlns:a16="http://schemas.microsoft.com/office/drawing/2014/main" xmlns="" id="{656C9280-EF5B-4342-AD62-DAA802008178}"/>
              </a:ext>
            </a:extLst>
          </p:cNvPr>
          <p:cNvSpPr txBox="1">
            <a:spLocks noChangeArrowheads="1"/>
          </p:cNvSpPr>
          <p:nvPr/>
        </p:nvSpPr>
        <p:spPr bwMode="auto">
          <a:xfrm>
            <a:off x="1200150" y="2159794"/>
            <a:ext cx="34861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vi-VN" sz="1350" b="1">
                <a:solidFill>
                  <a:prstClr val="white"/>
                </a:solidFill>
              </a:rPr>
              <a:t>V-Đấu tranh chống quân Tưởng và bọn phản cách mạng</a:t>
            </a:r>
          </a:p>
        </p:txBody>
      </p:sp>
      <p:sp>
        <p:nvSpPr>
          <p:cNvPr id="45060" name="Text Box 10">
            <a:extLst>
              <a:ext uri="{FF2B5EF4-FFF2-40B4-BE49-F238E27FC236}">
                <a16:creationId xmlns:a16="http://schemas.microsoft.com/office/drawing/2014/main" xmlns="" id="{234795A5-643C-47C6-B9A9-C140BADC1505}"/>
              </a:ext>
            </a:extLst>
          </p:cNvPr>
          <p:cNvSpPr txBox="1">
            <a:spLocks noChangeArrowheads="1"/>
          </p:cNvSpPr>
          <p:nvPr/>
        </p:nvSpPr>
        <p:spPr bwMode="auto">
          <a:xfrm>
            <a:off x="1200150" y="2571751"/>
            <a:ext cx="34861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vi-VN" sz="1350" b="1">
                <a:solidFill>
                  <a:prstClr val="white"/>
                </a:solidFill>
              </a:rPr>
              <a:t>VI-Hiệp định sơ bộ (6-3-1946) và tạm ước Việt-Pháp (14-9-1946)</a:t>
            </a:r>
          </a:p>
        </p:txBody>
      </p:sp>
      <p:pic>
        <p:nvPicPr>
          <p:cNvPr id="54298" name="Picture 26" descr="images52096_1">
            <a:extLst>
              <a:ext uri="{FF2B5EF4-FFF2-40B4-BE49-F238E27FC236}">
                <a16:creationId xmlns:a16="http://schemas.microsoft.com/office/drawing/2014/main" xmlns="" id="{C09D86E4-DC02-4C64-9BD5-C1E761D03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910828"/>
            <a:ext cx="6915150" cy="446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9">
            <a:extLst>
              <a:ext uri="{FF2B5EF4-FFF2-40B4-BE49-F238E27FC236}">
                <a16:creationId xmlns:a16="http://schemas.microsoft.com/office/drawing/2014/main" xmlns="" id="{B32F4B31-1CE2-4A51-B40C-849B767940AB}"/>
              </a:ext>
            </a:extLst>
          </p:cNvPr>
          <p:cNvSpPr>
            <a:spLocks noChangeArrowheads="1"/>
          </p:cNvSpPr>
          <p:nvPr/>
        </p:nvSpPr>
        <p:spPr bwMode="auto">
          <a:xfrm>
            <a:off x="971550" y="5454253"/>
            <a:ext cx="7658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vi-VN" altLang="vi-VN" sz="1500">
                <a:solidFill>
                  <a:srgbClr val="FF0000"/>
                </a:solidFill>
                <a:latin typeface="Times New Roman" panose="02020603050405020304" pitchFamily="18" charset="0"/>
              </a:rPr>
              <a:t>Chủ tịch Hồ Chí Minh và Bộ trưởng Hải ngoại Pháp Marius Moutet </a:t>
            </a:r>
          </a:p>
          <a:p>
            <a:pPr algn="ctr" defTabSz="685800" fontAlgn="base">
              <a:lnSpc>
                <a:spcPct val="100000"/>
              </a:lnSpc>
              <a:spcBef>
                <a:spcPct val="0"/>
              </a:spcBef>
              <a:spcAft>
                <a:spcPct val="0"/>
              </a:spcAft>
              <a:buNone/>
            </a:pPr>
            <a:r>
              <a:rPr lang="vi-VN" altLang="vi-VN" sz="1500">
                <a:solidFill>
                  <a:srgbClr val="FF0000"/>
                </a:solidFill>
                <a:latin typeface="Times New Roman" panose="02020603050405020304" pitchFamily="18" charset="0"/>
              </a:rPr>
              <a:t>ký bản tạm ước Việt - Pháp ngày 14-9-1946</a:t>
            </a:r>
            <a:endParaRPr lang="en-US" altLang="vi-VN" sz="15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4298"/>
                                        </p:tgtEl>
                                        <p:attrNameLst>
                                          <p:attrName>style.visibility</p:attrName>
                                        </p:attrNameLst>
                                      </p:cBhvr>
                                      <p:to>
                                        <p:strVal val="visible"/>
                                      </p:to>
                                    </p:set>
                                    <p:animEffect transition="in" filter="checkerboard(across)">
                                      <p:cBhvr>
                                        <p:cTn id="7" dur="500"/>
                                        <p:tgtEl>
                                          <p:spTgt spid="54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54298"/>
                                        </p:tgtEl>
                                      </p:cBhvr>
                                    </p:animEffect>
                                    <p:set>
                                      <p:cBhvr>
                                        <p:cTn id="12" dur="1" fill="hold">
                                          <p:stCondLst>
                                            <p:cond delay="499"/>
                                          </p:stCondLst>
                                        </p:cTn>
                                        <p:tgtEl>
                                          <p:spTgt spid="54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7" name="Text Box 5"/>
          <p:cNvSpPr>
            <a:spLocks noGrp="1" noChangeArrowheads="1"/>
          </p:cNvSpPr>
          <p:nvPr>
            <p:ph type="body" idx="1"/>
          </p:nvPr>
        </p:nvSpPr>
        <p:spPr>
          <a:xfrm>
            <a:off x="0" y="228600"/>
            <a:ext cx="9144000" cy="6441996"/>
          </a:xfrm>
          <a:noFill/>
        </p:spPr>
        <p:txBody>
          <a:bodyPr/>
          <a:lstStyle/>
          <a:p>
            <a:pPr algn="ctr" eaLnBrk="1" hangingPunct="1">
              <a:spcBef>
                <a:spcPts val="0"/>
              </a:spcBef>
              <a:buClrTx/>
              <a:buSzTx/>
              <a:buFontTx/>
              <a:buNone/>
            </a:pPr>
            <a:endParaRPr lang="en-US" b="1" dirty="0">
              <a:solidFill>
                <a:srgbClr val="0000FF"/>
              </a:solidFill>
              <a:effectLst/>
            </a:endParaRPr>
          </a:p>
          <a:p>
            <a:pPr algn="ctr" eaLnBrk="1" hangingPunct="1">
              <a:spcBef>
                <a:spcPts val="0"/>
              </a:spcBef>
              <a:buClrTx/>
              <a:buSzTx/>
              <a:buFontTx/>
              <a:buNone/>
            </a:pPr>
            <a:r>
              <a:rPr lang="en-US" b="1" dirty="0">
                <a:solidFill>
                  <a:srgbClr val="0000FF"/>
                </a:solidFill>
                <a:effectLst/>
              </a:rPr>
              <a:t> </a:t>
            </a:r>
            <a:endParaRPr lang="en-US" sz="2800" b="1" dirty="0">
              <a:solidFill>
                <a:srgbClr val="0000FF"/>
              </a:solidFill>
              <a:effectLst/>
            </a:endParaRPr>
          </a:p>
          <a:p>
            <a:pPr eaLnBrk="1" hangingPunct="1">
              <a:spcBef>
                <a:spcPct val="50000"/>
              </a:spcBef>
              <a:buClrTx/>
              <a:buSzTx/>
              <a:buFontTx/>
              <a:buNone/>
            </a:pPr>
            <a:r>
              <a:rPr lang="en-US" sz="2000" b="1" i="1" dirty="0">
                <a:solidFill>
                  <a:srgbClr val="0000FF"/>
                </a:solidFill>
                <a:effectLst/>
              </a:rPr>
              <a:t>     </a:t>
            </a:r>
            <a:r>
              <a:rPr lang="en-US" sz="2400" b="1" i="1" dirty="0">
                <a:solidFill>
                  <a:srgbClr val="0000FF"/>
                </a:solidFill>
                <a:effectLst/>
              </a:rPr>
              <a:t>*</a:t>
            </a:r>
            <a:r>
              <a:rPr lang="en-US" sz="2400" b="1" i="1" dirty="0" err="1">
                <a:solidFill>
                  <a:srgbClr val="0000FF"/>
                </a:solidFill>
                <a:effectLst/>
              </a:rPr>
              <a:t>Hoàn</a:t>
            </a:r>
            <a:r>
              <a:rPr lang="en-US" sz="2400" b="1" i="1" dirty="0">
                <a:solidFill>
                  <a:srgbClr val="0000FF"/>
                </a:solidFill>
                <a:effectLst/>
              </a:rPr>
              <a:t> </a:t>
            </a:r>
            <a:r>
              <a:rPr lang="en-US" sz="2400" b="1" i="1" dirty="0" err="1">
                <a:solidFill>
                  <a:srgbClr val="0000FF"/>
                </a:solidFill>
                <a:effectLst/>
              </a:rPr>
              <a:t>cảnh</a:t>
            </a:r>
            <a:r>
              <a:rPr lang="en-US" sz="2400" b="1" i="1" dirty="0">
                <a:solidFill>
                  <a:srgbClr val="0000FF"/>
                </a:solidFill>
                <a:effectLst/>
              </a:rPr>
              <a:t>:</a:t>
            </a:r>
          </a:p>
          <a:p>
            <a:pPr eaLnBrk="1" hangingPunct="1">
              <a:spcBef>
                <a:spcPct val="50000"/>
              </a:spcBef>
              <a:buClrTx/>
              <a:buSzTx/>
              <a:buFontTx/>
              <a:buNone/>
            </a:pPr>
            <a:endParaRPr lang="en-US" dirty="0">
              <a:solidFill>
                <a:srgbClr val="0000FF"/>
              </a:solidFill>
              <a:effectLst/>
            </a:endParaRPr>
          </a:p>
        </p:txBody>
      </p:sp>
      <p:sp>
        <p:nvSpPr>
          <p:cNvPr id="289799" name="Text Box 7"/>
          <p:cNvSpPr txBox="1">
            <a:spLocks noChangeArrowheads="1"/>
          </p:cNvSpPr>
          <p:nvPr/>
        </p:nvSpPr>
        <p:spPr bwMode="auto">
          <a:xfrm>
            <a:off x="228600" y="2057400"/>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50000"/>
              </a:spcBef>
              <a:spcAft>
                <a:spcPct val="0"/>
              </a:spcAft>
            </a:pPr>
            <a:r>
              <a:rPr lang="en-US" sz="2400" dirty="0">
                <a:solidFill>
                  <a:srgbClr val="0000FF"/>
                </a:solidFill>
              </a:rPr>
              <a:t> - </a:t>
            </a:r>
            <a:r>
              <a:rPr lang="en-US" sz="2400" dirty="0" err="1">
                <a:solidFill>
                  <a:srgbClr val="0000FF"/>
                </a:solidFill>
              </a:rPr>
              <a:t>Tưởng</a:t>
            </a:r>
            <a:r>
              <a:rPr lang="en-US" sz="2400" dirty="0">
                <a:solidFill>
                  <a:srgbClr val="0000FF"/>
                </a:solidFill>
              </a:rPr>
              <a:t> </a:t>
            </a:r>
            <a:r>
              <a:rPr lang="en-US" sz="2400" dirty="0" err="1">
                <a:solidFill>
                  <a:srgbClr val="0000FF"/>
                </a:solidFill>
              </a:rPr>
              <a:t>Giới</a:t>
            </a:r>
            <a:r>
              <a:rPr lang="en-US" sz="2400" dirty="0">
                <a:solidFill>
                  <a:srgbClr val="0000FF"/>
                </a:solidFill>
              </a:rPr>
              <a:t> </a:t>
            </a:r>
            <a:r>
              <a:rPr lang="en-US" sz="2400" dirty="0" err="1">
                <a:solidFill>
                  <a:srgbClr val="0000FF"/>
                </a:solidFill>
              </a:rPr>
              <a:t>Thạch</a:t>
            </a:r>
            <a:r>
              <a:rPr lang="en-US" sz="2400" dirty="0">
                <a:solidFill>
                  <a:srgbClr val="0000FF"/>
                </a:solidFill>
              </a:rPr>
              <a:t> </a:t>
            </a:r>
            <a:r>
              <a:rPr lang="en-US" sz="2400" dirty="0" err="1">
                <a:solidFill>
                  <a:srgbClr val="0000FF"/>
                </a:solidFill>
              </a:rPr>
              <a:t>và</a:t>
            </a:r>
            <a:r>
              <a:rPr lang="en-US" sz="2400" dirty="0">
                <a:solidFill>
                  <a:srgbClr val="0000FF"/>
                </a:solidFill>
              </a:rPr>
              <a:t> </a:t>
            </a:r>
            <a:r>
              <a:rPr lang="en-US" sz="2400" dirty="0" err="1">
                <a:solidFill>
                  <a:srgbClr val="0000FF"/>
                </a:solidFill>
              </a:rPr>
              <a:t>Pháp</a:t>
            </a:r>
            <a:r>
              <a:rPr lang="en-US" sz="2400" dirty="0">
                <a:solidFill>
                  <a:srgbClr val="0000FF"/>
                </a:solidFill>
              </a:rPr>
              <a:t> </a:t>
            </a:r>
            <a:r>
              <a:rPr lang="en-US" sz="2400" dirty="0" err="1">
                <a:solidFill>
                  <a:srgbClr val="0000FF"/>
                </a:solidFill>
              </a:rPr>
              <a:t>kí</a:t>
            </a:r>
            <a:r>
              <a:rPr lang="en-US" sz="2400" dirty="0">
                <a:solidFill>
                  <a:srgbClr val="0000FF"/>
                </a:solidFill>
              </a:rPr>
              <a:t> </a:t>
            </a:r>
            <a:r>
              <a:rPr lang="en-US" sz="2400" dirty="0" err="1">
                <a:solidFill>
                  <a:srgbClr val="0000FF"/>
                </a:solidFill>
              </a:rPr>
              <a:t>Hiệp</a:t>
            </a:r>
            <a:r>
              <a:rPr lang="en-US" sz="2400" dirty="0">
                <a:solidFill>
                  <a:srgbClr val="0000FF"/>
                </a:solidFill>
              </a:rPr>
              <a:t> </a:t>
            </a:r>
            <a:r>
              <a:rPr lang="en-US" sz="2400" dirty="0" err="1">
                <a:solidFill>
                  <a:srgbClr val="0000FF"/>
                </a:solidFill>
              </a:rPr>
              <a:t>ước</a:t>
            </a:r>
            <a:r>
              <a:rPr lang="en-US" sz="2400" dirty="0">
                <a:solidFill>
                  <a:srgbClr val="0000FF"/>
                </a:solidFill>
              </a:rPr>
              <a:t> </a:t>
            </a:r>
            <a:r>
              <a:rPr lang="en-US" sz="2400" dirty="0" err="1">
                <a:solidFill>
                  <a:srgbClr val="0000FF"/>
                </a:solidFill>
              </a:rPr>
              <a:t>Hoa</a:t>
            </a:r>
            <a:r>
              <a:rPr lang="en-US" sz="2400" dirty="0">
                <a:solidFill>
                  <a:srgbClr val="0000FF"/>
                </a:solidFill>
              </a:rPr>
              <a:t> - </a:t>
            </a:r>
            <a:r>
              <a:rPr lang="en-US" sz="2400" dirty="0" err="1">
                <a:solidFill>
                  <a:srgbClr val="0000FF"/>
                </a:solidFill>
              </a:rPr>
              <a:t>Pháp</a:t>
            </a:r>
            <a:r>
              <a:rPr lang="en-US" sz="2400" dirty="0">
                <a:solidFill>
                  <a:srgbClr val="0000FF"/>
                </a:solidFill>
              </a:rPr>
              <a:t>  (28 - 2 - 1946), </a:t>
            </a:r>
            <a:r>
              <a:rPr lang="en-US" sz="2400" dirty="0" err="1">
                <a:solidFill>
                  <a:srgbClr val="0000FF"/>
                </a:solidFill>
              </a:rPr>
              <a:t>bắt</a:t>
            </a:r>
            <a:r>
              <a:rPr lang="en-US" sz="2400" dirty="0">
                <a:solidFill>
                  <a:srgbClr val="0000FF"/>
                </a:solidFill>
              </a:rPr>
              <a:t> </a:t>
            </a:r>
            <a:r>
              <a:rPr lang="en-US" sz="2400" dirty="0" err="1">
                <a:solidFill>
                  <a:srgbClr val="0000FF"/>
                </a:solidFill>
              </a:rPr>
              <a:t>tay</a:t>
            </a:r>
            <a:r>
              <a:rPr lang="en-US" sz="2400" dirty="0">
                <a:solidFill>
                  <a:srgbClr val="0000FF"/>
                </a:solidFill>
              </a:rPr>
              <a:t> </a:t>
            </a:r>
            <a:r>
              <a:rPr lang="en-US" sz="2400" dirty="0" err="1">
                <a:solidFill>
                  <a:srgbClr val="0000FF"/>
                </a:solidFill>
              </a:rPr>
              <a:t>chống</a:t>
            </a:r>
            <a:r>
              <a:rPr lang="en-US" sz="2400" dirty="0">
                <a:solidFill>
                  <a:srgbClr val="0000FF"/>
                </a:solidFill>
              </a:rPr>
              <a:t> </a:t>
            </a:r>
            <a:r>
              <a:rPr lang="en-US" sz="2400" dirty="0" err="1">
                <a:solidFill>
                  <a:srgbClr val="0000FF"/>
                </a:solidFill>
              </a:rPr>
              <a:t>phá</a:t>
            </a:r>
            <a:r>
              <a:rPr lang="en-US" sz="2400" dirty="0">
                <a:solidFill>
                  <a:srgbClr val="0000FF"/>
                </a:solidFill>
              </a:rPr>
              <a:t> </a:t>
            </a:r>
            <a:r>
              <a:rPr lang="en-US" sz="2400" dirty="0" err="1">
                <a:solidFill>
                  <a:srgbClr val="0000FF"/>
                </a:solidFill>
              </a:rPr>
              <a:t>cách</a:t>
            </a:r>
            <a:r>
              <a:rPr lang="en-US" sz="2400" dirty="0">
                <a:solidFill>
                  <a:srgbClr val="0000FF"/>
                </a:solidFill>
              </a:rPr>
              <a:t> </a:t>
            </a:r>
            <a:r>
              <a:rPr lang="en-US" sz="2400" dirty="0" err="1">
                <a:solidFill>
                  <a:srgbClr val="0000FF"/>
                </a:solidFill>
              </a:rPr>
              <a:t>mạng</a:t>
            </a:r>
            <a:r>
              <a:rPr lang="en-US" sz="2400" dirty="0">
                <a:solidFill>
                  <a:srgbClr val="0000FF"/>
                </a:solidFill>
              </a:rPr>
              <a:t> </a:t>
            </a:r>
            <a:r>
              <a:rPr lang="en-US" sz="2400" dirty="0" err="1">
                <a:solidFill>
                  <a:srgbClr val="0000FF"/>
                </a:solidFill>
              </a:rPr>
              <a:t>nước</a:t>
            </a:r>
            <a:r>
              <a:rPr lang="en-US" sz="2400" dirty="0">
                <a:solidFill>
                  <a:srgbClr val="0000FF"/>
                </a:solidFill>
              </a:rPr>
              <a:t> ta. </a:t>
            </a:r>
          </a:p>
        </p:txBody>
      </p:sp>
      <p:sp>
        <p:nvSpPr>
          <p:cNvPr id="289800" name="Text Box 8"/>
          <p:cNvSpPr txBox="1">
            <a:spLocks noChangeArrowheads="1"/>
          </p:cNvSpPr>
          <p:nvPr/>
        </p:nvSpPr>
        <p:spPr bwMode="auto">
          <a:xfrm>
            <a:off x="228600" y="28956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50000"/>
              </a:spcBef>
              <a:spcAft>
                <a:spcPct val="0"/>
              </a:spcAft>
            </a:pPr>
            <a:r>
              <a:rPr lang="fr-FR" sz="2400" dirty="0">
                <a:solidFill>
                  <a:srgbClr val="0000FF"/>
                </a:solidFill>
                <a:latin typeface="Arial" charset="0"/>
              </a:rPr>
              <a:t>- </a:t>
            </a:r>
            <a:r>
              <a:rPr lang="fr-FR" sz="2400" dirty="0" err="1">
                <a:solidFill>
                  <a:srgbClr val="0000FF"/>
                </a:solidFill>
              </a:rPr>
              <a:t>Ngày</a:t>
            </a:r>
            <a:r>
              <a:rPr lang="fr-FR" sz="2400" dirty="0">
                <a:solidFill>
                  <a:srgbClr val="0000FF"/>
                </a:solidFill>
              </a:rPr>
              <a:t> 6-3-1946, </a:t>
            </a:r>
            <a:r>
              <a:rPr lang="fr-FR" sz="2400" dirty="0" err="1">
                <a:solidFill>
                  <a:srgbClr val="0000FF"/>
                </a:solidFill>
              </a:rPr>
              <a:t>Chủ</a:t>
            </a:r>
            <a:r>
              <a:rPr lang="fr-FR" sz="2400" dirty="0">
                <a:solidFill>
                  <a:srgbClr val="0000FF"/>
                </a:solidFill>
              </a:rPr>
              <a:t> </a:t>
            </a:r>
            <a:r>
              <a:rPr lang="fr-FR" sz="2400" dirty="0" err="1">
                <a:solidFill>
                  <a:srgbClr val="0000FF"/>
                </a:solidFill>
              </a:rPr>
              <a:t>tịch</a:t>
            </a:r>
            <a:r>
              <a:rPr lang="fr-FR" sz="2400" dirty="0">
                <a:solidFill>
                  <a:srgbClr val="0000FF"/>
                </a:solidFill>
              </a:rPr>
              <a:t> </a:t>
            </a:r>
            <a:r>
              <a:rPr lang="fr-FR" sz="2400" dirty="0" err="1">
                <a:solidFill>
                  <a:srgbClr val="0000FF"/>
                </a:solidFill>
              </a:rPr>
              <a:t>Hồ</a:t>
            </a:r>
            <a:r>
              <a:rPr lang="fr-FR" sz="2400" dirty="0">
                <a:solidFill>
                  <a:srgbClr val="0000FF"/>
                </a:solidFill>
              </a:rPr>
              <a:t> </a:t>
            </a:r>
            <a:r>
              <a:rPr lang="fr-FR" sz="2400" dirty="0" err="1">
                <a:solidFill>
                  <a:srgbClr val="0000FF"/>
                </a:solidFill>
              </a:rPr>
              <a:t>Chí</a:t>
            </a:r>
            <a:r>
              <a:rPr lang="fr-FR" sz="2400" dirty="0">
                <a:solidFill>
                  <a:srgbClr val="0000FF"/>
                </a:solidFill>
              </a:rPr>
              <a:t> Minh </a:t>
            </a:r>
            <a:r>
              <a:rPr lang="fr-FR" sz="2400" dirty="0" err="1">
                <a:solidFill>
                  <a:srgbClr val="0000FF"/>
                </a:solidFill>
              </a:rPr>
              <a:t>thay</a:t>
            </a:r>
            <a:r>
              <a:rPr lang="fr-FR" sz="2400" dirty="0">
                <a:solidFill>
                  <a:srgbClr val="0000FF"/>
                </a:solidFill>
              </a:rPr>
              <a:t> </a:t>
            </a:r>
            <a:r>
              <a:rPr lang="fr-FR" sz="2400" dirty="0" err="1">
                <a:solidFill>
                  <a:srgbClr val="0000FF"/>
                </a:solidFill>
              </a:rPr>
              <a:t>mặt</a:t>
            </a:r>
            <a:r>
              <a:rPr lang="fr-FR" sz="2400" dirty="0">
                <a:solidFill>
                  <a:srgbClr val="0000FF"/>
                </a:solidFill>
              </a:rPr>
              <a:t> </a:t>
            </a:r>
            <a:r>
              <a:rPr lang="fr-FR" sz="2400" dirty="0" err="1">
                <a:solidFill>
                  <a:srgbClr val="0000FF"/>
                </a:solidFill>
              </a:rPr>
              <a:t>Chính</a:t>
            </a:r>
            <a:r>
              <a:rPr lang="fr-FR" sz="2400" dirty="0">
                <a:solidFill>
                  <a:srgbClr val="0000FF"/>
                </a:solidFill>
              </a:rPr>
              <a:t> </a:t>
            </a:r>
            <a:r>
              <a:rPr lang="fr-FR" sz="2400" dirty="0" err="1">
                <a:solidFill>
                  <a:srgbClr val="0000FF"/>
                </a:solidFill>
              </a:rPr>
              <a:t>phủ</a:t>
            </a:r>
            <a:r>
              <a:rPr lang="fr-FR" sz="2400" dirty="0">
                <a:solidFill>
                  <a:srgbClr val="0000FF"/>
                </a:solidFill>
              </a:rPr>
              <a:t> ta </a:t>
            </a:r>
            <a:r>
              <a:rPr lang="fr-FR" sz="2400" dirty="0" err="1">
                <a:solidFill>
                  <a:srgbClr val="0000FF"/>
                </a:solidFill>
              </a:rPr>
              <a:t>kí</a:t>
            </a:r>
            <a:r>
              <a:rPr lang="fr-FR" sz="2400" dirty="0">
                <a:solidFill>
                  <a:srgbClr val="0000FF"/>
                </a:solidFill>
              </a:rPr>
              <a:t> </a:t>
            </a:r>
            <a:r>
              <a:rPr lang="fr-FR" sz="2400" dirty="0" err="1">
                <a:solidFill>
                  <a:srgbClr val="0000FF"/>
                </a:solidFill>
              </a:rPr>
              <a:t>với</a:t>
            </a:r>
            <a:r>
              <a:rPr lang="fr-FR" sz="2400" dirty="0">
                <a:solidFill>
                  <a:srgbClr val="0000FF"/>
                </a:solidFill>
              </a:rPr>
              <a:t> </a:t>
            </a:r>
            <a:r>
              <a:rPr lang="fr-FR" sz="2400" dirty="0" err="1">
                <a:solidFill>
                  <a:srgbClr val="0000FF"/>
                </a:solidFill>
              </a:rPr>
              <a:t>Pháp</a:t>
            </a:r>
            <a:r>
              <a:rPr lang="fr-FR" sz="2400" dirty="0">
                <a:solidFill>
                  <a:srgbClr val="0000FF"/>
                </a:solidFill>
              </a:rPr>
              <a:t> </a:t>
            </a:r>
            <a:r>
              <a:rPr lang="fr-FR" sz="2400" dirty="0" err="1">
                <a:solidFill>
                  <a:srgbClr val="0000FF"/>
                </a:solidFill>
              </a:rPr>
              <a:t>bản</a:t>
            </a:r>
            <a:r>
              <a:rPr lang="fr-FR" sz="2400" dirty="0">
                <a:solidFill>
                  <a:srgbClr val="0000FF"/>
                </a:solidFill>
              </a:rPr>
              <a:t> </a:t>
            </a:r>
            <a:r>
              <a:rPr lang="fr-FR" sz="2400" dirty="0" err="1">
                <a:solidFill>
                  <a:srgbClr val="0000FF"/>
                </a:solidFill>
              </a:rPr>
              <a:t>Hiệp</a:t>
            </a:r>
            <a:r>
              <a:rPr lang="fr-FR" sz="2400" dirty="0">
                <a:solidFill>
                  <a:srgbClr val="0000FF"/>
                </a:solidFill>
              </a:rPr>
              <a:t> </a:t>
            </a:r>
            <a:r>
              <a:rPr lang="fr-FR" sz="2400" dirty="0" err="1">
                <a:solidFill>
                  <a:srgbClr val="0000FF"/>
                </a:solidFill>
              </a:rPr>
              <a:t>định</a:t>
            </a:r>
            <a:r>
              <a:rPr lang="fr-FR" sz="2400" dirty="0">
                <a:solidFill>
                  <a:srgbClr val="0000FF"/>
                </a:solidFill>
              </a:rPr>
              <a:t> </a:t>
            </a:r>
            <a:r>
              <a:rPr lang="fr-FR" sz="2400" dirty="0" err="1">
                <a:solidFill>
                  <a:srgbClr val="0000FF"/>
                </a:solidFill>
              </a:rPr>
              <a:t>Sơ</a:t>
            </a:r>
            <a:r>
              <a:rPr lang="fr-FR" sz="2400" dirty="0">
                <a:solidFill>
                  <a:srgbClr val="0000FF"/>
                </a:solidFill>
              </a:rPr>
              <a:t> </a:t>
            </a:r>
            <a:r>
              <a:rPr lang="fr-FR" sz="2400" dirty="0" err="1">
                <a:solidFill>
                  <a:srgbClr val="0000FF"/>
                </a:solidFill>
              </a:rPr>
              <a:t>bộ</a:t>
            </a:r>
            <a:r>
              <a:rPr lang="fr-FR" sz="2400" dirty="0">
                <a:solidFill>
                  <a:srgbClr val="0000FF"/>
                </a:solidFill>
              </a:rPr>
              <a:t>.</a:t>
            </a:r>
            <a:endParaRPr lang="en-US" sz="2400" dirty="0">
              <a:solidFill>
                <a:srgbClr val="0000FF"/>
              </a:solidFill>
            </a:endParaRPr>
          </a:p>
        </p:txBody>
      </p:sp>
      <p:sp>
        <p:nvSpPr>
          <p:cNvPr id="289801" name="Text Box 9"/>
          <p:cNvSpPr txBox="1">
            <a:spLocks noChangeArrowheads="1"/>
          </p:cNvSpPr>
          <p:nvPr/>
        </p:nvSpPr>
        <p:spPr bwMode="auto">
          <a:xfrm>
            <a:off x="304800" y="3810000"/>
            <a:ext cx="312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50000"/>
              </a:spcBef>
              <a:spcAft>
                <a:spcPct val="0"/>
              </a:spcAft>
            </a:pPr>
            <a:r>
              <a:rPr lang="fr-FR" sz="2400" b="1" i="1" dirty="0">
                <a:solidFill>
                  <a:srgbClr val="0000FF"/>
                </a:solidFill>
                <a:latin typeface="Arial" charset="0"/>
              </a:rPr>
              <a:t>* </a:t>
            </a:r>
            <a:r>
              <a:rPr lang="fr-FR" sz="2400" b="1" i="1" dirty="0" err="1">
                <a:solidFill>
                  <a:srgbClr val="0000FF"/>
                </a:solidFill>
              </a:rPr>
              <a:t>Nội</a:t>
            </a:r>
            <a:r>
              <a:rPr lang="fr-FR" sz="2400" b="1" i="1" dirty="0">
                <a:solidFill>
                  <a:srgbClr val="0000FF"/>
                </a:solidFill>
              </a:rPr>
              <a:t> </a:t>
            </a:r>
            <a:r>
              <a:rPr lang="fr-FR" sz="2400" b="1" i="1" dirty="0" err="1">
                <a:solidFill>
                  <a:srgbClr val="0000FF"/>
                </a:solidFill>
              </a:rPr>
              <a:t>dung</a:t>
            </a:r>
            <a:r>
              <a:rPr lang="fr-FR" sz="2400" b="1" i="1" dirty="0">
                <a:solidFill>
                  <a:srgbClr val="0000FF"/>
                </a:solidFill>
              </a:rPr>
              <a:t> </a:t>
            </a:r>
            <a:r>
              <a:rPr lang="fr-FR" sz="2400" b="1" i="1" dirty="0" err="1">
                <a:solidFill>
                  <a:srgbClr val="0000FF"/>
                </a:solidFill>
              </a:rPr>
              <a:t>Hiệp</a:t>
            </a:r>
            <a:r>
              <a:rPr lang="fr-FR" sz="2400" b="1" i="1" dirty="0">
                <a:solidFill>
                  <a:srgbClr val="0000FF"/>
                </a:solidFill>
              </a:rPr>
              <a:t> </a:t>
            </a:r>
            <a:r>
              <a:rPr lang="fr-FR" sz="2400" b="1" i="1" dirty="0" err="1">
                <a:solidFill>
                  <a:srgbClr val="0000FF"/>
                </a:solidFill>
              </a:rPr>
              <a:t>định</a:t>
            </a:r>
            <a:r>
              <a:rPr lang="fr-FR" sz="2400" b="1" i="1" dirty="0">
                <a:solidFill>
                  <a:srgbClr val="0000FF"/>
                </a:solidFill>
              </a:rPr>
              <a:t>:</a:t>
            </a:r>
            <a:endParaRPr lang="en-US" sz="2400" b="1" i="1" dirty="0">
              <a:solidFill>
                <a:srgbClr val="0000FF"/>
              </a:solidFill>
            </a:endParaRPr>
          </a:p>
        </p:txBody>
      </p:sp>
      <p:sp>
        <p:nvSpPr>
          <p:cNvPr id="289802" name="Text Box 10"/>
          <p:cNvSpPr txBox="1">
            <a:spLocks noChangeArrowheads="1"/>
          </p:cNvSpPr>
          <p:nvPr/>
        </p:nvSpPr>
        <p:spPr bwMode="auto">
          <a:xfrm>
            <a:off x="228600" y="4343400"/>
            <a:ext cx="8991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0"/>
              </a:spcBef>
              <a:spcAft>
                <a:spcPct val="0"/>
              </a:spcAft>
            </a:pPr>
            <a:r>
              <a:rPr lang="fr-FR" sz="2200" dirty="0">
                <a:solidFill>
                  <a:srgbClr val="0000FF"/>
                </a:solidFill>
              </a:rPr>
              <a:t> - </a:t>
            </a:r>
            <a:r>
              <a:rPr lang="fr-FR" sz="2200" dirty="0" err="1">
                <a:solidFill>
                  <a:srgbClr val="0000FF"/>
                </a:solidFill>
              </a:rPr>
              <a:t>Chính</a:t>
            </a:r>
            <a:r>
              <a:rPr lang="fr-FR" sz="2200" dirty="0">
                <a:solidFill>
                  <a:srgbClr val="0000FF"/>
                </a:solidFill>
              </a:rPr>
              <a:t> </a:t>
            </a:r>
            <a:r>
              <a:rPr lang="fr-FR" sz="2200" dirty="0" err="1">
                <a:solidFill>
                  <a:srgbClr val="0000FF"/>
                </a:solidFill>
              </a:rPr>
              <a:t>phủ</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công</a:t>
            </a:r>
            <a:r>
              <a:rPr lang="fr-FR" sz="2200" dirty="0">
                <a:solidFill>
                  <a:srgbClr val="0000FF"/>
                </a:solidFill>
              </a:rPr>
              <a:t> </a:t>
            </a:r>
            <a:r>
              <a:rPr lang="fr-FR" sz="2200" dirty="0" err="1">
                <a:solidFill>
                  <a:srgbClr val="0000FF"/>
                </a:solidFill>
              </a:rPr>
              <a:t>nhận</a:t>
            </a:r>
            <a:r>
              <a:rPr lang="fr-FR" sz="2200" dirty="0">
                <a:solidFill>
                  <a:srgbClr val="0000FF"/>
                </a:solidFill>
              </a:rPr>
              <a:t> </a:t>
            </a:r>
            <a:r>
              <a:rPr lang="fr-FR" sz="2200" dirty="0" err="1">
                <a:solidFill>
                  <a:srgbClr val="0000FF"/>
                </a:solidFill>
              </a:rPr>
              <a:t>nước</a:t>
            </a:r>
            <a:r>
              <a:rPr lang="fr-FR" sz="2200" dirty="0">
                <a:solidFill>
                  <a:srgbClr val="0000FF"/>
                </a:solidFill>
              </a:rPr>
              <a:t> </a:t>
            </a:r>
            <a:r>
              <a:rPr lang="fr-FR" sz="2200" dirty="0" err="1">
                <a:solidFill>
                  <a:srgbClr val="0000FF"/>
                </a:solidFill>
              </a:rPr>
              <a:t>Việt</a:t>
            </a:r>
            <a:r>
              <a:rPr lang="fr-FR" sz="2200" dirty="0">
                <a:solidFill>
                  <a:srgbClr val="0000FF"/>
                </a:solidFill>
              </a:rPr>
              <a:t> Nam </a:t>
            </a:r>
            <a:r>
              <a:rPr lang="fr-FR" sz="2200" dirty="0" err="1">
                <a:solidFill>
                  <a:srgbClr val="0000FF"/>
                </a:solidFill>
              </a:rPr>
              <a:t>Dân</a:t>
            </a:r>
            <a:r>
              <a:rPr lang="fr-FR" sz="2200" dirty="0">
                <a:solidFill>
                  <a:srgbClr val="0000FF"/>
                </a:solidFill>
              </a:rPr>
              <a:t> </a:t>
            </a:r>
            <a:r>
              <a:rPr lang="fr-FR" sz="2200" dirty="0" err="1">
                <a:solidFill>
                  <a:srgbClr val="0000FF"/>
                </a:solidFill>
              </a:rPr>
              <a:t>chủ</a:t>
            </a:r>
            <a:r>
              <a:rPr lang="fr-FR" sz="2200" dirty="0">
                <a:solidFill>
                  <a:srgbClr val="0000FF"/>
                </a:solidFill>
              </a:rPr>
              <a:t> </a:t>
            </a:r>
            <a:r>
              <a:rPr lang="fr-FR" sz="2200" dirty="0" err="1">
                <a:solidFill>
                  <a:srgbClr val="0000FF"/>
                </a:solidFill>
              </a:rPr>
              <a:t>Cộng</a:t>
            </a:r>
            <a:r>
              <a:rPr lang="fr-FR" sz="2200" dirty="0">
                <a:solidFill>
                  <a:srgbClr val="0000FF"/>
                </a:solidFill>
              </a:rPr>
              <a:t> </a:t>
            </a:r>
            <a:r>
              <a:rPr lang="fr-FR" sz="2200" dirty="0" err="1">
                <a:solidFill>
                  <a:srgbClr val="0000FF"/>
                </a:solidFill>
              </a:rPr>
              <a:t>hoà</a:t>
            </a:r>
            <a:r>
              <a:rPr lang="fr-FR" sz="2200" dirty="0">
                <a:solidFill>
                  <a:srgbClr val="0000FF"/>
                </a:solidFill>
              </a:rPr>
              <a:t> là </a:t>
            </a:r>
            <a:r>
              <a:rPr lang="fr-FR" sz="2200" dirty="0" err="1">
                <a:solidFill>
                  <a:srgbClr val="0000FF"/>
                </a:solidFill>
              </a:rPr>
              <a:t>một</a:t>
            </a:r>
            <a:r>
              <a:rPr lang="fr-FR" sz="2200" dirty="0">
                <a:solidFill>
                  <a:srgbClr val="0000FF"/>
                </a:solidFill>
              </a:rPr>
              <a:t> </a:t>
            </a:r>
            <a:r>
              <a:rPr lang="fr-FR" sz="2200" dirty="0" err="1">
                <a:solidFill>
                  <a:srgbClr val="0000FF"/>
                </a:solidFill>
              </a:rPr>
              <a:t>quốc</a:t>
            </a:r>
            <a:r>
              <a:rPr lang="fr-FR" sz="2200" dirty="0">
                <a:solidFill>
                  <a:srgbClr val="0000FF"/>
                </a:solidFill>
              </a:rPr>
              <a:t> </a:t>
            </a:r>
            <a:r>
              <a:rPr lang="fr-FR" sz="2200" dirty="0" err="1">
                <a:solidFill>
                  <a:srgbClr val="0000FF"/>
                </a:solidFill>
              </a:rPr>
              <a:t>gia</a:t>
            </a:r>
            <a:r>
              <a:rPr lang="fr-FR" sz="2200" dirty="0">
                <a:solidFill>
                  <a:srgbClr val="0000FF"/>
                </a:solidFill>
              </a:rPr>
              <a:t> </a:t>
            </a:r>
            <a:r>
              <a:rPr lang="fr-FR" sz="2200" dirty="0" err="1">
                <a:solidFill>
                  <a:srgbClr val="0000FF"/>
                </a:solidFill>
              </a:rPr>
              <a:t>độc</a:t>
            </a:r>
            <a:r>
              <a:rPr lang="fr-FR" sz="2200" dirty="0">
                <a:solidFill>
                  <a:srgbClr val="0000FF"/>
                </a:solidFill>
              </a:rPr>
              <a:t> </a:t>
            </a:r>
            <a:r>
              <a:rPr lang="fr-FR" sz="2200" dirty="0" err="1">
                <a:solidFill>
                  <a:srgbClr val="0000FF"/>
                </a:solidFill>
              </a:rPr>
              <a:t>lập</a:t>
            </a:r>
            <a:r>
              <a:rPr lang="fr-FR" sz="2200" dirty="0">
                <a:solidFill>
                  <a:srgbClr val="0000FF"/>
                </a:solidFill>
              </a:rPr>
              <a:t>. </a:t>
            </a:r>
            <a:r>
              <a:rPr lang="fr-FR" sz="2200" dirty="0" err="1">
                <a:solidFill>
                  <a:srgbClr val="0000FF"/>
                </a:solidFill>
              </a:rPr>
              <a:t>Chính</a:t>
            </a:r>
            <a:r>
              <a:rPr lang="fr-FR" sz="2200" dirty="0">
                <a:solidFill>
                  <a:srgbClr val="0000FF"/>
                </a:solidFill>
              </a:rPr>
              <a:t> </a:t>
            </a:r>
            <a:r>
              <a:rPr lang="fr-FR" sz="2200" dirty="0" err="1">
                <a:solidFill>
                  <a:srgbClr val="0000FF"/>
                </a:solidFill>
              </a:rPr>
              <a:t>phủ</a:t>
            </a:r>
            <a:r>
              <a:rPr lang="fr-FR" sz="2200" dirty="0">
                <a:solidFill>
                  <a:srgbClr val="0000FF"/>
                </a:solidFill>
              </a:rPr>
              <a:t> ta </a:t>
            </a:r>
            <a:r>
              <a:rPr lang="fr-FR" sz="2200" dirty="0" err="1">
                <a:solidFill>
                  <a:srgbClr val="0000FF"/>
                </a:solidFill>
              </a:rPr>
              <a:t>cho</a:t>
            </a:r>
            <a:r>
              <a:rPr lang="fr-FR" sz="2200" dirty="0">
                <a:solidFill>
                  <a:srgbClr val="0000FF"/>
                </a:solidFill>
              </a:rPr>
              <a:t> </a:t>
            </a:r>
            <a:r>
              <a:rPr lang="fr-FR" sz="2200" dirty="0" err="1">
                <a:solidFill>
                  <a:srgbClr val="0000FF"/>
                </a:solidFill>
              </a:rPr>
              <a:t>quân</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vào</a:t>
            </a:r>
            <a:r>
              <a:rPr lang="fr-FR" sz="2200" dirty="0">
                <a:solidFill>
                  <a:srgbClr val="0000FF"/>
                </a:solidFill>
              </a:rPr>
              <a:t> </a:t>
            </a:r>
            <a:r>
              <a:rPr lang="fr-FR" sz="2200" dirty="0" err="1">
                <a:solidFill>
                  <a:srgbClr val="0000FF"/>
                </a:solidFill>
              </a:rPr>
              <a:t>miền</a:t>
            </a:r>
            <a:r>
              <a:rPr lang="fr-FR" sz="2200" dirty="0">
                <a:solidFill>
                  <a:srgbClr val="0000FF"/>
                </a:solidFill>
              </a:rPr>
              <a:t> </a:t>
            </a:r>
            <a:r>
              <a:rPr lang="fr-FR" sz="2200" dirty="0" err="1">
                <a:solidFill>
                  <a:srgbClr val="0000FF"/>
                </a:solidFill>
              </a:rPr>
              <a:t>Bắc</a:t>
            </a:r>
            <a:r>
              <a:rPr lang="fr-FR" sz="2200" dirty="0">
                <a:solidFill>
                  <a:srgbClr val="0000FF"/>
                </a:solidFill>
              </a:rPr>
              <a:t> </a:t>
            </a:r>
            <a:r>
              <a:rPr lang="fr-FR" sz="2200" dirty="0" err="1">
                <a:solidFill>
                  <a:srgbClr val="0000FF"/>
                </a:solidFill>
              </a:rPr>
              <a:t>thay</a:t>
            </a:r>
            <a:r>
              <a:rPr lang="fr-FR" sz="2200" dirty="0">
                <a:solidFill>
                  <a:srgbClr val="0000FF"/>
                </a:solidFill>
              </a:rPr>
              <a:t> </a:t>
            </a:r>
            <a:r>
              <a:rPr lang="fr-FR" sz="2200" dirty="0" err="1">
                <a:solidFill>
                  <a:srgbClr val="0000FF"/>
                </a:solidFill>
              </a:rPr>
              <a:t>quân</a:t>
            </a:r>
            <a:r>
              <a:rPr lang="fr-FR" sz="2200" dirty="0">
                <a:solidFill>
                  <a:srgbClr val="0000FF"/>
                </a:solidFill>
              </a:rPr>
              <a:t> </a:t>
            </a:r>
            <a:r>
              <a:rPr lang="fr-FR" sz="2200" dirty="0" err="1">
                <a:solidFill>
                  <a:srgbClr val="0000FF"/>
                </a:solidFill>
              </a:rPr>
              <a:t>Tưởng</a:t>
            </a:r>
            <a:r>
              <a:rPr lang="fr-FR" sz="2200" dirty="0">
                <a:solidFill>
                  <a:srgbClr val="0000FF"/>
                </a:solidFill>
              </a:rPr>
              <a:t> </a:t>
            </a:r>
            <a:r>
              <a:rPr lang="fr-FR" sz="2200" dirty="0" err="1">
                <a:solidFill>
                  <a:srgbClr val="0000FF"/>
                </a:solidFill>
              </a:rPr>
              <a:t>giải</a:t>
            </a:r>
            <a:r>
              <a:rPr lang="fr-FR" sz="2200" dirty="0">
                <a:solidFill>
                  <a:srgbClr val="0000FF"/>
                </a:solidFill>
              </a:rPr>
              <a:t> </a:t>
            </a:r>
            <a:r>
              <a:rPr lang="fr-FR" sz="2200" dirty="0" err="1">
                <a:solidFill>
                  <a:srgbClr val="0000FF"/>
                </a:solidFill>
              </a:rPr>
              <a:t>giáp</a:t>
            </a:r>
            <a:r>
              <a:rPr lang="fr-FR" sz="2200" dirty="0">
                <a:solidFill>
                  <a:srgbClr val="0000FF"/>
                </a:solidFill>
              </a:rPr>
              <a:t> </a:t>
            </a:r>
            <a:r>
              <a:rPr lang="fr-FR" sz="2200" dirty="0" err="1">
                <a:solidFill>
                  <a:srgbClr val="0000FF"/>
                </a:solidFill>
              </a:rPr>
              <a:t>quân</a:t>
            </a:r>
            <a:r>
              <a:rPr lang="fr-FR" sz="2200" dirty="0">
                <a:solidFill>
                  <a:srgbClr val="0000FF"/>
                </a:solidFill>
              </a:rPr>
              <a:t> </a:t>
            </a:r>
            <a:r>
              <a:rPr lang="fr-FR" sz="2200" dirty="0" err="1">
                <a:solidFill>
                  <a:srgbClr val="0000FF"/>
                </a:solidFill>
              </a:rPr>
              <a:t>Nhật</a:t>
            </a:r>
            <a:r>
              <a:rPr lang="fr-FR" sz="2200" dirty="0">
                <a:solidFill>
                  <a:srgbClr val="0000FF"/>
                </a:solidFill>
              </a:rPr>
              <a:t>. Hai </a:t>
            </a:r>
            <a:r>
              <a:rPr lang="fr-FR" sz="2200" dirty="0" err="1">
                <a:solidFill>
                  <a:srgbClr val="0000FF"/>
                </a:solidFill>
              </a:rPr>
              <a:t>bên</a:t>
            </a:r>
            <a:r>
              <a:rPr lang="fr-FR" sz="2200" dirty="0">
                <a:solidFill>
                  <a:srgbClr val="0000FF"/>
                </a:solidFill>
              </a:rPr>
              <a:t> </a:t>
            </a:r>
            <a:r>
              <a:rPr lang="fr-FR" sz="2200" dirty="0" err="1">
                <a:solidFill>
                  <a:srgbClr val="0000FF"/>
                </a:solidFill>
              </a:rPr>
              <a:t>thực</a:t>
            </a:r>
            <a:r>
              <a:rPr lang="fr-FR" sz="2200" dirty="0">
                <a:solidFill>
                  <a:srgbClr val="0000FF"/>
                </a:solidFill>
              </a:rPr>
              <a:t> </a:t>
            </a:r>
            <a:r>
              <a:rPr lang="fr-FR" sz="2200" dirty="0" err="1">
                <a:solidFill>
                  <a:srgbClr val="0000FF"/>
                </a:solidFill>
              </a:rPr>
              <a:t>hiện</a:t>
            </a:r>
            <a:r>
              <a:rPr lang="fr-FR" sz="2200" dirty="0">
                <a:solidFill>
                  <a:srgbClr val="0000FF"/>
                </a:solidFill>
              </a:rPr>
              <a:t> </a:t>
            </a:r>
            <a:r>
              <a:rPr lang="fr-FR" sz="2200" dirty="0" err="1">
                <a:solidFill>
                  <a:srgbClr val="0000FF"/>
                </a:solidFill>
              </a:rPr>
              <a:t>ngừng</a:t>
            </a:r>
            <a:r>
              <a:rPr lang="fr-FR" sz="2200" dirty="0">
                <a:solidFill>
                  <a:srgbClr val="0000FF"/>
                </a:solidFill>
              </a:rPr>
              <a:t> </a:t>
            </a:r>
            <a:r>
              <a:rPr lang="fr-FR" sz="2200" dirty="0" err="1">
                <a:solidFill>
                  <a:srgbClr val="0000FF"/>
                </a:solidFill>
              </a:rPr>
              <a:t>bắn</a:t>
            </a:r>
            <a:r>
              <a:rPr lang="fr-FR" sz="2200" dirty="0">
                <a:solidFill>
                  <a:srgbClr val="0000FF"/>
                </a:solidFill>
              </a:rPr>
              <a:t> </a:t>
            </a:r>
            <a:r>
              <a:rPr lang="fr-FR" sz="2200" dirty="0" err="1">
                <a:solidFill>
                  <a:srgbClr val="0000FF"/>
                </a:solidFill>
              </a:rPr>
              <a:t>ngay</a:t>
            </a:r>
            <a:r>
              <a:rPr lang="fr-FR" sz="2200" dirty="0">
                <a:solidFill>
                  <a:srgbClr val="0000FF"/>
                </a:solidFill>
              </a:rPr>
              <a:t> ở Nam </a:t>
            </a:r>
            <a:r>
              <a:rPr lang="fr-FR" sz="2200" dirty="0" err="1">
                <a:solidFill>
                  <a:srgbClr val="0000FF"/>
                </a:solidFill>
              </a:rPr>
              <a:t>Bộ</a:t>
            </a:r>
            <a:r>
              <a:rPr lang="fr-FR" sz="2200" dirty="0">
                <a:solidFill>
                  <a:srgbClr val="0000FF"/>
                </a:solidFill>
              </a:rPr>
              <a:t>.</a:t>
            </a:r>
            <a:endParaRPr lang="en-US" sz="2200" dirty="0">
              <a:solidFill>
                <a:srgbClr val="0000FF"/>
              </a:solidFill>
            </a:endParaRPr>
          </a:p>
        </p:txBody>
      </p:sp>
      <p:sp>
        <p:nvSpPr>
          <p:cNvPr id="289803" name="Text Box 11"/>
          <p:cNvSpPr txBox="1">
            <a:spLocks noChangeArrowheads="1"/>
          </p:cNvSpPr>
          <p:nvPr/>
        </p:nvSpPr>
        <p:spPr bwMode="auto">
          <a:xfrm>
            <a:off x="228600" y="5562600"/>
            <a:ext cx="8915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50000"/>
              </a:spcBef>
              <a:spcAft>
                <a:spcPct val="0"/>
              </a:spcAft>
            </a:pPr>
            <a:r>
              <a:rPr lang="fr-FR" sz="2200" dirty="0">
                <a:solidFill>
                  <a:srgbClr val="0000FF"/>
                </a:solidFill>
              </a:rPr>
              <a:t>- </a:t>
            </a:r>
            <a:r>
              <a:rPr lang="fr-FR" sz="2200" b="1" i="1" dirty="0">
                <a:solidFill>
                  <a:srgbClr val="0000FF"/>
                </a:solidFill>
              </a:rPr>
              <a:t>Ý </a:t>
            </a:r>
            <a:r>
              <a:rPr lang="fr-FR" sz="2200" b="1" i="1" dirty="0" err="1">
                <a:solidFill>
                  <a:srgbClr val="0000FF"/>
                </a:solidFill>
              </a:rPr>
              <a:t>nghĩa</a:t>
            </a:r>
            <a:r>
              <a:rPr lang="fr-FR" sz="2200" b="1" i="1" dirty="0">
                <a:solidFill>
                  <a:srgbClr val="0000FF"/>
                </a:solidFill>
              </a:rPr>
              <a:t> </a:t>
            </a:r>
            <a:r>
              <a:rPr lang="fr-FR" sz="2200" b="1" i="1" dirty="0" err="1">
                <a:solidFill>
                  <a:srgbClr val="0000FF"/>
                </a:solidFill>
              </a:rPr>
              <a:t>thắng</a:t>
            </a:r>
            <a:r>
              <a:rPr lang="fr-FR" sz="2200" b="1" i="1" dirty="0">
                <a:solidFill>
                  <a:srgbClr val="0000FF"/>
                </a:solidFill>
              </a:rPr>
              <a:t> </a:t>
            </a:r>
            <a:r>
              <a:rPr lang="fr-FR" sz="2200" b="1" i="1" dirty="0" err="1">
                <a:solidFill>
                  <a:srgbClr val="0000FF"/>
                </a:solidFill>
              </a:rPr>
              <a:t>lợi</a:t>
            </a:r>
            <a:r>
              <a:rPr lang="fr-FR" sz="2200" b="1" i="1" dirty="0">
                <a:solidFill>
                  <a:srgbClr val="0000FF"/>
                </a:solidFill>
              </a:rPr>
              <a:t> </a:t>
            </a:r>
            <a:r>
              <a:rPr lang="fr-FR" sz="2200" b="1" i="1" dirty="0" err="1">
                <a:solidFill>
                  <a:srgbClr val="0000FF"/>
                </a:solidFill>
              </a:rPr>
              <a:t>của</a:t>
            </a:r>
            <a:r>
              <a:rPr lang="fr-FR" sz="2200" b="1" i="1" dirty="0">
                <a:solidFill>
                  <a:srgbClr val="0000FF"/>
                </a:solidFill>
              </a:rPr>
              <a:t> </a:t>
            </a:r>
            <a:r>
              <a:rPr lang="fr-FR" sz="2200" b="1" i="1" dirty="0" err="1">
                <a:solidFill>
                  <a:srgbClr val="0000FF"/>
                </a:solidFill>
              </a:rPr>
              <a:t>Hiệp</a:t>
            </a:r>
            <a:r>
              <a:rPr lang="fr-FR" sz="2200" b="1" i="1" dirty="0">
                <a:solidFill>
                  <a:srgbClr val="0000FF"/>
                </a:solidFill>
              </a:rPr>
              <a:t> </a:t>
            </a:r>
            <a:r>
              <a:rPr lang="fr-FR" sz="2200" b="1" i="1" dirty="0" err="1">
                <a:solidFill>
                  <a:srgbClr val="0000FF"/>
                </a:solidFill>
              </a:rPr>
              <a:t>định</a:t>
            </a:r>
            <a:r>
              <a:rPr lang="fr-FR" sz="2200" b="1" i="1" dirty="0">
                <a:solidFill>
                  <a:srgbClr val="0000FF"/>
                </a:solidFill>
              </a:rPr>
              <a:t> </a:t>
            </a:r>
            <a:r>
              <a:rPr lang="fr-FR" sz="2200" b="1" i="1" dirty="0" err="1">
                <a:solidFill>
                  <a:srgbClr val="0000FF"/>
                </a:solidFill>
              </a:rPr>
              <a:t>Sơ</a:t>
            </a:r>
            <a:r>
              <a:rPr lang="fr-FR" sz="2200" b="1" i="1" dirty="0">
                <a:solidFill>
                  <a:srgbClr val="0000FF"/>
                </a:solidFill>
              </a:rPr>
              <a:t> </a:t>
            </a:r>
            <a:r>
              <a:rPr lang="fr-FR" sz="2200" b="1" i="1" dirty="0" err="1">
                <a:solidFill>
                  <a:srgbClr val="0000FF"/>
                </a:solidFill>
              </a:rPr>
              <a:t>bộ</a:t>
            </a:r>
            <a:r>
              <a:rPr lang="fr-FR" sz="2200" u="sng" dirty="0">
                <a:solidFill>
                  <a:srgbClr val="0000FF"/>
                </a:solidFill>
              </a:rPr>
              <a:t>:</a:t>
            </a:r>
            <a:r>
              <a:rPr lang="fr-FR" sz="2200" dirty="0">
                <a:solidFill>
                  <a:srgbClr val="0000FF"/>
                </a:solidFill>
              </a:rPr>
              <a:t> </a:t>
            </a:r>
            <a:r>
              <a:rPr lang="fr-FR" sz="2200" dirty="0" err="1">
                <a:solidFill>
                  <a:srgbClr val="0000FF"/>
                </a:solidFill>
              </a:rPr>
              <a:t>loại</a:t>
            </a:r>
            <a:r>
              <a:rPr lang="fr-FR" sz="2200" dirty="0">
                <a:solidFill>
                  <a:srgbClr val="0000FF"/>
                </a:solidFill>
              </a:rPr>
              <a:t> </a:t>
            </a:r>
            <a:r>
              <a:rPr lang="fr-FR" sz="2200" dirty="0" err="1">
                <a:solidFill>
                  <a:srgbClr val="0000FF"/>
                </a:solidFill>
              </a:rPr>
              <a:t>trừ</a:t>
            </a:r>
            <a:r>
              <a:rPr lang="fr-FR" sz="2200" dirty="0">
                <a:solidFill>
                  <a:srgbClr val="0000FF"/>
                </a:solidFill>
              </a:rPr>
              <a:t> </a:t>
            </a:r>
            <a:r>
              <a:rPr lang="fr-FR" sz="2200" dirty="0" err="1">
                <a:solidFill>
                  <a:srgbClr val="0000FF"/>
                </a:solidFill>
              </a:rPr>
              <a:t>bớt</a:t>
            </a:r>
            <a:r>
              <a:rPr lang="fr-FR" sz="2200" dirty="0">
                <a:solidFill>
                  <a:srgbClr val="0000FF"/>
                </a:solidFill>
              </a:rPr>
              <a:t> </a:t>
            </a:r>
            <a:r>
              <a:rPr lang="fr-FR" sz="2200" dirty="0" err="1">
                <a:solidFill>
                  <a:srgbClr val="0000FF"/>
                </a:solidFill>
              </a:rPr>
              <a:t>kẻ</a:t>
            </a:r>
            <a:r>
              <a:rPr lang="fr-FR" sz="2200" dirty="0">
                <a:solidFill>
                  <a:srgbClr val="0000FF"/>
                </a:solidFill>
              </a:rPr>
              <a:t> </a:t>
            </a:r>
            <a:r>
              <a:rPr lang="fr-FR" sz="2200" dirty="0" err="1">
                <a:solidFill>
                  <a:srgbClr val="0000FF"/>
                </a:solidFill>
              </a:rPr>
              <a:t>thù</a:t>
            </a:r>
            <a:r>
              <a:rPr lang="fr-FR" sz="2200" dirty="0">
                <a:solidFill>
                  <a:srgbClr val="0000FF"/>
                </a:solidFill>
              </a:rPr>
              <a:t>, </a:t>
            </a:r>
            <a:r>
              <a:rPr lang="fr-FR" sz="2200" dirty="0" err="1">
                <a:solidFill>
                  <a:srgbClr val="0000FF"/>
                </a:solidFill>
              </a:rPr>
              <a:t>tập</a:t>
            </a:r>
            <a:r>
              <a:rPr lang="fr-FR" sz="2200" dirty="0">
                <a:solidFill>
                  <a:srgbClr val="0000FF"/>
                </a:solidFill>
              </a:rPr>
              <a:t> </a:t>
            </a:r>
            <a:r>
              <a:rPr lang="fr-FR" sz="2200" dirty="0" err="1">
                <a:solidFill>
                  <a:srgbClr val="0000FF"/>
                </a:solidFill>
              </a:rPr>
              <a:t>trung</a:t>
            </a:r>
            <a:r>
              <a:rPr lang="fr-FR" sz="2200" dirty="0">
                <a:solidFill>
                  <a:srgbClr val="0000FF"/>
                </a:solidFill>
              </a:rPr>
              <a:t> </a:t>
            </a:r>
            <a:r>
              <a:rPr lang="fr-FR" sz="2200" dirty="0" err="1">
                <a:solidFill>
                  <a:srgbClr val="0000FF"/>
                </a:solidFill>
              </a:rPr>
              <a:t>lực</a:t>
            </a:r>
            <a:r>
              <a:rPr lang="fr-FR" sz="2200" dirty="0">
                <a:solidFill>
                  <a:srgbClr val="0000FF"/>
                </a:solidFill>
              </a:rPr>
              <a:t> </a:t>
            </a:r>
            <a:r>
              <a:rPr lang="fr-FR" sz="2200" dirty="0" err="1">
                <a:solidFill>
                  <a:srgbClr val="0000FF"/>
                </a:solidFill>
              </a:rPr>
              <a:t>lượng</a:t>
            </a:r>
            <a:r>
              <a:rPr lang="fr-FR" sz="2200" dirty="0">
                <a:solidFill>
                  <a:srgbClr val="0000FF"/>
                </a:solidFill>
              </a:rPr>
              <a:t> </a:t>
            </a:r>
            <a:r>
              <a:rPr lang="fr-FR" sz="2200" dirty="0" err="1">
                <a:solidFill>
                  <a:srgbClr val="0000FF"/>
                </a:solidFill>
              </a:rPr>
              <a:t>vào</a:t>
            </a:r>
            <a:r>
              <a:rPr lang="fr-FR" sz="2200" dirty="0">
                <a:solidFill>
                  <a:srgbClr val="0000FF"/>
                </a:solidFill>
              </a:rPr>
              <a:t> </a:t>
            </a:r>
            <a:r>
              <a:rPr lang="fr-FR" sz="2200" dirty="0" err="1">
                <a:solidFill>
                  <a:srgbClr val="0000FF"/>
                </a:solidFill>
              </a:rPr>
              <a:t>kẻ</a:t>
            </a:r>
            <a:r>
              <a:rPr lang="fr-FR" sz="2200" dirty="0">
                <a:solidFill>
                  <a:srgbClr val="0000FF"/>
                </a:solidFill>
              </a:rPr>
              <a:t> </a:t>
            </a:r>
            <a:r>
              <a:rPr lang="fr-FR" sz="2200" dirty="0" err="1">
                <a:solidFill>
                  <a:srgbClr val="0000FF"/>
                </a:solidFill>
              </a:rPr>
              <a:t>thù</a:t>
            </a:r>
            <a:r>
              <a:rPr lang="fr-FR" sz="2200" dirty="0">
                <a:solidFill>
                  <a:srgbClr val="0000FF"/>
                </a:solidFill>
              </a:rPr>
              <a:t> </a:t>
            </a:r>
            <a:r>
              <a:rPr lang="fr-FR" sz="2200" dirty="0" err="1">
                <a:solidFill>
                  <a:srgbClr val="0000FF"/>
                </a:solidFill>
              </a:rPr>
              <a:t>chính</a:t>
            </a:r>
            <a:r>
              <a:rPr lang="fr-FR" sz="2200" dirty="0">
                <a:solidFill>
                  <a:srgbClr val="0000FF"/>
                </a:solidFill>
              </a:rPr>
              <a:t> là </a:t>
            </a:r>
            <a:r>
              <a:rPr lang="fr-FR" sz="2200" dirty="0" err="1">
                <a:solidFill>
                  <a:srgbClr val="0000FF"/>
                </a:solidFill>
              </a:rPr>
              <a:t>thực</a:t>
            </a:r>
            <a:r>
              <a:rPr lang="fr-FR" sz="2200" dirty="0">
                <a:solidFill>
                  <a:srgbClr val="0000FF"/>
                </a:solidFill>
              </a:rPr>
              <a:t> </a:t>
            </a:r>
            <a:r>
              <a:rPr lang="fr-FR" sz="2200" dirty="0" err="1">
                <a:solidFill>
                  <a:srgbClr val="0000FF"/>
                </a:solidFill>
              </a:rPr>
              <a:t>dân</a:t>
            </a:r>
            <a:r>
              <a:rPr lang="fr-FR" sz="2200" dirty="0">
                <a:solidFill>
                  <a:srgbClr val="0000FF"/>
                </a:solidFill>
              </a:rPr>
              <a:t> </a:t>
            </a:r>
            <a:r>
              <a:rPr lang="fr-FR" sz="2200" dirty="0" err="1">
                <a:solidFill>
                  <a:srgbClr val="0000FF"/>
                </a:solidFill>
              </a:rPr>
              <a:t>Pháp</a:t>
            </a:r>
            <a:r>
              <a:rPr lang="fr-FR" sz="2200" dirty="0">
                <a:solidFill>
                  <a:srgbClr val="0000FF"/>
                </a:solidFill>
              </a:rPr>
              <a:t>-Ta </a:t>
            </a:r>
            <a:r>
              <a:rPr lang="fr-FR" sz="2200" dirty="0" err="1">
                <a:solidFill>
                  <a:srgbClr val="0000FF"/>
                </a:solidFill>
              </a:rPr>
              <a:t>có</a:t>
            </a:r>
            <a:r>
              <a:rPr lang="fr-FR" sz="2200" dirty="0">
                <a:solidFill>
                  <a:srgbClr val="0000FF"/>
                </a:solidFill>
              </a:rPr>
              <a:t> </a:t>
            </a:r>
            <a:r>
              <a:rPr lang="fr-FR" sz="2200" dirty="0" err="1">
                <a:solidFill>
                  <a:srgbClr val="0000FF"/>
                </a:solidFill>
              </a:rPr>
              <a:t>thêm</a:t>
            </a:r>
            <a:r>
              <a:rPr lang="fr-FR" sz="2200" dirty="0">
                <a:solidFill>
                  <a:srgbClr val="0000FF"/>
                </a:solidFill>
              </a:rPr>
              <a:t> </a:t>
            </a:r>
            <a:r>
              <a:rPr lang="fr-FR" sz="2200" dirty="0" err="1">
                <a:solidFill>
                  <a:srgbClr val="0000FF"/>
                </a:solidFill>
              </a:rPr>
              <a:t>thời</a:t>
            </a:r>
            <a:r>
              <a:rPr lang="fr-FR" sz="2200" dirty="0">
                <a:solidFill>
                  <a:srgbClr val="0000FF"/>
                </a:solidFill>
              </a:rPr>
              <a:t> </a:t>
            </a:r>
            <a:r>
              <a:rPr lang="fr-FR" sz="2200" dirty="0" err="1">
                <a:solidFill>
                  <a:srgbClr val="0000FF"/>
                </a:solidFill>
              </a:rPr>
              <a:t>gian</a:t>
            </a:r>
            <a:r>
              <a:rPr lang="fr-FR" sz="2200" dirty="0">
                <a:solidFill>
                  <a:srgbClr val="0000FF"/>
                </a:solidFill>
              </a:rPr>
              <a:t> </a:t>
            </a:r>
            <a:r>
              <a:rPr lang="fr-FR" sz="2200" dirty="0" err="1">
                <a:solidFill>
                  <a:srgbClr val="0000FF"/>
                </a:solidFill>
              </a:rPr>
              <a:t>cũng</a:t>
            </a:r>
            <a:r>
              <a:rPr lang="fr-FR" sz="2200" dirty="0">
                <a:solidFill>
                  <a:srgbClr val="0000FF"/>
                </a:solidFill>
              </a:rPr>
              <a:t> </a:t>
            </a:r>
            <a:r>
              <a:rPr lang="fr-FR" sz="2200" dirty="0" err="1">
                <a:solidFill>
                  <a:srgbClr val="0000FF"/>
                </a:solidFill>
              </a:rPr>
              <a:t>cố</a:t>
            </a:r>
            <a:r>
              <a:rPr lang="fr-FR" sz="2200" dirty="0">
                <a:solidFill>
                  <a:srgbClr val="0000FF"/>
                </a:solidFill>
              </a:rPr>
              <a:t> </a:t>
            </a:r>
            <a:r>
              <a:rPr lang="fr-FR" sz="2200" dirty="0" err="1">
                <a:solidFill>
                  <a:srgbClr val="0000FF"/>
                </a:solidFill>
              </a:rPr>
              <a:t>lực</a:t>
            </a:r>
            <a:r>
              <a:rPr lang="fr-FR" sz="2200" dirty="0">
                <a:solidFill>
                  <a:srgbClr val="0000FF"/>
                </a:solidFill>
              </a:rPr>
              <a:t> </a:t>
            </a:r>
            <a:r>
              <a:rPr lang="fr-FR" sz="2200" dirty="0" err="1">
                <a:solidFill>
                  <a:srgbClr val="0000FF"/>
                </a:solidFill>
              </a:rPr>
              <a:t>lượng</a:t>
            </a:r>
            <a:r>
              <a:rPr lang="fr-FR" sz="2200" dirty="0">
                <a:solidFill>
                  <a:srgbClr val="0000FF"/>
                </a:solidFill>
              </a:rPr>
              <a:t>.</a:t>
            </a:r>
            <a:endParaRPr lang="en-US" sz="2200" dirty="0">
              <a:solidFill>
                <a:srgbClr val="0000FF"/>
              </a:solidFill>
            </a:endParaRPr>
          </a:p>
        </p:txBody>
      </p:sp>
      <p:sp>
        <p:nvSpPr>
          <p:cNvPr id="2" name="Rectangle 1"/>
          <p:cNvSpPr/>
          <p:nvPr/>
        </p:nvSpPr>
        <p:spPr bwMode="auto">
          <a:xfrm>
            <a:off x="2971800" y="1371600"/>
            <a:ext cx="5943600" cy="5334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Times New Roman" pitchFamily="18" charset="0"/>
              </a:rPr>
              <a:t>Em</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hãy</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nêu</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hoàn</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cảnh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ra</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đời</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của</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Hiệp</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định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sơ</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bộ</a:t>
            </a:r>
            <a:r>
              <a:rPr kumimoji="0" lang="en-US" sz="2000" b="1" i="0" u="none" strike="noStrike" cap="none" normalizeH="0" dirty="0">
                <a:ln>
                  <a:noFill/>
                </a:ln>
                <a:solidFill>
                  <a:schemeClr val="bg1"/>
                </a:solidFill>
                <a:effectLst/>
                <a:latin typeface="Times New Roman" pitchFamily="18" charset="0"/>
              </a:rPr>
              <a:t> ?</a:t>
            </a:r>
            <a:endParaRPr kumimoji="0" lang="vi-VN" sz="2000" b="1" i="0" u="none" strike="noStrike" cap="none" normalizeH="0" baseline="0" dirty="0">
              <a:ln>
                <a:noFill/>
              </a:ln>
              <a:solidFill>
                <a:schemeClr val="bg1"/>
              </a:solidFill>
              <a:effectLst/>
              <a:latin typeface="Times New Roman" pitchFamily="18" charset="0"/>
            </a:endParaRPr>
          </a:p>
        </p:txBody>
      </p:sp>
      <p:sp>
        <p:nvSpPr>
          <p:cNvPr id="9" name="Rectangle 8"/>
          <p:cNvSpPr/>
          <p:nvPr/>
        </p:nvSpPr>
        <p:spPr bwMode="auto">
          <a:xfrm>
            <a:off x="3886200" y="3657600"/>
            <a:ext cx="2971800" cy="5334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Times New Roman" pitchFamily="18" charset="0"/>
              </a:rPr>
              <a:t>Nội</a:t>
            </a:r>
            <a:r>
              <a:rPr kumimoji="0" lang="en-US" sz="2000" b="1" i="0" u="none" strike="noStrike" cap="none" normalizeH="0" dirty="0">
                <a:ln>
                  <a:noFill/>
                </a:ln>
                <a:solidFill>
                  <a:schemeClr val="bg1"/>
                </a:solidFill>
                <a:effectLst/>
                <a:latin typeface="Times New Roman" pitchFamily="18" charset="0"/>
              </a:rPr>
              <a:t> dung </a:t>
            </a:r>
            <a:r>
              <a:rPr kumimoji="0" lang="en-US" sz="2000" b="1" i="0" u="none" strike="noStrike" cap="none" normalizeH="0" dirty="0" err="1">
                <a:ln>
                  <a:noFill/>
                </a:ln>
                <a:solidFill>
                  <a:schemeClr val="bg1"/>
                </a:solidFill>
                <a:effectLst/>
                <a:latin typeface="Times New Roman" pitchFamily="18" charset="0"/>
              </a:rPr>
              <a:t>của</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hiệp</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định</a:t>
            </a:r>
            <a:r>
              <a:rPr kumimoji="0" lang="en-US" sz="2000" b="1" i="0" u="none" strike="noStrike" cap="none" normalizeH="0" dirty="0">
                <a:ln>
                  <a:noFill/>
                </a:ln>
                <a:solidFill>
                  <a:schemeClr val="bg1"/>
                </a:solidFill>
                <a:effectLst/>
                <a:latin typeface="Times New Roman" pitchFamily="18" charset="0"/>
              </a:rPr>
              <a:t> ? </a:t>
            </a:r>
            <a:endParaRPr kumimoji="0" lang="vi-VN" sz="2000" b="1" i="0" u="none" strike="noStrike" cap="none" normalizeH="0" baseline="0" dirty="0">
              <a:ln>
                <a:noFill/>
              </a:ln>
              <a:solidFill>
                <a:schemeClr val="bg1"/>
              </a:solidFill>
              <a:effectLst/>
              <a:latin typeface="Times New Roman" pitchFamily="18" charset="0"/>
            </a:endParaRPr>
          </a:p>
        </p:txBody>
      </p:sp>
      <p:sp>
        <p:nvSpPr>
          <p:cNvPr id="10" name="Rectangle 9"/>
          <p:cNvSpPr/>
          <p:nvPr/>
        </p:nvSpPr>
        <p:spPr bwMode="auto">
          <a:xfrm>
            <a:off x="5486400" y="5486400"/>
            <a:ext cx="3581400" cy="5334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solidFill>
                  <a:schemeClr val="bg1"/>
                </a:solidFill>
                <a:latin typeface="Times New Roman" pitchFamily="18" charset="0"/>
              </a:rPr>
              <a:t>Ý </a:t>
            </a:r>
            <a:r>
              <a:rPr lang="en-US" sz="2000" b="1" dirty="0" err="1">
                <a:solidFill>
                  <a:schemeClr val="bg1"/>
                </a:solidFill>
                <a:latin typeface="Times New Roman" pitchFamily="18" charset="0"/>
              </a:rPr>
              <a:t>nghĩa</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của</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Hiệp</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định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sơ</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bộ</a:t>
            </a:r>
            <a:r>
              <a:rPr kumimoji="0" lang="en-US" sz="2000" b="1" i="0" u="none" strike="noStrike" cap="none" normalizeH="0" dirty="0">
                <a:ln>
                  <a:noFill/>
                </a:ln>
                <a:solidFill>
                  <a:schemeClr val="bg1"/>
                </a:solidFill>
                <a:effectLst/>
                <a:latin typeface="Times New Roman" pitchFamily="18" charset="0"/>
              </a:rPr>
              <a:t> ?</a:t>
            </a:r>
            <a:endParaRPr kumimoji="0" lang="vi-VN" sz="2000" b="1" i="0" u="none" strike="noStrike" cap="none" normalizeH="0" baseline="0" dirty="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893289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box(in)">
                                      <p:cBhvr>
                                        <p:cTn id="7" dur="500"/>
                                        <p:tgtEl>
                                          <p:spTgt spid="28979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xit" presetSubtype="21" fill="hold" grpId="1" nodeType="clickEffect">
                                  <p:stCondLst>
                                    <p:cond delay="0"/>
                                  </p:stCondLst>
                                  <p:childTnLst>
                                    <p:animEffect transition="out" filter="barn(inVertical)">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89799"/>
                                        </p:tgtEl>
                                        <p:attrNameLst>
                                          <p:attrName>style.visibility</p:attrName>
                                        </p:attrNameLst>
                                      </p:cBhvr>
                                      <p:to>
                                        <p:strVal val="visible"/>
                                      </p:to>
                                    </p:set>
                                    <p:animEffect transition="in" filter="box(in)">
                                      <p:cBhvr>
                                        <p:cTn id="23" dur="500"/>
                                        <p:tgtEl>
                                          <p:spTgt spid="2897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89800"/>
                                        </p:tgtEl>
                                        <p:attrNameLst>
                                          <p:attrName>style.visibility</p:attrName>
                                        </p:attrNameLst>
                                      </p:cBhvr>
                                      <p:to>
                                        <p:strVal val="visible"/>
                                      </p:to>
                                    </p:set>
                                    <p:animEffect transition="in" filter="checkerboard(across)">
                                      <p:cBhvr>
                                        <p:cTn id="28" dur="500"/>
                                        <p:tgtEl>
                                          <p:spTgt spid="2898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89801"/>
                                        </p:tgtEl>
                                        <p:attrNameLst>
                                          <p:attrName>style.visibility</p:attrName>
                                        </p:attrNameLst>
                                      </p:cBhvr>
                                      <p:to>
                                        <p:strVal val="visible"/>
                                      </p:to>
                                    </p:set>
                                    <p:animEffect transition="in" filter="box(in)">
                                      <p:cBhvr>
                                        <p:cTn id="44" dur="500"/>
                                        <p:tgtEl>
                                          <p:spTgt spid="28980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89802"/>
                                        </p:tgtEl>
                                        <p:attrNameLst>
                                          <p:attrName>style.visibility</p:attrName>
                                        </p:attrNameLst>
                                      </p:cBhvr>
                                      <p:to>
                                        <p:strVal val="visible"/>
                                      </p:to>
                                    </p:set>
                                    <p:animEffect transition="in" filter="checkerboard(across)">
                                      <p:cBhvr>
                                        <p:cTn id="49" dur="500"/>
                                        <p:tgtEl>
                                          <p:spTgt spid="28980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89803"/>
                                        </p:tgtEl>
                                        <p:attrNameLst>
                                          <p:attrName>style.visibility</p:attrName>
                                        </p:attrNameLst>
                                      </p:cBhvr>
                                      <p:to>
                                        <p:strVal val="visible"/>
                                      </p:to>
                                    </p:set>
                                    <p:animEffect transition="in" filter="checkerboard(across)">
                                      <p:cBhvr>
                                        <p:cTn id="65" dur="500"/>
                                        <p:tgtEl>
                                          <p:spTgt spid="289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7" grpId="0"/>
      <p:bldP spid="289799" grpId="0"/>
      <p:bldP spid="289800" grpId="0"/>
      <p:bldP spid="289801" grpId="0"/>
      <p:bldP spid="289802" grpId="0"/>
      <p:bldP spid="289803" grpId="0"/>
      <p:bldP spid="2" grpId="0" animBg="1"/>
      <p:bldP spid="2" grpId="1" animBg="1"/>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4F1286D-0F2C-4C27-881D-C6087844A430}"/>
              </a:ext>
            </a:extLst>
          </p:cNvPr>
          <p:cNvSpPr/>
          <p:nvPr/>
        </p:nvSpPr>
        <p:spPr>
          <a:xfrm>
            <a:off x="628650" y="1485900"/>
            <a:ext cx="8229600" cy="4247317"/>
          </a:xfrm>
          <a:prstGeom prst="rect">
            <a:avLst/>
          </a:prstGeom>
        </p:spPr>
        <p:txBody>
          <a:bodyPr>
            <a:spAutoFit/>
          </a:bodyPr>
          <a:lstStyle/>
          <a:p>
            <a:pPr defTabSz="685800" eaLnBrk="0" fontAlgn="base" hangingPunct="0">
              <a:spcBef>
                <a:spcPct val="0"/>
              </a:spcBef>
              <a:spcAft>
                <a:spcPct val="0"/>
              </a:spcAft>
              <a:buFont typeface="Arial" panose="020B0604020202020204" pitchFamily="34" charset="0"/>
              <a:buChar char="•"/>
              <a:defRPr/>
            </a:pPr>
            <a:r>
              <a:rPr lang="vi-VN" b="1" dirty="0">
                <a:solidFill>
                  <a:prstClr val="black"/>
                </a:solidFill>
                <a:latin typeface="Times New Roman" panose="02020603050405020304" pitchFamily="18" charset="0"/>
              </a:rPr>
              <a:t>Chính phủ Pháp công nhận nước Việt Nam Dân chủ Cộng hòa là một quốc gia tự do trong </a:t>
            </a:r>
            <a:r>
              <a:rPr lang="vi-VN" b="1" dirty="0">
                <a:solidFill>
                  <a:prstClr val="black"/>
                </a:solidFill>
                <a:latin typeface="Times New Roman" panose="02020603050405020304" pitchFamily="18" charset="0"/>
                <a:hlinkClick r:id="rId2" tooltip="Liên bang Đông Dương"/>
              </a:rPr>
              <a:t>Liên bang Đông Dương</a:t>
            </a:r>
            <a:r>
              <a:rPr lang="vi-VN" b="1" dirty="0">
                <a:solidFill>
                  <a:prstClr val="black"/>
                </a:solidFill>
                <a:latin typeface="Times New Roman" panose="02020603050405020304" pitchFamily="18" charset="0"/>
              </a:rPr>
              <a:t> và trong khối </a:t>
            </a:r>
            <a:r>
              <a:rPr lang="vi-VN" b="1" dirty="0">
                <a:solidFill>
                  <a:prstClr val="black"/>
                </a:solidFill>
                <a:latin typeface="Times New Roman" panose="02020603050405020304" pitchFamily="18" charset="0"/>
                <a:hlinkClick r:id="rId3" tooltip="Liên hiệp Pháp"/>
              </a:rPr>
              <a:t>Liên hiệp Pháp</a:t>
            </a:r>
            <a:r>
              <a:rPr lang="vi-VN" b="1" dirty="0">
                <a:solidFill>
                  <a:prstClr val="black"/>
                </a:solidFill>
                <a:latin typeface="Times New Roman" panose="02020603050405020304" pitchFamily="18" charset="0"/>
              </a:rPr>
              <a:t>, có chính phủ, nghị viện, quân đội và tài chính riêng</a:t>
            </a:r>
          </a:p>
          <a:p>
            <a:pPr defTabSz="685800" eaLnBrk="0" fontAlgn="base" hangingPunct="0">
              <a:spcBef>
                <a:spcPct val="0"/>
              </a:spcBef>
              <a:spcAft>
                <a:spcPct val="0"/>
              </a:spcAft>
              <a:buFont typeface="Arial" panose="020B0604020202020204" pitchFamily="34" charset="0"/>
              <a:buChar char="•"/>
              <a:defRPr/>
            </a:pPr>
            <a:r>
              <a:rPr lang="vi-VN" b="1" dirty="0">
                <a:solidFill>
                  <a:prstClr val="black"/>
                </a:solidFill>
                <a:latin typeface="Times New Roman" panose="02020603050405020304" pitchFamily="18" charset="0"/>
              </a:rPr>
              <a:t>Chính phủ Việt Nam Dân chủ Cộng hòa đồng ý cho 15.000 quân Pháp vào miền Bắc thay thế cho 200.000 quân </a:t>
            </a:r>
            <a:r>
              <a:rPr lang="vi-VN" b="1" dirty="0">
                <a:solidFill>
                  <a:prstClr val="black"/>
                </a:solidFill>
                <a:latin typeface="Times New Roman" panose="02020603050405020304" pitchFamily="18" charset="0"/>
                <a:hlinkClick r:id="rId4" tooltip="Trung Hoa Quốc dân Đảng"/>
              </a:rPr>
              <a:t>Trung Hoa Quốc dân đảng</a:t>
            </a:r>
            <a:r>
              <a:rPr lang="vi-VN" b="1" dirty="0">
                <a:solidFill>
                  <a:prstClr val="black"/>
                </a:solidFill>
                <a:latin typeface="Times New Roman" panose="02020603050405020304" pitchFamily="18" charset="0"/>
              </a:rPr>
              <a:t> để làm nhiệm vụ giải giáp quân Nhật. Pháp hứa sẽ rút hết quân trong thời hạn 5 năm, mỗi năm rút 3.000 quân.</a:t>
            </a:r>
          </a:p>
          <a:p>
            <a:pPr defTabSz="685800" eaLnBrk="0" fontAlgn="base" hangingPunct="0">
              <a:spcBef>
                <a:spcPct val="0"/>
              </a:spcBef>
              <a:spcAft>
                <a:spcPct val="0"/>
              </a:spcAft>
              <a:buFont typeface="Arial" panose="020B0604020202020204" pitchFamily="34" charset="0"/>
              <a:buChar char="•"/>
              <a:defRPr/>
            </a:pPr>
            <a:r>
              <a:rPr lang="vi-VN" b="1" dirty="0">
                <a:solidFill>
                  <a:prstClr val="black"/>
                </a:solidFill>
                <a:latin typeface="Times New Roman" panose="02020603050405020304" pitchFamily="18" charset="0"/>
              </a:rPr>
              <a:t>Pháp đồng ý thực hiện </a:t>
            </a:r>
            <a:r>
              <a:rPr lang="vi-VN" b="1" dirty="0">
                <a:solidFill>
                  <a:prstClr val="black"/>
                </a:solidFill>
                <a:latin typeface="Times New Roman" panose="02020603050405020304" pitchFamily="18" charset="0"/>
                <a:hlinkClick r:id="rId5" tooltip="Trưng cầu dân ý"/>
              </a:rPr>
              <a:t>trưng cầu dân ý</a:t>
            </a:r>
            <a:r>
              <a:rPr lang="vi-VN" b="1" dirty="0">
                <a:solidFill>
                  <a:prstClr val="black"/>
                </a:solidFill>
                <a:latin typeface="Times New Roman" panose="02020603050405020304" pitchFamily="18" charset="0"/>
              </a:rPr>
              <a:t> tại </a:t>
            </a:r>
            <a:r>
              <a:rPr lang="vi-VN" b="1" dirty="0">
                <a:solidFill>
                  <a:prstClr val="black"/>
                </a:solidFill>
                <a:latin typeface="Times New Roman" panose="02020603050405020304" pitchFamily="18" charset="0"/>
                <a:hlinkClick r:id="rId6" tooltip="Nam Kỳ"/>
              </a:rPr>
              <a:t>Nam Kỳ</a:t>
            </a:r>
            <a:r>
              <a:rPr lang="vi-VN" b="1" dirty="0">
                <a:solidFill>
                  <a:prstClr val="black"/>
                </a:solidFill>
                <a:latin typeface="Times New Roman" panose="02020603050405020304" pitchFamily="18" charset="0"/>
              </a:rPr>
              <a:t> về việc tái thống nhất với </a:t>
            </a:r>
            <a:r>
              <a:rPr lang="vi-VN" b="1" dirty="0">
                <a:solidFill>
                  <a:prstClr val="black"/>
                </a:solidFill>
                <a:latin typeface="Times New Roman" panose="02020603050405020304" pitchFamily="18" charset="0"/>
                <a:hlinkClick r:id="rId7" tooltip="Việt Nam Dân chủ Cộng hòa"/>
              </a:rPr>
              <a:t>Việt Nam Dân chủ Cộng hòa</a:t>
            </a:r>
            <a:r>
              <a:rPr lang="vi-VN" b="1" dirty="0">
                <a:solidFill>
                  <a:prstClr val="black"/>
                </a:solidFill>
                <a:latin typeface="Times New Roman" panose="02020603050405020304" pitchFamily="18" charset="0"/>
              </a:rPr>
              <a:t>.</a:t>
            </a:r>
          </a:p>
          <a:p>
            <a:pPr defTabSz="685800" eaLnBrk="0" fontAlgn="base" hangingPunct="0">
              <a:spcBef>
                <a:spcPct val="0"/>
              </a:spcBef>
              <a:spcAft>
                <a:spcPct val="0"/>
              </a:spcAft>
              <a:buFont typeface="Arial" panose="020B0604020202020204" pitchFamily="34" charset="0"/>
              <a:buChar char="•"/>
              <a:defRPr/>
            </a:pPr>
            <a:r>
              <a:rPr lang="vi-VN" b="1" dirty="0">
                <a:solidFill>
                  <a:prstClr val="black"/>
                </a:solidFill>
                <a:latin typeface="Times New Roman" panose="02020603050405020304" pitchFamily="18" charset="0"/>
              </a:rPr>
              <a:t>Hai bên thực hiện ngưng bắn, giữ nguyên quân đội tại vị trí hiện thời để đàm phán về chế độ tương lai của Đông Dương, quan hệ ngoại giao giữa </a:t>
            </a:r>
            <a:r>
              <a:rPr lang="vi-VN" b="1" dirty="0">
                <a:solidFill>
                  <a:prstClr val="black"/>
                </a:solidFill>
                <a:latin typeface="Times New Roman" panose="02020603050405020304" pitchFamily="18" charset="0"/>
                <a:hlinkClick r:id="rId7" tooltip="Việt Nam Dân chủ Cộng hòa"/>
              </a:rPr>
              <a:t>Việt Nam Dân chủ Cộng hòa</a:t>
            </a:r>
            <a:r>
              <a:rPr lang="vi-VN" b="1" dirty="0">
                <a:solidFill>
                  <a:prstClr val="black"/>
                </a:solidFill>
                <a:latin typeface="Times New Roman" panose="02020603050405020304" pitchFamily="18" charset="0"/>
              </a:rPr>
              <a:t> và nước ngoài và những quyền lợi kinh tế và văn hóa của Pháp ở Việt Nam.</a:t>
            </a:r>
          </a:p>
          <a:p>
            <a:pPr defTabSz="685800" eaLnBrk="0" fontAlgn="base" hangingPunct="0">
              <a:spcBef>
                <a:spcPct val="0"/>
              </a:spcBef>
              <a:spcAft>
                <a:spcPct val="0"/>
              </a:spcAft>
              <a:buFont typeface="Arial" panose="020B0604020202020204" pitchFamily="34" charset="0"/>
              <a:buChar char="•"/>
              <a:defRPr/>
            </a:pPr>
            <a:r>
              <a:rPr lang="vi-VN" b="1" dirty="0">
                <a:solidFill>
                  <a:prstClr val="black"/>
                </a:solidFill>
                <a:latin typeface="Times New Roman" panose="02020603050405020304" pitchFamily="18" charset="0"/>
                <a:hlinkClick r:id="rId8" tooltip="Quân đội Pháp"/>
              </a:rPr>
              <a:t>Quân đội Pháp</a:t>
            </a:r>
            <a:r>
              <a:rPr lang="vi-VN" b="1" dirty="0">
                <a:solidFill>
                  <a:prstClr val="black"/>
                </a:solidFill>
                <a:latin typeface="Times New Roman" panose="02020603050405020304" pitchFamily="18" charset="0"/>
              </a:rPr>
              <a:t> có tránh nhiệm hỗ trợ và huấn luyện cho </a:t>
            </a:r>
            <a:r>
              <a:rPr lang="vi-VN" b="1" dirty="0">
                <a:solidFill>
                  <a:prstClr val="black"/>
                </a:solidFill>
                <a:latin typeface="Times New Roman" panose="02020603050405020304" pitchFamily="18" charset="0"/>
                <a:hlinkClick r:id="rId9" tooltip="Quân đội nhân dân Việt Nam"/>
              </a:rPr>
              <a:t>Quân đội Nhân dân Việt Nam</a:t>
            </a:r>
            <a:r>
              <a:rPr lang="vi-VN" b="1" dirty="0">
                <a:solidFill>
                  <a:prstClr val="black"/>
                </a:solidFill>
                <a:latin typeface="Times New Roman" panose="02020603050405020304" pitchFamily="18" charset="0"/>
              </a:rPr>
              <a:t>.</a:t>
            </a:r>
            <a:r>
              <a:rPr lang="vi-VN" b="1" baseline="30000" dirty="0">
                <a:solidFill>
                  <a:prstClr val="black"/>
                </a:solidFill>
                <a:latin typeface="Times New Roman" panose="02020603050405020304" pitchFamily="18" charset="0"/>
                <a:hlinkClick r:id="rId10"/>
              </a:rPr>
              <a:t>[4]</a:t>
            </a:r>
            <a:endParaRPr lang="vi-VN" b="1" dirty="0">
              <a:solidFill>
                <a:prstClr val="black"/>
              </a:solidFill>
              <a:latin typeface="Times New Roman" panose="02020603050405020304" pitchFamily="18" charset="0"/>
            </a:endParaRPr>
          </a:p>
        </p:txBody>
      </p:sp>
      <p:sp>
        <p:nvSpPr>
          <p:cNvPr id="4" name="TextBox 3">
            <a:extLst>
              <a:ext uri="{FF2B5EF4-FFF2-40B4-BE49-F238E27FC236}">
                <a16:creationId xmlns:a16="http://schemas.microsoft.com/office/drawing/2014/main" xmlns="" id="{EB007CAC-877E-414B-9442-661F45ABE277}"/>
              </a:ext>
            </a:extLst>
          </p:cNvPr>
          <p:cNvSpPr txBox="1">
            <a:spLocks noChangeArrowheads="1"/>
          </p:cNvSpPr>
          <p:nvPr/>
        </p:nvSpPr>
        <p:spPr bwMode="auto">
          <a:xfrm>
            <a:off x="2171700" y="971550"/>
            <a:ext cx="4800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vi-VN" sz="1500" b="1">
                <a:solidFill>
                  <a:srgbClr val="FF0000"/>
                </a:solidFill>
                <a:latin typeface="Times New Roman" panose="02020603050405020304" pitchFamily="18" charset="0"/>
              </a:rPr>
              <a:t>NỘI DUNG CƠ BẢN CỦA HIỆP ĐỊNH SƠ BỘ 6/3/1946</a:t>
            </a:r>
            <a:endParaRPr lang="vi-VN" altLang="vi-VN" sz="1500"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29F208-6F4B-4653-A21B-836C1D3578E6}"/>
              </a:ext>
            </a:extLst>
          </p:cNvPr>
          <p:cNvSpPr/>
          <p:nvPr/>
        </p:nvSpPr>
        <p:spPr>
          <a:xfrm>
            <a:off x="228600" y="304800"/>
            <a:ext cx="8686800"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Hiệp định sơ bộ (6.3.1946) và Tạm ước Việt-Pháp  (14.9.1946)</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- 14/9/1946, Chủ tịch Hồ Chí Minh kí với Pháp bản Tạm ước, nhân nhượng cho Pháp thêm một số quyền lợi về kinh tế, văn hóa ở VN.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 đã loại bớt kẻ thù nguy hiểm, tập trung lực lượng vào kẻ thù chính là thực dân Pháp.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 có thêm thời gian hòa hoãn để củng cố, xây dựng lực lượng, chuẩn bị cho đánh Pháp lâu dài.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64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a:extLst>
              <a:ext uri="{FF2B5EF4-FFF2-40B4-BE49-F238E27FC236}">
                <a16:creationId xmlns:a16="http://schemas.microsoft.com/office/drawing/2014/main" xmlns="" id="{4D6FB533-6D2C-43A5-8FB1-896DA692A5A3}"/>
              </a:ext>
            </a:extLst>
          </p:cNvPr>
          <p:cNvSpPr txBox="1">
            <a:spLocks noChangeArrowheads="1"/>
          </p:cNvSpPr>
          <p:nvPr/>
        </p:nvSpPr>
        <p:spPr bwMode="auto">
          <a:xfrm>
            <a:off x="1428750" y="1085850"/>
            <a:ext cx="6286500" cy="776720"/>
          </a:xfrm>
          <a:prstGeom prst="rect">
            <a:avLst/>
          </a:prstGeom>
          <a:gradFill rotWithShape="0">
            <a:gsLst>
              <a:gs pos="0">
                <a:srgbClr val="F0FFFF"/>
              </a:gs>
              <a:gs pos="100000">
                <a:srgbClr val="CFFFFF"/>
              </a:gs>
            </a:gsLst>
            <a:lin ang="5400000" scaled="1"/>
          </a:gradFill>
          <a:ln w="9360" cap="sq">
            <a:solidFill>
              <a:srgbClr val="B6DCDF"/>
            </a:solidFill>
            <a:miter lim="800000"/>
            <a:headEnd/>
            <a:tailEnd/>
          </a:ln>
          <a:effectLst>
            <a:outerShdw dist="20160" dir="5400000" algn="ctr" rotWithShape="0">
              <a:srgbClr val="000000">
                <a:alpha val="38033"/>
              </a:srgbClr>
            </a:outerShdw>
          </a:effec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35000"/>
              </a:lnSpc>
              <a:spcBef>
                <a:spcPts val="938"/>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vi-VN" sz="1500">
                <a:solidFill>
                  <a:srgbClr val="0000FF"/>
                </a:solidFill>
                <a:latin typeface="Times New Roman" panose="02020603050405020304" pitchFamily="18" charset="0"/>
                <a:cs typeface="Times New Roman" panose="02020603050405020304" pitchFamily="18" charset="0"/>
              </a:rPr>
              <a:t>NHỮNG KHÓ KHĂN CỦA NƯỚC VIỆT NAM DÂN CHỦ CỘNG HÒA</a:t>
            </a:r>
          </a:p>
          <a:p>
            <a:pPr algn="ctr" defTabSz="336947" eaLnBrk="0" fontAlgn="base" hangingPunct="0">
              <a:lnSpc>
                <a:spcPct val="135000"/>
              </a:lnSpc>
              <a:spcBef>
                <a:spcPts val="938"/>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vi-VN" sz="1500">
                <a:solidFill>
                  <a:srgbClr val="0000FF"/>
                </a:solidFill>
                <a:latin typeface="Times New Roman" panose="02020603050405020304" pitchFamily="18" charset="0"/>
                <a:cs typeface="Times New Roman" panose="02020603050405020304" pitchFamily="18" charset="0"/>
              </a:rPr>
              <a:t>SAU CÁCH MẠNG THÁNG TÁM 1945</a:t>
            </a:r>
          </a:p>
        </p:txBody>
      </p:sp>
      <p:sp>
        <p:nvSpPr>
          <p:cNvPr id="208899" name="Line 3">
            <a:extLst>
              <a:ext uri="{FF2B5EF4-FFF2-40B4-BE49-F238E27FC236}">
                <a16:creationId xmlns:a16="http://schemas.microsoft.com/office/drawing/2014/main" xmlns="" id="{298B5B74-2E72-4CC5-8E91-9EF43A6FC1E5}"/>
              </a:ext>
            </a:extLst>
          </p:cNvPr>
          <p:cNvSpPr>
            <a:spLocks noChangeShapeType="1"/>
          </p:cNvSpPr>
          <p:nvPr/>
        </p:nvSpPr>
        <p:spPr bwMode="auto">
          <a:xfrm>
            <a:off x="2000250" y="2194323"/>
            <a:ext cx="5086350" cy="3452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0" name="Line 4">
            <a:extLst>
              <a:ext uri="{FF2B5EF4-FFF2-40B4-BE49-F238E27FC236}">
                <a16:creationId xmlns:a16="http://schemas.microsoft.com/office/drawing/2014/main" xmlns="" id="{7B2D8485-D4CB-4E8A-9ACC-7ACEB380009B}"/>
              </a:ext>
            </a:extLst>
          </p:cNvPr>
          <p:cNvSpPr>
            <a:spLocks noChangeShapeType="1"/>
          </p:cNvSpPr>
          <p:nvPr/>
        </p:nvSpPr>
        <p:spPr bwMode="auto">
          <a:xfrm>
            <a:off x="2000250" y="22288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1" name="Line 5">
            <a:extLst>
              <a:ext uri="{FF2B5EF4-FFF2-40B4-BE49-F238E27FC236}">
                <a16:creationId xmlns:a16="http://schemas.microsoft.com/office/drawing/2014/main" xmlns="" id="{79E4CD12-92C1-4806-B10B-9C6182B005D7}"/>
              </a:ext>
            </a:extLst>
          </p:cNvPr>
          <p:cNvSpPr>
            <a:spLocks noChangeShapeType="1"/>
          </p:cNvSpPr>
          <p:nvPr/>
        </p:nvSpPr>
        <p:spPr bwMode="auto">
          <a:xfrm>
            <a:off x="4572000" y="22288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2" name="Line 6">
            <a:extLst>
              <a:ext uri="{FF2B5EF4-FFF2-40B4-BE49-F238E27FC236}">
                <a16:creationId xmlns:a16="http://schemas.microsoft.com/office/drawing/2014/main" xmlns="" id="{6146BA07-DA4E-491F-BD5D-D98099CE5EA6}"/>
              </a:ext>
            </a:extLst>
          </p:cNvPr>
          <p:cNvSpPr>
            <a:spLocks noChangeShapeType="1"/>
          </p:cNvSpPr>
          <p:nvPr/>
        </p:nvSpPr>
        <p:spPr bwMode="auto">
          <a:xfrm>
            <a:off x="5829300" y="22288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3" name="Line 7">
            <a:extLst>
              <a:ext uri="{FF2B5EF4-FFF2-40B4-BE49-F238E27FC236}">
                <a16:creationId xmlns:a16="http://schemas.microsoft.com/office/drawing/2014/main" xmlns="" id="{0BE64005-A073-4A13-892D-CAFA5D462106}"/>
              </a:ext>
            </a:extLst>
          </p:cNvPr>
          <p:cNvSpPr>
            <a:spLocks noChangeShapeType="1"/>
          </p:cNvSpPr>
          <p:nvPr/>
        </p:nvSpPr>
        <p:spPr bwMode="auto">
          <a:xfrm>
            <a:off x="3314700" y="22288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4" name="Line 8">
            <a:extLst>
              <a:ext uri="{FF2B5EF4-FFF2-40B4-BE49-F238E27FC236}">
                <a16:creationId xmlns:a16="http://schemas.microsoft.com/office/drawing/2014/main" xmlns="" id="{699A0144-051C-4A92-B190-FF3DD7646F14}"/>
              </a:ext>
            </a:extLst>
          </p:cNvPr>
          <p:cNvSpPr>
            <a:spLocks noChangeShapeType="1"/>
          </p:cNvSpPr>
          <p:nvPr/>
        </p:nvSpPr>
        <p:spPr bwMode="auto">
          <a:xfrm>
            <a:off x="7086600" y="22288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48137" name="Text Box 9">
            <a:extLst>
              <a:ext uri="{FF2B5EF4-FFF2-40B4-BE49-F238E27FC236}">
                <a16:creationId xmlns:a16="http://schemas.microsoft.com/office/drawing/2014/main" xmlns="" id="{B9710BAB-A3BB-4603-8C4B-55FDE691ECFE}"/>
              </a:ext>
            </a:extLst>
          </p:cNvPr>
          <p:cNvSpPr txBox="1">
            <a:spLocks noChangeArrowheads="1"/>
          </p:cNvSpPr>
          <p:nvPr/>
        </p:nvSpPr>
        <p:spPr bwMode="auto">
          <a:xfrm>
            <a:off x="1828800" y="4457700"/>
            <a:ext cx="5829300" cy="38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en-US" altLang="en-US" sz="1500">
              <a:solidFill>
                <a:prstClr val="black"/>
              </a:solidFill>
              <a:latin typeface="Times New Roman" panose="02020603050405020304" pitchFamily="18" charset="0"/>
            </a:endParaRPr>
          </a:p>
        </p:txBody>
      </p:sp>
      <p:sp>
        <p:nvSpPr>
          <p:cNvPr id="208906" name="Line 10">
            <a:extLst>
              <a:ext uri="{FF2B5EF4-FFF2-40B4-BE49-F238E27FC236}">
                <a16:creationId xmlns:a16="http://schemas.microsoft.com/office/drawing/2014/main" xmlns="" id="{3A143DB8-B728-4DC8-AAC3-2D76E911AC2C}"/>
              </a:ext>
            </a:extLst>
          </p:cNvPr>
          <p:cNvSpPr>
            <a:spLocks noChangeShapeType="1"/>
          </p:cNvSpPr>
          <p:nvPr/>
        </p:nvSpPr>
        <p:spPr bwMode="auto">
          <a:xfrm>
            <a:off x="4572000" y="1885950"/>
            <a:ext cx="1191" cy="28575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500">
              <a:solidFill>
                <a:prstClr val="black"/>
              </a:solidFill>
              <a:latin typeface="Times New Roman" panose="02020603050405020304" pitchFamily="18" charset="0"/>
            </a:endParaRPr>
          </a:p>
        </p:txBody>
      </p:sp>
      <p:sp>
        <p:nvSpPr>
          <p:cNvPr id="208907" name="Rectangle 11">
            <a:extLst>
              <a:ext uri="{FF2B5EF4-FFF2-40B4-BE49-F238E27FC236}">
                <a16:creationId xmlns:a16="http://schemas.microsoft.com/office/drawing/2014/main" xmlns="" id="{A574F1D9-08EA-47F6-AB5E-E832AE1E924B}"/>
              </a:ext>
            </a:extLst>
          </p:cNvPr>
          <p:cNvSpPr>
            <a:spLocks noChangeArrowheads="1"/>
          </p:cNvSpPr>
          <p:nvPr/>
        </p:nvSpPr>
        <p:spPr bwMode="auto">
          <a:xfrm>
            <a:off x="65722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08" name="Rectangle 12">
            <a:extLst>
              <a:ext uri="{FF2B5EF4-FFF2-40B4-BE49-F238E27FC236}">
                <a16:creationId xmlns:a16="http://schemas.microsoft.com/office/drawing/2014/main" xmlns="" id="{049F8EF9-330F-4A4B-8660-4502F9CEF003}"/>
              </a:ext>
            </a:extLst>
          </p:cNvPr>
          <p:cNvSpPr>
            <a:spLocks noChangeArrowheads="1"/>
          </p:cNvSpPr>
          <p:nvPr/>
        </p:nvSpPr>
        <p:spPr bwMode="auto">
          <a:xfrm>
            <a:off x="53149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09" name="Rectangle 13">
            <a:extLst>
              <a:ext uri="{FF2B5EF4-FFF2-40B4-BE49-F238E27FC236}">
                <a16:creationId xmlns:a16="http://schemas.microsoft.com/office/drawing/2014/main" xmlns="" id="{AB812444-B474-4983-BC87-6903FB5BD0DD}"/>
              </a:ext>
            </a:extLst>
          </p:cNvPr>
          <p:cNvSpPr>
            <a:spLocks noChangeArrowheads="1"/>
          </p:cNvSpPr>
          <p:nvPr/>
        </p:nvSpPr>
        <p:spPr bwMode="auto">
          <a:xfrm>
            <a:off x="400050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10" name="Rectangle 14">
            <a:extLst>
              <a:ext uri="{FF2B5EF4-FFF2-40B4-BE49-F238E27FC236}">
                <a16:creationId xmlns:a16="http://schemas.microsoft.com/office/drawing/2014/main" xmlns="" id="{6E4E7A1E-391F-4AD4-9364-026CB3A992FD}"/>
              </a:ext>
            </a:extLst>
          </p:cNvPr>
          <p:cNvSpPr>
            <a:spLocks noChangeArrowheads="1"/>
          </p:cNvSpPr>
          <p:nvPr/>
        </p:nvSpPr>
        <p:spPr bwMode="auto">
          <a:xfrm>
            <a:off x="274320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11" name="Rectangle 15">
            <a:extLst>
              <a:ext uri="{FF2B5EF4-FFF2-40B4-BE49-F238E27FC236}">
                <a16:creationId xmlns:a16="http://schemas.microsoft.com/office/drawing/2014/main" xmlns="" id="{D6CAE313-3621-48FE-98C8-97C014CA1AB0}"/>
              </a:ext>
            </a:extLst>
          </p:cNvPr>
          <p:cNvSpPr>
            <a:spLocks noChangeArrowheads="1"/>
          </p:cNvSpPr>
          <p:nvPr/>
        </p:nvSpPr>
        <p:spPr bwMode="auto">
          <a:xfrm>
            <a:off x="1428750" y="2514600"/>
            <a:ext cx="1200150" cy="914400"/>
          </a:xfrm>
          <a:prstGeom prst="rect">
            <a:avLst/>
          </a:prstGeom>
          <a:gradFill rotWithShape="0">
            <a:gsLst>
              <a:gs pos="0">
                <a:srgbClr val="FFFFFF"/>
              </a:gs>
              <a:gs pos="100000">
                <a:srgbClr val="FFFFFF"/>
              </a:gs>
            </a:gsLst>
            <a:lin ang="5400000" scaled="1"/>
          </a:gradFill>
          <a:ln w="9360" cap="sq">
            <a:solidFill>
              <a:srgbClr val="F9F9F9"/>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12" name="Text Box 16">
            <a:extLst>
              <a:ext uri="{FF2B5EF4-FFF2-40B4-BE49-F238E27FC236}">
                <a16:creationId xmlns:a16="http://schemas.microsoft.com/office/drawing/2014/main" xmlns="" id="{AF4BF431-C887-4227-A4C0-2217F13EC72F}"/>
              </a:ext>
            </a:extLst>
          </p:cNvPr>
          <p:cNvSpPr txBox="1">
            <a:spLocks noChangeArrowheads="1"/>
          </p:cNvSpPr>
          <p:nvPr/>
        </p:nvSpPr>
        <p:spPr bwMode="auto">
          <a:xfrm>
            <a:off x="1543050" y="2686050"/>
            <a:ext cx="97155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CHÍNH QUYỀN</a:t>
            </a:r>
          </a:p>
        </p:txBody>
      </p:sp>
      <p:sp>
        <p:nvSpPr>
          <p:cNvPr id="208913" name="Text Box 17">
            <a:extLst>
              <a:ext uri="{FF2B5EF4-FFF2-40B4-BE49-F238E27FC236}">
                <a16:creationId xmlns:a16="http://schemas.microsoft.com/office/drawing/2014/main" xmlns="" id="{4A2CD05A-FF0A-445E-AB1D-29DAF07492C0}"/>
              </a:ext>
            </a:extLst>
          </p:cNvPr>
          <p:cNvSpPr txBox="1">
            <a:spLocks noChangeArrowheads="1"/>
          </p:cNvSpPr>
          <p:nvPr/>
        </p:nvSpPr>
        <p:spPr bwMode="auto">
          <a:xfrm>
            <a:off x="2857500" y="2686050"/>
            <a:ext cx="10287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ĐÓI</a:t>
            </a:r>
          </a:p>
        </p:txBody>
      </p:sp>
      <p:sp>
        <p:nvSpPr>
          <p:cNvPr id="208914" name="Text Box 18">
            <a:extLst>
              <a:ext uri="{FF2B5EF4-FFF2-40B4-BE49-F238E27FC236}">
                <a16:creationId xmlns:a16="http://schemas.microsoft.com/office/drawing/2014/main" xmlns="" id="{0B9F9440-5F44-4B30-AFD3-533236C6010C}"/>
              </a:ext>
            </a:extLst>
          </p:cNvPr>
          <p:cNvSpPr txBox="1">
            <a:spLocks noChangeArrowheads="1"/>
          </p:cNvSpPr>
          <p:nvPr/>
        </p:nvSpPr>
        <p:spPr bwMode="auto">
          <a:xfrm>
            <a:off x="4114800" y="2628900"/>
            <a:ext cx="9144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DỐT</a:t>
            </a:r>
          </a:p>
        </p:txBody>
      </p:sp>
      <p:sp>
        <p:nvSpPr>
          <p:cNvPr id="208915" name="Text Box 19">
            <a:extLst>
              <a:ext uri="{FF2B5EF4-FFF2-40B4-BE49-F238E27FC236}">
                <a16:creationId xmlns:a16="http://schemas.microsoft.com/office/drawing/2014/main" xmlns="" id="{CD41433B-DB8F-4217-92C8-F24F2D649B28}"/>
              </a:ext>
            </a:extLst>
          </p:cNvPr>
          <p:cNvSpPr txBox="1">
            <a:spLocks noChangeArrowheads="1"/>
          </p:cNvSpPr>
          <p:nvPr/>
        </p:nvSpPr>
        <p:spPr bwMode="auto">
          <a:xfrm>
            <a:off x="5429250" y="2686050"/>
            <a:ext cx="9144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TÀI CHÍNH</a:t>
            </a:r>
          </a:p>
        </p:txBody>
      </p:sp>
      <p:sp>
        <p:nvSpPr>
          <p:cNvPr id="208916" name="Text Box 20">
            <a:extLst>
              <a:ext uri="{FF2B5EF4-FFF2-40B4-BE49-F238E27FC236}">
                <a16:creationId xmlns:a16="http://schemas.microsoft.com/office/drawing/2014/main" xmlns="" id="{7D284BC5-62EB-4907-B671-D0575E9A1586}"/>
              </a:ext>
            </a:extLst>
          </p:cNvPr>
          <p:cNvSpPr txBox="1">
            <a:spLocks noChangeArrowheads="1"/>
          </p:cNvSpPr>
          <p:nvPr/>
        </p:nvSpPr>
        <p:spPr bwMode="auto">
          <a:xfrm>
            <a:off x="6629400" y="2571751"/>
            <a:ext cx="1028700" cy="90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NGOẠI XÂM</a:t>
            </a:r>
          </a:p>
        </p:txBody>
      </p:sp>
      <p:sp>
        <p:nvSpPr>
          <p:cNvPr id="208917" name="Rectangle 21">
            <a:extLst>
              <a:ext uri="{FF2B5EF4-FFF2-40B4-BE49-F238E27FC236}">
                <a16:creationId xmlns:a16="http://schemas.microsoft.com/office/drawing/2014/main" xmlns="" id="{BD129C4D-E73C-47F2-80EA-61D73C364955}"/>
              </a:ext>
            </a:extLst>
          </p:cNvPr>
          <p:cNvSpPr>
            <a:spLocks noChangeArrowheads="1"/>
          </p:cNvSpPr>
          <p:nvPr/>
        </p:nvSpPr>
        <p:spPr bwMode="auto">
          <a:xfrm>
            <a:off x="142875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18" name="Text Box 22">
            <a:extLst>
              <a:ext uri="{FF2B5EF4-FFF2-40B4-BE49-F238E27FC236}">
                <a16:creationId xmlns:a16="http://schemas.microsoft.com/office/drawing/2014/main" xmlns="" id="{518AF7F6-4587-415F-9196-2AE4C74C67DF}"/>
              </a:ext>
            </a:extLst>
          </p:cNvPr>
          <p:cNvSpPr txBox="1">
            <a:spLocks noChangeArrowheads="1"/>
          </p:cNvSpPr>
          <p:nvPr/>
        </p:nvSpPr>
        <p:spPr bwMode="auto">
          <a:xfrm>
            <a:off x="1543050" y="2686050"/>
            <a:ext cx="97155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CHÍNH QUYỀN</a:t>
            </a:r>
          </a:p>
        </p:txBody>
      </p:sp>
      <p:sp>
        <p:nvSpPr>
          <p:cNvPr id="208919" name="Rectangle 23">
            <a:extLst>
              <a:ext uri="{FF2B5EF4-FFF2-40B4-BE49-F238E27FC236}">
                <a16:creationId xmlns:a16="http://schemas.microsoft.com/office/drawing/2014/main" xmlns="" id="{F737BE57-4E63-4A8F-8E98-0D294B13403A}"/>
              </a:ext>
            </a:extLst>
          </p:cNvPr>
          <p:cNvSpPr>
            <a:spLocks noChangeArrowheads="1"/>
          </p:cNvSpPr>
          <p:nvPr/>
        </p:nvSpPr>
        <p:spPr bwMode="auto">
          <a:xfrm>
            <a:off x="274320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20" name="Text Box 24">
            <a:extLst>
              <a:ext uri="{FF2B5EF4-FFF2-40B4-BE49-F238E27FC236}">
                <a16:creationId xmlns:a16="http://schemas.microsoft.com/office/drawing/2014/main" xmlns="" id="{9D496A07-54AE-488B-BE75-2B9D8B4FD71E}"/>
              </a:ext>
            </a:extLst>
          </p:cNvPr>
          <p:cNvSpPr txBox="1">
            <a:spLocks noChangeArrowheads="1"/>
          </p:cNvSpPr>
          <p:nvPr/>
        </p:nvSpPr>
        <p:spPr bwMode="auto">
          <a:xfrm>
            <a:off x="2857500" y="2686050"/>
            <a:ext cx="10287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ĐÓI</a:t>
            </a:r>
          </a:p>
        </p:txBody>
      </p:sp>
      <p:sp>
        <p:nvSpPr>
          <p:cNvPr id="208921" name="Rectangle 25">
            <a:extLst>
              <a:ext uri="{FF2B5EF4-FFF2-40B4-BE49-F238E27FC236}">
                <a16:creationId xmlns:a16="http://schemas.microsoft.com/office/drawing/2014/main" xmlns="" id="{5F63D9CA-53C7-4AFD-97FA-6DF829980F65}"/>
              </a:ext>
            </a:extLst>
          </p:cNvPr>
          <p:cNvSpPr>
            <a:spLocks noChangeArrowheads="1"/>
          </p:cNvSpPr>
          <p:nvPr/>
        </p:nvSpPr>
        <p:spPr bwMode="auto">
          <a:xfrm>
            <a:off x="400050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22" name="Text Box 26">
            <a:extLst>
              <a:ext uri="{FF2B5EF4-FFF2-40B4-BE49-F238E27FC236}">
                <a16:creationId xmlns:a16="http://schemas.microsoft.com/office/drawing/2014/main" xmlns="" id="{F1572E1A-BDB3-4DDC-992C-4EF4786D2AA4}"/>
              </a:ext>
            </a:extLst>
          </p:cNvPr>
          <p:cNvSpPr txBox="1">
            <a:spLocks noChangeArrowheads="1"/>
          </p:cNvSpPr>
          <p:nvPr/>
        </p:nvSpPr>
        <p:spPr bwMode="auto">
          <a:xfrm>
            <a:off x="4114800" y="2628900"/>
            <a:ext cx="9144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GIẶC DỐT</a:t>
            </a:r>
          </a:p>
        </p:txBody>
      </p:sp>
      <p:sp>
        <p:nvSpPr>
          <p:cNvPr id="208923" name="Rectangle 27">
            <a:extLst>
              <a:ext uri="{FF2B5EF4-FFF2-40B4-BE49-F238E27FC236}">
                <a16:creationId xmlns:a16="http://schemas.microsoft.com/office/drawing/2014/main" xmlns="" id="{7ED60959-ED5C-41C1-A1CF-1B6804A3A642}"/>
              </a:ext>
            </a:extLst>
          </p:cNvPr>
          <p:cNvSpPr>
            <a:spLocks noChangeArrowheads="1"/>
          </p:cNvSpPr>
          <p:nvPr/>
        </p:nvSpPr>
        <p:spPr bwMode="auto">
          <a:xfrm>
            <a:off x="5314950" y="2514600"/>
            <a:ext cx="1200150" cy="914400"/>
          </a:xfrm>
          <a:prstGeom prst="rect">
            <a:avLst/>
          </a:prstGeom>
          <a:gradFill rotWithShape="0">
            <a:gsLst>
              <a:gs pos="0">
                <a:srgbClr val="E8E8FA"/>
              </a:gs>
              <a:gs pos="100000">
                <a:srgbClr val="A8A8EA"/>
              </a:gs>
            </a:gsLst>
            <a:lin ang="5400000" scaled="1"/>
          </a:gradFill>
          <a:ln w="9360" cap="sq">
            <a:solidFill>
              <a:srgbClr val="2F2F98"/>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24" name="Text Box 28">
            <a:extLst>
              <a:ext uri="{FF2B5EF4-FFF2-40B4-BE49-F238E27FC236}">
                <a16:creationId xmlns:a16="http://schemas.microsoft.com/office/drawing/2014/main" xmlns="" id="{ACEB5CA6-F1DF-41BD-A732-D79D6D6AC968}"/>
              </a:ext>
            </a:extLst>
          </p:cNvPr>
          <p:cNvSpPr txBox="1">
            <a:spLocks noChangeArrowheads="1"/>
          </p:cNvSpPr>
          <p:nvPr/>
        </p:nvSpPr>
        <p:spPr bwMode="auto">
          <a:xfrm>
            <a:off x="5372100" y="2686050"/>
            <a:ext cx="91440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vi-VN" altLang="en-US" sz="1800">
                <a:solidFill>
                  <a:srgbClr val="000000"/>
                </a:solidFill>
                <a:latin typeface="Times New Roman" panose="02020603050405020304" pitchFamily="18" charset="0"/>
                <a:cs typeface="Times New Roman" panose="02020603050405020304" pitchFamily="18" charset="0"/>
              </a:rPr>
              <a:t>TÀI CHÍNH</a:t>
            </a:r>
          </a:p>
        </p:txBody>
      </p:sp>
      <p:sp>
        <p:nvSpPr>
          <p:cNvPr id="208925" name="Text Box 29">
            <a:extLst>
              <a:ext uri="{FF2B5EF4-FFF2-40B4-BE49-F238E27FC236}">
                <a16:creationId xmlns:a16="http://schemas.microsoft.com/office/drawing/2014/main" xmlns="" id="{738F2756-4309-4C5C-A945-D7F7F9F58946}"/>
              </a:ext>
            </a:extLst>
          </p:cNvPr>
          <p:cNvSpPr txBox="1">
            <a:spLocks noChangeArrowheads="1"/>
          </p:cNvSpPr>
          <p:nvPr/>
        </p:nvSpPr>
        <p:spPr bwMode="auto">
          <a:xfrm>
            <a:off x="1314450" y="3543300"/>
            <a:ext cx="6686550"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a:solidFill>
                  <a:srgbClr val="0000FF"/>
                </a:solidFill>
                <a:latin typeface="Times New Roman" panose="02020603050405020304" pitchFamily="18" charset="0"/>
                <a:cs typeface="Times New Roman" panose="02020603050405020304" pitchFamily="18" charset="0"/>
              </a:rPr>
              <a:t>Trong  những khó khăn trên, khó khăn nào đã được giải quyết?</a:t>
            </a:r>
          </a:p>
        </p:txBody>
      </p:sp>
      <p:sp>
        <p:nvSpPr>
          <p:cNvPr id="208926" name="AutoShape 30">
            <a:extLst>
              <a:ext uri="{FF2B5EF4-FFF2-40B4-BE49-F238E27FC236}">
                <a16:creationId xmlns:a16="http://schemas.microsoft.com/office/drawing/2014/main" xmlns="" id="{1CA120C8-2530-4A02-9468-A65DECCA41F4}"/>
              </a:ext>
            </a:extLst>
          </p:cNvPr>
          <p:cNvSpPr>
            <a:spLocks noChangeArrowheads="1"/>
          </p:cNvSpPr>
          <p:nvPr/>
        </p:nvSpPr>
        <p:spPr bwMode="auto">
          <a:xfrm rot="16560000">
            <a:off x="1456730" y="3795117"/>
            <a:ext cx="2076450" cy="2130028"/>
          </a:xfrm>
          <a:prstGeom prst="cloudCallout">
            <a:avLst>
              <a:gd name="adj1" fmla="val -25574"/>
              <a:gd name="adj2" fmla="val 94449"/>
            </a:avLst>
          </a:prstGeom>
          <a:gradFill rotWithShape="0">
            <a:gsLst>
              <a:gs pos="0">
                <a:srgbClr val="F0FFFF"/>
              </a:gs>
              <a:gs pos="100000">
                <a:srgbClr val="CFFFFF"/>
              </a:gs>
            </a:gsLst>
            <a:lin ang="360000" scaled="1"/>
          </a:gradFill>
          <a:ln w="9360" cap="sq">
            <a:solidFill>
              <a:srgbClr val="B6DCDF"/>
            </a:solidFill>
            <a:miter lim="800000"/>
            <a:headEnd/>
            <a:tailEnd/>
          </a:ln>
          <a:effectLst>
            <a:outerShdw dist="20160" dir="5400000" algn="ctr" rotWithShape="0">
              <a:srgbClr val="000000">
                <a:alpha val="38033"/>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endParaRPr lang="vi-VN" altLang="vi-VN" sz="1500">
              <a:solidFill>
                <a:prstClr val="black"/>
              </a:solidFill>
              <a:latin typeface="Times New Roman" panose="02020603050405020304" pitchFamily="18" charset="0"/>
            </a:endParaRPr>
          </a:p>
        </p:txBody>
      </p:sp>
      <p:sp>
        <p:nvSpPr>
          <p:cNvPr id="208927" name="Text Box 31">
            <a:extLst>
              <a:ext uri="{FF2B5EF4-FFF2-40B4-BE49-F238E27FC236}">
                <a16:creationId xmlns:a16="http://schemas.microsoft.com/office/drawing/2014/main" xmlns="" id="{326D9682-1F83-4939-9A0A-FA433B4EC5DF}"/>
              </a:ext>
            </a:extLst>
          </p:cNvPr>
          <p:cNvSpPr txBox="1">
            <a:spLocks noChangeArrowheads="1"/>
          </p:cNvSpPr>
          <p:nvPr/>
        </p:nvSpPr>
        <p:spPr bwMode="auto">
          <a:xfrm>
            <a:off x="1624013" y="3993356"/>
            <a:ext cx="1628775" cy="184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650">
                <a:solidFill>
                  <a:srgbClr val="000000"/>
                </a:solidFill>
                <a:latin typeface="Arial" panose="020B0604020202020204" pitchFamily="34" charset="0"/>
                <a:cs typeface="Arial" panose="020B0604020202020204" pitchFamily="34" charset="0"/>
              </a:rPr>
              <a:t>Tại sao nước Việt Nam Dân chủ Cộng hòa lại sớm khắc phục được những khó khăn đó?</a:t>
            </a:r>
          </a:p>
        </p:txBody>
      </p:sp>
      <p:sp>
        <p:nvSpPr>
          <p:cNvPr id="208928" name="Text Box 32">
            <a:extLst>
              <a:ext uri="{FF2B5EF4-FFF2-40B4-BE49-F238E27FC236}">
                <a16:creationId xmlns:a16="http://schemas.microsoft.com/office/drawing/2014/main" xmlns="" id="{1F9C150A-D9EA-447C-8150-1374B00E396F}"/>
              </a:ext>
            </a:extLst>
          </p:cNvPr>
          <p:cNvSpPr txBox="1">
            <a:spLocks noChangeArrowheads="1"/>
          </p:cNvSpPr>
          <p:nvPr/>
        </p:nvSpPr>
        <p:spPr bwMode="auto">
          <a:xfrm>
            <a:off x="3714750" y="4114800"/>
            <a:ext cx="4057650" cy="1455880"/>
          </a:xfrm>
          <a:prstGeom prst="rect">
            <a:avLst/>
          </a:prstGeom>
          <a:gradFill rotWithShape="0">
            <a:gsLst>
              <a:gs pos="0">
                <a:srgbClr val="EDEDED"/>
              </a:gs>
              <a:gs pos="100000">
                <a:srgbClr val="BCBCBC"/>
              </a:gs>
            </a:gsLst>
            <a:lin ang="5400000" scaled="1"/>
          </a:gradFill>
          <a:ln w="9360" cap="sq">
            <a:solidFill>
              <a:srgbClr val="000000"/>
            </a:solidFill>
            <a:miter lim="800000"/>
            <a:headEnd/>
            <a:tailEnd/>
          </a:ln>
          <a:effectLst>
            <a:outerShdw dist="20160" dir="5400000" algn="ctr" rotWithShape="0">
              <a:srgbClr val="000000">
                <a:alpha val="38033"/>
              </a:srgbClr>
            </a:outerShdw>
          </a:effectLst>
        </p:spPr>
        <p:txBody>
          <a:bodyPr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defTabSz="336947" eaLnBrk="0" fontAlgn="base" hangingPunct="0">
              <a:lnSpc>
                <a:spcPct val="100000"/>
              </a:lnSpc>
              <a:spcBef>
                <a:spcPct val="0"/>
              </a:spcBef>
              <a:spcAft>
                <a:spcPct val="0"/>
              </a:spcAft>
              <a:buClr>
                <a:srgbClr val="0000FF"/>
              </a:buClr>
              <a:buFont typeface="Times New Roman" panose="02020603050405020304" pitchFamily="18" charset="0"/>
              <a:buChar cha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vi-VN" sz="1800">
                <a:solidFill>
                  <a:srgbClr val="0000FF"/>
                </a:solidFill>
                <a:latin typeface="Times New Roman" panose="02020603050405020304" pitchFamily="18" charset="0"/>
                <a:cs typeface="Times New Roman" panose="02020603050405020304" pitchFamily="18" charset="0"/>
              </a:rPr>
              <a:t> Sự lãnh đạo tài tình, sáng suốt của Đảng, của Chủ tịch Hồ Chí Minh.</a:t>
            </a:r>
          </a:p>
          <a:p>
            <a:pPr algn="just" defTabSz="336947" eaLnBrk="0" fontAlgn="base" hangingPunct="0">
              <a:lnSpc>
                <a:spcPct val="100000"/>
              </a:lnSpc>
              <a:spcBef>
                <a:spcPct val="0"/>
              </a:spcBef>
              <a:spcAft>
                <a:spcPct val="0"/>
              </a:spcAft>
              <a:buClr>
                <a:srgbClr val="0000FF"/>
              </a:buClr>
              <a:buFont typeface="Arial" panose="020B0604020202020204" pitchFamily="34" charset="0"/>
              <a:buChar cha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vi-VN" sz="1800">
                <a:solidFill>
                  <a:srgbClr val="0000FF"/>
                </a:solidFill>
                <a:latin typeface="Arial" panose="020B0604020202020204" pitchFamily="34" charset="0"/>
                <a:cs typeface="Arial" panose="020B0604020202020204" pitchFamily="34" charset="0"/>
              </a:rPr>
              <a:t> </a:t>
            </a:r>
            <a:r>
              <a:rPr lang="en-US" altLang="vi-VN" sz="1800">
                <a:solidFill>
                  <a:srgbClr val="0000FF"/>
                </a:solidFill>
                <a:latin typeface="Times New Roman" panose="02020603050405020304" pitchFamily="18" charset="0"/>
                <a:cs typeface="Times New Roman" panose="02020603050405020304" pitchFamily="18" charset="0"/>
              </a:rPr>
              <a:t>Tinh thần yêu nước, đoàn kết của nhân dân ta.</a:t>
            </a:r>
          </a:p>
          <a:p>
            <a:pPr algn="just" defTabSz="336947" eaLnBrk="0" fontAlgn="base" hangingPunct="0">
              <a:lnSpc>
                <a:spcPct val="100000"/>
              </a:lnSpc>
              <a:spcBef>
                <a:spcPct val="0"/>
              </a:spcBef>
              <a:spcAft>
                <a:spcPct val="0"/>
              </a:spcAft>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US" altLang="vi-VN" sz="18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08898"/>
                                        </p:tgtEl>
                                        <p:attrNameLst>
                                          <p:attrName>style.visibility</p:attrName>
                                        </p:attrNameLst>
                                      </p:cBhvr>
                                      <p:to>
                                        <p:strVal val="visible"/>
                                      </p:to>
                                    </p:set>
                                    <p:animEffect transition="in" filter="box(in)">
                                      <p:cBhvr additive="repl">
                                        <p:cTn id="7" dur="500"/>
                                        <p:tgtEl>
                                          <p:spTgt spid="208898"/>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208906"/>
                                        </p:tgtEl>
                                        <p:attrNameLst>
                                          <p:attrName>style.visibility</p:attrName>
                                        </p:attrNameLst>
                                      </p:cBhvr>
                                      <p:to>
                                        <p:strVal val="visible"/>
                                      </p:to>
                                    </p:set>
                                    <p:animEffect transition="in" filter="box(in)">
                                      <p:cBhvr additive="repl">
                                        <p:cTn id="10" dur="500"/>
                                        <p:tgtEl>
                                          <p:spTgt spid="208906"/>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208904"/>
                                        </p:tgtEl>
                                        <p:attrNameLst>
                                          <p:attrName>style.visibility</p:attrName>
                                        </p:attrNameLst>
                                      </p:cBhvr>
                                      <p:to>
                                        <p:strVal val="visible"/>
                                      </p:to>
                                    </p:set>
                                    <p:animEffect transition="in" filter="box(in)">
                                      <p:cBhvr additive="repl">
                                        <p:cTn id="13" dur="500"/>
                                        <p:tgtEl>
                                          <p:spTgt spid="208904"/>
                                        </p:tgtEl>
                                      </p:cBhvr>
                                    </p:animEffect>
                                  </p:childTnLst>
                                </p:cTn>
                              </p:par>
                              <p:par>
                                <p:cTn id="14" presetID="4" presetClass="entr" presetSubtype="16" fill="hold" nodeType="withEffect">
                                  <p:stCondLst>
                                    <p:cond delay="0"/>
                                  </p:stCondLst>
                                  <p:childTnLst>
                                    <p:set>
                                      <p:cBhvr additive="repl">
                                        <p:cTn id="15" dur="1" fill="hold">
                                          <p:stCondLst>
                                            <p:cond delay="0"/>
                                          </p:stCondLst>
                                        </p:cTn>
                                        <p:tgtEl>
                                          <p:spTgt spid="208902"/>
                                        </p:tgtEl>
                                        <p:attrNameLst>
                                          <p:attrName>style.visibility</p:attrName>
                                        </p:attrNameLst>
                                      </p:cBhvr>
                                      <p:to>
                                        <p:strVal val="visible"/>
                                      </p:to>
                                    </p:set>
                                    <p:animEffect transition="in" filter="box(in)">
                                      <p:cBhvr additive="repl">
                                        <p:cTn id="16" dur="500"/>
                                        <p:tgtEl>
                                          <p:spTgt spid="208902"/>
                                        </p:tgtEl>
                                      </p:cBhvr>
                                    </p:animEffect>
                                  </p:childTnLst>
                                </p:cTn>
                              </p:par>
                              <p:par>
                                <p:cTn id="17" presetID="4" presetClass="entr" presetSubtype="16" fill="hold" nodeType="withEffect">
                                  <p:stCondLst>
                                    <p:cond delay="0"/>
                                  </p:stCondLst>
                                  <p:childTnLst>
                                    <p:set>
                                      <p:cBhvr additive="repl">
                                        <p:cTn id="18" dur="1" fill="hold">
                                          <p:stCondLst>
                                            <p:cond delay="0"/>
                                          </p:stCondLst>
                                        </p:cTn>
                                        <p:tgtEl>
                                          <p:spTgt spid="208901"/>
                                        </p:tgtEl>
                                        <p:attrNameLst>
                                          <p:attrName>style.visibility</p:attrName>
                                        </p:attrNameLst>
                                      </p:cBhvr>
                                      <p:to>
                                        <p:strVal val="visible"/>
                                      </p:to>
                                    </p:set>
                                    <p:animEffect transition="in" filter="box(in)">
                                      <p:cBhvr additive="repl">
                                        <p:cTn id="19" dur="500"/>
                                        <p:tgtEl>
                                          <p:spTgt spid="208901"/>
                                        </p:tgtEl>
                                      </p:cBhvr>
                                    </p:animEffect>
                                  </p:childTnLst>
                                </p:cTn>
                              </p:par>
                              <p:par>
                                <p:cTn id="20" presetID="4" presetClass="entr" presetSubtype="16" fill="hold" nodeType="withEffect">
                                  <p:stCondLst>
                                    <p:cond delay="0"/>
                                  </p:stCondLst>
                                  <p:childTnLst>
                                    <p:set>
                                      <p:cBhvr additive="repl">
                                        <p:cTn id="21" dur="1" fill="hold">
                                          <p:stCondLst>
                                            <p:cond delay="0"/>
                                          </p:stCondLst>
                                        </p:cTn>
                                        <p:tgtEl>
                                          <p:spTgt spid="208903"/>
                                        </p:tgtEl>
                                        <p:attrNameLst>
                                          <p:attrName>style.visibility</p:attrName>
                                        </p:attrNameLst>
                                      </p:cBhvr>
                                      <p:to>
                                        <p:strVal val="visible"/>
                                      </p:to>
                                    </p:set>
                                    <p:animEffect transition="in" filter="box(in)">
                                      <p:cBhvr additive="repl">
                                        <p:cTn id="22" dur="500"/>
                                        <p:tgtEl>
                                          <p:spTgt spid="208903"/>
                                        </p:tgtEl>
                                      </p:cBhvr>
                                    </p:animEffect>
                                  </p:childTnLst>
                                </p:cTn>
                              </p:par>
                              <p:par>
                                <p:cTn id="23" presetID="4" presetClass="entr" presetSubtype="16" fill="hold" nodeType="withEffect">
                                  <p:stCondLst>
                                    <p:cond delay="0"/>
                                  </p:stCondLst>
                                  <p:childTnLst>
                                    <p:set>
                                      <p:cBhvr additive="repl">
                                        <p:cTn id="24" dur="1" fill="hold">
                                          <p:stCondLst>
                                            <p:cond delay="0"/>
                                          </p:stCondLst>
                                        </p:cTn>
                                        <p:tgtEl>
                                          <p:spTgt spid="208900"/>
                                        </p:tgtEl>
                                        <p:attrNameLst>
                                          <p:attrName>style.visibility</p:attrName>
                                        </p:attrNameLst>
                                      </p:cBhvr>
                                      <p:to>
                                        <p:strVal val="visible"/>
                                      </p:to>
                                    </p:set>
                                    <p:animEffect transition="in" filter="box(in)">
                                      <p:cBhvr additive="repl">
                                        <p:cTn id="25" dur="500"/>
                                        <p:tgtEl>
                                          <p:spTgt spid="208900"/>
                                        </p:tgtEl>
                                      </p:cBhvr>
                                    </p:animEffect>
                                  </p:childTnLst>
                                </p:cTn>
                              </p:par>
                              <p:par>
                                <p:cTn id="26" presetID="4" presetClass="entr" presetSubtype="16" fill="hold" nodeType="withEffect">
                                  <p:stCondLst>
                                    <p:cond delay="0"/>
                                  </p:stCondLst>
                                  <p:childTnLst>
                                    <p:set>
                                      <p:cBhvr additive="repl">
                                        <p:cTn id="27" dur="1" fill="hold">
                                          <p:stCondLst>
                                            <p:cond delay="0"/>
                                          </p:stCondLst>
                                        </p:cTn>
                                        <p:tgtEl>
                                          <p:spTgt spid="208899"/>
                                        </p:tgtEl>
                                        <p:attrNameLst>
                                          <p:attrName>style.visibility</p:attrName>
                                        </p:attrNameLst>
                                      </p:cBhvr>
                                      <p:to>
                                        <p:strVal val="visible"/>
                                      </p:to>
                                    </p:set>
                                    <p:animEffect transition="in" filter="box(in)">
                                      <p:cBhvr additive="repl">
                                        <p:cTn id="28" dur="500"/>
                                        <p:tgtEl>
                                          <p:spTgt spid="208899"/>
                                        </p:tgtEl>
                                      </p:cBhvr>
                                    </p:animEffect>
                                  </p:childTnLst>
                                </p:cTn>
                              </p:par>
                              <p:par>
                                <p:cTn id="29" presetID="4" presetClass="entr" presetSubtype="16" fill="hold" nodeType="withEffect">
                                  <p:stCondLst>
                                    <p:cond delay="0"/>
                                  </p:stCondLst>
                                  <p:childTnLst>
                                    <p:set>
                                      <p:cBhvr additive="repl">
                                        <p:cTn id="30" dur="1" fill="hold">
                                          <p:stCondLst>
                                            <p:cond delay="0"/>
                                          </p:stCondLst>
                                        </p:cTn>
                                        <p:tgtEl>
                                          <p:spTgt spid="208912"/>
                                        </p:tgtEl>
                                        <p:attrNameLst>
                                          <p:attrName>style.visibility</p:attrName>
                                        </p:attrNameLst>
                                      </p:cBhvr>
                                      <p:to>
                                        <p:strVal val="visible"/>
                                      </p:to>
                                    </p:set>
                                    <p:animEffect transition="in" filter="box(in)">
                                      <p:cBhvr additive="repl">
                                        <p:cTn id="31" dur="500"/>
                                        <p:tgtEl>
                                          <p:spTgt spid="208912"/>
                                        </p:tgtEl>
                                      </p:cBhvr>
                                    </p:animEffect>
                                  </p:childTnLst>
                                </p:cTn>
                              </p:par>
                              <p:par>
                                <p:cTn id="32" presetID="4" presetClass="entr" presetSubtype="16" fill="hold" grpId="0" nodeType="withEffect">
                                  <p:stCondLst>
                                    <p:cond delay="0"/>
                                  </p:stCondLst>
                                  <p:childTnLst>
                                    <p:set>
                                      <p:cBhvr additive="repl">
                                        <p:cTn id="33" dur="1" fill="hold">
                                          <p:stCondLst>
                                            <p:cond delay="0"/>
                                          </p:stCondLst>
                                        </p:cTn>
                                        <p:tgtEl>
                                          <p:spTgt spid="208911"/>
                                        </p:tgtEl>
                                        <p:attrNameLst>
                                          <p:attrName>style.visibility</p:attrName>
                                        </p:attrNameLst>
                                      </p:cBhvr>
                                      <p:to>
                                        <p:strVal val="visible"/>
                                      </p:to>
                                    </p:set>
                                    <p:animEffect transition="in" filter="box(in)">
                                      <p:cBhvr additive="repl">
                                        <p:cTn id="34" dur="500"/>
                                        <p:tgtEl>
                                          <p:spTgt spid="208911"/>
                                        </p:tgtEl>
                                      </p:cBhvr>
                                    </p:animEffect>
                                  </p:childTnLst>
                                </p:cTn>
                              </p:par>
                              <p:par>
                                <p:cTn id="35" presetID="4" presetClass="entr" presetSubtype="16" fill="hold" nodeType="withEffect">
                                  <p:stCondLst>
                                    <p:cond delay="0"/>
                                  </p:stCondLst>
                                  <p:childTnLst>
                                    <p:set>
                                      <p:cBhvr additive="repl">
                                        <p:cTn id="36" dur="1" fill="hold">
                                          <p:stCondLst>
                                            <p:cond delay="0"/>
                                          </p:stCondLst>
                                        </p:cTn>
                                        <p:tgtEl>
                                          <p:spTgt spid="208913"/>
                                        </p:tgtEl>
                                        <p:attrNameLst>
                                          <p:attrName>style.visibility</p:attrName>
                                        </p:attrNameLst>
                                      </p:cBhvr>
                                      <p:to>
                                        <p:strVal val="visible"/>
                                      </p:to>
                                    </p:set>
                                    <p:animEffect transition="in" filter="box(in)">
                                      <p:cBhvr additive="repl">
                                        <p:cTn id="37" dur="500"/>
                                        <p:tgtEl>
                                          <p:spTgt spid="208913"/>
                                        </p:tgtEl>
                                      </p:cBhvr>
                                    </p:animEffect>
                                  </p:childTnLst>
                                </p:cTn>
                              </p:par>
                              <p:par>
                                <p:cTn id="38" presetID="4" presetClass="entr" presetSubtype="16" fill="hold" grpId="0" nodeType="withEffect">
                                  <p:stCondLst>
                                    <p:cond delay="0"/>
                                  </p:stCondLst>
                                  <p:childTnLst>
                                    <p:set>
                                      <p:cBhvr additive="repl">
                                        <p:cTn id="39" dur="1" fill="hold">
                                          <p:stCondLst>
                                            <p:cond delay="0"/>
                                          </p:stCondLst>
                                        </p:cTn>
                                        <p:tgtEl>
                                          <p:spTgt spid="208910"/>
                                        </p:tgtEl>
                                        <p:attrNameLst>
                                          <p:attrName>style.visibility</p:attrName>
                                        </p:attrNameLst>
                                      </p:cBhvr>
                                      <p:to>
                                        <p:strVal val="visible"/>
                                      </p:to>
                                    </p:set>
                                    <p:animEffect transition="in" filter="box(in)">
                                      <p:cBhvr additive="repl">
                                        <p:cTn id="40" dur="500"/>
                                        <p:tgtEl>
                                          <p:spTgt spid="208910"/>
                                        </p:tgtEl>
                                      </p:cBhvr>
                                    </p:animEffect>
                                  </p:childTnLst>
                                </p:cTn>
                              </p:par>
                              <p:par>
                                <p:cTn id="41" presetID="4" presetClass="entr" presetSubtype="16" fill="hold" nodeType="withEffect">
                                  <p:stCondLst>
                                    <p:cond delay="0"/>
                                  </p:stCondLst>
                                  <p:childTnLst>
                                    <p:set>
                                      <p:cBhvr additive="repl">
                                        <p:cTn id="42" dur="1" fill="hold">
                                          <p:stCondLst>
                                            <p:cond delay="0"/>
                                          </p:stCondLst>
                                        </p:cTn>
                                        <p:tgtEl>
                                          <p:spTgt spid="208914"/>
                                        </p:tgtEl>
                                        <p:attrNameLst>
                                          <p:attrName>style.visibility</p:attrName>
                                        </p:attrNameLst>
                                      </p:cBhvr>
                                      <p:to>
                                        <p:strVal val="visible"/>
                                      </p:to>
                                    </p:set>
                                    <p:animEffect transition="in" filter="box(in)">
                                      <p:cBhvr additive="repl">
                                        <p:cTn id="43" dur="500"/>
                                        <p:tgtEl>
                                          <p:spTgt spid="208914"/>
                                        </p:tgtEl>
                                      </p:cBhvr>
                                    </p:animEffect>
                                  </p:childTnLst>
                                </p:cTn>
                              </p:par>
                              <p:par>
                                <p:cTn id="44" presetID="4" presetClass="entr" presetSubtype="16" fill="hold" grpId="0" nodeType="withEffect">
                                  <p:stCondLst>
                                    <p:cond delay="0"/>
                                  </p:stCondLst>
                                  <p:childTnLst>
                                    <p:set>
                                      <p:cBhvr additive="repl">
                                        <p:cTn id="45" dur="1" fill="hold">
                                          <p:stCondLst>
                                            <p:cond delay="0"/>
                                          </p:stCondLst>
                                        </p:cTn>
                                        <p:tgtEl>
                                          <p:spTgt spid="208909"/>
                                        </p:tgtEl>
                                        <p:attrNameLst>
                                          <p:attrName>style.visibility</p:attrName>
                                        </p:attrNameLst>
                                      </p:cBhvr>
                                      <p:to>
                                        <p:strVal val="visible"/>
                                      </p:to>
                                    </p:set>
                                    <p:animEffect transition="in" filter="box(in)">
                                      <p:cBhvr additive="repl">
                                        <p:cTn id="46" dur="500"/>
                                        <p:tgtEl>
                                          <p:spTgt spid="208909"/>
                                        </p:tgtEl>
                                      </p:cBhvr>
                                    </p:animEffect>
                                  </p:childTnLst>
                                </p:cTn>
                              </p:par>
                              <p:par>
                                <p:cTn id="47" presetID="4" presetClass="entr" presetSubtype="16" fill="hold" nodeType="withEffect">
                                  <p:stCondLst>
                                    <p:cond delay="0"/>
                                  </p:stCondLst>
                                  <p:childTnLst>
                                    <p:set>
                                      <p:cBhvr additive="repl">
                                        <p:cTn id="48" dur="1" fill="hold">
                                          <p:stCondLst>
                                            <p:cond delay="0"/>
                                          </p:stCondLst>
                                        </p:cTn>
                                        <p:tgtEl>
                                          <p:spTgt spid="208915"/>
                                        </p:tgtEl>
                                        <p:attrNameLst>
                                          <p:attrName>style.visibility</p:attrName>
                                        </p:attrNameLst>
                                      </p:cBhvr>
                                      <p:to>
                                        <p:strVal val="visible"/>
                                      </p:to>
                                    </p:set>
                                    <p:animEffect transition="in" filter="box(in)">
                                      <p:cBhvr additive="repl">
                                        <p:cTn id="49" dur="500"/>
                                        <p:tgtEl>
                                          <p:spTgt spid="208915"/>
                                        </p:tgtEl>
                                      </p:cBhvr>
                                    </p:animEffect>
                                  </p:childTnLst>
                                </p:cTn>
                              </p:par>
                              <p:par>
                                <p:cTn id="50" presetID="4" presetClass="entr" presetSubtype="16" fill="hold" grpId="0" nodeType="withEffect">
                                  <p:stCondLst>
                                    <p:cond delay="0"/>
                                  </p:stCondLst>
                                  <p:childTnLst>
                                    <p:set>
                                      <p:cBhvr additive="repl">
                                        <p:cTn id="51" dur="1" fill="hold">
                                          <p:stCondLst>
                                            <p:cond delay="0"/>
                                          </p:stCondLst>
                                        </p:cTn>
                                        <p:tgtEl>
                                          <p:spTgt spid="208908"/>
                                        </p:tgtEl>
                                        <p:attrNameLst>
                                          <p:attrName>style.visibility</p:attrName>
                                        </p:attrNameLst>
                                      </p:cBhvr>
                                      <p:to>
                                        <p:strVal val="visible"/>
                                      </p:to>
                                    </p:set>
                                    <p:animEffect transition="in" filter="box(in)">
                                      <p:cBhvr additive="repl">
                                        <p:cTn id="52" dur="500"/>
                                        <p:tgtEl>
                                          <p:spTgt spid="208908"/>
                                        </p:tgtEl>
                                      </p:cBhvr>
                                    </p:animEffect>
                                  </p:childTnLst>
                                </p:cTn>
                              </p:par>
                              <p:par>
                                <p:cTn id="53" presetID="4" presetClass="entr" presetSubtype="16" fill="hold" nodeType="withEffect">
                                  <p:stCondLst>
                                    <p:cond delay="0"/>
                                  </p:stCondLst>
                                  <p:childTnLst>
                                    <p:set>
                                      <p:cBhvr additive="repl">
                                        <p:cTn id="54" dur="1" fill="hold">
                                          <p:stCondLst>
                                            <p:cond delay="0"/>
                                          </p:stCondLst>
                                        </p:cTn>
                                        <p:tgtEl>
                                          <p:spTgt spid="208916"/>
                                        </p:tgtEl>
                                        <p:attrNameLst>
                                          <p:attrName>style.visibility</p:attrName>
                                        </p:attrNameLst>
                                      </p:cBhvr>
                                      <p:to>
                                        <p:strVal val="visible"/>
                                      </p:to>
                                    </p:set>
                                    <p:animEffect transition="in" filter="box(in)">
                                      <p:cBhvr additive="repl">
                                        <p:cTn id="55" dur="500"/>
                                        <p:tgtEl>
                                          <p:spTgt spid="208916"/>
                                        </p:tgtEl>
                                      </p:cBhvr>
                                    </p:animEffect>
                                  </p:childTnLst>
                                </p:cTn>
                              </p:par>
                              <p:par>
                                <p:cTn id="56" presetID="4" presetClass="entr" presetSubtype="16" fill="hold" grpId="0" nodeType="withEffect">
                                  <p:stCondLst>
                                    <p:cond delay="0"/>
                                  </p:stCondLst>
                                  <p:childTnLst>
                                    <p:set>
                                      <p:cBhvr additive="repl">
                                        <p:cTn id="57" dur="1" fill="hold">
                                          <p:stCondLst>
                                            <p:cond delay="0"/>
                                          </p:stCondLst>
                                        </p:cTn>
                                        <p:tgtEl>
                                          <p:spTgt spid="208907"/>
                                        </p:tgtEl>
                                        <p:attrNameLst>
                                          <p:attrName>style.visibility</p:attrName>
                                        </p:attrNameLst>
                                      </p:cBhvr>
                                      <p:to>
                                        <p:strVal val="visible"/>
                                      </p:to>
                                    </p:set>
                                    <p:animEffect transition="in" filter="box(in)">
                                      <p:cBhvr additive="repl">
                                        <p:cTn id="58" dur="500"/>
                                        <p:tgtEl>
                                          <p:spTgt spid="208907"/>
                                        </p:tgtEl>
                                      </p:cBhvr>
                                    </p:animEffect>
                                  </p:childTnLst>
                                </p:cTn>
                              </p:par>
                              <p:par>
                                <p:cTn id="59" presetID="5" presetClass="entr" presetSubtype="10" fill="hold" nodeType="withEffect">
                                  <p:stCondLst>
                                    <p:cond delay="0"/>
                                  </p:stCondLst>
                                  <p:childTnLst>
                                    <p:set>
                                      <p:cBhvr additive="repl">
                                        <p:cTn id="60" dur="1" fill="hold">
                                          <p:stCondLst>
                                            <p:cond delay="0"/>
                                          </p:stCondLst>
                                        </p:cTn>
                                        <p:tgtEl>
                                          <p:spTgt spid="208925"/>
                                        </p:tgtEl>
                                        <p:attrNameLst>
                                          <p:attrName>style.visibility</p:attrName>
                                        </p:attrNameLst>
                                      </p:cBhvr>
                                      <p:to>
                                        <p:strVal val="visible"/>
                                      </p:to>
                                    </p:set>
                                    <p:animEffect transition="in" filter="checkerboard(across)">
                                      <p:cBhvr additive="repl">
                                        <p:cTn id="61" dur="500"/>
                                        <p:tgtEl>
                                          <p:spTgt spid="20892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additive="repl">
                                        <p:cTn id="65" dur="1" fill="hold">
                                          <p:stCondLst>
                                            <p:cond delay="0"/>
                                          </p:stCondLst>
                                        </p:cTn>
                                        <p:tgtEl>
                                          <p:spTgt spid="208918"/>
                                        </p:tgtEl>
                                        <p:attrNameLst>
                                          <p:attrName>style.visibility</p:attrName>
                                        </p:attrNameLst>
                                      </p:cBhvr>
                                      <p:to>
                                        <p:strVal val="visible"/>
                                      </p:to>
                                    </p:set>
                                    <p:animEffect transition="in" filter="box(in)">
                                      <p:cBhvr additive="repl">
                                        <p:cTn id="66" dur="500"/>
                                        <p:tgtEl>
                                          <p:spTgt spid="208918"/>
                                        </p:tgtEl>
                                      </p:cBhvr>
                                    </p:animEffect>
                                  </p:childTnLst>
                                </p:cTn>
                              </p:par>
                              <p:par>
                                <p:cTn id="67" presetID="4" presetClass="entr" presetSubtype="16" fill="hold" grpId="0" nodeType="withEffect">
                                  <p:stCondLst>
                                    <p:cond delay="0"/>
                                  </p:stCondLst>
                                  <p:childTnLst>
                                    <p:set>
                                      <p:cBhvr additive="repl">
                                        <p:cTn id="68" dur="1" fill="hold">
                                          <p:stCondLst>
                                            <p:cond delay="0"/>
                                          </p:stCondLst>
                                        </p:cTn>
                                        <p:tgtEl>
                                          <p:spTgt spid="208917"/>
                                        </p:tgtEl>
                                        <p:attrNameLst>
                                          <p:attrName>style.visibility</p:attrName>
                                        </p:attrNameLst>
                                      </p:cBhvr>
                                      <p:to>
                                        <p:strVal val="visible"/>
                                      </p:to>
                                    </p:set>
                                    <p:animEffect transition="in" filter="box(in)">
                                      <p:cBhvr additive="repl">
                                        <p:cTn id="69" dur="500"/>
                                        <p:tgtEl>
                                          <p:spTgt spid="208917"/>
                                        </p:tgtEl>
                                      </p:cBhvr>
                                    </p:animEffect>
                                  </p:childTnLst>
                                </p:cTn>
                              </p:par>
                              <p:par>
                                <p:cTn id="70" presetID="4" presetClass="entr" presetSubtype="16" fill="hold" grpId="0" nodeType="withEffect">
                                  <p:stCondLst>
                                    <p:cond delay="0"/>
                                  </p:stCondLst>
                                  <p:childTnLst>
                                    <p:set>
                                      <p:cBhvr additive="repl">
                                        <p:cTn id="71" dur="1" fill="hold">
                                          <p:stCondLst>
                                            <p:cond delay="0"/>
                                          </p:stCondLst>
                                        </p:cTn>
                                        <p:tgtEl>
                                          <p:spTgt spid="208919"/>
                                        </p:tgtEl>
                                        <p:attrNameLst>
                                          <p:attrName>style.visibility</p:attrName>
                                        </p:attrNameLst>
                                      </p:cBhvr>
                                      <p:to>
                                        <p:strVal val="visible"/>
                                      </p:to>
                                    </p:set>
                                    <p:animEffect transition="in" filter="box(in)">
                                      <p:cBhvr additive="repl">
                                        <p:cTn id="72" dur="500"/>
                                        <p:tgtEl>
                                          <p:spTgt spid="208919"/>
                                        </p:tgtEl>
                                      </p:cBhvr>
                                    </p:animEffect>
                                  </p:childTnLst>
                                </p:cTn>
                              </p:par>
                              <p:par>
                                <p:cTn id="73" presetID="4" presetClass="entr" presetSubtype="16" fill="hold" nodeType="withEffect">
                                  <p:stCondLst>
                                    <p:cond delay="0"/>
                                  </p:stCondLst>
                                  <p:childTnLst>
                                    <p:set>
                                      <p:cBhvr additive="repl">
                                        <p:cTn id="74" dur="1" fill="hold">
                                          <p:stCondLst>
                                            <p:cond delay="0"/>
                                          </p:stCondLst>
                                        </p:cTn>
                                        <p:tgtEl>
                                          <p:spTgt spid="208920"/>
                                        </p:tgtEl>
                                        <p:attrNameLst>
                                          <p:attrName>style.visibility</p:attrName>
                                        </p:attrNameLst>
                                      </p:cBhvr>
                                      <p:to>
                                        <p:strVal val="visible"/>
                                      </p:to>
                                    </p:set>
                                    <p:animEffect transition="in" filter="box(in)">
                                      <p:cBhvr additive="repl">
                                        <p:cTn id="75" dur="500"/>
                                        <p:tgtEl>
                                          <p:spTgt spid="208920"/>
                                        </p:tgtEl>
                                      </p:cBhvr>
                                    </p:animEffect>
                                  </p:childTnLst>
                                </p:cTn>
                              </p:par>
                              <p:par>
                                <p:cTn id="76" presetID="4" presetClass="entr" presetSubtype="16" fill="hold" grpId="0" nodeType="withEffect">
                                  <p:stCondLst>
                                    <p:cond delay="0"/>
                                  </p:stCondLst>
                                  <p:childTnLst>
                                    <p:set>
                                      <p:cBhvr additive="repl">
                                        <p:cTn id="77" dur="1" fill="hold">
                                          <p:stCondLst>
                                            <p:cond delay="0"/>
                                          </p:stCondLst>
                                        </p:cTn>
                                        <p:tgtEl>
                                          <p:spTgt spid="208921"/>
                                        </p:tgtEl>
                                        <p:attrNameLst>
                                          <p:attrName>style.visibility</p:attrName>
                                        </p:attrNameLst>
                                      </p:cBhvr>
                                      <p:to>
                                        <p:strVal val="visible"/>
                                      </p:to>
                                    </p:set>
                                    <p:animEffect transition="in" filter="box(in)">
                                      <p:cBhvr additive="repl">
                                        <p:cTn id="78" dur="500"/>
                                        <p:tgtEl>
                                          <p:spTgt spid="208921"/>
                                        </p:tgtEl>
                                      </p:cBhvr>
                                    </p:animEffect>
                                  </p:childTnLst>
                                </p:cTn>
                              </p:par>
                              <p:par>
                                <p:cTn id="79" presetID="4" presetClass="entr" presetSubtype="16" fill="hold" nodeType="withEffect">
                                  <p:stCondLst>
                                    <p:cond delay="0"/>
                                  </p:stCondLst>
                                  <p:childTnLst>
                                    <p:set>
                                      <p:cBhvr additive="repl">
                                        <p:cTn id="80" dur="1" fill="hold">
                                          <p:stCondLst>
                                            <p:cond delay="0"/>
                                          </p:stCondLst>
                                        </p:cTn>
                                        <p:tgtEl>
                                          <p:spTgt spid="208922"/>
                                        </p:tgtEl>
                                        <p:attrNameLst>
                                          <p:attrName>style.visibility</p:attrName>
                                        </p:attrNameLst>
                                      </p:cBhvr>
                                      <p:to>
                                        <p:strVal val="visible"/>
                                      </p:to>
                                    </p:set>
                                    <p:animEffect transition="in" filter="box(in)">
                                      <p:cBhvr additive="repl">
                                        <p:cTn id="81" dur="500"/>
                                        <p:tgtEl>
                                          <p:spTgt spid="208922"/>
                                        </p:tgtEl>
                                      </p:cBhvr>
                                    </p:animEffect>
                                  </p:childTnLst>
                                </p:cTn>
                              </p:par>
                              <p:par>
                                <p:cTn id="82" presetID="4" presetClass="entr" presetSubtype="16" fill="hold" nodeType="withEffect">
                                  <p:stCondLst>
                                    <p:cond delay="0"/>
                                  </p:stCondLst>
                                  <p:childTnLst>
                                    <p:set>
                                      <p:cBhvr additive="repl">
                                        <p:cTn id="83" dur="1" fill="hold">
                                          <p:stCondLst>
                                            <p:cond delay="0"/>
                                          </p:stCondLst>
                                        </p:cTn>
                                        <p:tgtEl>
                                          <p:spTgt spid="208924"/>
                                        </p:tgtEl>
                                        <p:attrNameLst>
                                          <p:attrName>style.visibility</p:attrName>
                                        </p:attrNameLst>
                                      </p:cBhvr>
                                      <p:to>
                                        <p:strVal val="visible"/>
                                      </p:to>
                                    </p:set>
                                    <p:animEffect transition="in" filter="box(in)">
                                      <p:cBhvr additive="repl">
                                        <p:cTn id="84" dur="500"/>
                                        <p:tgtEl>
                                          <p:spTgt spid="208924"/>
                                        </p:tgtEl>
                                      </p:cBhvr>
                                    </p:animEffect>
                                  </p:childTnLst>
                                </p:cTn>
                              </p:par>
                              <p:par>
                                <p:cTn id="85" presetID="4" presetClass="entr" presetSubtype="16" fill="hold" grpId="0" nodeType="withEffect">
                                  <p:stCondLst>
                                    <p:cond delay="0"/>
                                  </p:stCondLst>
                                  <p:childTnLst>
                                    <p:set>
                                      <p:cBhvr additive="repl">
                                        <p:cTn id="86" dur="1" fill="hold">
                                          <p:stCondLst>
                                            <p:cond delay="0"/>
                                          </p:stCondLst>
                                        </p:cTn>
                                        <p:tgtEl>
                                          <p:spTgt spid="208923"/>
                                        </p:tgtEl>
                                        <p:attrNameLst>
                                          <p:attrName>style.visibility</p:attrName>
                                        </p:attrNameLst>
                                      </p:cBhvr>
                                      <p:to>
                                        <p:strVal val="visible"/>
                                      </p:to>
                                    </p:set>
                                    <p:animEffect transition="in" filter="box(in)">
                                      <p:cBhvr additive="repl">
                                        <p:cTn id="87" dur="500"/>
                                        <p:tgtEl>
                                          <p:spTgt spid="2089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additive="repl">
                                        <p:cTn id="91" dur="1" fill="hold">
                                          <p:stCondLst>
                                            <p:cond delay="0"/>
                                          </p:stCondLst>
                                        </p:cTn>
                                        <p:tgtEl>
                                          <p:spTgt spid="208927"/>
                                        </p:tgtEl>
                                        <p:attrNameLst>
                                          <p:attrName>style.visibility</p:attrName>
                                        </p:attrNameLst>
                                      </p:cBhvr>
                                      <p:to>
                                        <p:strVal val="visible"/>
                                      </p:to>
                                    </p:set>
                                    <p:animEffect transition="in" filter="box(in)">
                                      <p:cBhvr additive="repl">
                                        <p:cTn id="92" dur="500"/>
                                        <p:tgtEl>
                                          <p:spTgt spid="208927"/>
                                        </p:tgtEl>
                                      </p:cBhvr>
                                    </p:animEffect>
                                  </p:childTnLst>
                                </p:cTn>
                              </p:par>
                              <p:par>
                                <p:cTn id="93" presetID="4" presetClass="entr" presetSubtype="16" fill="hold" grpId="0" nodeType="withEffect">
                                  <p:stCondLst>
                                    <p:cond delay="0"/>
                                  </p:stCondLst>
                                  <p:childTnLst>
                                    <p:set>
                                      <p:cBhvr additive="repl">
                                        <p:cTn id="94" dur="1" fill="hold">
                                          <p:stCondLst>
                                            <p:cond delay="0"/>
                                          </p:stCondLst>
                                        </p:cTn>
                                        <p:tgtEl>
                                          <p:spTgt spid="208926"/>
                                        </p:tgtEl>
                                        <p:attrNameLst>
                                          <p:attrName>style.visibility</p:attrName>
                                        </p:attrNameLst>
                                      </p:cBhvr>
                                      <p:to>
                                        <p:strVal val="visible"/>
                                      </p:to>
                                    </p:set>
                                    <p:animEffect transition="in" filter="box(in)">
                                      <p:cBhvr additive="repl">
                                        <p:cTn id="95" dur="500"/>
                                        <p:tgtEl>
                                          <p:spTgt spid="208926"/>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16" fill="hold" nodeType="clickEffect">
                                  <p:stCondLst>
                                    <p:cond delay="0"/>
                                  </p:stCondLst>
                                  <p:childTnLst>
                                    <p:set>
                                      <p:cBhvr additive="repl">
                                        <p:cTn id="99" dur="1" fill="hold">
                                          <p:stCondLst>
                                            <p:cond delay="0"/>
                                          </p:stCondLst>
                                        </p:cTn>
                                        <p:tgtEl>
                                          <p:spTgt spid="208928"/>
                                        </p:tgtEl>
                                        <p:attrNameLst>
                                          <p:attrName>style.visibility</p:attrName>
                                        </p:attrNameLst>
                                      </p:cBhvr>
                                      <p:to>
                                        <p:strVal val="visible"/>
                                      </p:to>
                                    </p:set>
                                    <p:animEffect transition="in" filter="box(in)">
                                      <p:cBhvr additive="repl">
                                        <p:cTn id="100" dur="500"/>
                                        <p:tgtEl>
                                          <p:spTgt spid="20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7" grpId="0" animBg="1"/>
      <p:bldP spid="208908" grpId="0" animBg="1"/>
      <p:bldP spid="208909" grpId="0" animBg="1"/>
      <p:bldP spid="208910" grpId="0" animBg="1"/>
      <p:bldP spid="208911" grpId="0" animBg="1"/>
      <p:bldP spid="208917" grpId="0" animBg="1"/>
      <p:bldP spid="208919" grpId="0" animBg="1"/>
      <p:bldP spid="208921" grpId="0" animBg="1"/>
      <p:bldP spid="208923" grpId="0" animBg="1"/>
      <p:bldP spid="20892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nvPr>
        </p:nvSpPr>
        <p:spPr>
          <a:xfrm>
            <a:off x="228600" y="228600"/>
            <a:ext cx="8458200" cy="5902325"/>
          </a:xfrm>
        </p:spPr>
        <p:txBody>
          <a:bodyPr/>
          <a:lstStyle/>
          <a:p>
            <a:pPr algn="ctr" eaLnBrk="1" hangingPunct="1">
              <a:spcBef>
                <a:spcPct val="50000"/>
              </a:spcBef>
              <a:buClrTx/>
              <a:buSzTx/>
              <a:buFontTx/>
              <a:buNone/>
              <a:defRPr/>
            </a:pPr>
            <a:r>
              <a:rPr lang="en-US" sz="2800" b="1" dirty="0">
                <a:solidFill>
                  <a:srgbClr val="0000FF"/>
                </a:solidFill>
                <a:effectLst/>
              </a:rPr>
              <a:t> </a:t>
            </a:r>
          </a:p>
          <a:p>
            <a:pPr eaLnBrk="1" hangingPunct="1">
              <a:defRPr/>
            </a:pPr>
            <a:endParaRPr lang="vi-VN" sz="2800" dirty="0"/>
          </a:p>
        </p:txBody>
      </p:sp>
      <p:sp>
        <p:nvSpPr>
          <p:cNvPr id="292869" name="Text Box 5"/>
          <p:cNvSpPr txBox="1">
            <a:spLocks noChangeArrowheads="1"/>
          </p:cNvSpPr>
          <p:nvPr/>
        </p:nvSpPr>
        <p:spPr bwMode="auto">
          <a:xfrm>
            <a:off x="0" y="1295400"/>
            <a:ext cx="4724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50000"/>
              </a:spcBef>
              <a:spcAft>
                <a:spcPct val="0"/>
              </a:spcAft>
            </a:pPr>
            <a:r>
              <a:rPr lang="vi-VN" sz="1500" b="1" i="1" dirty="0">
                <a:solidFill>
                  <a:srgbClr val="00FFFF"/>
                </a:solidFill>
                <a:latin typeface="Arial" charset="0"/>
              </a:rPr>
              <a:t>     </a:t>
            </a:r>
            <a:r>
              <a:rPr lang="fr-FR" b="1" i="1" dirty="0">
                <a:solidFill>
                  <a:srgbClr val="0000FF"/>
                </a:solidFill>
              </a:rPr>
              <a:t>*</a:t>
            </a:r>
            <a:r>
              <a:rPr lang="fr-FR" b="1" i="1" dirty="0" err="1">
                <a:solidFill>
                  <a:srgbClr val="0000FF"/>
                </a:solidFill>
              </a:rPr>
              <a:t>Tình</a:t>
            </a:r>
            <a:r>
              <a:rPr lang="fr-FR" b="1" i="1" dirty="0">
                <a:solidFill>
                  <a:srgbClr val="0000FF"/>
                </a:solidFill>
              </a:rPr>
              <a:t> </a:t>
            </a:r>
            <a:r>
              <a:rPr lang="fr-FR" b="1" i="1" dirty="0" err="1">
                <a:solidFill>
                  <a:srgbClr val="0000FF"/>
                </a:solidFill>
              </a:rPr>
              <a:t>hình</a:t>
            </a:r>
            <a:r>
              <a:rPr lang="fr-FR" b="1" i="1" dirty="0">
                <a:solidFill>
                  <a:srgbClr val="0000FF"/>
                </a:solidFill>
              </a:rPr>
              <a:t> </a:t>
            </a:r>
            <a:r>
              <a:rPr lang="fr-FR" b="1" i="1" dirty="0" err="1">
                <a:solidFill>
                  <a:srgbClr val="0000FF"/>
                </a:solidFill>
              </a:rPr>
              <a:t>sau</a:t>
            </a:r>
            <a:r>
              <a:rPr lang="fr-FR" b="1" i="1" dirty="0">
                <a:solidFill>
                  <a:srgbClr val="0000FF"/>
                </a:solidFill>
              </a:rPr>
              <a:t> khi </a:t>
            </a:r>
            <a:r>
              <a:rPr lang="fr-FR" b="1" i="1" dirty="0" err="1">
                <a:solidFill>
                  <a:srgbClr val="0000FF"/>
                </a:solidFill>
              </a:rPr>
              <a:t>kí</a:t>
            </a:r>
            <a:r>
              <a:rPr lang="fr-FR" b="1" i="1" dirty="0">
                <a:solidFill>
                  <a:srgbClr val="0000FF"/>
                </a:solidFill>
              </a:rPr>
              <a:t> </a:t>
            </a:r>
            <a:r>
              <a:rPr lang="fr-FR" b="1" i="1" dirty="0" err="1">
                <a:solidFill>
                  <a:srgbClr val="0000FF"/>
                </a:solidFill>
              </a:rPr>
              <a:t>Hiệp</a:t>
            </a:r>
            <a:r>
              <a:rPr lang="fr-FR" b="1" i="1" dirty="0">
                <a:solidFill>
                  <a:srgbClr val="0000FF"/>
                </a:solidFill>
              </a:rPr>
              <a:t> </a:t>
            </a:r>
            <a:r>
              <a:rPr lang="fr-FR" b="1" i="1" dirty="0" err="1">
                <a:solidFill>
                  <a:srgbClr val="0000FF"/>
                </a:solidFill>
              </a:rPr>
              <a:t>định</a:t>
            </a:r>
            <a:r>
              <a:rPr lang="fr-FR" b="1" i="1" dirty="0">
                <a:solidFill>
                  <a:srgbClr val="0000FF"/>
                </a:solidFill>
              </a:rPr>
              <a:t> </a:t>
            </a:r>
            <a:r>
              <a:rPr lang="fr-FR" b="1" i="1" dirty="0" err="1">
                <a:solidFill>
                  <a:srgbClr val="0000FF"/>
                </a:solidFill>
              </a:rPr>
              <a:t>Sơ</a:t>
            </a:r>
            <a:r>
              <a:rPr lang="fr-FR" b="1" i="1" dirty="0">
                <a:solidFill>
                  <a:srgbClr val="0000FF"/>
                </a:solidFill>
              </a:rPr>
              <a:t> </a:t>
            </a:r>
            <a:r>
              <a:rPr lang="fr-FR" b="1" i="1" dirty="0" err="1">
                <a:solidFill>
                  <a:srgbClr val="0000FF"/>
                </a:solidFill>
              </a:rPr>
              <a:t>bộ</a:t>
            </a:r>
            <a:r>
              <a:rPr lang="fr-FR" b="1" i="1" dirty="0">
                <a:solidFill>
                  <a:srgbClr val="0000FF"/>
                </a:solidFill>
              </a:rPr>
              <a:t>:</a:t>
            </a:r>
            <a:endParaRPr lang="en-US" b="1" i="1" dirty="0">
              <a:solidFill>
                <a:srgbClr val="0000FF"/>
              </a:solidFill>
            </a:endParaRPr>
          </a:p>
        </p:txBody>
      </p:sp>
      <p:sp>
        <p:nvSpPr>
          <p:cNvPr id="292870" name="Text Box 6"/>
          <p:cNvSpPr txBox="1">
            <a:spLocks noChangeArrowheads="1"/>
          </p:cNvSpPr>
          <p:nvPr/>
        </p:nvSpPr>
        <p:spPr bwMode="auto">
          <a:xfrm>
            <a:off x="228600" y="1981200"/>
            <a:ext cx="5029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fontAlgn="base">
              <a:spcBef>
                <a:spcPct val="0"/>
              </a:spcBef>
              <a:spcAft>
                <a:spcPct val="0"/>
              </a:spcAft>
            </a:pPr>
            <a:r>
              <a:rPr lang="vi-VN" sz="2200" dirty="0">
                <a:solidFill>
                  <a:srgbClr val="0000FF"/>
                </a:solidFill>
              </a:rPr>
              <a:t>    </a:t>
            </a:r>
            <a:r>
              <a:rPr lang="fr-FR" sz="2200" dirty="0">
                <a:solidFill>
                  <a:srgbClr val="0000FF"/>
                </a:solidFill>
              </a:rPr>
              <a:t>- Ta: </a:t>
            </a:r>
            <a:r>
              <a:rPr lang="vi-VN" sz="2200" dirty="0">
                <a:solidFill>
                  <a:srgbClr val="0000FF"/>
                </a:solidFill>
              </a:rPr>
              <a:t>Tỏ thiện chí hòa bình</a:t>
            </a:r>
            <a:r>
              <a:rPr lang="fr-FR" sz="2200" dirty="0">
                <a:solidFill>
                  <a:srgbClr val="0000FF"/>
                </a:solidFill>
              </a:rPr>
              <a:t>.</a:t>
            </a:r>
          </a:p>
          <a:p>
            <a:pPr algn="just" fontAlgn="base">
              <a:spcBef>
                <a:spcPct val="0"/>
              </a:spcBef>
              <a:spcAft>
                <a:spcPct val="0"/>
              </a:spcAft>
            </a:pPr>
            <a:r>
              <a:rPr lang="vi-VN" sz="2200" dirty="0">
                <a:solidFill>
                  <a:srgbClr val="0000FF"/>
                </a:solidFill>
              </a:rPr>
              <a:t>    </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vẫn</a:t>
            </a:r>
            <a:r>
              <a:rPr lang="fr-FR" sz="2200" dirty="0">
                <a:solidFill>
                  <a:srgbClr val="0000FF"/>
                </a:solidFill>
              </a:rPr>
              <a:t> </a:t>
            </a:r>
            <a:r>
              <a:rPr lang="fr-FR" sz="2200" dirty="0" err="1">
                <a:solidFill>
                  <a:srgbClr val="0000FF"/>
                </a:solidFill>
              </a:rPr>
              <a:t>gây</a:t>
            </a:r>
            <a:r>
              <a:rPr lang="fr-FR" sz="2200" dirty="0">
                <a:solidFill>
                  <a:srgbClr val="0000FF"/>
                </a:solidFill>
              </a:rPr>
              <a:t> </a:t>
            </a:r>
            <a:r>
              <a:rPr lang="fr-FR" sz="2200" dirty="0" err="1">
                <a:solidFill>
                  <a:srgbClr val="0000FF"/>
                </a:solidFill>
              </a:rPr>
              <a:t>xung</a:t>
            </a:r>
            <a:r>
              <a:rPr lang="fr-FR" sz="2200" dirty="0">
                <a:solidFill>
                  <a:srgbClr val="0000FF"/>
                </a:solidFill>
              </a:rPr>
              <a:t> </a:t>
            </a:r>
            <a:r>
              <a:rPr lang="fr-FR" sz="2200" dirty="0" err="1">
                <a:solidFill>
                  <a:srgbClr val="0000FF"/>
                </a:solidFill>
              </a:rPr>
              <a:t>đột</a:t>
            </a:r>
            <a:r>
              <a:rPr lang="fr-FR" sz="2200" dirty="0">
                <a:solidFill>
                  <a:srgbClr val="0000FF"/>
                </a:solidFill>
              </a:rPr>
              <a:t> ở Nam </a:t>
            </a:r>
            <a:r>
              <a:rPr lang="fr-FR" sz="2200" dirty="0" err="1">
                <a:solidFill>
                  <a:srgbClr val="0000FF"/>
                </a:solidFill>
              </a:rPr>
              <a:t>Bộ</a:t>
            </a:r>
            <a:r>
              <a:rPr lang="fr-FR" sz="2200" dirty="0">
                <a:solidFill>
                  <a:srgbClr val="0000FF"/>
                </a:solidFill>
              </a:rPr>
              <a:t>, </a:t>
            </a:r>
            <a:r>
              <a:rPr lang="fr-FR" sz="2200" dirty="0" err="1">
                <a:solidFill>
                  <a:srgbClr val="0000FF"/>
                </a:solidFill>
              </a:rPr>
              <a:t>lập</a:t>
            </a:r>
            <a:r>
              <a:rPr lang="fr-FR" sz="2200" dirty="0">
                <a:solidFill>
                  <a:srgbClr val="0000FF"/>
                </a:solidFill>
              </a:rPr>
              <a:t> </a:t>
            </a:r>
            <a:r>
              <a:rPr lang="fr-FR" sz="2200" dirty="0" err="1">
                <a:solidFill>
                  <a:srgbClr val="0000FF"/>
                </a:solidFill>
              </a:rPr>
              <a:t>Chính</a:t>
            </a:r>
            <a:r>
              <a:rPr lang="fr-FR" sz="2200" dirty="0">
                <a:solidFill>
                  <a:srgbClr val="0000FF"/>
                </a:solidFill>
              </a:rPr>
              <a:t> </a:t>
            </a:r>
            <a:r>
              <a:rPr lang="fr-FR" sz="2200" dirty="0" err="1">
                <a:solidFill>
                  <a:srgbClr val="0000FF"/>
                </a:solidFill>
              </a:rPr>
              <a:t>phủ</a:t>
            </a:r>
            <a:r>
              <a:rPr lang="fr-FR" sz="2200" dirty="0">
                <a:solidFill>
                  <a:srgbClr val="0000FF"/>
                </a:solidFill>
              </a:rPr>
              <a:t> Nam </a:t>
            </a:r>
            <a:r>
              <a:rPr lang="fr-FR" sz="2200" dirty="0" err="1">
                <a:solidFill>
                  <a:srgbClr val="0000FF"/>
                </a:solidFill>
              </a:rPr>
              <a:t>Kì</a:t>
            </a:r>
            <a:r>
              <a:rPr lang="fr-FR" sz="2200" dirty="0">
                <a:solidFill>
                  <a:srgbClr val="0000FF"/>
                </a:solidFill>
              </a:rPr>
              <a:t> </a:t>
            </a:r>
            <a:r>
              <a:rPr lang="fr-FR" sz="2200" dirty="0" err="1">
                <a:solidFill>
                  <a:srgbClr val="0000FF"/>
                </a:solidFill>
              </a:rPr>
              <a:t>tự</a:t>
            </a:r>
            <a:r>
              <a:rPr lang="fr-FR" sz="2200" dirty="0">
                <a:solidFill>
                  <a:srgbClr val="0000FF"/>
                </a:solidFill>
              </a:rPr>
              <a:t> </a:t>
            </a:r>
            <a:r>
              <a:rPr lang="fr-FR" sz="2200" dirty="0" err="1">
                <a:solidFill>
                  <a:srgbClr val="0000FF"/>
                </a:solidFill>
              </a:rPr>
              <a:t>trị</a:t>
            </a:r>
            <a:r>
              <a:rPr lang="fr-FR" sz="2200" dirty="0">
                <a:solidFill>
                  <a:srgbClr val="0000FF"/>
                </a:solidFill>
              </a:rPr>
              <a:t>, </a:t>
            </a:r>
            <a:r>
              <a:rPr lang="fr-FR" sz="2200" dirty="0" err="1">
                <a:solidFill>
                  <a:srgbClr val="0000FF"/>
                </a:solidFill>
              </a:rPr>
              <a:t>tăng</a:t>
            </a:r>
            <a:r>
              <a:rPr lang="fr-FR" sz="2200" dirty="0">
                <a:solidFill>
                  <a:srgbClr val="0000FF"/>
                </a:solidFill>
              </a:rPr>
              <a:t> </a:t>
            </a:r>
            <a:r>
              <a:rPr lang="fr-FR" sz="2200" dirty="0" err="1">
                <a:solidFill>
                  <a:srgbClr val="0000FF"/>
                </a:solidFill>
              </a:rPr>
              <a:t>cường</a:t>
            </a:r>
            <a:r>
              <a:rPr lang="fr-FR" sz="2200" dirty="0">
                <a:solidFill>
                  <a:srgbClr val="0000FF"/>
                </a:solidFill>
              </a:rPr>
              <a:t> </a:t>
            </a:r>
            <a:r>
              <a:rPr lang="fr-FR" sz="2200" dirty="0" err="1">
                <a:solidFill>
                  <a:srgbClr val="0000FF"/>
                </a:solidFill>
              </a:rPr>
              <a:t>khiêu</a:t>
            </a:r>
            <a:r>
              <a:rPr lang="fr-FR" sz="2200" dirty="0">
                <a:solidFill>
                  <a:srgbClr val="0000FF"/>
                </a:solidFill>
              </a:rPr>
              <a:t> </a:t>
            </a:r>
            <a:r>
              <a:rPr lang="fr-FR" sz="2200" dirty="0" err="1">
                <a:solidFill>
                  <a:srgbClr val="0000FF"/>
                </a:solidFill>
              </a:rPr>
              <a:t>khích</a:t>
            </a:r>
            <a:r>
              <a:rPr lang="fr-FR" sz="2200" dirty="0">
                <a:solidFill>
                  <a:srgbClr val="0000FF"/>
                </a:solidFill>
              </a:rPr>
              <a:t>, </a:t>
            </a:r>
            <a:r>
              <a:rPr lang="fr-FR" sz="2200" dirty="0" err="1">
                <a:solidFill>
                  <a:srgbClr val="0000FF"/>
                </a:solidFill>
              </a:rPr>
              <a:t>làm</a:t>
            </a:r>
            <a:r>
              <a:rPr lang="fr-FR" sz="2200" dirty="0">
                <a:solidFill>
                  <a:srgbClr val="0000FF"/>
                </a:solidFill>
              </a:rPr>
              <a:t> </a:t>
            </a:r>
            <a:r>
              <a:rPr lang="fr-FR" sz="2200" dirty="0" err="1">
                <a:solidFill>
                  <a:srgbClr val="0000FF"/>
                </a:solidFill>
              </a:rPr>
              <a:t>thất</a:t>
            </a:r>
            <a:r>
              <a:rPr lang="fr-FR" sz="2200" dirty="0">
                <a:solidFill>
                  <a:srgbClr val="0000FF"/>
                </a:solidFill>
              </a:rPr>
              <a:t> </a:t>
            </a:r>
            <a:r>
              <a:rPr lang="fr-FR" sz="2200" dirty="0" err="1">
                <a:solidFill>
                  <a:srgbClr val="0000FF"/>
                </a:solidFill>
              </a:rPr>
              <a:t>bại</a:t>
            </a:r>
            <a:r>
              <a:rPr lang="fr-FR" sz="2200" dirty="0">
                <a:solidFill>
                  <a:srgbClr val="0000FF"/>
                </a:solidFill>
              </a:rPr>
              <a:t> </a:t>
            </a:r>
            <a:r>
              <a:rPr lang="fr-FR" sz="2200" dirty="0" err="1">
                <a:solidFill>
                  <a:srgbClr val="0000FF"/>
                </a:solidFill>
              </a:rPr>
              <a:t>cuộc</a:t>
            </a:r>
            <a:r>
              <a:rPr lang="fr-FR" sz="2200" dirty="0">
                <a:solidFill>
                  <a:srgbClr val="0000FF"/>
                </a:solidFill>
              </a:rPr>
              <a:t> </a:t>
            </a:r>
            <a:r>
              <a:rPr lang="fr-FR" sz="2200" dirty="0" err="1">
                <a:solidFill>
                  <a:srgbClr val="0000FF"/>
                </a:solidFill>
              </a:rPr>
              <a:t>đàm</a:t>
            </a:r>
            <a:r>
              <a:rPr lang="fr-FR" sz="2200" dirty="0">
                <a:solidFill>
                  <a:srgbClr val="0000FF"/>
                </a:solidFill>
              </a:rPr>
              <a:t> </a:t>
            </a:r>
            <a:r>
              <a:rPr lang="fr-FR" sz="2200" dirty="0" err="1">
                <a:solidFill>
                  <a:srgbClr val="0000FF"/>
                </a:solidFill>
              </a:rPr>
              <a:t>phán</a:t>
            </a:r>
            <a:r>
              <a:rPr lang="fr-FR" sz="2200" dirty="0">
                <a:solidFill>
                  <a:srgbClr val="0000FF"/>
                </a:solidFill>
              </a:rPr>
              <a:t> ở </a:t>
            </a:r>
            <a:r>
              <a:rPr lang="fr-FR" sz="2200" dirty="0" err="1">
                <a:solidFill>
                  <a:srgbClr val="0000FF"/>
                </a:solidFill>
              </a:rPr>
              <a:t>Phông-ten-nơ-blô</a:t>
            </a:r>
            <a:r>
              <a:rPr lang="fr-FR" sz="2200" dirty="0">
                <a:solidFill>
                  <a:srgbClr val="0000FF"/>
                </a:solidFill>
              </a:rPr>
              <a:t> (</a:t>
            </a:r>
            <a:r>
              <a:rPr lang="fr-FR" sz="2200" dirty="0" err="1">
                <a:solidFill>
                  <a:srgbClr val="0000FF"/>
                </a:solidFill>
              </a:rPr>
              <a:t>Pháp</a:t>
            </a:r>
            <a:r>
              <a:rPr lang="fr-FR" sz="2200" dirty="0">
                <a:solidFill>
                  <a:srgbClr val="0000FF"/>
                </a:solidFill>
              </a:rPr>
              <a:t>).</a:t>
            </a:r>
            <a:endParaRPr lang="en-US" sz="2200" dirty="0">
              <a:solidFill>
                <a:srgbClr val="0000FF"/>
              </a:solidFill>
            </a:endParaRPr>
          </a:p>
        </p:txBody>
      </p:sp>
      <p:sp>
        <p:nvSpPr>
          <p:cNvPr id="292871" name="Text Box 7"/>
          <p:cNvSpPr txBox="1">
            <a:spLocks noChangeArrowheads="1"/>
          </p:cNvSpPr>
          <p:nvPr/>
        </p:nvSpPr>
        <p:spPr bwMode="auto">
          <a:xfrm>
            <a:off x="228600" y="3938587"/>
            <a:ext cx="5029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fontAlgn="base">
              <a:spcBef>
                <a:spcPct val="50000"/>
              </a:spcBef>
              <a:spcAft>
                <a:spcPct val="0"/>
              </a:spcAft>
            </a:pPr>
            <a:r>
              <a:rPr lang="fr-FR" sz="2200" dirty="0">
                <a:solidFill>
                  <a:srgbClr val="0000FF"/>
                </a:solidFill>
              </a:rPr>
              <a:t>- </a:t>
            </a:r>
            <a:r>
              <a:rPr lang="fr-FR" sz="2200" dirty="0" err="1">
                <a:solidFill>
                  <a:srgbClr val="0000FF"/>
                </a:solidFill>
              </a:rPr>
              <a:t>Ngày</a:t>
            </a:r>
            <a:r>
              <a:rPr lang="fr-FR" sz="2200" dirty="0">
                <a:solidFill>
                  <a:srgbClr val="0000FF"/>
                </a:solidFill>
              </a:rPr>
              <a:t> 14-9-1946: </a:t>
            </a:r>
            <a:r>
              <a:rPr lang="fr-FR" sz="2200" dirty="0" err="1">
                <a:solidFill>
                  <a:srgbClr val="0000FF"/>
                </a:solidFill>
              </a:rPr>
              <a:t>Hồ</a:t>
            </a:r>
            <a:r>
              <a:rPr lang="fr-FR" sz="2200" dirty="0">
                <a:solidFill>
                  <a:srgbClr val="0000FF"/>
                </a:solidFill>
              </a:rPr>
              <a:t> </a:t>
            </a:r>
            <a:r>
              <a:rPr lang="fr-FR" sz="2200" dirty="0" err="1">
                <a:solidFill>
                  <a:srgbClr val="0000FF"/>
                </a:solidFill>
              </a:rPr>
              <a:t>Chí</a:t>
            </a:r>
            <a:r>
              <a:rPr lang="fr-FR" sz="2200" dirty="0">
                <a:solidFill>
                  <a:srgbClr val="0000FF"/>
                </a:solidFill>
              </a:rPr>
              <a:t> Minh </a:t>
            </a:r>
            <a:r>
              <a:rPr lang="fr-FR" sz="2200" dirty="0" err="1">
                <a:solidFill>
                  <a:srgbClr val="0000FF"/>
                </a:solidFill>
              </a:rPr>
              <a:t>kí</a:t>
            </a:r>
            <a:r>
              <a:rPr lang="fr-FR" sz="2200" dirty="0">
                <a:solidFill>
                  <a:srgbClr val="0000FF"/>
                </a:solidFill>
              </a:rPr>
              <a:t> </a:t>
            </a:r>
            <a:r>
              <a:rPr lang="fr-FR" sz="2200" dirty="0" err="1">
                <a:solidFill>
                  <a:srgbClr val="0000FF"/>
                </a:solidFill>
              </a:rPr>
              <a:t>với</a:t>
            </a:r>
            <a:r>
              <a:rPr lang="fr-FR" sz="2200" dirty="0">
                <a:solidFill>
                  <a:srgbClr val="0000FF"/>
                </a:solidFill>
              </a:rPr>
              <a:t> </a:t>
            </a:r>
            <a:r>
              <a:rPr lang="fr-FR" sz="2200" dirty="0" err="1">
                <a:solidFill>
                  <a:srgbClr val="0000FF"/>
                </a:solidFill>
              </a:rPr>
              <a:t>Chính</a:t>
            </a:r>
            <a:r>
              <a:rPr lang="fr-FR" sz="2200" dirty="0">
                <a:solidFill>
                  <a:srgbClr val="0000FF"/>
                </a:solidFill>
              </a:rPr>
              <a:t> </a:t>
            </a:r>
            <a:r>
              <a:rPr lang="fr-FR" sz="2200" dirty="0" err="1">
                <a:solidFill>
                  <a:srgbClr val="0000FF"/>
                </a:solidFill>
              </a:rPr>
              <a:t>phủ</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bản</a:t>
            </a:r>
            <a:r>
              <a:rPr lang="fr-FR" sz="2200" dirty="0">
                <a:solidFill>
                  <a:srgbClr val="0000FF"/>
                </a:solidFill>
              </a:rPr>
              <a:t> </a:t>
            </a:r>
            <a:r>
              <a:rPr lang="fr-FR" sz="2200" dirty="0" err="1">
                <a:solidFill>
                  <a:srgbClr val="0000FF"/>
                </a:solidFill>
              </a:rPr>
              <a:t>Tạm</a:t>
            </a:r>
            <a:r>
              <a:rPr lang="fr-FR" sz="2200" dirty="0">
                <a:solidFill>
                  <a:srgbClr val="0000FF"/>
                </a:solidFill>
              </a:rPr>
              <a:t> </a:t>
            </a:r>
            <a:r>
              <a:rPr lang="fr-FR" sz="2200" dirty="0" err="1">
                <a:solidFill>
                  <a:srgbClr val="0000FF"/>
                </a:solidFill>
              </a:rPr>
              <a:t>ước</a:t>
            </a:r>
            <a:r>
              <a:rPr lang="fr-FR" sz="2200" dirty="0">
                <a:solidFill>
                  <a:srgbClr val="0000FF"/>
                </a:solidFill>
              </a:rPr>
              <a:t> </a:t>
            </a:r>
            <a:r>
              <a:rPr lang="fr-FR" sz="2200" dirty="0" err="1">
                <a:solidFill>
                  <a:srgbClr val="0000FF"/>
                </a:solidFill>
              </a:rPr>
              <a:t>tiếp</a:t>
            </a:r>
            <a:r>
              <a:rPr lang="fr-FR" sz="2200" dirty="0">
                <a:solidFill>
                  <a:srgbClr val="0000FF"/>
                </a:solidFill>
              </a:rPr>
              <a:t> </a:t>
            </a:r>
            <a:r>
              <a:rPr lang="fr-FR" sz="2200" dirty="0" err="1">
                <a:solidFill>
                  <a:srgbClr val="0000FF"/>
                </a:solidFill>
              </a:rPr>
              <a:t>tục</a:t>
            </a:r>
            <a:r>
              <a:rPr lang="fr-FR" sz="2200" dirty="0">
                <a:solidFill>
                  <a:srgbClr val="0000FF"/>
                </a:solidFill>
              </a:rPr>
              <a:t> </a:t>
            </a:r>
            <a:r>
              <a:rPr lang="fr-FR" sz="2200" dirty="0" err="1">
                <a:solidFill>
                  <a:srgbClr val="0000FF"/>
                </a:solidFill>
              </a:rPr>
              <a:t>nhượng</a:t>
            </a:r>
            <a:r>
              <a:rPr lang="fr-FR" sz="2200" dirty="0">
                <a:solidFill>
                  <a:srgbClr val="0000FF"/>
                </a:solidFill>
              </a:rPr>
              <a:t> </a:t>
            </a:r>
            <a:r>
              <a:rPr lang="fr-FR" sz="2200" dirty="0" err="1">
                <a:solidFill>
                  <a:srgbClr val="0000FF"/>
                </a:solidFill>
              </a:rPr>
              <a:t>bộ</a:t>
            </a:r>
            <a:r>
              <a:rPr lang="fr-FR" sz="2200" dirty="0">
                <a:solidFill>
                  <a:srgbClr val="0000FF"/>
                </a:solidFill>
              </a:rPr>
              <a:t> </a:t>
            </a:r>
            <a:r>
              <a:rPr lang="fr-FR" sz="2200" dirty="0" err="1">
                <a:solidFill>
                  <a:srgbClr val="0000FF"/>
                </a:solidFill>
              </a:rPr>
              <a:t>cho</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một</a:t>
            </a:r>
            <a:r>
              <a:rPr lang="fr-FR" sz="2200" dirty="0">
                <a:solidFill>
                  <a:srgbClr val="0000FF"/>
                </a:solidFill>
              </a:rPr>
              <a:t> </a:t>
            </a:r>
            <a:r>
              <a:rPr lang="fr-FR" sz="2200" dirty="0" err="1">
                <a:solidFill>
                  <a:srgbClr val="0000FF"/>
                </a:solidFill>
              </a:rPr>
              <a:t>số</a:t>
            </a:r>
            <a:r>
              <a:rPr lang="fr-FR" sz="2200" dirty="0">
                <a:solidFill>
                  <a:srgbClr val="0000FF"/>
                </a:solidFill>
              </a:rPr>
              <a:t> </a:t>
            </a:r>
            <a:r>
              <a:rPr lang="fr-FR" sz="2200" dirty="0" err="1">
                <a:solidFill>
                  <a:srgbClr val="0000FF"/>
                </a:solidFill>
              </a:rPr>
              <a:t>quyền</a:t>
            </a:r>
            <a:r>
              <a:rPr lang="fr-FR" sz="2200" dirty="0">
                <a:solidFill>
                  <a:srgbClr val="0000FF"/>
                </a:solidFill>
              </a:rPr>
              <a:t> </a:t>
            </a:r>
            <a:r>
              <a:rPr lang="fr-FR" sz="2200" dirty="0" err="1">
                <a:solidFill>
                  <a:srgbClr val="0000FF"/>
                </a:solidFill>
              </a:rPr>
              <a:t>lợi</a:t>
            </a:r>
            <a:r>
              <a:rPr lang="fr-FR" sz="2200" dirty="0">
                <a:solidFill>
                  <a:srgbClr val="0000FF"/>
                </a:solidFill>
              </a:rPr>
              <a:t> </a:t>
            </a:r>
            <a:r>
              <a:rPr lang="fr-FR" sz="2200" dirty="0" err="1">
                <a:solidFill>
                  <a:srgbClr val="0000FF"/>
                </a:solidFill>
              </a:rPr>
              <a:t>về</a:t>
            </a:r>
            <a:r>
              <a:rPr lang="fr-FR" sz="2200" dirty="0">
                <a:solidFill>
                  <a:srgbClr val="0000FF"/>
                </a:solidFill>
              </a:rPr>
              <a:t> </a:t>
            </a:r>
            <a:r>
              <a:rPr lang="fr-FR" sz="2200" dirty="0" err="1">
                <a:solidFill>
                  <a:srgbClr val="0000FF"/>
                </a:solidFill>
              </a:rPr>
              <a:t>kinh</a:t>
            </a:r>
            <a:r>
              <a:rPr lang="fr-FR" sz="2200" dirty="0">
                <a:solidFill>
                  <a:srgbClr val="0000FF"/>
                </a:solidFill>
              </a:rPr>
              <a:t> </a:t>
            </a:r>
            <a:r>
              <a:rPr lang="fr-FR" sz="2200" dirty="0" err="1">
                <a:solidFill>
                  <a:srgbClr val="0000FF"/>
                </a:solidFill>
              </a:rPr>
              <a:t>tế</a:t>
            </a:r>
            <a:r>
              <a:rPr lang="fr-FR" sz="2200" dirty="0">
                <a:solidFill>
                  <a:srgbClr val="0000FF"/>
                </a:solidFill>
              </a:rPr>
              <a:t>, </a:t>
            </a:r>
            <a:r>
              <a:rPr lang="fr-FR" sz="2200" dirty="0" err="1">
                <a:solidFill>
                  <a:srgbClr val="0000FF"/>
                </a:solidFill>
              </a:rPr>
              <a:t>văn</a:t>
            </a:r>
            <a:r>
              <a:rPr lang="fr-FR" sz="2200" dirty="0">
                <a:solidFill>
                  <a:srgbClr val="0000FF"/>
                </a:solidFill>
              </a:rPr>
              <a:t> </a:t>
            </a:r>
            <a:r>
              <a:rPr lang="fr-FR" sz="2200" dirty="0" err="1">
                <a:solidFill>
                  <a:srgbClr val="0000FF"/>
                </a:solidFill>
              </a:rPr>
              <a:t>hoá</a:t>
            </a:r>
            <a:r>
              <a:rPr lang="fr-FR" sz="2200" dirty="0">
                <a:solidFill>
                  <a:srgbClr val="0000FF"/>
                </a:solidFill>
              </a:rPr>
              <a:t> ở </a:t>
            </a:r>
            <a:r>
              <a:rPr lang="fr-FR" sz="2200" dirty="0" err="1">
                <a:solidFill>
                  <a:srgbClr val="0000FF"/>
                </a:solidFill>
              </a:rPr>
              <a:t>Việt</a:t>
            </a:r>
            <a:r>
              <a:rPr lang="fr-FR" sz="2200" dirty="0">
                <a:solidFill>
                  <a:srgbClr val="0000FF"/>
                </a:solidFill>
              </a:rPr>
              <a:t> Nam </a:t>
            </a:r>
            <a:r>
              <a:rPr lang="fr-FR" sz="2200" dirty="0" err="1">
                <a:solidFill>
                  <a:srgbClr val="0000FF"/>
                </a:solidFill>
              </a:rPr>
              <a:t>để</a:t>
            </a:r>
            <a:r>
              <a:rPr lang="fr-FR" sz="2200" dirty="0">
                <a:solidFill>
                  <a:srgbClr val="0000FF"/>
                </a:solidFill>
              </a:rPr>
              <a:t> </a:t>
            </a:r>
            <a:r>
              <a:rPr lang="fr-FR" sz="2200" dirty="0" err="1">
                <a:solidFill>
                  <a:srgbClr val="0000FF"/>
                </a:solidFill>
              </a:rPr>
              <a:t>có</a:t>
            </a:r>
            <a:r>
              <a:rPr lang="fr-FR" sz="2200" dirty="0">
                <a:solidFill>
                  <a:srgbClr val="0000FF"/>
                </a:solidFill>
              </a:rPr>
              <a:t> </a:t>
            </a:r>
            <a:r>
              <a:rPr lang="fr-FR" sz="2200" dirty="0" err="1">
                <a:solidFill>
                  <a:srgbClr val="0000FF"/>
                </a:solidFill>
              </a:rPr>
              <a:t>thời</a:t>
            </a:r>
            <a:r>
              <a:rPr lang="fr-FR" sz="2200" dirty="0">
                <a:solidFill>
                  <a:srgbClr val="0000FF"/>
                </a:solidFill>
              </a:rPr>
              <a:t> </a:t>
            </a:r>
            <a:r>
              <a:rPr lang="fr-FR" sz="2200" dirty="0" err="1">
                <a:solidFill>
                  <a:srgbClr val="0000FF"/>
                </a:solidFill>
              </a:rPr>
              <a:t>gian</a:t>
            </a:r>
            <a:r>
              <a:rPr lang="fr-FR" sz="2200" dirty="0">
                <a:solidFill>
                  <a:srgbClr val="0000FF"/>
                </a:solidFill>
              </a:rPr>
              <a:t> </a:t>
            </a:r>
            <a:r>
              <a:rPr lang="fr-FR" sz="2200" dirty="0" err="1">
                <a:solidFill>
                  <a:srgbClr val="0000FF"/>
                </a:solidFill>
              </a:rPr>
              <a:t>xây</a:t>
            </a:r>
            <a:r>
              <a:rPr lang="fr-FR" sz="2200" dirty="0">
                <a:solidFill>
                  <a:srgbClr val="0000FF"/>
                </a:solidFill>
              </a:rPr>
              <a:t> </a:t>
            </a:r>
            <a:r>
              <a:rPr lang="fr-FR" sz="2200" dirty="0" err="1">
                <a:solidFill>
                  <a:srgbClr val="0000FF"/>
                </a:solidFill>
              </a:rPr>
              <a:t>dựng</a:t>
            </a:r>
            <a:r>
              <a:rPr lang="fr-FR" sz="2200" dirty="0">
                <a:solidFill>
                  <a:srgbClr val="0000FF"/>
                </a:solidFill>
              </a:rPr>
              <a:t> </a:t>
            </a:r>
            <a:r>
              <a:rPr lang="fr-FR" sz="2200" dirty="0" err="1">
                <a:solidFill>
                  <a:srgbClr val="0000FF"/>
                </a:solidFill>
              </a:rPr>
              <a:t>và</a:t>
            </a:r>
            <a:r>
              <a:rPr lang="fr-FR" sz="2200" dirty="0">
                <a:solidFill>
                  <a:srgbClr val="0000FF"/>
                </a:solidFill>
              </a:rPr>
              <a:t> </a:t>
            </a:r>
            <a:r>
              <a:rPr lang="fr-FR" sz="2200" dirty="0" err="1">
                <a:solidFill>
                  <a:srgbClr val="0000FF"/>
                </a:solidFill>
              </a:rPr>
              <a:t>củng</a:t>
            </a:r>
            <a:r>
              <a:rPr lang="fr-FR" sz="2200" dirty="0">
                <a:solidFill>
                  <a:srgbClr val="0000FF"/>
                </a:solidFill>
              </a:rPr>
              <a:t> </a:t>
            </a:r>
            <a:r>
              <a:rPr lang="fr-FR" sz="2200" dirty="0" err="1">
                <a:solidFill>
                  <a:srgbClr val="0000FF"/>
                </a:solidFill>
              </a:rPr>
              <a:t>cố</a:t>
            </a:r>
            <a:r>
              <a:rPr lang="fr-FR" sz="2200" dirty="0">
                <a:solidFill>
                  <a:srgbClr val="0000FF"/>
                </a:solidFill>
              </a:rPr>
              <a:t> </a:t>
            </a:r>
            <a:r>
              <a:rPr lang="fr-FR" sz="2200" dirty="0" err="1">
                <a:solidFill>
                  <a:srgbClr val="0000FF"/>
                </a:solidFill>
              </a:rPr>
              <a:t>lực</a:t>
            </a:r>
            <a:r>
              <a:rPr lang="fr-FR" sz="2200" dirty="0">
                <a:solidFill>
                  <a:srgbClr val="0000FF"/>
                </a:solidFill>
              </a:rPr>
              <a:t> </a:t>
            </a:r>
            <a:r>
              <a:rPr lang="fr-FR" sz="2200" dirty="0" err="1">
                <a:solidFill>
                  <a:srgbClr val="0000FF"/>
                </a:solidFill>
              </a:rPr>
              <a:t>lượng</a:t>
            </a:r>
            <a:r>
              <a:rPr lang="fr-FR" sz="2200" dirty="0">
                <a:solidFill>
                  <a:srgbClr val="0000FF"/>
                </a:solidFill>
              </a:rPr>
              <a:t>, </a:t>
            </a:r>
            <a:r>
              <a:rPr lang="fr-FR" sz="2200" dirty="0" err="1">
                <a:solidFill>
                  <a:srgbClr val="0000FF"/>
                </a:solidFill>
              </a:rPr>
              <a:t>chuẩn</a:t>
            </a:r>
            <a:r>
              <a:rPr lang="fr-FR" sz="2200" dirty="0">
                <a:solidFill>
                  <a:srgbClr val="0000FF"/>
                </a:solidFill>
              </a:rPr>
              <a:t> </a:t>
            </a:r>
            <a:r>
              <a:rPr lang="fr-FR" sz="2200" dirty="0" err="1">
                <a:solidFill>
                  <a:srgbClr val="0000FF"/>
                </a:solidFill>
              </a:rPr>
              <a:t>bị</a:t>
            </a:r>
            <a:r>
              <a:rPr lang="fr-FR" sz="2200" dirty="0">
                <a:solidFill>
                  <a:srgbClr val="0000FF"/>
                </a:solidFill>
              </a:rPr>
              <a:t> </a:t>
            </a:r>
            <a:r>
              <a:rPr lang="fr-FR" sz="2200" dirty="0" err="1">
                <a:solidFill>
                  <a:srgbClr val="0000FF"/>
                </a:solidFill>
              </a:rPr>
              <a:t>cuộc</a:t>
            </a:r>
            <a:r>
              <a:rPr lang="fr-FR" sz="2200" dirty="0">
                <a:solidFill>
                  <a:srgbClr val="0000FF"/>
                </a:solidFill>
              </a:rPr>
              <a:t> </a:t>
            </a:r>
            <a:r>
              <a:rPr lang="fr-FR" sz="2200" dirty="0" err="1">
                <a:solidFill>
                  <a:srgbClr val="0000FF"/>
                </a:solidFill>
              </a:rPr>
              <a:t>kháng</a:t>
            </a:r>
            <a:r>
              <a:rPr lang="fr-FR" sz="2200" dirty="0">
                <a:solidFill>
                  <a:srgbClr val="0000FF"/>
                </a:solidFill>
              </a:rPr>
              <a:t> </a:t>
            </a:r>
            <a:r>
              <a:rPr lang="fr-FR" sz="2200" dirty="0" err="1">
                <a:solidFill>
                  <a:srgbClr val="0000FF"/>
                </a:solidFill>
              </a:rPr>
              <a:t>chiến</a:t>
            </a:r>
            <a:r>
              <a:rPr lang="fr-FR" sz="2200" dirty="0">
                <a:solidFill>
                  <a:srgbClr val="0000FF"/>
                </a:solidFill>
              </a:rPr>
              <a:t> </a:t>
            </a:r>
            <a:r>
              <a:rPr lang="fr-FR" sz="2200" dirty="0" err="1">
                <a:solidFill>
                  <a:srgbClr val="0000FF"/>
                </a:solidFill>
              </a:rPr>
              <a:t>chống</a:t>
            </a:r>
            <a:r>
              <a:rPr lang="fr-FR" sz="2200" dirty="0">
                <a:solidFill>
                  <a:srgbClr val="0000FF"/>
                </a:solidFill>
              </a:rPr>
              <a:t> </a:t>
            </a:r>
            <a:r>
              <a:rPr lang="fr-FR" sz="2200" dirty="0" err="1">
                <a:solidFill>
                  <a:srgbClr val="0000FF"/>
                </a:solidFill>
              </a:rPr>
              <a:t>thực</a:t>
            </a:r>
            <a:r>
              <a:rPr lang="fr-FR" sz="2200" dirty="0">
                <a:solidFill>
                  <a:srgbClr val="0000FF"/>
                </a:solidFill>
              </a:rPr>
              <a:t> </a:t>
            </a:r>
            <a:r>
              <a:rPr lang="fr-FR" sz="2200" dirty="0" err="1">
                <a:solidFill>
                  <a:srgbClr val="0000FF"/>
                </a:solidFill>
              </a:rPr>
              <a:t>dân</a:t>
            </a:r>
            <a:r>
              <a:rPr lang="fr-FR" sz="2200" dirty="0">
                <a:solidFill>
                  <a:srgbClr val="0000FF"/>
                </a:solidFill>
              </a:rPr>
              <a:t> </a:t>
            </a:r>
            <a:r>
              <a:rPr lang="fr-FR" sz="2200" dirty="0" err="1">
                <a:solidFill>
                  <a:srgbClr val="0000FF"/>
                </a:solidFill>
              </a:rPr>
              <a:t>Pháp</a:t>
            </a:r>
            <a:r>
              <a:rPr lang="fr-FR" sz="2200" dirty="0">
                <a:solidFill>
                  <a:srgbClr val="0000FF"/>
                </a:solidFill>
              </a:rPr>
              <a:t> </a:t>
            </a:r>
            <a:r>
              <a:rPr lang="fr-FR" sz="2200" dirty="0" err="1">
                <a:solidFill>
                  <a:srgbClr val="0000FF"/>
                </a:solidFill>
              </a:rPr>
              <a:t>mà</a:t>
            </a:r>
            <a:r>
              <a:rPr lang="fr-FR" sz="2200" dirty="0">
                <a:solidFill>
                  <a:srgbClr val="0000FF"/>
                </a:solidFill>
              </a:rPr>
              <a:t> ta </a:t>
            </a:r>
            <a:r>
              <a:rPr lang="fr-FR" sz="2200" dirty="0" err="1">
                <a:solidFill>
                  <a:srgbClr val="0000FF"/>
                </a:solidFill>
              </a:rPr>
              <a:t>biết</a:t>
            </a:r>
            <a:r>
              <a:rPr lang="fr-FR" sz="2200" dirty="0">
                <a:solidFill>
                  <a:srgbClr val="0000FF"/>
                </a:solidFill>
              </a:rPr>
              <a:t> </a:t>
            </a:r>
            <a:r>
              <a:rPr lang="fr-FR" sz="2200" dirty="0" err="1">
                <a:solidFill>
                  <a:srgbClr val="0000FF"/>
                </a:solidFill>
              </a:rPr>
              <a:t>chắc</a:t>
            </a:r>
            <a:r>
              <a:rPr lang="fr-FR" sz="2200" dirty="0">
                <a:solidFill>
                  <a:srgbClr val="0000FF"/>
                </a:solidFill>
              </a:rPr>
              <a:t> </a:t>
            </a:r>
            <a:r>
              <a:rPr lang="fr-FR" sz="2200" dirty="0" err="1">
                <a:solidFill>
                  <a:srgbClr val="0000FF"/>
                </a:solidFill>
              </a:rPr>
              <a:t>chắn</a:t>
            </a:r>
            <a:r>
              <a:rPr lang="fr-FR" sz="2200" dirty="0">
                <a:solidFill>
                  <a:srgbClr val="0000FF"/>
                </a:solidFill>
              </a:rPr>
              <a:t> </a:t>
            </a:r>
            <a:r>
              <a:rPr lang="fr-FR" sz="2200" dirty="0" err="1">
                <a:solidFill>
                  <a:srgbClr val="0000FF"/>
                </a:solidFill>
              </a:rPr>
              <a:t>nhất</a:t>
            </a:r>
            <a:r>
              <a:rPr lang="fr-FR" sz="2200" dirty="0">
                <a:solidFill>
                  <a:srgbClr val="0000FF"/>
                </a:solidFill>
              </a:rPr>
              <a:t> </a:t>
            </a:r>
            <a:r>
              <a:rPr lang="fr-FR" sz="2200" dirty="0" err="1">
                <a:solidFill>
                  <a:srgbClr val="0000FF"/>
                </a:solidFill>
              </a:rPr>
              <a:t>định</a:t>
            </a:r>
            <a:r>
              <a:rPr lang="fr-FR" sz="2200" dirty="0">
                <a:solidFill>
                  <a:srgbClr val="0000FF"/>
                </a:solidFill>
              </a:rPr>
              <a:t> </a:t>
            </a:r>
            <a:r>
              <a:rPr lang="fr-FR" sz="2200" dirty="0" err="1">
                <a:solidFill>
                  <a:srgbClr val="0000FF"/>
                </a:solidFill>
              </a:rPr>
              <a:t>sẽ</a:t>
            </a:r>
            <a:r>
              <a:rPr lang="fr-FR" sz="2200" dirty="0">
                <a:solidFill>
                  <a:srgbClr val="0000FF"/>
                </a:solidFill>
              </a:rPr>
              <a:t> </a:t>
            </a:r>
            <a:r>
              <a:rPr lang="fr-FR" sz="2200" dirty="0" err="1">
                <a:solidFill>
                  <a:srgbClr val="0000FF"/>
                </a:solidFill>
              </a:rPr>
              <a:t>nổ</a:t>
            </a:r>
            <a:r>
              <a:rPr lang="fr-FR" sz="2200" dirty="0">
                <a:solidFill>
                  <a:srgbClr val="0000FF"/>
                </a:solidFill>
              </a:rPr>
              <a:t> ra.</a:t>
            </a:r>
            <a:endParaRPr lang="en-US" sz="2200" dirty="0">
              <a:solidFill>
                <a:srgbClr val="0000FF"/>
              </a:solidFill>
            </a:endParaRPr>
          </a:p>
        </p:txBody>
      </p:sp>
      <p:pic>
        <p:nvPicPr>
          <p:cNvPr id="292872" name="Picture 8" descr="images52096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381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4" name="Rectangle 10"/>
          <p:cNvSpPr>
            <a:spLocks noChangeArrowheads="1"/>
          </p:cNvSpPr>
          <p:nvPr/>
        </p:nvSpPr>
        <p:spPr bwMode="auto">
          <a:xfrm>
            <a:off x="5638800" y="5791200"/>
            <a:ext cx="3505200" cy="457200"/>
          </a:xfrm>
          <a:prstGeom prst="rect">
            <a:avLst/>
          </a:prstGeom>
          <a:solidFill>
            <a:schemeClr val="bg2">
              <a:lumMod val="20000"/>
              <a:lumOff val="80000"/>
            </a:schemeClr>
          </a:solidFill>
          <a:ln w="9525">
            <a:noFill/>
            <a:miter lim="800000"/>
            <a:headEnd/>
            <a:tailEnd/>
          </a:ln>
          <a:effectLst/>
          <a:extLst/>
        </p:spPr>
        <p:txBody>
          <a:bodyPr wrap="none" anchor="ctr"/>
          <a:lstStyle/>
          <a:p>
            <a:pPr algn="ctr" fontAlgn="base">
              <a:spcBef>
                <a:spcPct val="0"/>
              </a:spcBef>
              <a:spcAft>
                <a:spcPct val="0"/>
              </a:spcAft>
            </a:pPr>
            <a:r>
              <a:rPr lang="en-US" sz="1600" b="1">
                <a:solidFill>
                  <a:srgbClr val="000000"/>
                </a:solidFill>
              </a:rPr>
              <a:t>LỄ KÝ BẢN TẠM ƯỚC 14-9-1946</a:t>
            </a:r>
          </a:p>
        </p:txBody>
      </p:sp>
      <p:sp>
        <p:nvSpPr>
          <p:cNvPr id="2" name="Rectangle 1"/>
          <p:cNvSpPr/>
          <p:nvPr/>
        </p:nvSpPr>
        <p:spPr bwMode="auto">
          <a:xfrm>
            <a:off x="914400" y="1600200"/>
            <a:ext cx="6324600" cy="4572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Times New Roman" pitchFamily="18" charset="0"/>
              </a:rPr>
              <a:t>Tình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hình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sau</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hiệp</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định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Sơ</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bộ</a:t>
            </a:r>
            <a:r>
              <a:rPr kumimoji="0" lang="en-US" sz="2000" b="1" i="0" u="none" strike="noStrike" cap="none" normalizeH="0" dirty="0">
                <a:ln>
                  <a:noFill/>
                </a:ln>
                <a:solidFill>
                  <a:schemeClr val="bg1"/>
                </a:solidFill>
                <a:effectLst/>
                <a:latin typeface="Times New Roman" pitchFamily="18" charset="0"/>
              </a:rPr>
              <a:t>  ở </a:t>
            </a:r>
            <a:r>
              <a:rPr kumimoji="0" lang="en-US" sz="2000" b="1" i="0" u="none" strike="noStrike" cap="none" normalizeH="0" dirty="0" err="1">
                <a:ln>
                  <a:noFill/>
                </a:ln>
                <a:solidFill>
                  <a:schemeClr val="bg1"/>
                </a:solidFill>
                <a:effectLst/>
                <a:latin typeface="Times New Roman" pitchFamily="18" charset="0"/>
              </a:rPr>
              <a:t>nước</a:t>
            </a:r>
            <a:r>
              <a:rPr kumimoji="0" lang="en-US" sz="2000" b="1" i="0" u="none" strike="noStrike" cap="none" normalizeH="0" dirty="0">
                <a:ln>
                  <a:noFill/>
                </a:ln>
                <a:solidFill>
                  <a:schemeClr val="bg1"/>
                </a:solidFill>
                <a:effectLst/>
                <a:latin typeface="Times New Roman" pitchFamily="18" charset="0"/>
              </a:rPr>
              <a:t> ta </a:t>
            </a:r>
            <a:r>
              <a:rPr kumimoji="0" lang="en-US" sz="2000" b="1" i="0" u="none" strike="noStrike" cap="none" normalizeH="0" dirty="0" err="1">
                <a:ln>
                  <a:noFill/>
                </a:ln>
                <a:solidFill>
                  <a:schemeClr val="bg1"/>
                </a:solidFill>
                <a:effectLst/>
                <a:latin typeface="Times New Roman" pitchFamily="18" charset="0"/>
              </a:rPr>
              <a:t>như</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thế</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nào</a:t>
            </a:r>
            <a:r>
              <a:rPr kumimoji="0" lang="en-US" sz="2000" b="1" i="0" u="none" strike="noStrike" cap="none" normalizeH="0" dirty="0">
                <a:ln>
                  <a:noFill/>
                </a:ln>
                <a:solidFill>
                  <a:schemeClr val="bg1"/>
                </a:solidFill>
                <a:effectLst/>
                <a:latin typeface="Times New Roman" pitchFamily="18" charset="0"/>
              </a:rPr>
              <a:t> ?</a:t>
            </a:r>
            <a:endParaRPr kumimoji="0" lang="vi-VN" sz="2000" b="1" i="0" u="none" strike="noStrike" cap="none" normalizeH="0" baseline="0" dirty="0">
              <a:ln>
                <a:noFill/>
              </a:ln>
              <a:solidFill>
                <a:schemeClr val="bg1"/>
              </a:solidFill>
              <a:effectLst/>
              <a:latin typeface="Times New Roman" pitchFamily="18" charset="0"/>
            </a:endParaRPr>
          </a:p>
        </p:txBody>
      </p:sp>
      <p:sp>
        <p:nvSpPr>
          <p:cNvPr id="9" name="Rectangle 8"/>
          <p:cNvSpPr/>
          <p:nvPr/>
        </p:nvSpPr>
        <p:spPr bwMode="auto">
          <a:xfrm>
            <a:off x="152400" y="3886200"/>
            <a:ext cx="7239000" cy="4572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Times New Roman" pitchFamily="18" charset="0"/>
              </a:rPr>
              <a:t>Trước</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t</a:t>
            </a:r>
            <a:r>
              <a:rPr kumimoji="0" lang="en-US" sz="2000" b="1" i="0" u="none" strike="noStrike" cap="none" normalizeH="0" baseline="0" dirty="0" err="1">
                <a:ln>
                  <a:noFill/>
                </a:ln>
                <a:solidFill>
                  <a:schemeClr val="bg1"/>
                </a:solidFill>
                <a:effectLst/>
                <a:latin typeface="Times New Roman" pitchFamily="18" charset="0"/>
              </a:rPr>
              <a:t>ình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hình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đó</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chủ</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tịch</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Hồ</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chí</a:t>
            </a:r>
            <a:r>
              <a:rPr kumimoji="0" lang="en-US" sz="2000" b="1" i="0" u="none" strike="noStrike" cap="none" normalizeH="0" dirty="0">
                <a:ln>
                  <a:noFill/>
                </a:ln>
                <a:solidFill>
                  <a:schemeClr val="bg1"/>
                </a:solidFill>
                <a:effectLst/>
                <a:latin typeface="Times New Roman" pitchFamily="18" charset="0"/>
              </a:rPr>
              <a:t> Minh </a:t>
            </a:r>
            <a:r>
              <a:rPr kumimoji="0" lang="en-US" sz="2000" b="1" i="0" u="none" strike="noStrike" cap="none" normalizeH="0" dirty="0" err="1">
                <a:ln>
                  <a:noFill/>
                </a:ln>
                <a:solidFill>
                  <a:schemeClr val="bg1"/>
                </a:solidFill>
                <a:effectLst/>
                <a:latin typeface="Times New Roman" pitchFamily="18" charset="0"/>
              </a:rPr>
              <a:t>đã</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kí</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Tạm</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ước</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với</a:t>
            </a:r>
            <a:r>
              <a:rPr kumimoji="0" lang="en-US" sz="2000" b="1" i="0" u="none" strike="noStrike" cap="none" normalizeH="0" dirty="0">
                <a:ln>
                  <a:noFill/>
                </a:ln>
                <a:solidFill>
                  <a:schemeClr val="bg1"/>
                </a:solidFill>
                <a:effectLst/>
                <a:latin typeface="Times New Roman" pitchFamily="18" charset="0"/>
              </a:rPr>
              <a:t> </a:t>
            </a:r>
            <a:r>
              <a:rPr kumimoji="0" lang="en-US" sz="2000" b="1" i="0" u="none" strike="noStrike" cap="none" normalizeH="0" dirty="0" err="1">
                <a:ln>
                  <a:noFill/>
                </a:ln>
                <a:solidFill>
                  <a:schemeClr val="bg1"/>
                </a:solidFill>
                <a:effectLst/>
                <a:latin typeface="Times New Roman" pitchFamily="18" charset="0"/>
              </a:rPr>
              <a:t>pháp</a:t>
            </a:r>
            <a:r>
              <a:rPr kumimoji="0" lang="en-US" sz="2000" b="1" i="0" u="none" strike="noStrike" cap="none" normalizeH="0" dirty="0">
                <a:ln>
                  <a:noFill/>
                </a:ln>
                <a:solidFill>
                  <a:schemeClr val="bg1"/>
                </a:solidFill>
                <a:effectLst/>
                <a:latin typeface="Times New Roman" pitchFamily="18" charset="0"/>
              </a:rPr>
              <a:t> </a:t>
            </a:r>
            <a:endParaRPr kumimoji="0" lang="vi-VN" sz="2000" b="1" i="0" u="none" strike="noStrike" cap="none" normalizeH="0" baseline="0" dirty="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182843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checkerboard(across)">
                                      <p:cBhvr>
                                        <p:cTn id="7" dur="500"/>
                                        <p:tgtEl>
                                          <p:spTgt spid="292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92870"/>
                                        </p:tgtEl>
                                        <p:attrNameLst>
                                          <p:attrName>style.visibility</p:attrName>
                                        </p:attrNameLst>
                                      </p:cBhvr>
                                      <p:to>
                                        <p:strVal val="visible"/>
                                      </p:to>
                                    </p:set>
                                    <p:animEffect transition="in" filter="box(in)">
                                      <p:cBhvr>
                                        <p:cTn id="24" dur="500"/>
                                        <p:tgtEl>
                                          <p:spTgt spid="29287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92871"/>
                                        </p:tgtEl>
                                        <p:attrNameLst>
                                          <p:attrName>style.visibility</p:attrName>
                                        </p:attrNameLst>
                                      </p:cBhvr>
                                      <p:to>
                                        <p:strVal val="visible"/>
                                      </p:to>
                                    </p:set>
                                    <p:animEffect transition="in" filter="checkerboard(across)">
                                      <p:cBhvr>
                                        <p:cTn id="41" dur="500"/>
                                        <p:tgtEl>
                                          <p:spTgt spid="292871"/>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292872"/>
                                        </p:tgtEl>
                                        <p:attrNameLst>
                                          <p:attrName>style.visibility</p:attrName>
                                        </p:attrNameLst>
                                      </p:cBhvr>
                                      <p:to>
                                        <p:strVal val="visible"/>
                                      </p:to>
                                    </p:set>
                                    <p:animEffect transition="in" filter="checkerboard(across)">
                                      <p:cBhvr>
                                        <p:cTn id="46" dur="500"/>
                                        <p:tgtEl>
                                          <p:spTgt spid="29287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292874"/>
                                        </p:tgtEl>
                                        <p:attrNameLst>
                                          <p:attrName>style.visibility</p:attrName>
                                        </p:attrNameLst>
                                      </p:cBhvr>
                                      <p:to>
                                        <p:strVal val="visible"/>
                                      </p:to>
                                    </p:set>
                                    <p:animEffect transition="in" filter="checkerboard(across)">
                                      <p:cBhvr>
                                        <p:cTn id="51" dur="500"/>
                                        <p:tgtEl>
                                          <p:spTgt spid="29287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xit" presetSubtype="10" fill="hold" nodeType="clickEffect">
                                  <p:stCondLst>
                                    <p:cond delay="0"/>
                                  </p:stCondLst>
                                  <p:childTnLst>
                                    <p:animEffect transition="out" filter="checkerboard(across)">
                                      <p:cBhvr>
                                        <p:cTn id="55" dur="500"/>
                                        <p:tgtEl>
                                          <p:spTgt spid="292872"/>
                                        </p:tgtEl>
                                      </p:cBhvr>
                                    </p:animEffect>
                                    <p:set>
                                      <p:cBhvr>
                                        <p:cTn id="56" dur="1" fill="hold">
                                          <p:stCondLst>
                                            <p:cond delay="499"/>
                                          </p:stCondLst>
                                        </p:cTn>
                                        <p:tgtEl>
                                          <p:spTgt spid="292872"/>
                                        </p:tgtEl>
                                        <p:attrNameLst>
                                          <p:attrName>style.visibility</p:attrName>
                                        </p:attrNameLst>
                                      </p:cBhvr>
                                      <p:to>
                                        <p:strVal val="hidden"/>
                                      </p:to>
                                    </p:set>
                                  </p:childTnLst>
                                </p:cTn>
                              </p:par>
                              <p:par>
                                <p:cTn id="57" presetID="5" presetClass="exit" presetSubtype="10" fill="hold" grpId="1" nodeType="withEffect">
                                  <p:stCondLst>
                                    <p:cond delay="0"/>
                                  </p:stCondLst>
                                  <p:childTnLst>
                                    <p:animEffect transition="out" filter="checkerboard(across)">
                                      <p:cBhvr>
                                        <p:cTn id="58" dur="500"/>
                                        <p:tgtEl>
                                          <p:spTgt spid="292874"/>
                                        </p:tgtEl>
                                      </p:cBhvr>
                                    </p:animEffect>
                                    <p:set>
                                      <p:cBhvr>
                                        <p:cTn id="59" dur="1" fill="hold">
                                          <p:stCondLst>
                                            <p:cond delay="499"/>
                                          </p:stCondLst>
                                        </p:cTn>
                                        <p:tgtEl>
                                          <p:spTgt spid="2928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p:bldP spid="292870" grpId="0"/>
      <p:bldP spid="292871" grpId="0"/>
      <p:bldP spid="292874" grpId="0" animBg="1"/>
      <p:bldP spid="292874" grpId="1" animBg="1"/>
      <p:bldP spid="2" grpId="0" animBg="1"/>
      <p:bldP spid="2" grpId="1" animBg="1"/>
      <p:bldP spid="9" grpId="0" animBg="1"/>
      <p:bldP spid="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Text Box 4"/>
          <p:cNvSpPr>
            <a:spLocks noGrp="1" noChangeArrowheads="1"/>
          </p:cNvSpPr>
          <p:nvPr>
            <p:ph type="body" idx="1"/>
          </p:nvPr>
        </p:nvSpPr>
        <p:spPr>
          <a:xfrm>
            <a:off x="0" y="1600200"/>
            <a:ext cx="9144000" cy="4530725"/>
          </a:xfrm>
          <a:noFill/>
        </p:spPr>
        <p:txBody>
          <a:bodyPr/>
          <a:lstStyle/>
          <a:p>
            <a:pPr algn="ctr" eaLnBrk="1" hangingPunct="1">
              <a:spcBef>
                <a:spcPts val="0"/>
              </a:spcBef>
              <a:buClrTx/>
              <a:buSzTx/>
              <a:buFontTx/>
              <a:buNone/>
            </a:pPr>
            <a:r>
              <a:rPr lang="en-US" sz="2800" b="1" dirty="0" err="1">
                <a:solidFill>
                  <a:srgbClr val="CC0099"/>
                </a:solidFill>
                <a:effectLst/>
              </a:rPr>
              <a:t>Em</a:t>
            </a:r>
            <a:r>
              <a:rPr lang="en-US" sz="2800" b="1" dirty="0">
                <a:solidFill>
                  <a:srgbClr val="CC0099"/>
                </a:solidFill>
                <a:effectLst/>
              </a:rPr>
              <a:t> </a:t>
            </a:r>
            <a:r>
              <a:rPr lang="en-US" sz="2800" b="1" dirty="0" err="1">
                <a:solidFill>
                  <a:srgbClr val="CC0099"/>
                </a:solidFill>
                <a:effectLst/>
              </a:rPr>
              <a:t>cho</a:t>
            </a:r>
            <a:r>
              <a:rPr lang="en-US" sz="2800" b="1" dirty="0">
                <a:solidFill>
                  <a:srgbClr val="CC0099"/>
                </a:solidFill>
                <a:effectLst/>
              </a:rPr>
              <a:t> </a:t>
            </a:r>
            <a:r>
              <a:rPr lang="en-US" sz="2800" b="1" dirty="0" err="1">
                <a:solidFill>
                  <a:srgbClr val="CC0099"/>
                </a:solidFill>
                <a:effectLst/>
              </a:rPr>
              <a:t>biết</a:t>
            </a:r>
            <a:r>
              <a:rPr lang="en-US" sz="2800" b="1" dirty="0">
                <a:solidFill>
                  <a:srgbClr val="CC0099"/>
                </a:solidFill>
                <a:effectLst/>
              </a:rPr>
              <a:t> ý </a:t>
            </a:r>
            <a:r>
              <a:rPr lang="en-US" sz="2800" b="1" dirty="0" err="1">
                <a:solidFill>
                  <a:srgbClr val="CC0099"/>
                </a:solidFill>
                <a:effectLst/>
              </a:rPr>
              <a:t>nghĩa</a:t>
            </a:r>
            <a:r>
              <a:rPr lang="en-US" sz="2800" b="1" dirty="0">
                <a:solidFill>
                  <a:srgbClr val="CC0099"/>
                </a:solidFill>
                <a:effectLst/>
              </a:rPr>
              <a:t> </a:t>
            </a:r>
            <a:r>
              <a:rPr lang="en-US" sz="2800" b="1" dirty="0" err="1">
                <a:solidFill>
                  <a:srgbClr val="CC0099"/>
                </a:solidFill>
                <a:effectLst/>
              </a:rPr>
              <a:t>của</a:t>
            </a:r>
            <a:r>
              <a:rPr lang="en-US" sz="2800" b="1" dirty="0">
                <a:solidFill>
                  <a:srgbClr val="CC0099"/>
                </a:solidFill>
                <a:effectLst/>
              </a:rPr>
              <a:t> </a:t>
            </a:r>
            <a:r>
              <a:rPr lang="en-US" sz="2800" b="1" dirty="0" err="1">
                <a:solidFill>
                  <a:srgbClr val="CC0099"/>
                </a:solidFill>
                <a:effectLst/>
              </a:rPr>
              <a:t>việc</a:t>
            </a:r>
            <a:r>
              <a:rPr lang="en-US" sz="2800" b="1" dirty="0">
                <a:solidFill>
                  <a:srgbClr val="CC0099"/>
                </a:solidFill>
                <a:effectLst/>
              </a:rPr>
              <a:t> ta </a:t>
            </a:r>
            <a:r>
              <a:rPr lang="en-US" sz="2800" b="1" dirty="0" err="1">
                <a:solidFill>
                  <a:srgbClr val="CC0099"/>
                </a:solidFill>
                <a:effectLst/>
              </a:rPr>
              <a:t>ký</a:t>
            </a:r>
            <a:r>
              <a:rPr lang="en-US" sz="2800" b="1" dirty="0">
                <a:solidFill>
                  <a:srgbClr val="CC0099"/>
                </a:solidFill>
                <a:effectLst/>
              </a:rPr>
              <a:t> </a:t>
            </a:r>
            <a:r>
              <a:rPr lang="en-US" sz="2800" b="1" dirty="0" err="1">
                <a:solidFill>
                  <a:srgbClr val="CC0099"/>
                </a:solidFill>
                <a:effectLst/>
              </a:rPr>
              <a:t>kết</a:t>
            </a:r>
            <a:r>
              <a:rPr lang="en-US" sz="2800" b="1" dirty="0">
                <a:solidFill>
                  <a:srgbClr val="CC0099"/>
                </a:solidFill>
                <a:effectLst/>
              </a:rPr>
              <a:t> </a:t>
            </a:r>
            <a:r>
              <a:rPr lang="en-US" sz="2800" b="1" dirty="0" err="1">
                <a:solidFill>
                  <a:srgbClr val="CC0099"/>
                </a:solidFill>
                <a:effectLst/>
              </a:rPr>
              <a:t>Hiệp</a:t>
            </a:r>
            <a:r>
              <a:rPr lang="en-US" sz="2800" b="1" dirty="0">
                <a:solidFill>
                  <a:srgbClr val="CC0099"/>
                </a:solidFill>
                <a:effectLst/>
              </a:rPr>
              <a:t> </a:t>
            </a:r>
            <a:r>
              <a:rPr lang="en-US" sz="2800" b="1" dirty="0" err="1">
                <a:solidFill>
                  <a:srgbClr val="CC0099"/>
                </a:solidFill>
                <a:effectLst/>
              </a:rPr>
              <a:t>định</a:t>
            </a:r>
            <a:r>
              <a:rPr lang="en-US" sz="2800" b="1" dirty="0">
                <a:solidFill>
                  <a:srgbClr val="CC0099"/>
                </a:solidFill>
                <a:effectLst/>
              </a:rPr>
              <a:t> </a:t>
            </a:r>
          </a:p>
          <a:p>
            <a:pPr algn="ctr" eaLnBrk="1" hangingPunct="1">
              <a:spcBef>
                <a:spcPts val="0"/>
              </a:spcBef>
              <a:buClrTx/>
              <a:buSzTx/>
              <a:buFontTx/>
              <a:buNone/>
            </a:pPr>
            <a:r>
              <a:rPr lang="en-US" sz="2800" b="1" dirty="0">
                <a:solidFill>
                  <a:srgbClr val="CC0099"/>
                </a:solidFill>
                <a:effectLst/>
              </a:rPr>
              <a:t>06 - 03 - 1946 </a:t>
            </a:r>
            <a:r>
              <a:rPr lang="en-US" sz="2800" b="1" dirty="0" err="1">
                <a:solidFill>
                  <a:srgbClr val="CC0099"/>
                </a:solidFill>
                <a:effectLst/>
              </a:rPr>
              <a:t>và</a:t>
            </a:r>
            <a:r>
              <a:rPr lang="en-US" sz="2800" b="1" dirty="0">
                <a:solidFill>
                  <a:srgbClr val="CC0099"/>
                </a:solidFill>
                <a:effectLst/>
              </a:rPr>
              <a:t> </a:t>
            </a:r>
            <a:r>
              <a:rPr lang="en-US" sz="2800" b="1" dirty="0" err="1">
                <a:solidFill>
                  <a:srgbClr val="CC0099"/>
                </a:solidFill>
                <a:effectLst/>
              </a:rPr>
              <a:t>tạm</a:t>
            </a:r>
            <a:r>
              <a:rPr lang="en-US" sz="2800" b="1" dirty="0">
                <a:solidFill>
                  <a:srgbClr val="CC0099"/>
                </a:solidFill>
                <a:effectLst/>
              </a:rPr>
              <a:t> </a:t>
            </a:r>
            <a:r>
              <a:rPr lang="en-US" sz="2800" b="1" dirty="0" err="1">
                <a:solidFill>
                  <a:srgbClr val="CC0099"/>
                </a:solidFill>
                <a:effectLst/>
              </a:rPr>
              <a:t>ước</a:t>
            </a:r>
            <a:r>
              <a:rPr lang="en-US" sz="2800" b="1" dirty="0">
                <a:solidFill>
                  <a:srgbClr val="CC0099"/>
                </a:solidFill>
                <a:effectLst/>
              </a:rPr>
              <a:t> 14 - 09 - 1946?</a:t>
            </a:r>
          </a:p>
        </p:txBody>
      </p:sp>
      <p:sp>
        <p:nvSpPr>
          <p:cNvPr id="294918" name="AutoShape 6"/>
          <p:cNvSpPr>
            <a:spLocks noChangeArrowheads="1"/>
          </p:cNvSpPr>
          <p:nvPr/>
        </p:nvSpPr>
        <p:spPr bwMode="auto">
          <a:xfrm>
            <a:off x="609600" y="3200400"/>
            <a:ext cx="1143000" cy="304800"/>
          </a:xfrm>
          <a:prstGeom prst="rightArrow">
            <a:avLst>
              <a:gd name="adj1" fmla="val 50000"/>
              <a:gd name="adj2" fmla="val 187500"/>
            </a:avLst>
          </a:prstGeom>
          <a:solidFill>
            <a:srgbClr val="FFCC00"/>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vi-VN" sz="2000">
              <a:solidFill>
                <a:srgbClr val="000000"/>
              </a:solidFill>
            </a:endParaRPr>
          </a:p>
        </p:txBody>
      </p:sp>
      <p:sp>
        <p:nvSpPr>
          <p:cNvPr id="294919" name="Text Box 7"/>
          <p:cNvSpPr txBox="1">
            <a:spLocks noChangeArrowheads="1"/>
          </p:cNvSpPr>
          <p:nvPr/>
        </p:nvSpPr>
        <p:spPr bwMode="auto">
          <a:xfrm>
            <a:off x="1905000" y="2895600"/>
            <a:ext cx="6705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fontAlgn="base">
              <a:spcBef>
                <a:spcPct val="50000"/>
              </a:spcBef>
              <a:spcAft>
                <a:spcPct val="0"/>
              </a:spcAft>
            </a:pPr>
            <a:r>
              <a:rPr lang="en-US" sz="2400" b="1" dirty="0" err="1">
                <a:solidFill>
                  <a:srgbClr val="0000FF"/>
                </a:solidFill>
              </a:rPr>
              <a:t>Loại</a:t>
            </a:r>
            <a:r>
              <a:rPr lang="en-US" sz="2400" b="1" dirty="0">
                <a:solidFill>
                  <a:srgbClr val="0000FF"/>
                </a:solidFill>
              </a:rPr>
              <a:t> </a:t>
            </a:r>
            <a:r>
              <a:rPr lang="en-US" sz="2400" b="1" dirty="0" err="1">
                <a:solidFill>
                  <a:srgbClr val="0000FF"/>
                </a:solidFill>
              </a:rPr>
              <a:t>được</a:t>
            </a:r>
            <a:r>
              <a:rPr lang="en-US" sz="2400" b="1" dirty="0">
                <a:solidFill>
                  <a:srgbClr val="0000FF"/>
                </a:solidFill>
              </a:rPr>
              <a:t> </a:t>
            </a:r>
            <a:r>
              <a:rPr lang="en-US" sz="2400" b="1" dirty="0" err="1">
                <a:solidFill>
                  <a:srgbClr val="0000FF"/>
                </a:solidFill>
              </a:rPr>
              <a:t>một</a:t>
            </a:r>
            <a:r>
              <a:rPr lang="en-US" sz="2400" b="1" dirty="0">
                <a:solidFill>
                  <a:srgbClr val="0000FF"/>
                </a:solidFill>
              </a:rPr>
              <a:t> </a:t>
            </a:r>
            <a:r>
              <a:rPr lang="en-US" sz="2400" b="1" dirty="0" err="1">
                <a:solidFill>
                  <a:srgbClr val="0000FF"/>
                </a:solidFill>
              </a:rPr>
              <a:t>kẻ</a:t>
            </a:r>
            <a:r>
              <a:rPr lang="en-US" sz="2400" b="1" dirty="0">
                <a:solidFill>
                  <a:srgbClr val="0000FF"/>
                </a:solidFill>
              </a:rPr>
              <a:t> </a:t>
            </a:r>
            <a:r>
              <a:rPr lang="en-US" sz="2400" b="1" dirty="0" err="1">
                <a:solidFill>
                  <a:srgbClr val="0000FF"/>
                </a:solidFill>
              </a:rPr>
              <a:t>thù</a:t>
            </a:r>
            <a:r>
              <a:rPr lang="en-US" sz="2400" b="1" dirty="0">
                <a:solidFill>
                  <a:srgbClr val="0000FF"/>
                </a:solidFill>
              </a:rPr>
              <a:t>, </a:t>
            </a:r>
            <a:r>
              <a:rPr lang="en-US" sz="2400" b="1" dirty="0" err="1">
                <a:solidFill>
                  <a:srgbClr val="0000FF"/>
                </a:solidFill>
              </a:rPr>
              <a:t>có</a:t>
            </a:r>
            <a:r>
              <a:rPr lang="en-US" sz="2400" b="1" dirty="0">
                <a:solidFill>
                  <a:srgbClr val="0000FF"/>
                </a:solidFill>
              </a:rPr>
              <a:t> </a:t>
            </a:r>
            <a:r>
              <a:rPr lang="en-US" sz="2400" b="1" dirty="0" err="1">
                <a:solidFill>
                  <a:srgbClr val="0000FF"/>
                </a:solidFill>
              </a:rPr>
              <a:t>thêm</a:t>
            </a:r>
            <a:r>
              <a:rPr lang="en-US" sz="2400" b="1" dirty="0">
                <a:solidFill>
                  <a:srgbClr val="0000FF"/>
                </a:solidFill>
              </a:rPr>
              <a:t> </a:t>
            </a:r>
            <a:r>
              <a:rPr lang="en-US" sz="2400" b="1" dirty="0" err="1">
                <a:solidFill>
                  <a:srgbClr val="0000FF"/>
                </a:solidFill>
              </a:rPr>
              <a:t>thời</a:t>
            </a:r>
            <a:r>
              <a:rPr lang="en-US" sz="2400" b="1" dirty="0">
                <a:solidFill>
                  <a:srgbClr val="0000FF"/>
                </a:solidFill>
              </a:rPr>
              <a:t> </a:t>
            </a:r>
            <a:r>
              <a:rPr lang="en-US" sz="2400" b="1" dirty="0" err="1">
                <a:solidFill>
                  <a:srgbClr val="0000FF"/>
                </a:solidFill>
              </a:rPr>
              <a:t>gian</a:t>
            </a:r>
            <a:r>
              <a:rPr lang="en-US" sz="2400" b="1" dirty="0">
                <a:solidFill>
                  <a:srgbClr val="0000FF"/>
                </a:solidFill>
              </a:rPr>
              <a:t> </a:t>
            </a:r>
            <a:r>
              <a:rPr lang="en-US" sz="2400" b="1" dirty="0" err="1">
                <a:solidFill>
                  <a:srgbClr val="0000FF"/>
                </a:solidFill>
              </a:rPr>
              <a:t>hòa</a:t>
            </a:r>
            <a:r>
              <a:rPr lang="en-US" sz="2400" b="1" dirty="0">
                <a:solidFill>
                  <a:srgbClr val="0000FF"/>
                </a:solidFill>
              </a:rPr>
              <a:t> </a:t>
            </a:r>
            <a:r>
              <a:rPr lang="en-US" sz="2400" b="1" dirty="0" err="1">
                <a:solidFill>
                  <a:srgbClr val="0000FF"/>
                </a:solidFill>
              </a:rPr>
              <a:t>hoãn</a:t>
            </a:r>
            <a:r>
              <a:rPr lang="en-US" sz="2400" b="1" dirty="0">
                <a:solidFill>
                  <a:srgbClr val="0000FF"/>
                </a:solidFill>
              </a:rPr>
              <a:t> </a:t>
            </a:r>
            <a:r>
              <a:rPr lang="en-US" sz="2400" b="1" dirty="0" err="1">
                <a:solidFill>
                  <a:srgbClr val="0000FF"/>
                </a:solidFill>
              </a:rPr>
              <a:t>để</a:t>
            </a:r>
            <a:r>
              <a:rPr lang="en-US" sz="2400" b="1" dirty="0">
                <a:solidFill>
                  <a:srgbClr val="0000FF"/>
                </a:solidFill>
              </a:rPr>
              <a:t> </a:t>
            </a:r>
            <a:r>
              <a:rPr lang="en-US" sz="2400" b="1" dirty="0" err="1">
                <a:solidFill>
                  <a:srgbClr val="0000FF"/>
                </a:solidFill>
              </a:rPr>
              <a:t>chuẩn</a:t>
            </a:r>
            <a:r>
              <a:rPr lang="en-US" sz="2400" b="1" dirty="0">
                <a:solidFill>
                  <a:srgbClr val="0000FF"/>
                </a:solidFill>
              </a:rPr>
              <a:t> </a:t>
            </a:r>
            <a:r>
              <a:rPr lang="en-US" sz="2400" b="1" dirty="0" err="1">
                <a:solidFill>
                  <a:srgbClr val="0000FF"/>
                </a:solidFill>
              </a:rPr>
              <a:t>bị</a:t>
            </a:r>
            <a:r>
              <a:rPr lang="en-US" sz="2400" b="1" dirty="0">
                <a:solidFill>
                  <a:srgbClr val="0000FF"/>
                </a:solidFill>
              </a:rPr>
              <a:t> </a:t>
            </a:r>
            <a:r>
              <a:rPr lang="en-US" sz="2400" b="1" dirty="0" err="1">
                <a:solidFill>
                  <a:srgbClr val="0000FF"/>
                </a:solidFill>
              </a:rPr>
              <a:t>cho</a:t>
            </a:r>
            <a:r>
              <a:rPr lang="en-US" sz="2400" b="1" dirty="0">
                <a:solidFill>
                  <a:srgbClr val="0000FF"/>
                </a:solidFill>
              </a:rPr>
              <a:t> </a:t>
            </a:r>
            <a:r>
              <a:rPr lang="en-US" sz="2400" b="1" dirty="0" err="1">
                <a:solidFill>
                  <a:srgbClr val="0000FF"/>
                </a:solidFill>
              </a:rPr>
              <a:t>cuộc</a:t>
            </a:r>
            <a:r>
              <a:rPr lang="en-US" sz="2400" b="1" dirty="0">
                <a:solidFill>
                  <a:srgbClr val="0000FF"/>
                </a:solidFill>
              </a:rPr>
              <a:t> </a:t>
            </a:r>
            <a:r>
              <a:rPr lang="en-US" sz="2800" b="1" dirty="0" err="1">
                <a:solidFill>
                  <a:srgbClr val="0000FF"/>
                </a:solidFill>
              </a:rPr>
              <a:t>kháng</a:t>
            </a:r>
            <a:r>
              <a:rPr lang="en-US" sz="2400" b="1" dirty="0">
                <a:solidFill>
                  <a:srgbClr val="0000FF"/>
                </a:solidFill>
              </a:rPr>
              <a:t> </a:t>
            </a:r>
            <a:r>
              <a:rPr lang="en-US" sz="2400" b="1" dirty="0" err="1">
                <a:solidFill>
                  <a:srgbClr val="0000FF"/>
                </a:solidFill>
              </a:rPr>
              <a:t>chiến</a:t>
            </a:r>
            <a:r>
              <a:rPr lang="en-US" sz="2400" b="1" dirty="0">
                <a:solidFill>
                  <a:srgbClr val="0000FF"/>
                </a:solidFill>
              </a:rPr>
              <a:t> </a:t>
            </a:r>
            <a:r>
              <a:rPr lang="en-US" sz="2400" b="1" dirty="0" err="1">
                <a:solidFill>
                  <a:srgbClr val="0000FF"/>
                </a:solidFill>
              </a:rPr>
              <a:t>lâu</a:t>
            </a:r>
            <a:r>
              <a:rPr lang="en-US" sz="2400" b="1" dirty="0">
                <a:solidFill>
                  <a:srgbClr val="0000FF"/>
                </a:solidFill>
              </a:rPr>
              <a:t> </a:t>
            </a:r>
            <a:r>
              <a:rPr lang="en-US" sz="2400" b="1" dirty="0" err="1">
                <a:solidFill>
                  <a:srgbClr val="0000FF"/>
                </a:solidFill>
              </a:rPr>
              <a:t>dài</a:t>
            </a:r>
            <a:r>
              <a:rPr lang="en-US" sz="2400" b="1" dirty="0">
                <a:solidFill>
                  <a:srgbClr val="0000FF"/>
                </a:solidFill>
              </a:rPr>
              <a:t> !</a:t>
            </a:r>
          </a:p>
        </p:txBody>
      </p:sp>
    </p:spTree>
    <p:extLst>
      <p:ext uri="{BB962C8B-B14F-4D97-AF65-F5344CB8AC3E}">
        <p14:creationId xmlns:p14="http://schemas.microsoft.com/office/powerpoint/2010/main" val="413660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diamond(in)">
                                      <p:cBhvr>
                                        <p:cTn id="7" dur="2000"/>
                                        <p:tgtEl>
                                          <p:spTgt spid="294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4918"/>
                                        </p:tgtEl>
                                        <p:attrNameLst>
                                          <p:attrName>style.visibility</p:attrName>
                                        </p:attrNameLst>
                                      </p:cBhvr>
                                      <p:to>
                                        <p:strVal val="visible"/>
                                      </p:to>
                                    </p:set>
                                    <p:anim calcmode="lin" valueType="num">
                                      <p:cBhvr additive="base">
                                        <p:cTn id="12" dur="500" fill="hold"/>
                                        <p:tgtEl>
                                          <p:spTgt spid="294918"/>
                                        </p:tgtEl>
                                        <p:attrNameLst>
                                          <p:attrName>ppt_x</p:attrName>
                                        </p:attrNameLst>
                                      </p:cBhvr>
                                      <p:tavLst>
                                        <p:tav tm="0">
                                          <p:val>
                                            <p:strVal val="#ppt_x"/>
                                          </p:val>
                                        </p:tav>
                                        <p:tav tm="100000">
                                          <p:val>
                                            <p:strVal val="#ppt_x"/>
                                          </p:val>
                                        </p:tav>
                                      </p:tavLst>
                                    </p:anim>
                                    <p:anim calcmode="lin" valueType="num">
                                      <p:cBhvr additive="base">
                                        <p:cTn id="13" dur="500" fill="hold"/>
                                        <p:tgtEl>
                                          <p:spTgt spid="2949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294919"/>
                                        </p:tgtEl>
                                        <p:attrNameLst>
                                          <p:attrName>style.visibility</p:attrName>
                                        </p:attrNameLst>
                                      </p:cBhvr>
                                      <p:to>
                                        <p:strVal val="visible"/>
                                      </p:to>
                                    </p:set>
                                    <p:anim by="(-#ppt_w*2)" calcmode="lin" valueType="num">
                                      <p:cBhvr rctx="PPT">
                                        <p:cTn id="18" dur="500" autoRev="1" fill="hold">
                                          <p:stCondLst>
                                            <p:cond delay="0"/>
                                          </p:stCondLst>
                                        </p:cTn>
                                        <p:tgtEl>
                                          <p:spTgt spid="294919"/>
                                        </p:tgtEl>
                                        <p:attrNameLst>
                                          <p:attrName>ppt_w</p:attrName>
                                        </p:attrNameLst>
                                      </p:cBhvr>
                                    </p:anim>
                                    <p:anim by="(#ppt_w*0.50)" calcmode="lin" valueType="num">
                                      <p:cBhvr>
                                        <p:cTn id="19" dur="500" decel="50000" autoRev="1" fill="hold">
                                          <p:stCondLst>
                                            <p:cond delay="0"/>
                                          </p:stCondLst>
                                        </p:cTn>
                                        <p:tgtEl>
                                          <p:spTgt spid="294919"/>
                                        </p:tgtEl>
                                        <p:attrNameLst>
                                          <p:attrName>ppt_x</p:attrName>
                                        </p:attrNameLst>
                                      </p:cBhvr>
                                    </p:anim>
                                    <p:anim from="(-#ppt_h/2)" to="(#ppt_y)" calcmode="lin" valueType="num">
                                      <p:cBhvr>
                                        <p:cTn id="20" dur="1000" fill="hold">
                                          <p:stCondLst>
                                            <p:cond delay="0"/>
                                          </p:stCondLst>
                                        </p:cTn>
                                        <p:tgtEl>
                                          <p:spTgt spid="294919"/>
                                        </p:tgtEl>
                                        <p:attrNameLst>
                                          <p:attrName>ppt_y</p:attrName>
                                        </p:attrNameLst>
                                      </p:cBhvr>
                                    </p:anim>
                                    <p:animRot by="21600000">
                                      <p:cBhvr>
                                        <p:cTn id="21" dur="1000" fill="hold">
                                          <p:stCondLst>
                                            <p:cond delay="0"/>
                                          </p:stCondLst>
                                        </p:cTn>
                                        <p:tgtEl>
                                          <p:spTgt spid="2949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p:bldP spid="294918" grpId="0" animBg="1"/>
      <p:bldP spid="2949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6200" y="1905000"/>
            <a:ext cx="3581400" cy="4724400"/>
          </a:xfrm>
          <a:prstGeom prst="rect">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vi-VN" sz="2000">
              <a:solidFill>
                <a:srgbClr val="000000"/>
              </a:solidFill>
            </a:endParaRPr>
          </a:p>
        </p:txBody>
      </p:sp>
      <p:sp>
        <p:nvSpPr>
          <p:cNvPr id="52227" name="Rectangle 3"/>
          <p:cNvSpPr>
            <a:spLocks noChangeArrowheads="1"/>
          </p:cNvSpPr>
          <p:nvPr/>
        </p:nvSpPr>
        <p:spPr bwMode="auto">
          <a:xfrm>
            <a:off x="3948113" y="1905000"/>
            <a:ext cx="5195887" cy="4648200"/>
          </a:xfrm>
          <a:prstGeom prst="rect">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vi-VN" sz="2000">
              <a:solidFill>
                <a:srgbClr val="000000"/>
              </a:solidFill>
            </a:endParaRPr>
          </a:p>
        </p:txBody>
      </p:sp>
      <p:sp>
        <p:nvSpPr>
          <p:cNvPr id="52228" name="Text Box 4"/>
          <p:cNvSpPr txBox="1">
            <a:spLocks noChangeArrowheads="1"/>
          </p:cNvSpPr>
          <p:nvPr/>
        </p:nvSpPr>
        <p:spPr bwMode="auto">
          <a:xfrm>
            <a:off x="76200" y="838200"/>
            <a:ext cx="8915400" cy="863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fontAlgn="base">
              <a:spcBef>
                <a:spcPct val="0"/>
              </a:spcBef>
              <a:spcAft>
                <a:spcPct val="0"/>
              </a:spcAft>
              <a:buSzPct val="100000"/>
            </a:pP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Gạch</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nối</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cột</a:t>
            </a:r>
            <a:r>
              <a:rPr lang="en-US" sz="2500" b="1" dirty="0">
                <a:solidFill>
                  <a:srgbClr val="660033"/>
                </a:solidFill>
                <a:cs typeface="Times New Roman" pitchFamily="18" charset="0"/>
              </a:rPr>
              <a:t> A </a:t>
            </a:r>
            <a:r>
              <a:rPr lang="en-US" sz="2500" b="1" dirty="0" err="1">
                <a:solidFill>
                  <a:srgbClr val="660033"/>
                </a:solidFill>
                <a:cs typeface="Times New Roman" pitchFamily="18" charset="0"/>
              </a:rPr>
              <a:t>với</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cột</a:t>
            </a:r>
            <a:r>
              <a:rPr lang="en-US" sz="2500" b="1" dirty="0">
                <a:solidFill>
                  <a:srgbClr val="660033"/>
                </a:solidFill>
                <a:cs typeface="Times New Roman" pitchFamily="18" charset="0"/>
              </a:rPr>
              <a:t> B </a:t>
            </a:r>
            <a:r>
              <a:rPr lang="en-US" sz="2500" b="1" dirty="0" err="1">
                <a:solidFill>
                  <a:srgbClr val="660033"/>
                </a:solidFill>
                <a:cs typeface="Times New Roman" pitchFamily="18" charset="0"/>
              </a:rPr>
              <a:t>cho</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phù</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hợp</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Những</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biện</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pháp</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xây</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dưng</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chính</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quyền</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giải</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quyết</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nạn</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đói</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nạn</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dốt</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và</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tài</a:t>
            </a:r>
            <a:r>
              <a:rPr lang="en-US" sz="2500" b="1" dirty="0">
                <a:solidFill>
                  <a:srgbClr val="660033"/>
                </a:solidFill>
                <a:cs typeface="Times New Roman" pitchFamily="18" charset="0"/>
              </a:rPr>
              <a:t> </a:t>
            </a:r>
            <a:r>
              <a:rPr lang="en-US" sz="2500" b="1" dirty="0" err="1">
                <a:solidFill>
                  <a:srgbClr val="660033"/>
                </a:solidFill>
                <a:cs typeface="Times New Roman" pitchFamily="18" charset="0"/>
              </a:rPr>
              <a:t>chính</a:t>
            </a:r>
            <a:r>
              <a:rPr lang="en-US" sz="2500" b="1" dirty="0">
                <a:solidFill>
                  <a:srgbClr val="660033"/>
                </a:solidFill>
                <a:cs typeface="Times New Roman" pitchFamily="18" charset="0"/>
              </a:rPr>
              <a:t> ?</a:t>
            </a:r>
          </a:p>
        </p:txBody>
      </p:sp>
      <p:sp>
        <p:nvSpPr>
          <p:cNvPr id="210949" name="Line 5"/>
          <p:cNvSpPr>
            <a:spLocks noChangeShapeType="1"/>
          </p:cNvSpPr>
          <p:nvPr/>
        </p:nvSpPr>
        <p:spPr bwMode="auto">
          <a:xfrm>
            <a:off x="3200400" y="2971800"/>
            <a:ext cx="914400" cy="1600200"/>
          </a:xfrm>
          <a:prstGeom prst="line">
            <a:avLst/>
          </a:prstGeom>
          <a:noFill/>
          <a:ln w="38160" cap="sq">
            <a:solidFill>
              <a:srgbClr val="1BA51B"/>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sp>
        <p:nvSpPr>
          <p:cNvPr id="210950" name="Line 6"/>
          <p:cNvSpPr>
            <a:spLocks noChangeShapeType="1"/>
          </p:cNvSpPr>
          <p:nvPr/>
        </p:nvSpPr>
        <p:spPr bwMode="auto">
          <a:xfrm flipV="1">
            <a:off x="2971800" y="3957638"/>
            <a:ext cx="1143000" cy="1147762"/>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sp>
        <p:nvSpPr>
          <p:cNvPr id="210951" name="Line 7"/>
          <p:cNvSpPr>
            <a:spLocks noChangeShapeType="1"/>
          </p:cNvSpPr>
          <p:nvPr/>
        </p:nvSpPr>
        <p:spPr bwMode="auto">
          <a:xfrm>
            <a:off x="2971800" y="5105400"/>
            <a:ext cx="1219200" cy="1219200"/>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sp>
        <p:nvSpPr>
          <p:cNvPr id="210952" name="Line 8"/>
          <p:cNvSpPr>
            <a:spLocks noChangeShapeType="1"/>
          </p:cNvSpPr>
          <p:nvPr/>
        </p:nvSpPr>
        <p:spPr bwMode="auto">
          <a:xfrm flipV="1">
            <a:off x="2838451" y="3043236"/>
            <a:ext cx="1276349" cy="509587"/>
          </a:xfrm>
          <a:prstGeom prst="line">
            <a:avLst/>
          </a:prstGeom>
          <a:noFill/>
          <a:ln w="3816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sp>
        <p:nvSpPr>
          <p:cNvPr id="210953" name="Line 9"/>
          <p:cNvSpPr>
            <a:spLocks noChangeShapeType="1"/>
          </p:cNvSpPr>
          <p:nvPr/>
        </p:nvSpPr>
        <p:spPr bwMode="auto">
          <a:xfrm flipV="1">
            <a:off x="2838450" y="2285999"/>
            <a:ext cx="1352550" cy="1985963"/>
          </a:xfrm>
          <a:prstGeom prst="line">
            <a:avLst/>
          </a:prstGeom>
          <a:noFill/>
          <a:ln w="38160" cap="sq">
            <a:solidFill>
              <a:schemeClr val="bg2">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sp>
        <p:nvSpPr>
          <p:cNvPr id="52235" name="Text Box 11"/>
          <p:cNvSpPr txBox="1">
            <a:spLocks noChangeArrowheads="1"/>
          </p:cNvSpPr>
          <p:nvPr/>
        </p:nvSpPr>
        <p:spPr bwMode="auto">
          <a:xfrm>
            <a:off x="76200" y="2590800"/>
            <a:ext cx="36576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fontAlgn="base">
              <a:spcBef>
                <a:spcPct val="0"/>
              </a:spcBef>
              <a:spcAft>
                <a:spcPct val="0"/>
              </a:spcAft>
              <a:buSzPct val="100000"/>
            </a:pPr>
            <a:r>
              <a:rPr lang="en-US" sz="2400" dirty="0">
                <a:solidFill>
                  <a:srgbClr val="000000"/>
                </a:solidFill>
                <a:cs typeface="Times New Roman" pitchFamily="18" charset="0"/>
              </a:rPr>
              <a:t>1. </a:t>
            </a:r>
            <a:r>
              <a:rPr lang="en-US" sz="2400" dirty="0" err="1">
                <a:solidFill>
                  <a:srgbClr val="000000"/>
                </a:solidFill>
                <a:cs typeface="Times New Roman" pitchFamily="18" charset="0"/>
              </a:rPr>
              <a:t>Xây</a:t>
            </a:r>
            <a:r>
              <a:rPr lang="en-US" sz="2400" dirty="0">
                <a:solidFill>
                  <a:srgbClr val="000000"/>
                </a:solidFill>
                <a:cs typeface="Times New Roman" pitchFamily="18" charset="0"/>
              </a:rPr>
              <a:t> </a:t>
            </a:r>
            <a:r>
              <a:rPr lang="en-US" sz="2400" dirty="0" err="1">
                <a:solidFill>
                  <a:srgbClr val="000000"/>
                </a:solidFill>
                <a:cs typeface="Times New Roman" pitchFamily="18" charset="0"/>
              </a:rPr>
              <a:t>dựng</a:t>
            </a:r>
            <a:r>
              <a:rPr lang="en-US" sz="2400" dirty="0">
                <a:solidFill>
                  <a:srgbClr val="000000"/>
                </a:solidFill>
                <a:cs typeface="Times New Roman" pitchFamily="18" charset="0"/>
              </a:rPr>
              <a:t> </a:t>
            </a:r>
            <a:r>
              <a:rPr lang="en-US" sz="2400" dirty="0" err="1">
                <a:solidFill>
                  <a:srgbClr val="000000"/>
                </a:solidFill>
                <a:cs typeface="Times New Roman" pitchFamily="18" charset="0"/>
              </a:rPr>
              <a:t>chính</a:t>
            </a:r>
            <a:r>
              <a:rPr lang="en-US" sz="2400" dirty="0">
                <a:solidFill>
                  <a:srgbClr val="000000"/>
                </a:solidFill>
                <a:cs typeface="Times New Roman" pitchFamily="18" charset="0"/>
              </a:rPr>
              <a:t> </a:t>
            </a:r>
            <a:r>
              <a:rPr lang="en-US" sz="2400" dirty="0" err="1">
                <a:solidFill>
                  <a:srgbClr val="000000"/>
                </a:solidFill>
                <a:cs typeface="Times New Roman" pitchFamily="18" charset="0"/>
              </a:rPr>
              <a:t>quyền</a:t>
            </a:r>
            <a:r>
              <a:rPr lang="en-US" sz="2400" dirty="0">
                <a:solidFill>
                  <a:srgbClr val="000000"/>
                </a:solidFill>
                <a:cs typeface="Times New Roman" pitchFamily="18" charset="0"/>
              </a:rPr>
              <a:t>.</a:t>
            </a:r>
          </a:p>
          <a:p>
            <a:pPr fontAlgn="base">
              <a:spcBef>
                <a:spcPct val="0"/>
              </a:spcBef>
              <a:spcAft>
                <a:spcPct val="0"/>
              </a:spcAft>
              <a:buSzPct val="100000"/>
            </a:pPr>
            <a:r>
              <a:rPr lang="en-US" sz="2400" dirty="0">
                <a:solidFill>
                  <a:srgbClr val="000000"/>
                </a:solidFill>
                <a:cs typeface="Times New Roman" pitchFamily="18" charset="0"/>
              </a:rPr>
              <a:t>                 </a:t>
            </a:r>
          </a:p>
          <a:p>
            <a:pPr fontAlgn="base">
              <a:spcBef>
                <a:spcPct val="0"/>
              </a:spcBef>
              <a:spcAft>
                <a:spcPct val="0"/>
              </a:spcAft>
              <a:buSzPct val="100000"/>
            </a:pPr>
            <a:r>
              <a:rPr lang="en-US" sz="2400" dirty="0">
                <a:solidFill>
                  <a:srgbClr val="000000"/>
                </a:solidFill>
                <a:cs typeface="Times New Roman" pitchFamily="18" charset="0"/>
              </a:rPr>
              <a:t>2. </a:t>
            </a:r>
            <a:r>
              <a:rPr lang="en-US" sz="2400" dirty="0" err="1">
                <a:solidFill>
                  <a:srgbClr val="000000"/>
                </a:solidFill>
                <a:cs typeface="Times New Roman" pitchFamily="18" charset="0"/>
              </a:rPr>
              <a:t>Giải</a:t>
            </a:r>
            <a:r>
              <a:rPr lang="en-US" sz="2400" dirty="0">
                <a:solidFill>
                  <a:srgbClr val="000000"/>
                </a:solidFill>
                <a:cs typeface="Times New Roman" pitchFamily="18" charset="0"/>
              </a:rPr>
              <a:t> </a:t>
            </a:r>
            <a:r>
              <a:rPr lang="en-US" sz="2400" dirty="0" err="1">
                <a:solidFill>
                  <a:srgbClr val="000000"/>
                </a:solidFill>
                <a:cs typeface="Times New Roman" pitchFamily="18" charset="0"/>
              </a:rPr>
              <a:t>quyết</a:t>
            </a:r>
            <a:r>
              <a:rPr lang="en-US" sz="2400" dirty="0">
                <a:solidFill>
                  <a:srgbClr val="000000"/>
                </a:solidFill>
                <a:cs typeface="Times New Roman" pitchFamily="18" charset="0"/>
              </a:rPr>
              <a:t> </a:t>
            </a:r>
            <a:r>
              <a:rPr lang="en-US" sz="2400" dirty="0" err="1">
                <a:solidFill>
                  <a:srgbClr val="000000"/>
                </a:solidFill>
                <a:cs typeface="Times New Roman" pitchFamily="18" charset="0"/>
              </a:rPr>
              <a:t>nạn</a:t>
            </a:r>
            <a:r>
              <a:rPr lang="en-US" sz="2400" dirty="0">
                <a:solidFill>
                  <a:srgbClr val="000000"/>
                </a:solidFill>
                <a:cs typeface="Times New Roman" pitchFamily="18" charset="0"/>
              </a:rPr>
              <a:t> </a:t>
            </a:r>
            <a:r>
              <a:rPr lang="en-US" sz="2400" dirty="0" err="1">
                <a:solidFill>
                  <a:srgbClr val="000000"/>
                </a:solidFill>
                <a:cs typeface="Times New Roman" pitchFamily="18" charset="0"/>
              </a:rPr>
              <a:t>đói</a:t>
            </a:r>
            <a:r>
              <a:rPr lang="en-US" sz="2400" dirty="0">
                <a:solidFill>
                  <a:srgbClr val="000000"/>
                </a:solidFill>
                <a:cs typeface="Times New Roman" pitchFamily="18" charset="0"/>
              </a:rPr>
              <a:t>. 				</a:t>
            </a:r>
          </a:p>
          <a:p>
            <a:pPr fontAlgn="base">
              <a:spcBef>
                <a:spcPct val="0"/>
              </a:spcBef>
              <a:spcAft>
                <a:spcPct val="0"/>
              </a:spcAft>
              <a:buSzPct val="100000"/>
            </a:pPr>
            <a:r>
              <a:rPr lang="en-US" sz="2400" dirty="0">
                <a:solidFill>
                  <a:srgbClr val="000000"/>
                </a:solidFill>
                <a:cs typeface="Times New Roman" pitchFamily="18" charset="0"/>
              </a:rPr>
              <a:t>3. </a:t>
            </a:r>
            <a:r>
              <a:rPr lang="en-US" sz="2400" dirty="0" err="1">
                <a:solidFill>
                  <a:srgbClr val="000000"/>
                </a:solidFill>
                <a:cs typeface="Times New Roman" pitchFamily="18" charset="0"/>
              </a:rPr>
              <a:t>Giải</a:t>
            </a:r>
            <a:r>
              <a:rPr lang="en-US" sz="2400" dirty="0">
                <a:solidFill>
                  <a:srgbClr val="000000"/>
                </a:solidFill>
                <a:cs typeface="Times New Roman" pitchFamily="18" charset="0"/>
              </a:rPr>
              <a:t> </a:t>
            </a:r>
            <a:r>
              <a:rPr lang="en-US" sz="2400" dirty="0" err="1">
                <a:solidFill>
                  <a:srgbClr val="000000"/>
                </a:solidFill>
                <a:cs typeface="Times New Roman" pitchFamily="18" charset="0"/>
              </a:rPr>
              <a:t>quyết</a:t>
            </a:r>
            <a:r>
              <a:rPr lang="en-US" sz="2400" dirty="0">
                <a:solidFill>
                  <a:srgbClr val="000000"/>
                </a:solidFill>
                <a:cs typeface="Times New Roman" pitchFamily="18" charset="0"/>
              </a:rPr>
              <a:t> </a:t>
            </a:r>
            <a:r>
              <a:rPr lang="en-US" sz="2400" dirty="0" err="1">
                <a:solidFill>
                  <a:srgbClr val="000000"/>
                </a:solidFill>
                <a:cs typeface="Times New Roman" pitchFamily="18" charset="0"/>
              </a:rPr>
              <a:t>nạn</a:t>
            </a:r>
            <a:r>
              <a:rPr lang="en-US" sz="2400" dirty="0">
                <a:solidFill>
                  <a:srgbClr val="000000"/>
                </a:solidFill>
                <a:cs typeface="Times New Roman" pitchFamily="18" charset="0"/>
              </a:rPr>
              <a:t> </a:t>
            </a:r>
            <a:r>
              <a:rPr lang="en-US" sz="2400" dirty="0" err="1">
                <a:solidFill>
                  <a:srgbClr val="000000"/>
                </a:solidFill>
                <a:cs typeface="Times New Roman" pitchFamily="18" charset="0"/>
              </a:rPr>
              <a:t>dốt</a:t>
            </a:r>
            <a:r>
              <a:rPr lang="en-US" sz="2400" dirty="0">
                <a:solidFill>
                  <a:srgbClr val="000000"/>
                </a:solidFill>
                <a:cs typeface="Times New Roman" pitchFamily="18" charset="0"/>
              </a:rPr>
              <a:t>. 			</a:t>
            </a:r>
          </a:p>
          <a:p>
            <a:pPr fontAlgn="base">
              <a:spcBef>
                <a:spcPct val="0"/>
              </a:spcBef>
              <a:spcAft>
                <a:spcPct val="0"/>
              </a:spcAft>
              <a:buSzPct val="100000"/>
            </a:pPr>
            <a:r>
              <a:rPr lang="en-US" sz="2400" dirty="0">
                <a:solidFill>
                  <a:srgbClr val="000000"/>
                </a:solidFill>
                <a:cs typeface="Times New Roman" pitchFamily="18" charset="0"/>
              </a:rPr>
              <a:t>4. </a:t>
            </a:r>
            <a:r>
              <a:rPr lang="en-US" sz="2400" dirty="0" err="1">
                <a:solidFill>
                  <a:srgbClr val="000000"/>
                </a:solidFill>
                <a:cs typeface="Times New Roman" pitchFamily="18" charset="0"/>
              </a:rPr>
              <a:t>Giải</a:t>
            </a:r>
            <a:r>
              <a:rPr lang="en-US" sz="2400" dirty="0">
                <a:solidFill>
                  <a:srgbClr val="000000"/>
                </a:solidFill>
                <a:cs typeface="Times New Roman" pitchFamily="18" charset="0"/>
              </a:rPr>
              <a:t> </a:t>
            </a:r>
            <a:r>
              <a:rPr lang="en-US" sz="2400" dirty="0" err="1">
                <a:solidFill>
                  <a:srgbClr val="000000"/>
                </a:solidFill>
                <a:cs typeface="Times New Roman" pitchFamily="18" charset="0"/>
              </a:rPr>
              <a:t>quyết</a:t>
            </a:r>
            <a:r>
              <a:rPr lang="en-US" sz="2400" dirty="0">
                <a:solidFill>
                  <a:srgbClr val="000000"/>
                </a:solidFill>
                <a:cs typeface="Times New Roman" pitchFamily="18" charset="0"/>
              </a:rPr>
              <a:t> </a:t>
            </a:r>
            <a:r>
              <a:rPr lang="en-US" sz="2400" dirty="0" err="1">
                <a:solidFill>
                  <a:srgbClr val="000000"/>
                </a:solidFill>
                <a:cs typeface="Times New Roman" pitchFamily="18" charset="0"/>
              </a:rPr>
              <a:t>tài</a:t>
            </a:r>
            <a:r>
              <a:rPr lang="en-US" sz="2400" dirty="0">
                <a:solidFill>
                  <a:srgbClr val="000000"/>
                </a:solidFill>
                <a:cs typeface="Times New Roman" pitchFamily="18" charset="0"/>
              </a:rPr>
              <a:t> </a:t>
            </a:r>
            <a:r>
              <a:rPr lang="en-US" sz="2400" dirty="0" err="1">
                <a:solidFill>
                  <a:srgbClr val="000000"/>
                </a:solidFill>
                <a:cs typeface="Times New Roman" pitchFamily="18" charset="0"/>
              </a:rPr>
              <a:t>chính</a:t>
            </a:r>
            <a:r>
              <a:rPr lang="en-US" sz="2400" dirty="0">
                <a:solidFill>
                  <a:srgbClr val="000000"/>
                </a:solidFill>
                <a:latin typeface="Arial" charset="0"/>
                <a:cs typeface="Times New Roman" pitchFamily="18" charset="0"/>
              </a:rPr>
              <a:t> 			</a:t>
            </a:r>
          </a:p>
        </p:txBody>
      </p:sp>
      <p:sp>
        <p:nvSpPr>
          <p:cNvPr id="52236" name="Text Box 12"/>
          <p:cNvSpPr txBox="1">
            <a:spLocks noChangeArrowheads="1"/>
          </p:cNvSpPr>
          <p:nvPr/>
        </p:nvSpPr>
        <p:spPr bwMode="auto">
          <a:xfrm>
            <a:off x="4114800" y="1905000"/>
            <a:ext cx="48768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fontAlgn="base">
              <a:spcBef>
                <a:spcPct val="0"/>
              </a:spcBef>
              <a:spcAft>
                <a:spcPct val="0"/>
              </a:spcAft>
              <a:buSzPct val="100000"/>
            </a:pPr>
            <a:r>
              <a:rPr lang="en-US" sz="2300" dirty="0">
                <a:solidFill>
                  <a:srgbClr val="000099"/>
                </a:solidFill>
                <a:cs typeface="Times New Roman" pitchFamily="18" charset="0"/>
              </a:rPr>
              <a:t>a. </a:t>
            </a:r>
            <a:r>
              <a:rPr lang="en-US" sz="2300" dirty="0" err="1">
                <a:solidFill>
                  <a:srgbClr val="000099"/>
                </a:solidFill>
                <a:cs typeface="Times New Roman" pitchFamily="18" charset="0"/>
              </a:rPr>
              <a:t>Học</a:t>
            </a:r>
            <a:r>
              <a:rPr lang="en-US" sz="2300" dirty="0">
                <a:solidFill>
                  <a:srgbClr val="000099"/>
                </a:solidFill>
                <a:cs typeface="Times New Roman" pitchFamily="18" charset="0"/>
              </a:rPr>
              <a:t> </a:t>
            </a:r>
            <a:r>
              <a:rPr lang="en-US" sz="2300" dirty="0" err="1">
                <a:solidFill>
                  <a:srgbClr val="000099"/>
                </a:solidFill>
                <a:cs typeface="Times New Roman" pitchFamily="18" charset="0"/>
              </a:rPr>
              <a:t>lớp</a:t>
            </a:r>
            <a:r>
              <a:rPr lang="en-US" sz="2300" dirty="0">
                <a:solidFill>
                  <a:srgbClr val="000099"/>
                </a:solidFill>
                <a:cs typeface="Times New Roman" pitchFamily="18" charset="0"/>
              </a:rPr>
              <a:t> </a:t>
            </a:r>
            <a:r>
              <a:rPr lang="en-US" sz="2300" dirty="0" err="1">
                <a:solidFill>
                  <a:srgbClr val="000099"/>
                </a:solidFill>
                <a:cs typeface="Times New Roman" pitchFamily="18" charset="0"/>
              </a:rPr>
              <a:t>xoá</a:t>
            </a:r>
            <a:r>
              <a:rPr lang="en-US" sz="2300" dirty="0">
                <a:solidFill>
                  <a:srgbClr val="000099"/>
                </a:solidFill>
                <a:cs typeface="Times New Roman" pitchFamily="18" charset="0"/>
              </a:rPr>
              <a:t> </a:t>
            </a:r>
            <a:r>
              <a:rPr lang="en-US" sz="2300" dirty="0" err="1">
                <a:solidFill>
                  <a:srgbClr val="000099"/>
                </a:solidFill>
                <a:cs typeface="Times New Roman" pitchFamily="18" charset="0"/>
              </a:rPr>
              <a:t>mù</a:t>
            </a:r>
            <a:r>
              <a:rPr lang="en-US" sz="2300" dirty="0">
                <a:solidFill>
                  <a:srgbClr val="000099"/>
                </a:solidFill>
                <a:cs typeface="Times New Roman" pitchFamily="18" charset="0"/>
              </a:rPr>
              <a:t> </a:t>
            </a:r>
            <a:r>
              <a:rPr lang="en-US" sz="2300" dirty="0" err="1">
                <a:solidFill>
                  <a:srgbClr val="000099"/>
                </a:solidFill>
                <a:cs typeface="Times New Roman" pitchFamily="18" charset="0"/>
              </a:rPr>
              <a:t>chữ</a:t>
            </a:r>
            <a:r>
              <a:rPr lang="en-US" sz="2300" dirty="0">
                <a:solidFill>
                  <a:srgbClr val="000099"/>
                </a:solidFill>
                <a:cs typeface="Times New Roman" pitchFamily="18" charset="0"/>
              </a:rPr>
              <a:t>.</a:t>
            </a:r>
          </a:p>
          <a:p>
            <a:pPr fontAlgn="base">
              <a:spcBef>
                <a:spcPct val="0"/>
              </a:spcBef>
              <a:spcAft>
                <a:spcPct val="0"/>
              </a:spcAft>
              <a:buSzPct val="100000"/>
            </a:pPr>
            <a:endParaRPr lang="en-US" sz="2300" dirty="0">
              <a:solidFill>
                <a:srgbClr val="000099"/>
              </a:solidFill>
              <a:cs typeface="Times New Roman" pitchFamily="18" charset="0"/>
            </a:endParaRPr>
          </a:p>
          <a:p>
            <a:pPr fontAlgn="base">
              <a:spcBef>
                <a:spcPct val="0"/>
              </a:spcBef>
              <a:spcAft>
                <a:spcPct val="0"/>
              </a:spcAft>
              <a:buSzPct val="100000"/>
            </a:pPr>
            <a:r>
              <a:rPr lang="en-US" sz="2300" dirty="0">
                <a:solidFill>
                  <a:srgbClr val="000099"/>
                </a:solidFill>
                <a:cs typeface="Times New Roman" pitchFamily="18" charset="0"/>
              </a:rPr>
              <a:t>b. </a:t>
            </a:r>
            <a:r>
              <a:rPr lang="en-US" sz="2300" dirty="0" err="1">
                <a:solidFill>
                  <a:srgbClr val="000099"/>
                </a:solidFill>
                <a:cs typeface="Times New Roman" pitchFamily="18" charset="0"/>
              </a:rPr>
              <a:t>Thực</a:t>
            </a:r>
            <a:r>
              <a:rPr lang="en-US" sz="2300" dirty="0">
                <a:solidFill>
                  <a:srgbClr val="000099"/>
                </a:solidFill>
                <a:cs typeface="Times New Roman" pitchFamily="18" charset="0"/>
              </a:rPr>
              <a:t> </a:t>
            </a:r>
            <a:r>
              <a:rPr lang="en-US" sz="2300" dirty="0" err="1">
                <a:solidFill>
                  <a:srgbClr val="000099"/>
                </a:solidFill>
                <a:cs typeface="Times New Roman" pitchFamily="18" charset="0"/>
              </a:rPr>
              <a:t>hiện</a:t>
            </a:r>
            <a:r>
              <a:rPr lang="en-US" sz="2300" dirty="0">
                <a:solidFill>
                  <a:srgbClr val="000099"/>
                </a:solidFill>
                <a:cs typeface="Times New Roman" pitchFamily="18" charset="0"/>
              </a:rPr>
              <a:t> “</a:t>
            </a:r>
            <a:r>
              <a:rPr lang="en-US" sz="2300" dirty="0" err="1">
                <a:solidFill>
                  <a:srgbClr val="000099"/>
                </a:solidFill>
                <a:cs typeface="Times New Roman" pitchFamily="18" charset="0"/>
              </a:rPr>
              <a:t>Hũ</a:t>
            </a:r>
            <a:r>
              <a:rPr lang="en-US" sz="2300" dirty="0">
                <a:solidFill>
                  <a:srgbClr val="000099"/>
                </a:solidFill>
                <a:cs typeface="Times New Roman" pitchFamily="18" charset="0"/>
              </a:rPr>
              <a:t> </a:t>
            </a:r>
            <a:r>
              <a:rPr lang="en-US" sz="2300" dirty="0" err="1">
                <a:solidFill>
                  <a:srgbClr val="000099"/>
                </a:solidFill>
                <a:cs typeface="Times New Roman" pitchFamily="18" charset="0"/>
              </a:rPr>
              <a:t>gạo</a:t>
            </a:r>
            <a:r>
              <a:rPr lang="en-US" sz="2300" dirty="0">
                <a:solidFill>
                  <a:srgbClr val="000099"/>
                </a:solidFill>
                <a:cs typeface="Times New Roman" pitchFamily="18" charset="0"/>
              </a:rPr>
              <a:t> </a:t>
            </a:r>
            <a:r>
              <a:rPr lang="en-US" sz="2300" dirty="0" err="1">
                <a:solidFill>
                  <a:srgbClr val="000099"/>
                </a:solidFill>
                <a:cs typeface="Times New Roman" pitchFamily="18" charset="0"/>
              </a:rPr>
              <a:t>cứu</a:t>
            </a:r>
            <a:r>
              <a:rPr lang="en-US" sz="2300" dirty="0">
                <a:solidFill>
                  <a:srgbClr val="000099"/>
                </a:solidFill>
                <a:cs typeface="Times New Roman" pitchFamily="18" charset="0"/>
              </a:rPr>
              <a:t> </a:t>
            </a:r>
            <a:r>
              <a:rPr lang="en-US" sz="2300" dirty="0" err="1">
                <a:solidFill>
                  <a:srgbClr val="000099"/>
                </a:solidFill>
                <a:cs typeface="Times New Roman" pitchFamily="18" charset="0"/>
              </a:rPr>
              <a:t>đói</a:t>
            </a:r>
            <a:r>
              <a:rPr lang="en-US" sz="2300" dirty="0">
                <a:solidFill>
                  <a:srgbClr val="000099"/>
                </a:solidFill>
                <a:cs typeface="Times New Roman" pitchFamily="18" charset="0"/>
              </a:rPr>
              <a:t>”, “</a:t>
            </a:r>
            <a:r>
              <a:rPr lang="en-US" sz="2300" dirty="0" err="1">
                <a:solidFill>
                  <a:srgbClr val="000099"/>
                </a:solidFill>
                <a:cs typeface="Times New Roman" pitchFamily="18" charset="0"/>
              </a:rPr>
              <a:t>Ngày</a:t>
            </a:r>
            <a:r>
              <a:rPr lang="en-US" sz="2300" dirty="0">
                <a:solidFill>
                  <a:srgbClr val="000099"/>
                </a:solidFill>
                <a:cs typeface="Times New Roman" pitchFamily="18" charset="0"/>
              </a:rPr>
              <a:t> </a:t>
            </a:r>
            <a:r>
              <a:rPr lang="en-US" sz="2300" dirty="0" err="1">
                <a:solidFill>
                  <a:srgbClr val="000099"/>
                </a:solidFill>
                <a:cs typeface="Times New Roman" pitchFamily="18" charset="0"/>
              </a:rPr>
              <a:t>đồng</a:t>
            </a:r>
            <a:r>
              <a:rPr lang="en-US" sz="2300" dirty="0">
                <a:solidFill>
                  <a:srgbClr val="000099"/>
                </a:solidFill>
                <a:cs typeface="Times New Roman" pitchFamily="18" charset="0"/>
              </a:rPr>
              <a:t> </a:t>
            </a:r>
            <a:r>
              <a:rPr lang="en-US" sz="2300" dirty="0" err="1">
                <a:solidFill>
                  <a:srgbClr val="000099"/>
                </a:solidFill>
                <a:cs typeface="Times New Roman" pitchFamily="18" charset="0"/>
              </a:rPr>
              <a:t>tâm</a:t>
            </a:r>
            <a:r>
              <a:rPr lang="en-US" sz="2300" dirty="0">
                <a:solidFill>
                  <a:srgbClr val="000099"/>
                </a:solidFill>
                <a:cs typeface="Times New Roman" pitchFamily="18" charset="0"/>
              </a:rPr>
              <a:t>”.</a:t>
            </a:r>
          </a:p>
          <a:p>
            <a:pPr fontAlgn="base">
              <a:spcBef>
                <a:spcPct val="0"/>
              </a:spcBef>
              <a:spcAft>
                <a:spcPct val="0"/>
              </a:spcAft>
              <a:buSzPct val="100000"/>
            </a:pPr>
            <a:r>
              <a:rPr lang="en-US" sz="2300" dirty="0">
                <a:solidFill>
                  <a:srgbClr val="000099"/>
                </a:solidFill>
                <a:cs typeface="Times New Roman" pitchFamily="18" charset="0"/>
              </a:rPr>
              <a:t>                                                          </a:t>
            </a:r>
          </a:p>
          <a:p>
            <a:pPr fontAlgn="base">
              <a:spcBef>
                <a:spcPct val="0"/>
              </a:spcBef>
              <a:spcAft>
                <a:spcPct val="0"/>
              </a:spcAft>
              <a:buSzPct val="100000"/>
            </a:pPr>
            <a:r>
              <a:rPr lang="en-US" sz="2300" dirty="0">
                <a:solidFill>
                  <a:srgbClr val="000099"/>
                </a:solidFill>
                <a:cs typeface="Times New Roman" pitchFamily="18" charset="0"/>
              </a:rPr>
              <a:t>c. </a:t>
            </a:r>
            <a:r>
              <a:rPr lang="en-US" sz="2300" dirty="0" err="1">
                <a:solidFill>
                  <a:srgbClr val="000099"/>
                </a:solidFill>
                <a:cs typeface="Times New Roman" pitchFamily="18" charset="0"/>
              </a:rPr>
              <a:t>Xây</a:t>
            </a:r>
            <a:r>
              <a:rPr lang="en-US" sz="2300" dirty="0">
                <a:solidFill>
                  <a:srgbClr val="000099"/>
                </a:solidFill>
                <a:cs typeface="Times New Roman" pitchFamily="18" charset="0"/>
              </a:rPr>
              <a:t> </a:t>
            </a:r>
            <a:r>
              <a:rPr lang="en-US" sz="2300" dirty="0" err="1">
                <a:solidFill>
                  <a:srgbClr val="000099"/>
                </a:solidFill>
                <a:cs typeface="Times New Roman" pitchFamily="18" charset="0"/>
              </a:rPr>
              <a:t>dựng</a:t>
            </a:r>
            <a:r>
              <a:rPr lang="en-US" sz="2300" dirty="0">
                <a:solidFill>
                  <a:srgbClr val="000099"/>
                </a:solidFill>
                <a:cs typeface="Times New Roman" pitchFamily="18" charset="0"/>
              </a:rPr>
              <a:t> “</a:t>
            </a:r>
            <a:r>
              <a:rPr lang="en-US" sz="2300" dirty="0" err="1">
                <a:solidFill>
                  <a:srgbClr val="000099"/>
                </a:solidFill>
                <a:cs typeface="Times New Roman" pitchFamily="18" charset="0"/>
              </a:rPr>
              <a:t>Quỹ</a:t>
            </a:r>
            <a:r>
              <a:rPr lang="en-US" sz="2300" dirty="0">
                <a:solidFill>
                  <a:srgbClr val="000099"/>
                </a:solidFill>
                <a:cs typeface="Times New Roman" pitchFamily="18" charset="0"/>
              </a:rPr>
              <a:t> </a:t>
            </a:r>
            <a:r>
              <a:rPr lang="en-US" sz="2300" dirty="0" err="1">
                <a:solidFill>
                  <a:srgbClr val="000099"/>
                </a:solidFill>
                <a:cs typeface="Times New Roman" pitchFamily="18" charset="0"/>
              </a:rPr>
              <a:t>độc</a:t>
            </a:r>
            <a:r>
              <a:rPr lang="en-US" sz="2300" dirty="0">
                <a:solidFill>
                  <a:srgbClr val="000099"/>
                </a:solidFill>
                <a:cs typeface="Times New Roman" pitchFamily="18" charset="0"/>
              </a:rPr>
              <a:t> </a:t>
            </a:r>
            <a:r>
              <a:rPr lang="en-US" sz="2300" dirty="0" err="1">
                <a:solidFill>
                  <a:srgbClr val="000099"/>
                </a:solidFill>
                <a:cs typeface="Times New Roman" pitchFamily="18" charset="0"/>
              </a:rPr>
              <a:t>lập</a:t>
            </a:r>
            <a:r>
              <a:rPr lang="en-US" sz="2300" dirty="0">
                <a:solidFill>
                  <a:srgbClr val="000099"/>
                </a:solidFill>
                <a:cs typeface="Times New Roman" pitchFamily="18" charset="0"/>
              </a:rPr>
              <a:t>”.</a:t>
            </a:r>
          </a:p>
          <a:p>
            <a:pPr fontAlgn="base">
              <a:spcBef>
                <a:spcPct val="0"/>
              </a:spcBef>
              <a:spcAft>
                <a:spcPct val="0"/>
              </a:spcAft>
              <a:buSzPct val="100000"/>
            </a:pPr>
            <a:endParaRPr lang="en-US" sz="2300" dirty="0">
              <a:solidFill>
                <a:srgbClr val="000099"/>
              </a:solidFill>
              <a:cs typeface="Times New Roman" pitchFamily="18" charset="0"/>
            </a:endParaRPr>
          </a:p>
          <a:p>
            <a:pPr fontAlgn="base">
              <a:spcBef>
                <a:spcPct val="0"/>
              </a:spcBef>
              <a:spcAft>
                <a:spcPct val="0"/>
              </a:spcAft>
              <a:buSzPct val="100000"/>
            </a:pPr>
            <a:r>
              <a:rPr lang="en-US" sz="2300" dirty="0">
                <a:solidFill>
                  <a:srgbClr val="000099"/>
                </a:solidFill>
                <a:cs typeface="Times New Roman" pitchFamily="18" charset="0"/>
              </a:rPr>
              <a:t>d. </a:t>
            </a:r>
            <a:r>
              <a:rPr lang="en-US" sz="2300" dirty="0" err="1">
                <a:solidFill>
                  <a:srgbClr val="000099"/>
                </a:solidFill>
                <a:cs typeface="Times New Roman" pitchFamily="18" charset="0"/>
              </a:rPr>
              <a:t>Tiến</a:t>
            </a:r>
            <a:r>
              <a:rPr lang="en-US" sz="2300" dirty="0">
                <a:solidFill>
                  <a:srgbClr val="000099"/>
                </a:solidFill>
                <a:cs typeface="Times New Roman" pitchFamily="18" charset="0"/>
              </a:rPr>
              <a:t> </a:t>
            </a:r>
            <a:r>
              <a:rPr lang="en-US" sz="2300" dirty="0" err="1">
                <a:solidFill>
                  <a:srgbClr val="000099"/>
                </a:solidFill>
                <a:cs typeface="Times New Roman" pitchFamily="18" charset="0"/>
              </a:rPr>
              <a:t>hành</a:t>
            </a:r>
            <a:r>
              <a:rPr lang="en-US" sz="2300" dirty="0">
                <a:solidFill>
                  <a:srgbClr val="000099"/>
                </a:solidFill>
                <a:cs typeface="Times New Roman" pitchFamily="18" charset="0"/>
              </a:rPr>
              <a:t> </a:t>
            </a:r>
            <a:r>
              <a:rPr lang="en-US" sz="2300" dirty="0" err="1">
                <a:solidFill>
                  <a:srgbClr val="000099"/>
                </a:solidFill>
                <a:cs typeface="Times New Roman" pitchFamily="18" charset="0"/>
              </a:rPr>
              <a:t>Tổng</a:t>
            </a:r>
            <a:r>
              <a:rPr lang="en-US" sz="2300" dirty="0">
                <a:solidFill>
                  <a:srgbClr val="000099"/>
                </a:solidFill>
                <a:cs typeface="Times New Roman" pitchFamily="18" charset="0"/>
              </a:rPr>
              <a:t> </a:t>
            </a:r>
            <a:r>
              <a:rPr lang="en-US" sz="2300" dirty="0" err="1">
                <a:solidFill>
                  <a:srgbClr val="000099"/>
                </a:solidFill>
                <a:cs typeface="Times New Roman" pitchFamily="18" charset="0"/>
              </a:rPr>
              <a:t>tuyển</a:t>
            </a:r>
            <a:r>
              <a:rPr lang="en-US" sz="2300" dirty="0">
                <a:solidFill>
                  <a:srgbClr val="000099"/>
                </a:solidFill>
                <a:cs typeface="Times New Roman" pitchFamily="18" charset="0"/>
              </a:rPr>
              <a:t> </a:t>
            </a:r>
            <a:r>
              <a:rPr lang="en-US" sz="2300" dirty="0" err="1">
                <a:solidFill>
                  <a:srgbClr val="000099"/>
                </a:solidFill>
                <a:cs typeface="Times New Roman" pitchFamily="18" charset="0"/>
              </a:rPr>
              <a:t>cử</a:t>
            </a:r>
            <a:r>
              <a:rPr lang="en-US" sz="2300" dirty="0">
                <a:solidFill>
                  <a:srgbClr val="000099"/>
                </a:solidFill>
                <a:cs typeface="Times New Roman" pitchFamily="18" charset="0"/>
              </a:rPr>
              <a:t> </a:t>
            </a:r>
            <a:r>
              <a:rPr lang="en-US" sz="2300" dirty="0" err="1">
                <a:solidFill>
                  <a:srgbClr val="000099"/>
                </a:solidFill>
                <a:cs typeface="Times New Roman" pitchFamily="18" charset="0"/>
              </a:rPr>
              <a:t>bầu</a:t>
            </a:r>
            <a:r>
              <a:rPr lang="en-US" sz="2300" dirty="0">
                <a:solidFill>
                  <a:srgbClr val="000099"/>
                </a:solidFill>
                <a:cs typeface="Times New Roman" pitchFamily="18" charset="0"/>
              </a:rPr>
              <a:t> </a:t>
            </a:r>
            <a:r>
              <a:rPr lang="en-US" sz="2300" dirty="0" err="1">
                <a:solidFill>
                  <a:srgbClr val="000099"/>
                </a:solidFill>
                <a:cs typeface="Times New Roman" pitchFamily="18" charset="0"/>
              </a:rPr>
              <a:t>Quốc</a:t>
            </a:r>
            <a:r>
              <a:rPr lang="en-US" sz="2300" dirty="0">
                <a:solidFill>
                  <a:srgbClr val="000099"/>
                </a:solidFill>
                <a:cs typeface="Times New Roman" pitchFamily="18" charset="0"/>
              </a:rPr>
              <a:t> </a:t>
            </a:r>
            <a:r>
              <a:rPr lang="en-US" sz="2300" dirty="0" err="1">
                <a:solidFill>
                  <a:srgbClr val="000099"/>
                </a:solidFill>
                <a:cs typeface="Times New Roman" pitchFamily="18" charset="0"/>
              </a:rPr>
              <a:t>hội</a:t>
            </a:r>
            <a:r>
              <a:rPr lang="en-US" sz="2300" dirty="0">
                <a:solidFill>
                  <a:srgbClr val="000099"/>
                </a:solidFill>
                <a:cs typeface="Times New Roman" pitchFamily="18" charset="0"/>
              </a:rPr>
              <a:t>.</a:t>
            </a:r>
          </a:p>
          <a:p>
            <a:pPr fontAlgn="base">
              <a:spcBef>
                <a:spcPct val="0"/>
              </a:spcBef>
              <a:spcAft>
                <a:spcPct val="0"/>
              </a:spcAft>
              <a:buSzPct val="100000"/>
            </a:pPr>
            <a:endParaRPr lang="en-US" sz="2300" dirty="0">
              <a:solidFill>
                <a:srgbClr val="000099"/>
              </a:solidFill>
              <a:cs typeface="Times New Roman" pitchFamily="18" charset="0"/>
            </a:endParaRPr>
          </a:p>
          <a:p>
            <a:pPr fontAlgn="base">
              <a:spcBef>
                <a:spcPct val="0"/>
              </a:spcBef>
              <a:spcAft>
                <a:spcPct val="0"/>
              </a:spcAft>
              <a:buSzPct val="100000"/>
            </a:pPr>
            <a:r>
              <a:rPr lang="en-US" sz="2300" dirty="0">
                <a:solidFill>
                  <a:srgbClr val="000099"/>
                </a:solidFill>
                <a:cs typeface="Times New Roman" pitchFamily="18" charset="0"/>
              </a:rPr>
              <a:t>e. </a:t>
            </a:r>
            <a:r>
              <a:rPr lang="en-US" sz="2300" dirty="0" err="1">
                <a:solidFill>
                  <a:srgbClr val="000099"/>
                </a:solidFill>
                <a:cs typeface="Times New Roman" pitchFamily="18" charset="0"/>
              </a:rPr>
              <a:t>Thực</a:t>
            </a:r>
            <a:r>
              <a:rPr lang="en-US" sz="2300" dirty="0">
                <a:solidFill>
                  <a:srgbClr val="000099"/>
                </a:solidFill>
                <a:cs typeface="Times New Roman" pitchFamily="18" charset="0"/>
              </a:rPr>
              <a:t> </a:t>
            </a:r>
            <a:r>
              <a:rPr lang="en-US" sz="2300" dirty="0" err="1">
                <a:solidFill>
                  <a:srgbClr val="000099"/>
                </a:solidFill>
                <a:cs typeface="Times New Roman" pitchFamily="18" charset="0"/>
              </a:rPr>
              <a:t>hiện</a:t>
            </a:r>
            <a:r>
              <a:rPr lang="en-US" sz="2300" dirty="0">
                <a:solidFill>
                  <a:srgbClr val="000099"/>
                </a:solidFill>
                <a:cs typeface="Times New Roman" pitchFamily="18" charset="0"/>
              </a:rPr>
              <a:t> “</a:t>
            </a:r>
            <a:r>
              <a:rPr lang="en-US" sz="2300" dirty="0" err="1">
                <a:solidFill>
                  <a:srgbClr val="000099"/>
                </a:solidFill>
                <a:cs typeface="Times New Roman" pitchFamily="18" charset="0"/>
              </a:rPr>
              <a:t>Tăng</a:t>
            </a:r>
            <a:r>
              <a:rPr lang="en-US" sz="2300" dirty="0">
                <a:solidFill>
                  <a:srgbClr val="000099"/>
                </a:solidFill>
                <a:cs typeface="Times New Roman" pitchFamily="18" charset="0"/>
              </a:rPr>
              <a:t> </a:t>
            </a:r>
            <a:r>
              <a:rPr lang="en-US" sz="2300" dirty="0" err="1">
                <a:solidFill>
                  <a:srgbClr val="000099"/>
                </a:solidFill>
                <a:cs typeface="Times New Roman" pitchFamily="18" charset="0"/>
              </a:rPr>
              <a:t>gia</a:t>
            </a:r>
            <a:r>
              <a:rPr lang="en-US" sz="2300" dirty="0">
                <a:solidFill>
                  <a:srgbClr val="000099"/>
                </a:solidFill>
                <a:cs typeface="Times New Roman" pitchFamily="18" charset="0"/>
              </a:rPr>
              <a:t> </a:t>
            </a:r>
            <a:r>
              <a:rPr lang="en-US" sz="2300" dirty="0" err="1">
                <a:solidFill>
                  <a:srgbClr val="000099"/>
                </a:solidFill>
                <a:cs typeface="Times New Roman" pitchFamily="18" charset="0"/>
              </a:rPr>
              <a:t>sản</a:t>
            </a:r>
            <a:r>
              <a:rPr lang="en-US" sz="2300" dirty="0">
                <a:solidFill>
                  <a:srgbClr val="000099"/>
                </a:solidFill>
                <a:cs typeface="Times New Roman" pitchFamily="18" charset="0"/>
              </a:rPr>
              <a:t> </a:t>
            </a:r>
            <a:r>
              <a:rPr lang="en-US" sz="2300" dirty="0" err="1">
                <a:solidFill>
                  <a:srgbClr val="000099"/>
                </a:solidFill>
                <a:cs typeface="Times New Roman" pitchFamily="18" charset="0"/>
              </a:rPr>
              <a:t>xuất</a:t>
            </a:r>
            <a:r>
              <a:rPr lang="en-US" sz="2300" dirty="0">
                <a:solidFill>
                  <a:srgbClr val="000099"/>
                </a:solidFill>
                <a:cs typeface="Times New Roman" pitchFamily="18" charset="0"/>
              </a:rPr>
              <a:t>”.</a:t>
            </a:r>
          </a:p>
          <a:p>
            <a:pPr fontAlgn="base">
              <a:spcBef>
                <a:spcPct val="0"/>
              </a:spcBef>
              <a:spcAft>
                <a:spcPct val="0"/>
              </a:spcAft>
              <a:buSzPct val="100000"/>
            </a:pPr>
            <a:r>
              <a:rPr lang="en-US" sz="2300" dirty="0">
                <a:solidFill>
                  <a:srgbClr val="000099"/>
                </a:solidFill>
                <a:cs typeface="Times New Roman" pitchFamily="18" charset="0"/>
              </a:rPr>
              <a:t>				</a:t>
            </a:r>
          </a:p>
          <a:p>
            <a:pPr fontAlgn="base">
              <a:spcBef>
                <a:spcPct val="0"/>
              </a:spcBef>
              <a:spcAft>
                <a:spcPct val="0"/>
              </a:spcAft>
              <a:buSzPct val="100000"/>
            </a:pPr>
            <a:r>
              <a:rPr lang="en-US" sz="2300" dirty="0">
                <a:solidFill>
                  <a:srgbClr val="000099"/>
                </a:solidFill>
                <a:cs typeface="Times New Roman" pitchFamily="18" charset="0"/>
              </a:rPr>
              <a:t>h. </a:t>
            </a:r>
            <a:r>
              <a:rPr lang="en-US" sz="2300" dirty="0" err="1">
                <a:solidFill>
                  <a:srgbClr val="000099"/>
                </a:solidFill>
                <a:cs typeface="Times New Roman" pitchFamily="18" charset="0"/>
              </a:rPr>
              <a:t>Thực</a:t>
            </a:r>
            <a:r>
              <a:rPr lang="en-US" sz="2300" dirty="0">
                <a:solidFill>
                  <a:srgbClr val="000099"/>
                </a:solidFill>
                <a:cs typeface="Times New Roman" pitchFamily="18" charset="0"/>
              </a:rPr>
              <a:t> </a:t>
            </a:r>
            <a:r>
              <a:rPr lang="en-US" sz="2300" dirty="0" err="1">
                <a:solidFill>
                  <a:srgbClr val="000099"/>
                </a:solidFill>
                <a:cs typeface="Times New Roman" pitchFamily="18" charset="0"/>
              </a:rPr>
              <a:t>hiện</a:t>
            </a:r>
            <a:r>
              <a:rPr lang="en-US" sz="2300" dirty="0">
                <a:solidFill>
                  <a:srgbClr val="000099"/>
                </a:solidFill>
                <a:cs typeface="Times New Roman" pitchFamily="18" charset="0"/>
              </a:rPr>
              <a:t> “</a:t>
            </a:r>
            <a:r>
              <a:rPr lang="en-US" sz="2300" dirty="0" err="1">
                <a:solidFill>
                  <a:srgbClr val="000099"/>
                </a:solidFill>
                <a:cs typeface="Times New Roman" pitchFamily="18" charset="0"/>
              </a:rPr>
              <a:t>Tuần</a:t>
            </a:r>
            <a:r>
              <a:rPr lang="en-US" sz="2300" dirty="0">
                <a:solidFill>
                  <a:srgbClr val="000099"/>
                </a:solidFill>
                <a:cs typeface="Times New Roman" pitchFamily="18" charset="0"/>
              </a:rPr>
              <a:t> </a:t>
            </a:r>
            <a:r>
              <a:rPr lang="en-US" sz="2300" dirty="0" err="1">
                <a:solidFill>
                  <a:srgbClr val="000099"/>
                </a:solidFill>
                <a:cs typeface="Times New Roman" pitchFamily="18" charset="0"/>
              </a:rPr>
              <a:t>lễ</a:t>
            </a:r>
            <a:r>
              <a:rPr lang="en-US" sz="2300" dirty="0">
                <a:solidFill>
                  <a:srgbClr val="000099"/>
                </a:solidFill>
                <a:cs typeface="Times New Roman" pitchFamily="18" charset="0"/>
              </a:rPr>
              <a:t> </a:t>
            </a:r>
            <a:r>
              <a:rPr lang="en-US" sz="2300" dirty="0" err="1">
                <a:solidFill>
                  <a:srgbClr val="000099"/>
                </a:solidFill>
                <a:cs typeface="Times New Roman" pitchFamily="18" charset="0"/>
              </a:rPr>
              <a:t>vàng</a:t>
            </a:r>
            <a:r>
              <a:rPr lang="en-US" sz="2300" dirty="0">
                <a:solidFill>
                  <a:srgbClr val="000099"/>
                </a:solidFill>
                <a:latin typeface="Arial" charset="0"/>
                <a:cs typeface="Times New Roman" pitchFamily="18" charset="0"/>
              </a:rPr>
              <a:t>”.</a:t>
            </a:r>
          </a:p>
        </p:txBody>
      </p:sp>
      <p:sp>
        <p:nvSpPr>
          <p:cNvPr id="210957" name="Line 13"/>
          <p:cNvSpPr>
            <a:spLocks noChangeShapeType="1"/>
          </p:cNvSpPr>
          <p:nvPr/>
        </p:nvSpPr>
        <p:spPr bwMode="auto">
          <a:xfrm>
            <a:off x="2838451" y="3552824"/>
            <a:ext cx="1352550" cy="2087145"/>
          </a:xfrm>
          <a:prstGeom prst="line">
            <a:avLst/>
          </a:prstGeom>
          <a:noFill/>
          <a:ln w="3816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2000">
              <a:solidFill>
                <a:srgbClr val="000000"/>
              </a:solidFill>
            </a:endParaRPr>
          </a:p>
        </p:txBody>
      </p:sp>
      <p:grpSp>
        <p:nvGrpSpPr>
          <p:cNvPr id="16" name="Group 16"/>
          <p:cNvGrpSpPr>
            <a:grpSpLocks/>
          </p:cNvGrpSpPr>
          <p:nvPr/>
        </p:nvGrpSpPr>
        <p:grpSpPr bwMode="auto">
          <a:xfrm>
            <a:off x="2133600" y="228600"/>
            <a:ext cx="4228500" cy="496200"/>
            <a:chOff x="-48" y="96"/>
            <a:chExt cx="5643" cy="336"/>
          </a:xfrm>
        </p:grpSpPr>
        <p:sp>
          <p:nvSpPr>
            <p:cNvPr id="17" name="Text Box 17"/>
            <p:cNvSpPr txBox="1">
              <a:spLocks noChangeArrowheads="1"/>
            </p:cNvSpPr>
            <p:nvPr/>
          </p:nvSpPr>
          <p:spPr bwMode="auto">
            <a:xfrm>
              <a:off x="-48" y="96"/>
              <a:ext cx="5643" cy="336"/>
            </a:xfrm>
            <a:prstGeom prst="rect">
              <a:avLst/>
            </a:prstGeom>
            <a:gradFill rotWithShape="1">
              <a:gsLst>
                <a:gs pos="0">
                  <a:srgbClr val="99FF99"/>
                </a:gs>
                <a:gs pos="50000">
                  <a:srgbClr val="EFFFEF"/>
                </a:gs>
                <a:gs pos="100000">
                  <a:srgbClr val="99FF99"/>
                </a:gs>
              </a:gsLst>
              <a:lin ang="5400000" scaled="1"/>
            </a:gradFill>
            <a:ln w="9525">
              <a:solidFill>
                <a:srgbClr val="990000"/>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vi-VN" altLang="ja-JP" i="1">
                <a:solidFill>
                  <a:srgbClr val="000000"/>
                </a:solidFill>
                <a:latin typeface="Calibri" pitchFamily="34" charset="0"/>
              </a:endParaRPr>
            </a:p>
          </p:txBody>
        </p:sp>
        <p:sp>
          <p:nvSpPr>
            <p:cNvPr id="18" name="WordArt 18"/>
            <p:cNvSpPr>
              <a:spLocks noChangeArrowheads="1" noChangeShapeType="1" noTextEdit="1"/>
            </p:cNvSpPr>
            <p:nvPr/>
          </p:nvSpPr>
          <p:spPr bwMode="auto">
            <a:xfrm>
              <a:off x="379" y="96"/>
              <a:ext cx="4972" cy="328"/>
            </a:xfrm>
            <a:prstGeom prst="rect">
              <a:avLst/>
            </a:prstGeom>
          </p:spPr>
          <p:txBody>
            <a:bodyPr wrap="none" fromWordArt="1">
              <a:prstTxWarp prst="textPlain">
                <a:avLst>
                  <a:gd name="adj" fmla="val 50000"/>
                </a:avLst>
              </a:prstTxWarp>
            </a:bodyPr>
            <a:lstStyle/>
            <a:p>
              <a:pPr algn="ctr"/>
              <a:r>
                <a:rPr lang="vi-VN" altLang="ja-JP" sz="2400" b="1" kern="10" dirty="0">
                  <a:ln w="5715">
                    <a:solidFill>
                      <a:srgbClr val="800000"/>
                    </a:solidFill>
                    <a:round/>
                    <a:headEnd/>
                    <a:tailEnd/>
                  </a:ln>
                  <a:solidFill>
                    <a:srgbClr val="FF0000"/>
                  </a:solidFill>
                  <a:latin typeface="+mj-lt"/>
                  <a:ea typeface="Arial Unicode MS"/>
                  <a:cs typeface="Arial Unicode MS"/>
                </a:rPr>
                <a:t>LUYỆN TẬP</a:t>
              </a:r>
              <a:endParaRPr lang="ja-JP" altLang="en-US" sz="2400" b="1" kern="10" dirty="0">
                <a:ln w="5715">
                  <a:solidFill>
                    <a:srgbClr val="800000"/>
                  </a:solidFill>
                  <a:round/>
                  <a:headEnd/>
                  <a:tailEnd/>
                </a:ln>
                <a:solidFill>
                  <a:srgbClr val="FF0000"/>
                </a:solidFill>
                <a:latin typeface="+mj-lt"/>
                <a:ea typeface="Arial Unicode MS"/>
                <a:cs typeface="Arial Unicode MS"/>
              </a:endParaRPr>
            </a:p>
          </p:txBody>
        </p:sp>
      </p:grpSp>
    </p:spTree>
    <p:extLst>
      <p:ext uri="{BB962C8B-B14F-4D97-AF65-F5344CB8AC3E}">
        <p14:creationId xmlns:p14="http://schemas.microsoft.com/office/powerpoint/2010/main" val="2932478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additive="repl">
                                        <p:cTn id="6" dur="1" fill="hold">
                                          <p:stCondLst>
                                            <p:cond delay="0"/>
                                          </p:stCondLst>
                                        </p:cTn>
                                        <p:tgtEl>
                                          <p:spTgt spid="210949"/>
                                        </p:tgtEl>
                                        <p:attrNameLst>
                                          <p:attrName>style.visibility</p:attrName>
                                        </p:attrNameLst>
                                      </p:cBhvr>
                                      <p:to>
                                        <p:strVal val="visible"/>
                                      </p:to>
                                    </p:set>
                                    <p:animEffect transition="in" filter="wipe(left)">
                                      <p:cBhvr additive="repl">
                                        <p:cTn id="7" dur="500"/>
                                        <p:tgtEl>
                                          <p:spTgt spid="210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additive="repl">
                                        <p:cTn id="11" dur="1" fill="hold">
                                          <p:stCondLst>
                                            <p:cond delay="0"/>
                                          </p:stCondLst>
                                        </p:cTn>
                                        <p:tgtEl>
                                          <p:spTgt spid="210952"/>
                                        </p:tgtEl>
                                        <p:attrNameLst>
                                          <p:attrName>style.visibility</p:attrName>
                                        </p:attrNameLst>
                                      </p:cBhvr>
                                      <p:to>
                                        <p:strVal val="visible"/>
                                      </p:to>
                                    </p:set>
                                    <p:animEffect transition="in" filter="wipe(left)">
                                      <p:cBhvr additive="repl">
                                        <p:cTn id="12" dur="500"/>
                                        <p:tgtEl>
                                          <p:spTgt spid="210952"/>
                                        </p:tgtEl>
                                      </p:cBhvr>
                                    </p:animEffect>
                                  </p:childTnLst>
                                </p:cTn>
                              </p:par>
                              <p:par>
                                <p:cTn id="13" presetID="22" presetClass="entr" presetSubtype="8" fill="hold" grpId="0" nodeType="withEffect">
                                  <p:stCondLst>
                                    <p:cond delay="0"/>
                                  </p:stCondLst>
                                  <p:childTnLst>
                                    <p:set>
                                      <p:cBhvr additive="repl">
                                        <p:cTn id="14" dur="1" fill="hold">
                                          <p:stCondLst>
                                            <p:cond delay="0"/>
                                          </p:stCondLst>
                                        </p:cTn>
                                        <p:tgtEl>
                                          <p:spTgt spid="210957"/>
                                        </p:tgtEl>
                                        <p:attrNameLst>
                                          <p:attrName>style.visibility</p:attrName>
                                        </p:attrNameLst>
                                      </p:cBhvr>
                                      <p:to>
                                        <p:strVal val="visible"/>
                                      </p:to>
                                    </p:set>
                                    <p:animEffect transition="in" filter="wipe(left)">
                                      <p:cBhvr additive="repl">
                                        <p:cTn id="15" dur="500"/>
                                        <p:tgtEl>
                                          <p:spTgt spid="2109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additive="repl">
                                        <p:cTn id="19" dur="1" fill="hold">
                                          <p:stCondLst>
                                            <p:cond delay="0"/>
                                          </p:stCondLst>
                                        </p:cTn>
                                        <p:tgtEl>
                                          <p:spTgt spid="210953"/>
                                        </p:tgtEl>
                                        <p:attrNameLst>
                                          <p:attrName>style.visibility</p:attrName>
                                        </p:attrNameLst>
                                      </p:cBhvr>
                                      <p:to>
                                        <p:strVal val="visible"/>
                                      </p:to>
                                    </p:set>
                                    <p:animEffect transition="in" filter="wipe(down)">
                                      <p:cBhvr additive="repl">
                                        <p:cTn id="20" dur="500"/>
                                        <p:tgtEl>
                                          <p:spTgt spid="2109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additive="repl">
                                        <p:cTn id="24" dur="1" fill="hold">
                                          <p:stCondLst>
                                            <p:cond delay="0"/>
                                          </p:stCondLst>
                                        </p:cTn>
                                        <p:tgtEl>
                                          <p:spTgt spid="210950"/>
                                        </p:tgtEl>
                                        <p:attrNameLst>
                                          <p:attrName>style.visibility</p:attrName>
                                        </p:attrNameLst>
                                      </p:cBhvr>
                                      <p:to>
                                        <p:strVal val="visible"/>
                                      </p:to>
                                    </p:set>
                                    <p:animEffect transition="in" filter="wipe(left)">
                                      <p:cBhvr additive="repl">
                                        <p:cTn id="25" dur="500"/>
                                        <p:tgtEl>
                                          <p:spTgt spid="210950"/>
                                        </p:tgtEl>
                                      </p:cBhvr>
                                    </p:animEffect>
                                  </p:childTnLst>
                                </p:cTn>
                              </p:par>
                              <p:par>
                                <p:cTn id="26" presetID="22" presetClass="entr" presetSubtype="8" fill="hold" grpId="0" nodeType="withEffect">
                                  <p:stCondLst>
                                    <p:cond delay="0"/>
                                  </p:stCondLst>
                                  <p:childTnLst>
                                    <p:set>
                                      <p:cBhvr additive="repl">
                                        <p:cTn id="27" dur="1" fill="hold">
                                          <p:stCondLst>
                                            <p:cond delay="0"/>
                                          </p:stCondLst>
                                        </p:cTn>
                                        <p:tgtEl>
                                          <p:spTgt spid="210951"/>
                                        </p:tgtEl>
                                        <p:attrNameLst>
                                          <p:attrName>style.visibility</p:attrName>
                                        </p:attrNameLst>
                                      </p:cBhvr>
                                      <p:to>
                                        <p:strVal val="visible"/>
                                      </p:to>
                                    </p:set>
                                    <p:animEffect transition="in" filter="wipe(left)">
                                      <p:cBhvr additive="repl">
                                        <p:cTn id="28" dur="500"/>
                                        <p:tgtEl>
                                          <p:spTgt spid="21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animBg="1"/>
      <p:bldP spid="210950" grpId="0" animBg="1"/>
      <p:bldP spid="210951" grpId="0" animBg="1"/>
      <p:bldP spid="210952" grpId="0" animBg="1"/>
      <p:bldP spid="210953" grpId="0" animBg="1"/>
      <p:bldP spid="21095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4"/>
          <p:cNvGrpSpPr>
            <a:grpSpLocks/>
          </p:cNvGrpSpPr>
          <p:nvPr/>
        </p:nvGrpSpPr>
        <p:grpSpPr bwMode="auto">
          <a:xfrm>
            <a:off x="2362200" y="5257800"/>
            <a:ext cx="4343400" cy="1524000"/>
            <a:chOff x="-216" y="3820"/>
            <a:chExt cx="648" cy="281"/>
          </a:xfrm>
        </p:grpSpPr>
        <p:pic>
          <p:nvPicPr>
            <p:cNvPr id="106502" name="Picture 5" descr="9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6" descr="9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7" descr="9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3880" name="Picture 8" descr="Butterfly-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114800"/>
            <a:ext cx="1219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81" name="Picture 9" descr="Butterfly-03-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003296">
            <a:off x="2667000" y="4667250"/>
            <a:ext cx="1219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83" name="Chee339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715000" y="548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33400" y="152400"/>
            <a:ext cx="8077200" cy="914400"/>
          </a:xfrm>
          <a:prstGeom prst="rect">
            <a:avLst/>
          </a:prstGeom>
          <a:solidFill>
            <a:schemeClr val="bg1">
              <a:lumMod val="9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vi-VN" sz="2000" b="1" dirty="0">
                <a:solidFill>
                  <a:srgbClr val="0F06BA"/>
                </a:solidFill>
                <a:effectLst>
                  <a:outerShdw blurRad="38100" dist="38100" dir="2700000" algn="tl">
                    <a:srgbClr val="000000">
                      <a:alpha val="43137"/>
                    </a:srgbClr>
                  </a:outerShdw>
                </a:effectLst>
                <a:latin typeface="Times New Roman" pitchFamily="18" charset="0"/>
              </a:rPr>
              <a:t>BÀI HỌC ĐẾN ĐÂY KẾT THÚC !</a:t>
            </a:r>
          </a:p>
          <a:p>
            <a:pPr marL="0" marR="0" indent="0" algn="ctr" defTabSz="914400" rtl="0" eaLnBrk="0" fontAlgn="base" latinLnBrk="0" hangingPunct="0">
              <a:lnSpc>
                <a:spcPct val="100000"/>
              </a:lnSpc>
              <a:spcBef>
                <a:spcPct val="0"/>
              </a:spcBef>
              <a:spcAft>
                <a:spcPct val="0"/>
              </a:spcAft>
              <a:buClrTx/>
              <a:buSzTx/>
              <a:buFontTx/>
              <a:buNone/>
              <a:tabLst/>
            </a:pPr>
            <a:r>
              <a:rPr lang="vi-VN" sz="2000" b="1" dirty="0">
                <a:solidFill>
                  <a:srgbClr val="0F06BA"/>
                </a:solidFill>
                <a:effectLst>
                  <a:outerShdw blurRad="38100" dist="38100" dir="2700000" algn="tl">
                    <a:srgbClr val="000000">
                      <a:alpha val="43137"/>
                    </a:srgbClr>
                  </a:outerShdw>
                </a:effectLst>
                <a:latin typeface="Times New Roman" pitchFamily="18" charset="0"/>
              </a:rPr>
              <a:t> CHÀO CÁC EM , CHÚC CÁC EM TIẾP TỤC HỌC TỐT TIẾT SAU .</a:t>
            </a:r>
            <a:r>
              <a:rPr kumimoji="0" lang="vi-VN" sz="2000" b="1" i="0" u="none" strike="noStrike" cap="none" normalizeH="0" dirty="0">
                <a:ln>
                  <a:noFill/>
                </a:ln>
                <a:solidFill>
                  <a:srgbClr val="0F06BA"/>
                </a:solidFill>
                <a:effectLst>
                  <a:outerShdw blurRad="38100" dist="38100" dir="2700000" algn="tl">
                    <a:srgbClr val="000000">
                      <a:alpha val="43137"/>
                    </a:srgbClr>
                  </a:outerShdw>
                </a:effectLst>
                <a:latin typeface="Times New Roman" pitchFamily="18" charset="0"/>
              </a:rPr>
              <a:t> </a:t>
            </a:r>
            <a:endParaRPr kumimoji="0" lang="vi-VN" sz="2000" b="1" i="0" u="none" strike="noStrike" cap="none" normalizeH="0" baseline="0" dirty="0">
              <a:ln>
                <a:noFill/>
              </a:ln>
              <a:solidFill>
                <a:srgbClr val="0F06BA"/>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375010006"/>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1000"/>
                                  </p:stCondLst>
                                  <p:childTnLst>
                                    <p:animMotion origin="layout" path="M -3.33333E-6 0.02778 C -0.04479 0.02662 -0.12482 0.03334 -0.17569 0.01297 C -0.19618 0.00463 -0.21232 -0.01018 -0.23125 -0.02268 C -0.24427 -0.03125 -0.25833 -0.0375 -0.27118 -0.04629 C -0.27968 -0.05208 -0.28663 -0.06018 -0.29566 -0.06389 C -0.31406 -0.08171 -0.3059 -0.07384 -0.32014 -0.0875 C -0.32309 -0.09051 -0.32413 -0.09583 -0.32673 -0.0993 C -0.33889 -0.11597 -0.32777 -0.09328 -0.3401 -0.11412 C -0.34514 -0.12268 -0.34895 -0.13217 -0.35347 -0.14097 C -0.36007 -0.15463 -0.36146 -0.16528 -0.36458 -0.18241 C -0.36527 -0.18634 -0.36666 -0.19444 -0.36666 -0.19421 C -0.36597 -0.24838 -0.36597 -0.30254 -0.36458 -0.35694 C -0.36423 -0.37407 -0.35746 -0.39815 -0.35121 -0.41296 C -0.34861 -0.41921 -0.34531 -0.42477 -0.34236 -0.43078 C -0.3408 -0.43379 -0.33784 -0.43958 -0.33784 -0.43935 C -0.33194 -0.43866 -0.32586 -0.43889 -0.32014 -0.4368 C -0.31128 -0.43356 -0.30955 -0.41389 -0.30451 -0.40416 C -0.29201 -0.35509 -0.30121 -0.30069 -0.30677 -0.25023 C -0.30607 -0.21782 -0.30659 -0.18518 -0.30451 -0.15278 C -0.30347 -0.13773 -0.26371 -0.13009 -0.25781 -0.12893 C -0.22014 -0.13078 -0.17986 -0.13148 -0.14236 -0.14097 C -0.10399 -0.15069 -0.06562 -0.1618 -0.02673 -0.16759 C 0.09341 -0.20833 0.25261 -0.19004 0.3599 -0.1912 C 0.38247 -0.19467 0.40452 -0.20185 0.42657 -0.20926 C 0.42952 -0.20995 0.43247 -0.21088 0.43542 -0.21203 C 0.43993 -0.21412 0.44879 -0.21782 0.44879 -0.21759 C 0.45695 -0.225 0.46476 -0.22639 0.47327 -0.23241 C 0.47934 -0.2368 0.49063 -0.24722 0.49775 -0.25347 C 0.50295 -0.25787 0.50799 -0.26319 0.5132 -0.26805 C 0.51615 -0.27106 0.51997 -0.27315 0.52223 -0.27685 C 0.53004 -0.2912 0.53733 -0.29768 0.54879 -0.30648 C 0.57344 -0.35023 0.5349 -0.28495 0.56667 -0.32731 C 0.57674 -0.3412 0.58455 -0.35694 0.59323 -0.37176 C 0.59549 -0.37569 0.59861 -0.37893 0.6 -0.38356 C 0.60556 -0.40185 0.61111 -0.42037 0.61545 -0.43958 C 0.61719 -0.44745 0.61997 -0.46342 0.61997 -0.46319 C 0.62327 -0.50694 0.6342 -0.57477 0.6066 -0.60833 C 0.59323 -0.62453 0.5816 -0.63032 0.56441 -0.63495 C 0.55556 -0.63727 0.53768 -0.64097 0.53768 -0.64074 C 0.37952 -0.6375 0.44549 -0.64375 0.37552 -0.62916 C 0.35851 -0.62153 0.36684 -0.6243 0.35105 -0.62014 C 0.33525 -0.60625 0.35556 -0.62268 0.33334 -0.61134 C 0.33073 -0.60995 0.329 -0.60694 0.32657 -0.60532 C 0.32292 -0.60301 0.31893 -0.60231 0.31545 -0.59953 C 0.28212 -0.57361 0.31511 -0.59282 0.28889 -0.5787 C 0.27952 -0.56643 0.27014 -0.55509 0.25764 -0.54953 C 0.24653 -0.53819 0.23559 -0.52986 0.22223 -0.52569 C 0.20365 -0.52662 0.18525 -0.52685 0.16667 -0.52847 C 0.14045 -0.53078 0.11268 -0.54699 0.08664 -0.55231 C 0.06094 -0.55741 0.03438 -0.56018 0.00886 -0.5669 C -0.00989 -0.57199 -0.02777 -0.58449 -0.0467 -0.5875 C -0.06215 -0.59004 -0.0934 -0.59352 -0.0934 -0.59328 C -0.12604 -0.59259 -0.1809 -0.60069 -0.22014 -0.58472 C -0.22986 -0.57592 -0.24027 -0.57477 -0.25121 -0.56991 C -0.27725 -0.55856 -0.29809 -0.5368 -0.30677 -0.50185 C -0.30139 -0.47407 -0.29548 -0.48264 -0.27777 -0.47222 C -0.2618 -0.46273 -0.24357 -0.45903 -0.22673 -0.45162 C -0.20416 -0.4419 -0.1842 -0.4287 -0.16007 -0.42778 C -0.12083 -0.42616 -0.08159 -0.42569 -0.04236 -0.42477 C 0.00816 -0.40393 0.06302 -0.40185 0.11545 -0.39815 C 0.12066 -0.39722 0.12587 -0.3956 0.13108 -0.39514 C 0.14584 -0.39375 0.16077 -0.39491 0.17552 -0.39236 C 0.18629 -0.39097 0.20174 -0.3831 0.2132 -0.38102 C 0.22396 -0.37129 0.23629 -0.36412 0.24879 -0.35995 C 0.25591 -0.3537 0.2632 -0.35023 0.27101 -0.34537 C 0.27257 -0.34213 0.275 -0.33958 0.27552 -0.33611 C 0.27639 -0.32986 0.26945 -0.32083 0.26667 -0.31852 C 0.25695 -0.31041 0.24219 -0.30764 0.23108 -0.3037 C 0.18438 -0.30463 0.13768 -0.30486 0.09098 -0.30648 C 0.08282 -0.30671 0.07466 -0.3081 0.06667 -0.30995 C 0.05764 -0.31111 0.03993 -0.3162 0.03993 -0.31528 C 0.01615 -0.32778 -0.00816 -0.33588 -0.03333 -0.34213 C -0.04444 -0.34537 -0.05538 -0.35 -0.06666 -0.35092 C -0.08524 -0.35254 -0.10364 -0.35301 -0.12222 -0.35393 C -0.1743 -0.35185 -0.18836 -0.35162 -0.22899 -0.34213 C -0.2401 -0.33495 -0.2526 -0.3287 -0.26458 -0.32453 C -0.27291 -0.3162 -0.28003 -0.31319 -0.28889 -0.30648 C -0.30069 -0.29768 -0.30625 -0.28611 -0.32014 -0.27986 C -0.32968 -0.2706 -0.33611 -0.25856 -0.34444 -0.24722 C -0.34722 -0.23264 -0.35503 -0.2206 -0.35781 -0.20602 C -0.35937 -0.19815 -0.36232 -0.18241 -0.36232 -0.18217 C -0.36146 -0.11597 -0.38975 0.0088 -0.32222 0.03658 C -0.30225 0.03542 -0.28229 0.03542 -0.26232 0.0338 C -0.25295 0.03287 -0.24253 0.02408 -0.23333 0.02176 C -0.22482 0.01968 -0.21493 0.01713 -0.20677 0.01297 C -0.20364 0.01134 -0.20121 0.00787 -0.19791 0.00695 C -0.18836 0.00371 -0.17847 0.00371 -0.16892 0.00116 C -0.12899 0.00209 -0.08889 -0.00046 -0.04895 0.00417 C -0.04357 0.00486 -0.03559 0.01574 -0.03559 0.01621 C -0.02951 0.02824 -0.02899 0.03334 -0.02899 0.04861 " pathEditMode="relative" rAng="0" ptsTypes="fffffffffffffffffffffffffffffffffffffffffffffffffffffffffffffffffffffffffffffffffffffffffA">
                                      <p:cBhvr>
                                        <p:cTn id="6" dur="9000" spd="-100000" fill="hold"/>
                                        <p:tgtEl>
                                          <p:spTgt spid="463881"/>
                                        </p:tgtEl>
                                        <p:attrNameLst>
                                          <p:attrName>ppt_x</p:attrName>
                                          <p:attrName>ppt_y</p:attrName>
                                        </p:attrNameLst>
                                      </p:cBhvr>
                                      <p:rCtr x="12222" y="-32546"/>
                                    </p:animMotion>
                                  </p:childTnLst>
                                </p:cTn>
                              </p:par>
                              <p:par>
                                <p:cTn id="7" presetID="0" presetClass="path" presetSubtype="0" accel="50000" decel="50000" fill="hold" nodeType="withEffect">
                                  <p:stCondLst>
                                    <p:cond delay="0"/>
                                  </p:stCondLst>
                                  <p:childTnLst>
                                    <p:animMotion origin="layout" path="M 3.33333E-6 0.03634 C 0.07413 0.03287 0.04479 0.03912 0.08889 0.02732 C 0.10052 0.02454 0.11146 0.01574 0.12222 0.00972 C 0.13646 0.00139 0.15312 -0.00648 0.16666 -0.0169 C 0.17725 -0.02523 0.18628 -0.04166 0.19774 -0.04629 C 0.21041 -0.07176 0.19375 -0.04259 0.20885 -0.05833 C 0.21093 -0.06065 0.21146 -0.06458 0.21336 -0.06713 C 0.21527 -0.06967 0.21771 -0.07106 0.21996 -0.07315 C 0.22152 -0.07639 0.22257 -0.0794 0.22448 -0.08194 C 0.22708 -0.08541 0.2309 -0.08703 0.23333 -0.09074 C 0.23489 -0.09352 0.2342 -0.09722 0.23559 -0.09977 C 0.23732 -0.10324 0.24027 -0.10532 0.24218 -0.10856 C 0.2493 -0.1206 0.25503 -0.13379 0.25989 -0.14722 C 0.26406 -0.13055 0.26753 -0.11713 0.27552 -0.10301 C 0.28107 -0.08078 0.27795 -0.09051 0.28437 -0.07315 C 0.28923 -0.04097 0.29514 -2.22222E-6 0.27777 0.02732 C 0.24982 0.07222 0.27205 0.03472 0.25555 0.05394 C 0.2401 0.07246 0.25069 0.06621 0.23767 0.07199 C 0.2309 0.07871 0.22152 0.08889 0.21336 0.09236 C 0.20902 0.09445 0.20434 0.09422 0.2 0.0956 C 0.19774 0.0963 0.19548 0.09746 0.19323 0.09861 C 0.19027 0.10023 0.1875 0.10347 0.18437 0.1044 C 0.17777 0.10625 0.171 0.10625 0.16441 0.10741 C 0.11163 0.13125 0.05486 0.12037 3.33333E-6 0.12199 C -0.01771 0.12292 -0.03577 0.12269 -0.0533 0.125 C -0.05608 0.12523 -0.05747 0.12963 -0.06007 0.13102 C -0.075 0.13866 -0.09566 0.14838 -0.11111 0.15139 C -0.1191 0.15509 -0.13559 0.16065 -0.13559 0.16088 C -0.16424 0.15718 -0.16007 0.1632 -0.17118 0.1338 C -0.17431 0.09398 -0.17709 0.0206 -0.15782 -0.0169 C -0.14948 -0.04977 -0.13681 -0.07708 -0.12223 -0.10578 C -0.11841 -0.11342 -0.11632 -0.12315 -0.11111 -0.1294 C -0.1007 -0.14213 -0.08959 -0.15231 -0.0757 -0.15602 C -0.06684 -0.15833 -0.05747 -0.15856 -0.04896 -0.16203 C -0.03872 -0.1662 -0.03073 -0.16805 -0.01997 -0.17083 C 0.02014 -0.18078 0.05711 -0.20532 0.09774 -0.21203 C 0.1467 -0.23449 0.09583 -0.21203 0.23767 -0.21805 C 0.24809 -0.21852 0.26076 -0.22477 0.271 -0.22708 C 0.27326 -0.22893 0.27517 -0.23171 0.27777 -0.23287 C 0.2835 -0.23588 0.29548 -0.23866 0.29548 -0.23842 C 0.29236 -0.21852 0.29132 -0.19722 0.28211 -0.17963 C 0.26788 -0.15208 0.2533 -0.13703 0.23333 -0.11759 C 0.22951 -0.11389 0.22552 -0.11018 0.22222 -0.10578 C 0.21961 -0.10231 0.21857 -0.09653 0.21545 -0.09375 C 0.21284 -0.0912 0.18194 -0.06852 0.17552 -0.06412 C 0.1651 -0.0662 0.15451 -0.0662 0.14444 -0.07014 C 0.13941 -0.07222 0.13576 -0.0787 0.13107 -0.08194 C 0.11128 -0.09537 0.0993 -0.11366 0.08663 -0.13819 C 0.08246 -0.1544 0.07986 -0.16597 0.07777 -0.18264 C 0.07847 -0.20926 0.07882 -0.23588 0.08003 -0.2625 C 0.0809 -0.27847 0.09444 -0.30416 0.1 -0.31574 C 0.10677 -0.33009 0.11475 -0.34328 0.12222 -0.35717 C 0.12517 -0.3625 0.12569 -0.36991 0.12882 -0.37523 C 0.13541 -0.38565 0.14461 -0.39328 0.15104 -0.4044 C 0.1533 -0.40833 0.15503 -0.41296 0.15781 -0.4162 C 0.1625 -0.42176 0.16875 -0.425 0.17326 -0.43102 C 0.18073 -0.44097 0.1875 -0.45023 0.19774 -0.45486 C 0.2059 -0.46319 0.21319 -0.46967 0.22222 -0.47546 C 0.22934 -0.48518 0.23802 -0.48866 0.24444 -0.4993 C 0.24843 -0.50578 0.25555 -0.51991 0.25555 -0.51967 C 0.25902 -0.54259 0.26007 -0.54213 0.25555 -0.57315 C 0.25399 -0.58356 0.24166 -0.59028 0.23559 -0.59375 C 0.22725 -0.59838 0.22795 -0.59606 0.21771 -0.59977 C 0.19566 -0.60787 0.18455 -0.61157 0.15989 -0.61458 C 0.13264 -0.61412 0.0283 -0.61782 -0.029 -0.60856 C -0.04202 -0.60648 -0.054 -0.59977 -0.06684 -0.59676 C -0.07535 -0.59097 -0.08438 -0.58611 -0.09341 -0.58194 C -0.10209 -0.57338 -0.10816 -0.56458 -0.11789 -0.55833 C -0.12344 -0.54676 -0.12223 -0.54259 -0.13108 -0.53472 C -0.13403 -0.525 -0.13872 -0.49791 -0.14445 -0.49051 C -0.14618 -0.48796 -0.14896 -0.48842 -0.15122 -0.4875 C -0.17188 -0.48842 -0.19271 -0.48842 -0.21337 -0.49051 C -0.22518 -0.4912 -0.23195 -0.50648 -0.24219 -0.51111 C -0.24584 -0.51504 -0.24931 -0.51967 -0.2533 -0.52291 C -0.25539 -0.52453 -0.25816 -0.52407 -0.26007 -0.52592 C -0.27743 -0.54398 -0.26789 -0.54282 -0.28664 -0.55532 C -0.28959 -0.55741 -0.29254 -0.55972 -0.29566 -0.56134 C -0.3 -0.56366 -0.30886 -0.56713 -0.30886 -0.5669 C -0.35955 -0.56551 -0.40712 -0.56875 -0.45556 -0.55231 C -0.46476 -0.54051 -0.46771 -0.52916 -0.47344 -0.51412 C -0.47778 -0.48981 -0.48229 -0.45833 -0.46893 -0.43703 C -0.46146 -0.42523 -0.45087 -0.41713 -0.44445 -0.4044 C -0.43577 -0.3868 -0.42431 -0.3625 -0.40886 -0.3544 C -0.37865 -0.33842 -0.34514 -0.33773 -0.31337 -0.33657 C -0.27414 -0.33518 -0.2349 -0.33449 -0.19566 -0.33356 C -0.18368 -0.32569 -0.1816 -0.32616 -0.17552 -0.30995 C -0.17223 -0.29074 -0.17049 -0.26389 -0.18664 -0.25648 C -0.20469 -0.23287 -0.22726 -0.21666 -0.25122 -0.20648 C -0.26198 -0.1956 -0.27188 -0.19143 -0.28455 -0.18565 C -0.29289 -0.17801 -0.30122 -0.17407 -0.31111 -0.17083 C -0.32205 -0.16111 -0.33611 -0.15949 -0.34896 -0.15602 C -0.35851 -0.14722 -0.36997 -0.14259 -0.38004 -0.13518 C -0.40729 -0.11481 -0.38056 -0.13032 -0.40452 -0.11759 C -0.40677 -0.11458 -0.40834 -0.11065 -0.41111 -0.10856 C -0.41372 -0.10648 -0.41754 -0.10787 -0.41997 -0.10578 C -0.42518 -0.10069 -0.43334 -0.08796 -0.43334 -0.08773 C -0.44098 -0.05741 -0.43907 -0.07291 -0.43559 -0.02592 C -0.4342 -0.00578 -0.43629 -0.01088 -0.42674 -0.00208 C -0.35521 -0.00393 -0.28438 -0.00347 -0.21337 -0.01412 C -0.19861 -0.01898 -0.18403 -0.02245 -0.16893 -0.02592 C -0.16146 -0.02778 -0.1467 -0.03171 -0.1467 -0.03148 C -0.14219 -0.03078 -0.13542 -0.03426 -0.13334 -0.02893 C -0.13039 -0.02106 -0.13316 -0.01041 -0.13559 -0.00208 C -0.1375 0.00486 -0.15504 0.03287 -0.16007 0.03634 C -0.17032 0.04329 -0.17813 0.0581 -0.18889 0.06297 C -0.19705 0.06667 -0.20348 0.07338 -0.21111 0.07778 C -0.21615 0.08056 -0.2217 0.08102 -0.22674 0.0838 C -0.2382 0.09028 -0.23386 0.08866 -0.24445 0.09861 C -0.25938 0.1125 -0.27396 0.12153 -0.28004 0.1456 C -0.26945 0.16667 -0.25868 0.15672 -0.23785 0.15463 C -0.23299 0.15023 -0.22934 0.14398 -0.22448 0.13982 C -0.21667 0.1331 -0.20816 0.12801 -0.2 0.12199 C -0.19427 0.11806 -0.18698 0.11667 -0.18229 0.11042 C -0.17066 0.09537 -0.15191 0.07593 -0.13785 0.06297 C -0.13125 0.04584 -0.11875 0.03218 -0.10677 0.02153 C -0.10209 0.00903 -0.09705 -0.00208 -0.08889 -0.01111 C -0.07917 -0.02176 -0.08473 -0.01134 -0.0757 -0.02592 C -0.06893 -0.0368 -0.06164 -0.04768 -0.05139 -0.05254 C -0.03976 -0.06759 -0.03334 -0.075 -0.01789 -0.08194 C -0.01216 -0.08449 3.33333E-6 -0.08796 3.33333E-6 -0.08773 C 0.01336 -0.08703 0.02691 -0.08866 0.03993 -0.08495 C 0.04218 -0.08426 0.04218 -0.07916 0.04218 -0.07592 C 0.04218 -0.06018 0.04114 -0.04444 0.03993 -0.02893 C 0.03819 -0.00671 0.01041 0.00996 -0.00226 0.02153 C -0.00539 0.02431 -0.0007 0.03148 3.33333E-6 0.03634 Z " pathEditMode="relative" rAng="0" ptsTypes="fffffffffffffffffffffffffffffffffffffffffffffffffffffffffffffffffffffffffffffffffffffffffffffffffffffffffffffffffffffffffffff">
                                      <p:cBhvr>
                                        <p:cTn id="8" dur="9000" fill="hold"/>
                                        <p:tgtEl>
                                          <p:spTgt spid="463880"/>
                                        </p:tgtEl>
                                        <p:attrNameLst>
                                          <p:attrName>ppt_x</p:attrName>
                                          <p:attrName>ppt_y</p:attrName>
                                        </p:attrNameLst>
                                      </p:cBhvr>
                                      <p:rCtr x="-9340" y="-26204"/>
                                    </p:animMotion>
                                  </p:childTnLst>
                                </p:cTn>
                              </p:par>
                              <p:par>
                                <p:cTn id="9" presetID="1" presetClass="mediacall" presetSubtype="0" fill="hold" nodeType="withEffect">
                                  <p:stCondLst>
                                    <p:cond delay="0"/>
                                  </p:stCondLst>
                                  <p:childTnLst>
                                    <p:cmd type="call" cmd="playFrom(0.0)">
                                      <p:cBhvr>
                                        <p:cTn id="10" dur="3760" fill="hold"/>
                                        <p:tgtEl>
                                          <p:spTgt spid="4638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6388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6324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99356"/>
            <a:ext cx="4572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199355"/>
            <a:ext cx="137795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5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7172"/>
                                        </p:tgtEl>
                                      </p:cBhvr>
                                    </p:animEffect>
                                    <p:set>
                                      <p:cBhvr>
                                        <p:cTn id="12" dur="1" fill="hold">
                                          <p:stCondLst>
                                            <p:cond delay="499"/>
                                          </p:stCondLst>
                                        </p:cTn>
                                        <p:tgtEl>
                                          <p:spTgt spid="7172"/>
                                        </p:tgtEl>
                                        <p:attrNameLst>
                                          <p:attrName>style.visibility</p:attrName>
                                        </p:attrNameLst>
                                      </p:cBhvr>
                                      <p:to>
                                        <p:strVal val="hidden"/>
                                      </p:to>
                                    </p:set>
                                  </p:childTnLst>
                                </p:cTn>
                              </p:par>
                              <p:par>
                                <p:cTn id="13" presetID="22" presetClass="exit" presetSubtype="4" fill="hold" nodeType="withEffect">
                                  <p:stCondLst>
                                    <p:cond delay="0"/>
                                  </p:stCondLst>
                                  <p:childTnLst>
                                    <p:animEffect transition="out" filter="wipe(down)">
                                      <p:cBhvr>
                                        <p:cTn id="14" dur="500"/>
                                        <p:tgtEl>
                                          <p:spTgt spid="7171"/>
                                        </p:tgtEl>
                                      </p:cBhvr>
                                    </p:animEffect>
                                    <p:set>
                                      <p:cBhvr>
                                        <p:cTn id="15" dur="1" fill="hold">
                                          <p:stCondLst>
                                            <p:cond delay="499"/>
                                          </p:stCondLst>
                                        </p:cTn>
                                        <p:tgtEl>
                                          <p:spTgt spid="7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86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87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86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7413625"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724400"/>
            <a:ext cx="36639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3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barn(inVertical)">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
      </a:majorFont>
      <a:minorFont>
        <a:latin typeface="Times New Roman"/>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a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3631</Words>
  <Application>Microsoft Office PowerPoint</Application>
  <PresentationFormat>On-screen Show (4:3)</PresentationFormat>
  <Paragraphs>363</Paragraphs>
  <Slides>69</Slides>
  <Notes>18</Notes>
  <HiddenSlides>0</HiddenSlides>
  <MMClips>1</MMClips>
  <ScaleCrop>false</ScaleCrop>
  <HeadingPairs>
    <vt:vector size="6" baseType="variant">
      <vt:variant>
        <vt:lpstr>Theme</vt:lpstr>
      </vt:variant>
      <vt:variant>
        <vt:i4>8</vt:i4>
      </vt:variant>
      <vt:variant>
        <vt:lpstr>Embedded OLE Servers</vt:lpstr>
      </vt:variant>
      <vt:variant>
        <vt:i4>0</vt:i4>
      </vt:variant>
      <vt:variant>
        <vt:lpstr>Slide Titles</vt:lpstr>
      </vt:variant>
      <vt:variant>
        <vt:i4>69</vt:i4>
      </vt:variant>
    </vt:vector>
  </HeadingPairs>
  <TitlesOfParts>
    <vt:vector size="77" baseType="lpstr">
      <vt:lpstr>Office Theme</vt:lpstr>
      <vt:lpstr>Maple</vt:lpstr>
      <vt:lpstr>2_Maple</vt:lpstr>
      <vt:lpstr>4_Maple</vt:lpstr>
      <vt:lpstr>5_Maple</vt:lpstr>
      <vt:lpstr>6_Maple</vt:lpstr>
      <vt:lpstr>7_Maple</vt:lpstr>
      <vt:lpstr>3_Maple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hình ảnh về nạn đói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Khai mạc “Tuần lễ vàng” tại Hà Nội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184</cp:revision>
  <cp:lastPrinted>2020-04-14T15:18:46Z</cp:lastPrinted>
  <dcterms:created xsi:type="dcterms:W3CDTF">2017-03-06T08:42:55Z</dcterms:created>
  <dcterms:modified xsi:type="dcterms:W3CDTF">2023-03-30T14:31:59Z</dcterms:modified>
</cp:coreProperties>
</file>