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7" r:id="rId4"/>
    <p:sldId id="258" r:id="rId5"/>
    <p:sldId id="259" r:id="rId6"/>
    <p:sldId id="261" r:id="rId7"/>
    <p:sldId id="262" r:id="rId8"/>
    <p:sldId id="263" r:id="rId9"/>
    <p:sldId id="264" r:id="rId10"/>
    <p:sldId id="267" r:id="rId11"/>
    <p:sldId id="268" r:id="rId12"/>
    <p:sldId id="269" r:id="rId13"/>
    <p:sldId id="270" r:id="rId14"/>
    <p:sldId id="271" r:id="rId15"/>
    <p:sldId id="272" r:id="rId16"/>
    <p:sldId id="273" r:id="rId17"/>
    <p:sldId id="274" r:id="rId18"/>
    <p:sldId id="275" r:id="rId19"/>
    <p:sldId id="276" r:id="rId20"/>
    <p:sldId id="26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6"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1380"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6850374" y="0"/>
            <a:ext cx="2293626" cy="6858000"/>
          </a:xfrm>
          <a:prstGeom prst="rect">
            <a:avLst/>
          </a:prstGeom>
        </p:spPr>
      </p:pic>
      <p:sp>
        <p:nvSpPr>
          <p:cNvPr id="3" name="Subtitle 2"/>
          <p:cNvSpPr>
            <a:spLocks noGrp="1"/>
          </p:cNvSpPr>
          <p:nvPr>
            <p:ph type="subTitle" idx="1"/>
          </p:nvPr>
        </p:nvSpPr>
        <p:spPr>
          <a:xfrm>
            <a:off x="2438400" y="3581400"/>
            <a:ext cx="3962400" cy="2133600"/>
          </a:xfrm>
        </p:spPr>
        <p:txBody>
          <a:bodyPr anchor="t">
            <a:normAutofit/>
          </a:bodyPr>
          <a:lstStyle>
            <a:lvl1pPr marL="0" indent="0" algn="r">
              <a:buNone/>
              <a:defRPr sz="1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Title 15"/>
          <p:cNvSpPr>
            <a:spLocks noGrp="1"/>
          </p:cNvSpPr>
          <p:nvPr>
            <p:ph type="title"/>
          </p:nvPr>
        </p:nvSpPr>
        <p:spPr>
          <a:xfrm>
            <a:off x="2438400" y="1447800"/>
            <a:ext cx="3962400" cy="2133600"/>
          </a:xfrm>
        </p:spPr>
        <p:txBody>
          <a:bodyPr anchor="b"/>
          <a:lstStyle/>
          <a:p>
            <a:r>
              <a:rPr lang="en-US" smtClean="0"/>
              <a:t>Click to edit Master title style</a:t>
            </a:r>
            <a:endParaRPr lang="en-US" dirty="0"/>
          </a:p>
        </p:txBody>
      </p:sp>
      <p:sp>
        <p:nvSpPr>
          <p:cNvPr id="13" name="Date Placeholder 12"/>
          <p:cNvSpPr>
            <a:spLocks noGrp="1"/>
          </p:cNvSpPr>
          <p:nvPr>
            <p:ph type="dt" sz="half" idx="10"/>
          </p:nvPr>
        </p:nvSpPr>
        <p:spPr>
          <a:xfrm>
            <a:off x="3582988" y="6426201"/>
            <a:ext cx="2819399" cy="126999"/>
          </a:xfrm>
        </p:spPr>
        <p:txBody>
          <a:bodyPr/>
          <a:lstStyle/>
          <a:p>
            <a:fld id="{10C8B3FF-ADF7-43B5-AE7A-F0C193E7BD09}" type="datetimeFigureOut">
              <a:rPr lang="en-US" smtClean="0"/>
              <a:t>3/30/2023</a:t>
            </a:fld>
            <a:endParaRPr lang="en-US"/>
          </a:p>
        </p:txBody>
      </p:sp>
      <p:sp>
        <p:nvSpPr>
          <p:cNvPr id="14" name="Slide Number Placeholder 13"/>
          <p:cNvSpPr>
            <a:spLocks noGrp="1"/>
          </p:cNvSpPr>
          <p:nvPr>
            <p:ph type="sldNum" sz="quarter" idx="11"/>
          </p:nvPr>
        </p:nvSpPr>
        <p:spPr>
          <a:xfrm>
            <a:off x="6414976" y="6400800"/>
            <a:ext cx="457200" cy="152400"/>
          </a:xfrm>
        </p:spPr>
        <p:txBody>
          <a:bodyPr/>
          <a:lstStyle>
            <a:lvl1pPr algn="r">
              <a:defRPr/>
            </a:lvl1pPr>
          </a:lstStyle>
          <a:p>
            <a:fld id="{6651920D-FD3E-4B6B-9A2E-C31F59C40B4B}" type="slidenum">
              <a:rPr lang="en-US" smtClean="0"/>
              <a:t>‹#›</a:t>
            </a:fld>
            <a:endParaRPr lang="en-US"/>
          </a:p>
        </p:txBody>
      </p:sp>
      <p:sp>
        <p:nvSpPr>
          <p:cNvPr id="15" name="Footer Placeholder 14"/>
          <p:cNvSpPr>
            <a:spLocks noGrp="1"/>
          </p:cNvSpPr>
          <p:nvPr>
            <p:ph type="ftr" sz="quarter" idx="12"/>
          </p:nvPr>
        </p:nvSpPr>
        <p:spPr>
          <a:xfrm>
            <a:off x="3581400" y="6296248"/>
            <a:ext cx="2820987" cy="152400"/>
          </a:xfrm>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0C8B3FF-ADF7-43B5-AE7A-F0C193E7BD09}" type="datetimeFigureOut">
              <a:rPr lang="en-US" smtClean="0"/>
              <a:t>3/30/2023</a:t>
            </a:fld>
            <a:endParaRPr lang="en-US"/>
          </a:p>
        </p:txBody>
      </p:sp>
      <p:sp>
        <p:nvSpPr>
          <p:cNvPr id="14" name="Slide Number Placeholder 13"/>
          <p:cNvSpPr>
            <a:spLocks noGrp="1"/>
          </p:cNvSpPr>
          <p:nvPr>
            <p:ph type="sldNum" sz="quarter" idx="11"/>
          </p:nvPr>
        </p:nvSpPr>
        <p:spPr/>
        <p:txBody>
          <a:bodyPr/>
          <a:lstStyle/>
          <a:p>
            <a:fld id="{6651920D-FD3E-4B6B-9A2E-C31F59C40B4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Date Placeholder 12"/>
          <p:cNvSpPr>
            <a:spLocks noGrp="1"/>
          </p:cNvSpPr>
          <p:nvPr>
            <p:ph type="dt" sz="half" idx="10"/>
          </p:nvPr>
        </p:nvSpPr>
        <p:spPr/>
        <p:txBody>
          <a:bodyPr/>
          <a:lstStyle/>
          <a:p>
            <a:fld id="{10C8B3FF-ADF7-43B5-AE7A-F0C193E7BD09}" type="datetimeFigureOut">
              <a:rPr lang="en-US" smtClean="0"/>
              <a:t>3/30/2023</a:t>
            </a:fld>
            <a:endParaRPr lang="en-US"/>
          </a:p>
        </p:txBody>
      </p:sp>
      <p:sp>
        <p:nvSpPr>
          <p:cNvPr id="14" name="Slide Number Placeholder 13"/>
          <p:cNvSpPr>
            <a:spLocks noGrp="1"/>
          </p:cNvSpPr>
          <p:nvPr>
            <p:ph type="sldNum" sz="quarter" idx="11"/>
          </p:nvPr>
        </p:nvSpPr>
        <p:spPr/>
        <p:txBody>
          <a:bodyPr/>
          <a:lstStyle/>
          <a:p>
            <a:fld id="{6651920D-FD3E-4B6B-9A2E-C31F59C40B4B}"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3657600" cy="5714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Title 15"/>
          <p:cNvSpPr>
            <a:spLocks noGrp="1"/>
          </p:cNvSpPr>
          <p:nvPr>
            <p:ph type="title"/>
          </p:nvPr>
        </p:nvSpPr>
        <p:spPr/>
        <p:txBody>
          <a:bodyPr/>
          <a:lstStyle/>
          <a:p>
            <a:r>
              <a:rPr lang="en-US" smtClean="0"/>
              <a:t>Click to edit Master title style</a:t>
            </a:r>
            <a:endParaRPr lang="en-US"/>
          </a:p>
        </p:txBody>
      </p:sp>
      <p:sp>
        <p:nvSpPr>
          <p:cNvPr id="10" name="Date Placeholder 9"/>
          <p:cNvSpPr>
            <a:spLocks noGrp="1"/>
          </p:cNvSpPr>
          <p:nvPr>
            <p:ph type="dt" sz="half" idx="10"/>
          </p:nvPr>
        </p:nvSpPr>
        <p:spPr/>
        <p:txBody>
          <a:bodyPr/>
          <a:lstStyle/>
          <a:p>
            <a:fld id="{10C8B3FF-ADF7-43B5-AE7A-F0C193E7BD09}" type="datetimeFigureOut">
              <a:rPr lang="en-US" smtClean="0"/>
              <a:t>3/30/2023</a:t>
            </a:fld>
            <a:endParaRPr lang="en-US"/>
          </a:p>
        </p:txBody>
      </p:sp>
      <p:sp>
        <p:nvSpPr>
          <p:cNvPr id="11" name="Slide Number Placeholder 10"/>
          <p:cNvSpPr>
            <a:spLocks noGrp="1"/>
          </p:cNvSpPr>
          <p:nvPr>
            <p:ph type="sldNum" sz="quarter" idx="11"/>
          </p:nvPr>
        </p:nvSpPr>
        <p:spPr/>
        <p:txBody>
          <a:bodyPr/>
          <a:lstStyle/>
          <a:p>
            <a:fld id="{6651920D-FD3E-4B6B-9A2E-C31F59C40B4B}" type="slidenum">
              <a:rPr lang="en-US" smtClean="0"/>
              <a:t>‹#›</a:t>
            </a:fld>
            <a:endParaRPr lang="en-US"/>
          </a:p>
        </p:txBody>
      </p:sp>
      <p:sp>
        <p:nvSpPr>
          <p:cNvPr id="12" name="Footer Placeholder 11"/>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6858000" y="0"/>
            <a:ext cx="2293626" cy="6858000"/>
          </a:xfrm>
          <a:prstGeom prst="rect">
            <a:avLst/>
          </a:prstGeom>
        </p:spPr>
      </p:pic>
      <p:sp>
        <p:nvSpPr>
          <p:cNvPr id="12" name="Date Placeholder 11"/>
          <p:cNvSpPr>
            <a:spLocks noGrp="1"/>
          </p:cNvSpPr>
          <p:nvPr>
            <p:ph type="dt" sz="half" idx="10"/>
          </p:nvPr>
        </p:nvSpPr>
        <p:spPr>
          <a:xfrm>
            <a:off x="839788" y="6426201"/>
            <a:ext cx="2819399" cy="126999"/>
          </a:xfrm>
        </p:spPr>
        <p:txBody>
          <a:bodyPr/>
          <a:lstStyle/>
          <a:p>
            <a:fld id="{10C8B3FF-ADF7-43B5-AE7A-F0C193E7BD09}" type="datetimeFigureOut">
              <a:rPr lang="en-US" smtClean="0"/>
              <a:t>3/30/2023</a:t>
            </a:fld>
            <a:endParaRPr lang="en-US"/>
          </a:p>
        </p:txBody>
      </p:sp>
      <p:sp>
        <p:nvSpPr>
          <p:cNvPr id="13" name="Slide Number Placeholder 12"/>
          <p:cNvSpPr>
            <a:spLocks noGrp="1"/>
          </p:cNvSpPr>
          <p:nvPr>
            <p:ph type="sldNum" sz="quarter" idx="11"/>
          </p:nvPr>
        </p:nvSpPr>
        <p:spPr>
          <a:xfrm>
            <a:off x="4116388" y="6400800"/>
            <a:ext cx="533400" cy="152400"/>
          </a:xfrm>
        </p:spPr>
        <p:txBody>
          <a:bodyPr/>
          <a:lstStyle/>
          <a:p>
            <a:fld id="{6651920D-FD3E-4B6B-9A2E-C31F59C40B4B}" type="slidenum">
              <a:rPr lang="en-US" smtClean="0"/>
              <a:t>‹#›</a:t>
            </a:fld>
            <a:endParaRPr lang="en-US"/>
          </a:p>
        </p:txBody>
      </p:sp>
      <p:sp>
        <p:nvSpPr>
          <p:cNvPr id="14" name="Footer Placeholder 13"/>
          <p:cNvSpPr>
            <a:spLocks noGrp="1"/>
          </p:cNvSpPr>
          <p:nvPr>
            <p:ph type="ftr" sz="quarter" idx="12"/>
          </p:nvPr>
        </p:nvSpPr>
        <p:spPr>
          <a:xfrm>
            <a:off x="838200" y="6296248"/>
            <a:ext cx="2820987" cy="152400"/>
          </a:xfrm>
        </p:spPr>
        <p:txBody>
          <a:bodyPr/>
          <a:lstStyle/>
          <a:p>
            <a:endParaRPr lang="en-US"/>
          </a:p>
        </p:txBody>
      </p:sp>
      <p:sp>
        <p:nvSpPr>
          <p:cNvPr id="15" name="Title 14"/>
          <p:cNvSpPr>
            <a:spLocks noGrp="1"/>
          </p:cNvSpPr>
          <p:nvPr>
            <p:ph type="title"/>
          </p:nvPr>
        </p:nvSpPr>
        <p:spPr>
          <a:xfrm>
            <a:off x="457200" y="1828800"/>
            <a:ext cx="3200400" cy="1752600"/>
          </a:xfrm>
        </p:spPr>
        <p:txBody>
          <a:bodyPr anchor="b"/>
          <a:lstStyle/>
          <a:p>
            <a:r>
              <a:rPr lang="en-US" smtClean="0"/>
              <a:t>Click to edit Master title style</a:t>
            </a:r>
            <a:endParaRPr lang="en-US"/>
          </a:p>
        </p:txBody>
      </p:sp>
      <p:sp>
        <p:nvSpPr>
          <p:cNvPr id="3" name="Text Placeholder 2"/>
          <p:cNvSpPr>
            <a:spLocks noGrp="1"/>
          </p:cNvSpPr>
          <p:nvPr>
            <p:ph type="body" sz="quarter" idx="13"/>
          </p:nvPr>
        </p:nvSpPr>
        <p:spPr>
          <a:xfrm>
            <a:off x="457200" y="3578224"/>
            <a:ext cx="3200645" cy="1459767"/>
          </a:xfrm>
        </p:spPr>
        <p:txBody>
          <a:bodyPr anchor="t">
            <a:normAutofit/>
          </a:bodyPr>
          <a:lstStyle>
            <a:lvl1pPr marL="0" indent="0" algn="r" defTabSz="914400" rtl="0" eaLnBrk="1" latinLnBrk="0" hangingPunct="1">
              <a:spcBef>
                <a:spcPct val="20000"/>
              </a:spcBef>
              <a:buClr>
                <a:schemeClr val="tx1">
                  <a:lumMod val="50000"/>
                  <a:lumOff val="50000"/>
                </a:schemeClr>
              </a:buClr>
              <a:buFont typeface="Wingdings" pitchFamily="2" charset="2"/>
              <a:buNone/>
              <a:defRPr lang="en-US" sz="1400" kern="1200" dirty="0" smtClean="0">
                <a:solidFill>
                  <a:schemeClr val="tx2"/>
                </a:solidFill>
                <a:latin typeface="+mn-lt"/>
                <a:ea typeface="+mn-ea"/>
                <a:cs typeface="+mn-cs"/>
              </a:defRPr>
            </a:lvl1pPr>
          </a:lstStyle>
          <a:p>
            <a:pPr lvl="0"/>
            <a:r>
              <a:rPr lang="en-US" smtClean="0"/>
              <a:t>Click to edit Master text styles</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34290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7200" y="457200"/>
            <a:ext cx="3124200" cy="2667000"/>
          </a:xfrm>
        </p:spPr>
        <p:txBody>
          <a:bodyPr>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9" name="Date Placeholder 8"/>
          <p:cNvSpPr>
            <a:spLocks noGrp="1"/>
          </p:cNvSpPr>
          <p:nvPr>
            <p:ph type="dt" sz="half" idx="10"/>
          </p:nvPr>
        </p:nvSpPr>
        <p:spPr/>
        <p:txBody>
          <a:bodyPr/>
          <a:lstStyle/>
          <a:p>
            <a:fld id="{10C8B3FF-ADF7-43B5-AE7A-F0C193E7BD09}" type="datetimeFigureOut">
              <a:rPr lang="en-US" smtClean="0"/>
              <a:t>3/30/2023</a:t>
            </a:fld>
            <a:endParaRPr lang="en-US"/>
          </a:p>
        </p:txBody>
      </p:sp>
      <p:sp>
        <p:nvSpPr>
          <p:cNvPr id="13" name="Slide Number Placeholder 12"/>
          <p:cNvSpPr>
            <a:spLocks noGrp="1"/>
          </p:cNvSpPr>
          <p:nvPr>
            <p:ph type="sldNum" sz="quarter" idx="11"/>
          </p:nvPr>
        </p:nvSpPr>
        <p:spPr/>
        <p:txBody>
          <a:bodyPr/>
          <a:lstStyle/>
          <a:p>
            <a:fld id="{6651920D-FD3E-4B6B-9A2E-C31F59C40B4B}"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5238"/>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675288"/>
            <a:ext cx="3581400" cy="2525112"/>
          </a:xfrm>
        </p:spPr>
        <p:txBody>
          <a:bodyPr anchor="t">
            <a:normAutofit/>
          </a:bodyPr>
          <a:lstStyle>
            <a:lvl1pPr marL="228600" indent="-182880">
              <a:defRPr sz="1400"/>
            </a:lvl1pPr>
            <a:lvl2pPr>
              <a:defRPr sz="1400"/>
            </a:lvl2pPr>
            <a:lvl3pPr>
              <a:defRPr sz="1400"/>
            </a:lvl3pPr>
            <a:lvl4pPr>
              <a:defRPr sz="1400" baseline="0"/>
            </a:lvl4pPr>
            <a:lvl5pPr>
              <a:buFont typeface="Wingdings" pitchFamily="2" charset="2"/>
              <a:buChar char="§"/>
              <a:defRPr sz="1400"/>
            </a:lvl5pPr>
            <a:lvl6pPr>
              <a:buFont typeface="Wingdings" pitchFamily="2" charset="2"/>
              <a:buChar cha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p:nvPr>
        </p:nvSpPr>
        <p:spPr>
          <a:xfrm>
            <a:off x="457199" y="3429000"/>
            <a:ext cx="3581400" cy="411162"/>
          </a:xfrm>
        </p:spPr>
        <p:txBody>
          <a:bodyPr anchor="b">
            <a:noAutofit/>
          </a:bodyPr>
          <a:lstStyle>
            <a:lvl1pPr marL="0" indent="0" algn="ctr">
              <a:buNone/>
              <a:defRPr sz="1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7199" y="3840162"/>
            <a:ext cx="3581400" cy="2515198"/>
          </a:xfrm>
        </p:spPr>
        <p:txBody>
          <a:bodyPr anchor="t">
            <a:normAutofit/>
          </a:bodyPr>
          <a:lstStyle>
            <a:lvl1pPr marL="228600" indent="-182880">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itle 1"/>
          <p:cNvSpPr>
            <a:spLocks noGrp="1"/>
          </p:cNvSpPr>
          <p:nvPr>
            <p:ph type="title"/>
          </p:nvPr>
        </p:nvSpPr>
        <p:spPr>
          <a:xfrm>
            <a:off x="4876800" y="457200"/>
            <a:ext cx="2819400" cy="5714999"/>
          </a:xfrm>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10C8B3FF-ADF7-43B5-AE7A-F0C193E7BD09}" type="datetimeFigureOut">
              <a:rPr lang="en-US" smtClean="0"/>
              <a:t>3/30/2023</a:t>
            </a:fld>
            <a:endParaRPr lang="en-US"/>
          </a:p>
        </p:txBody>
      </p:sp>
      <p:sp>
        <p:nvSpPr>
          <p:cNvPr id="14" name="Slide Number Placeholder 13"/>
          <p:cNvSpPr>
            <a:spLocks noGrp="1"/>
          </p:cNvSpPr>
          <p:nvPr>
            <p:ph type="sldNum" sz="quarter" idx="11"/>
          </p:nvPr>
        </p:nvSpPr>
        <p:spPr/>
        <p:txBody>
          <a:bodyPr/>
          <a:lstStyle/>
          <a:p>
            <a:fld id="{6651920D-FD3E-4B6B-9A2E-C31F59C40B4B}" type="slidenum">
              <a:rPr lang="en-US" smtClean="0"/>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33800" y="457200"/>
            <a:ext cx="3962400" cy="5715000"/>
          </a:xfrm>
        </p:spPr>
        <p:txBody>
          <a:bodyPr/>
          <a:lstStyle/>
          <a:p>
            <a:r>
              <a:rPr lang="en-US" smtClean="0"/>
              <a:t>Click to edit Master title style</a:t>
            </a:r>
            <a:endParaRPr lang="en-US" dirty="0"/>
          </a:p>
        </p:txBody>
      </p:sp>
      <p:sp>
        <p:nvSpPr>
          <p:cNvPr id="9" name="Date Placeholder 8"/>
          <p:cNvSpPr>
            <a:spLocks noGrp="1"/>
          </p:cNvSpPr>
          <p:nvPr>
            <p:ph type="dt" sz="half" idx="10"/>
          </p:nvPr>
        </p:nvSpPr>
        <p:spPr/>
        <p:txBody>
          <a:bodyPr/>
          <a:lstStyle/>
          <a:p>
            <a:fld id="{10C8B3FF-ADF7-43B5-AE7A-F0C193E7BD09}" type="datetimeFigureOut">
              <a:rPr lang="en-US" smtClean="0"/>
              <a:t>3/30/2023</a:t>
            </a:fld>
            <a:endParaRPr lang="en-US"/>
          </a:p>
        </p:txBody>
      </p:sp>
      <p:sp>
        <p:nvSpPr>
          <p:cNvPr id="10" name="Slide Number Placeholder 9"/>
          <p:cNvSpPr>
            <a:spLocks noGrp="1"/>
          </p:cNvSpPr>
          <p:nvPr>
            <p:ph type="sldNum" sz="quarter" idx="11"/>
          </p:nvPr>
        </p:nvSpPr>
        <p:spPr/>
        <p:txBody>
          <a:bodyPr/>
          <a:lstStyle/>
          <a:p>
            <a:fld id="{6651920D-FD3E-4B6B-9A2E-C31F59C40B4B}" type="slidenum">
              <a:rPr lang="en-US" smtClean="0"/>
              <a:t>‹#›</a:t>
            </a:fld>
            <a:endParaRPr lang="en-US"/>
          </a:p>
        </p:txBody>
      </p:sp>
      <p:sp>
        <p:nvSpPr>
          <p:cNvPr id="11" name="Footer Placeholder 10"/>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0C8B3FF-ADF7-43B5-AE7A-F0C193E7BD09}" type="datetimeFigureOut">
              <a:rPr lang="en-US" smtClean="0"/>
              <a:t>3/30/2023</a:t>
            </a:fld>
            <a:endParaRPr lang="en-US"/>
          </a:p>
        </p:txBody>
      </p:sp>
      <p:sp>
        <p:nvSpPr>
          <p:cNvPr id="9" name="Slide Number Placeholder 8"/>
          <p:cNvSpPr>
            <a:spLocks noGrp="1"/>
          </p:cNvSpPr>
          <p:nvPr>
            <p:ph type="sldNum" sz="quarter" idx="11"/>
          </p:nvPr>
        </p:nvSpPr>
        <p:spPr/>
        <p:txBody>
          <a:bodyPr/>
          <a:lstStyle/>
          <a:p>
            <a:fld id="{6651920D-FD3E-4B6B-9A2E-C31F59C40B4B}"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81600" y="1676400"/>
            <a:ext cx="2514600" cy="1874837"/>
          </a:xfrm>
        </p:spPr>
        <p:txBody>
          <a:bodyPr anchor="b">
            <a:normAutofit/>
          </a:bodyPr>
          <a:lstStyle>
            <a:lvl1pPr algn="r">
              <a:defRPr sz="2000" b="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04800" y="1676400"/>
            <a:ext cx="4700016" cy="3505200"/>
          </a:xfrm>
        </p:spPr>
        <p:txBody>
          <a:bodyPr>
            <a:normAutofit/>
          </a:bodyPr>
          <a:lstStyle>
            <a:lvl1pPr marL="228600" indent="-182880">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0C8B3FF-ADF7-43B5-AE7A-F0C193E7BD09}" type="datetimeFigureOut">
              <a:rPr lang="en-US" smtClean="0"/>
              <a:t>3/30/2023</a:t>
            </a:fld>
            <a:endParaRPr lang="en-US"/>
          </a:p>
        </p:txBody>
      </p:sp>
      <p:sp>
        <p:nvSpPr>
          <p:cNvPr id="16" name="Slide Number Placeholder 15"/>
          <p:cNvSpPr>
            <a:spLocks noGrp="1"/>
          </p:cNvSpPr>
          <p:nvPr>
            <p:ph type="sldNum" sz="quarter" idx="11"/>
          </p:nvPr>
        </p:nvSpPr>
        <p:spPr/>
        <p:txBody>
          <a:bodyPr/>
          <a:lstStyle/>
          <a:p>
            <a:fld id="{6651920D-FD3E-4B6B-9A2E-C31F59C40B4B}"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1676400"/>
            <a:ext cx="4696967" cy="3505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11" name="Title 1"/>
          <p:cNvSpPr>
            <a:spLocks noGrp="1"/>
          </p:cNvSpPr>
          <p:nvPr>
            <p:ph type="title"/>
          </p:nvPr>
        </p:nvSpPr>
        <p:spPr>
          <a:xfrm>
            <a:off x="5181600" y="1676400"/>
            <a:ext cx="2514600" cy="1875972"/>
          </a:xfrm>
        </p:spPr>
        <p:txBody>
          <a:bodyPr anchor="b">
            <a:normAutofit/>
          </a:bodyPr>
          <a:lstStyle>
            <a:lvl1pPr algn="r">
              <a:defRPr sz="2000" b="0">
                <a:effectLst/>
              </a:defRPr>
            </a:lvl1pPr>
          </a:lstStyle>
          <a:p>
            <a:r>
              <a:rPr lang="en-US" smtClean="0"/>
              <a:t>Click to edit Master title style</a:t>
            </a:r>
            <a:endParaRPr lang="en-US" dirty="0"/>
          </a:p>
        </p:txBody>
      </p:sp>
      <p:sp>
        <p:nvSpPr>
          <p:cNvPr id="12" name="Text Placeholder 3"/>
          <p:cNvSpPr>
            <a:spLocks noGrp="1"/>
          </p:cNvSpPr>
          <p:nvPr>
            <p:ph type="body" sz="half" idx="2"/>
          </p:nvPr>
        </p:nvSpPr>
        <p:spPr>
          <a:xfrm>
            <a:off x="5486400" y="3552372"/>
            <a:ext cx="2209800" cy="1629228"/>
          </a:xfrm>
        </p:spPr>
        <p:txBody>
          <a:bodyPr anchor="t">
            <a:normAutofit/>
          </a:bodyPr>
          <a:lstStyle>
            <a:lvl1pPr marL="0" indent="0" algn="r">
              <a:buNone/>
              <a:defRPr sz="12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Date Placeholder 15"/>
          <p:cNvSpPr>
            <a:spLocks noGrp="1"/>
          </p:cNvSpPr>
          <p:nvPr>
            <p:ph type="dt" sz="half" idx="10"/>
          </p:nvPr>
        </p:nvSpPr>
        <p:spPr/>
        <p:txBody>
          <a:bodyPr/>
          <a:lstStyle/>
          <a:p>
            <a:fld id="{10C8B3FF-ADF7-43B5-AE7A-F0C193E7BD09}" type="datetimeFigureOut">
              <a:rPr lang="en-US" smtClean="0"/>
              <a:t>3/30/2023</a:t>
            </a:fld>
            <a:endParaRPr lang="en-US"/>
          </a:p>
        </p:txBody>
      </p:sp>
      <p:sp>
        <p:nvSpPr>
          <p:cNvPr id="17" name="Slide Number Placeholder 16"/>
          <p:cNvSpPr>
            <a:spLocks noGrp="1"/>
          </p:cNvSpPr>
          <p:nvPr>
            <p:ph type="sldNum" sz="quarter" idx="11"/>
          </p:nvPr>
        </p:nvSpPr>
        <p:spPr/>
        <p:txBody>
          <a:bodyPr/>
          <a:lstStyle/>
          <a:p>
            <a:fld id="{6651920D-FD3E-4B6B-9A2E-C31F59C40B4B}"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8823693" y="0"/>
            <a:ext cx="320307" cy="6858000"/>
          </a:xfrm>
          <a:prstGeom prst="rect">
            <a:avLst/>
          </a:prstGeom>
        </p:spPr>
      </p:pic>
      <p:sp>
        <p:nvSpPr>
          <p:cNvPr id="2" name="Title Placeholder 1"/>
          <p:cNvSpPr>
            <a:spLocks noGrp="1"/>
          </p:cNvSpPr>
          <p:nvPr>
            <p:ph type="title"/>
          </p:nvPr>
        </p:nvSpPr>
        <p:spPr>
          <a:xfrm>
            <a:off x="4876800" y="457200"/>
            <a:ext cx="2819400" cy="571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457200"/>
            <a:ext cx="3657600" cy="57149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7"/>
          <p:cNvSpPr>
            <a:spLocks noGrp="1"/>
          </p:cNvSpPr>
          <p:nvPr>
            <p:ph type="sldNum" sz="quarter" idx="4"/>
          </p:nvPr>
        </p:nvSpPr>
        <p:spPr>
          <a:xfrm>
            <a:off x="7772400" y="6400800"/>
            <a:ext cx="533400" cy="152400"/>
          </a:xfrm>
          <a:prstGeom prst="rect">
            <a:avLst/>
          </a:prstGeom>
        </p:spPr>
        <p:txBody>
          <a:bodyPr vert="horz" lIns="91440" tIns="45720" rIns="91440" bIns="45720" rtlCol="0" anchor="ctr"/>
          <a:lstStyle>
            <a:lvl1pPr algn="ctr">
              <a:defRPr sz="1050">
                <a:solidFill>
                  <a:schemeClr val="tx1">
                    <a:lumMod val="50000"/>
                    <a:lumOff val="50000"/>
                  </a:schemeClr>
                </a:solidFill>
              </a:defRPr>
            </a:lvl1pPr>
          </a:lstStyle>
          <a:p>
            <a:fld id="{6651920D-FD3E-4B6B-9A2E-C31F59C40B4B}" type="slidenum">
              <a:rPr lang="en-US" smtClean="0"/>
              <a:t>‹#›</a:t>
            </a:fld>
            <a:endParaRPr lang="en-US"/>
          </a:p>
        </p:txBody>
      </p:sp>
      <p:sp>
        <p:nvSpPr>
          <p:cNvPr id="9" name="Date Placeholder 8"/>
          <p:cNvSpPr>
            <a:spLocks noGrp="1"/>
          </p:cNvSpPr>
          <p:nvPr>
            <p:ph type="dt" sz="half" idx="2"/>
          </p:nvPr>
        </p:nvSpPr>
        <p:spPr>
          <a:xfrm>
            <a:off x="4876801" y="6426201"/>
            <a:ext cx="2819399" cy="126999"/>
          </a:xfrm>
          <a:prstGeom prst="rect">
            <a:avLst/>
          </a:prstGeom>
        </p:spPr>
        <p:txBody>
          <a:bodyPr vert="horz" lIns="91440" tIns="45720" rIns="91440" bIns="45720" rtlCol="0" anchor="ctr"/>
          <a:lstStyle>
            <a:lvl1pPr algn="r">
              <a:defRPr sz="1050">
                <a:solidFill>
                  <a:schemeClr val="tx1">
                    <a:lumMod val="50000"/>
                    <a:lumOff val="50000"/>
                  </a:schemeClr>
                </a:solidFill>
              </a:defRPr>
            </a:lvl1pPr>
          </a:lstStyle>
          <a:p>
            <a:fld id="{10C8B3FF-ADF7-43B5-AE7A-F0C193E7BD09}" type="datetimeFigureOut">
              <a:rPr lang="en-US" smtClean="0"/>
              <a:t>3/30/2023</a:t>
            </a:fld>
            <a:endParaRPr lang="en-US"/>
          </a:p>
        </p:txBody>
      </p:sp>
      <p:sp>
        <p:nvSpPr>
          <p:cNvPr id="10" name="Footer Placeholder 9"/>
          <p:cNvSpPr>
            <a:spLocks noGrp="1"/>
          </p:cNvSpPr>
          <p:nvPr>
            <p:ph type="ftr" sz="quarter" idx="3"/>
          </p:nvPr>
        </p:nvSpPr>
        <p:spPr>
          <a:xfrm>
            <a:off x="4875213" y="6296248"/>
            <a:ext cx="2820987" cy="152400"/>
          </a:xfrm>
          <a:prstGeom prst="rect">
            <a:avLst/>
          </a:prstGeom>
        </p:spPr>
        <p:txBody>
          <a:bodyPr vert="horz" lIns="91440" tIns="45720" rIns="91440" bIns="45720" rtlCol="0" anchor="b"/>
          <a:lstStyle>
            <a:lvl1pPr algn="r">
              <a:defRPr sz="1050">
                <a:solidFill>
                  <a:schemeClr val="tx1"/>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mn-lt"/>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mn-lt"/>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38400" y="3581400"/>
            <a:ext cx="3962400" cy="1295400"/>
          </a:xfrm>
        </p:spPr>
        <p:txBody>
          <a:bodyPr>
            <a:normAutofit/>
          </a:bodyPr>
          <a:lstStyle/>
          <a:p>
            <a:r>
              <a:rPr lang="en-US" sz="2000" dirty="0" smtClean="0">
                <a:solidFill>
                  <a:srgbClr val="FF0000"/>
                </a:solidFill>
              </a:rPr>
              <a:t>I.CUỘC PHẢN CÔNG PHÁI CHỦ CHIẾN TẠI KINH THÀNH HUẾ.VUA HÀM NGHI RA “CHIẾU CẦN VƯƠNG”</a:t>
            </a:r>
            <a:endParaRPr lang="en-US" sz="2000" dirty="0">
              <a:solidFill>
                <a:srgbClr val="FF0000"/>
              </a:solidFill>
            </a:endParaRPr>
          </a:p>
        </p:txBody>
      </p:sp>
      <p:sp>
        <p:nvSpPr>
          <p:cNvPr id="2" name="Title 1"/>
          <p:cNvSpPr>
            <a:spLocks noGrp="1"/>
          </p:cNvSpPr>
          <p:nvPr>
            <p:ph type="title"/>
          </p:nvPr>
        </p:nvSpPr>
        <p:spPr/>
        <p:txBody>
          <a:bodyPr/>
          <a:lstStyle/>
          <a:p>
            <a:r>
              <a:rPr lang="en-US" dirty="0" err="1" smtClean="0">
                <a:solidFill>
                  <a:srgbClr val="FF0000"/>
                </a:solidFill>
              </a:rPr>
              <a:t>Bài</a:t>
            </a:r>
            <a:r>
              <a:rPr lang="en-US" dirty="0" smtClean="0">
                <a:solidFill>
                  <a:srgbClr val="FF0000"/>
                </a:solidFill>
              </a:rPr>
              <a:t> 26:Phong </a:t>
            </a:r>
            <a:r>
              <a:rPr lang="en-US" dirty="0" err="1" smtClean="0">
                <a:solidFill>
                  <a:srgbClr val="FF0000"/>
                </a:solidFill>
              </a:rPr>
              <a:t>trào</a:t>
            </a:r>
            <a:r>
              <a:rPr lang="en-US" dirty="0" smtClean="0">
                <a:solidFill>
                  <a:srgbClr val="FF0000"/>
                </a:solidFill>
              </a:rPr>
              <a:t> </a:t>
            </a:r>
            <a:r>
              <a:rPr lang="en-US" dirty="0" err="1" smtClean="0">
                <a:solidFill>
                  <a:srgbClr val="FF0000"/>
                </a:solidFill>
              </a:rPr>
              <a:t>kháng</a:t>
            </a:r>
            <a:r>
              <a:rPr lang="en-US" dirty="0" smtClean="0">
                <a:solidFill>
                  <a:srgbClr val="FF0000"/>
                </a:solidFill>
              </a:rPr>
              <a:t> </a:t>
            </a:r>
            <a:r>
              <a:rPr lang="en-US" dirty="0" err="1" smtClean="0">
                <a:solidFill>
                  <a:srgbClr val="FF0000"/>
                </a:solidFill>
              </a:rPr>
              <a:t>chiến</a:t>
            </a:r>
            <a:r>
              <a:rPr lang="en-US" dirty="0" smtClean="0">
                <a:solidFill>
                  <a:srgbClr val="FF0000"/>
                </a:solidFill>
              </a:rPr>
              <a:t> </a:t>
            </a:r>
            <a:r>
              <a:rPr lang="en-US" dirty="0" err="1" smtClean="0">
                <a:solidFill>
                  <a:srgbClr val="FF0000"/>
                </a:solidFill>
              </a:rPr>
              <a:t>chống</a:t>
            </a:r>
            <a:r>
              <a:rPr lang="en-US" dirty="0" smtClean="0">
                <a:solidFill>
                  <a:srgbClr val="FF0000"/>
                </a:solidFill>
              </a:rPr>
              <a:t> </a:t>
            </a:r>
            <a:r>
              <a:rPr lang="en-US" dirty="0" err="1" smtClean="0">
                <a:solidFill>
                  <a:srgbClr val="FF0000"/>
                </a:solidFill>
              </a:rPr>
              <a:t>Pháp</a:t>
            </a:r>
            <a:r>
              <a:rPr lang="en-US" dirty="0" smtClean="0">
                <a:solidFill>
                  <a:srgbClr val="FF0000"/>
                </a:solidFill>
              </a:rPr>
              <a:t> </a:t>
            </a:r>
            <a:r>
              <a:rPr lang="en-US" dirty="0" err="1" smtClean="0">
                <a:solidFill>
                  <a:srgbClr val="FF0000"/>
                </a:solidFill>
              </a:rPr>
              <a:t>trong</a:t>
            </a:r>
            <a:r>
              <a:rPr lang="en-US" dirty="0" smtClean="0">
                <a:solidFill>
                  <a:srgbClr val="FF0000"/>
                </a:solidFill>
              </a:rPr>
              <a:t> </a:t>
            </a:r>
            <a:r>
              <a:rPr lang="en-US" dirty="0" err="1" smtClean="0">
                <a:solidFill>
                  <a:srgbClr val="FF0000"/>
                </a:solidFill>
              </a:rPr>
              <a:t>những</a:t>
            </a:r>
            <a:r>
              <a:rPr lang="en-US" dirty="0" smtClean="0">
                <a:solidFill>
                  <a:srgbClr val="FF0000"/>
                </a:solidFill>
              </a:rPr>
              <a:t> </a:t>
            </a:r>
            <a:r>
              <a:rPr lang="en-US" dirty="0" err="1" smtClean="0">
                <a:solidFill>
                  <a:srgbClr val="FF0000"/>
                </a:solidFill>
              </a:rPr>
              <a:t>năm</a:t>
            </a:r>
            <a:r>
              <a:rPr lang="en-US" dirty="0" smtClean="0">
                <a:solidFill>
                  <a:srgbClr val="FF0000"/>
                </a:solidFill>
              </a:rPr>
              <a:t> </a:t>
            </a:r>
            <a:r>
              <a:rPr lang="en-US" dirty="0" err="1" smtClean="0">
                <a:solidFill>
                  <a:srgbClr val="FF0000"/>
                </a:solidFill>
              </a:rPr>
              <a:t>cuối</a:t>
            </a:r>
            <a:r>
              <a:rPr lang="en-US" dirty="0" smtClean="0">
                <a:solidFill>
                  <a:srgbClr val="FF0000"/>
                </a:solidFill>
              </a:rPr>
              <a:t> TK XIX</a:t>
            </a:r>
            <a:endParaRPr lang="en-US" dirty="0">
              <a:solidFill>
                <a:srgbClr val="FF0000"/>
              </a:solidFill>
            </a:endParaRPr>
          </a:p>
        </p:txBody>
      </p:sp>
      <p:sp>
        <p:nvSpPr>
          <p:cNvPr id="4" name="Rectangle 3"/>
          <p:cNvSpPr/>
          <p:nvPr/>
        </p:nvSpPr>
        <p:spPr>
          <a:xfrm>
            <a:off x="457200" y="457200"/>
            <a:ext cx="4572000" cy="923330"/>
          </a:xfrm>
          <a:prstGeom prst="rect">
            <a:avLst/>
          </a:prstGeom>
        </p:spPr>
        <p:txBody>
          <a:bodyPr>
            <a:spAutoFit/>
          </a:bodyPr>
          <a:lstStyle/>
          <a:p>
            <a:r>
              <a:rPr lang="en-US" dirty="0" err="1"/>
              <a:t>Trường</a:t>
            </a:r>
            <a:r>
              <a:rPr lang="en-US" dirty="0"/>
              <a:t> THCS </a:t>
            </a:r>
            <a:r>
              <a:rPr lang="en-US" dirty="0" err="1"/>
              <a:t>Ngô</a:t>
            </a:r>
            <a:r>
              <a:rPr lang="en-US" dirty="0"/>
              <a:t> </a:t>
            </a:r>
            <a:r>
              <a:rPr lang="en-US" dirty="0" err="1"/>
              <a:t>Mây</a:t>
            </a:r>
            <a:endParaRPr lang="en-US" dirty="0"/>
          </a:p>
          <a:p>
            <a:r>
              <a:rPr lang="en-US" dirty="0" err="1"/>
              <a:t>Môn</a:t>
            </a:r>
            <a:r>
              <a:rPr lang="en-US" dirty="0"/>
              <a:t> </a:t>
            </a:r>
            <a:r>
              <a:rPr lang="en-US" dirty="0" err="1"/>
              <a:t>Lịch</a:t>
            </a:r>
            <a:r>
              <a:rPr lang="en-US" dirty="0"/>
              <a:t> </a:t>
            </a:r>
            <a:r>
              <a:rPr lang="en-US" dirty="0" err="1"/>
              <a:t>sử</a:t>
            </a:r>
            <a:r>
              <a:rPr lang="en-US" dirty="0"/>
              <a:t> </a:t>
            </a:r>
            <a:r>
              <a:rPr lang="en-US" dirty="0" err="1"/>
              <a:t>lớp</a:t>
            </a:r>
            <a:r>
              <a:rPr lang="en-US" dirty="0"/>
              <a:t> 8</a:t>
            </a:r>
          </a:p>
          <a:p>
            <a:r>
              <a:rPr lang="en-US" dirty="0" err="1"/>
              <a:t>GV</a:t>
            </a:r>
            <a:r>
              <a:rPr lang="en-US" dirty="0"/>
              <a:t> </a:t>
            </a:r>
            <a:r>
              <a:rPr lang="en-US" dirty="0" err="1"/>
              <a:t>Ngô</a:t>
            </a:r>
            <a:r>
              <a:rPr lang="en-US" dirty="0"/>
              <a:t> Phi </a:t>
            </a:r>
            <a:r>
              <a:rPr lang="en-US" dirty="0" err="1"/>
              <a:t>Nga</a:t>
            </a:r>
            <a:endParaRPr lang="en-US" dirty="0"/>
          </a:p>
        </p:txBody>
      </p:sp>
    </p:spTree>
    <p:extLst>
      <p:ext uri="{BB962C8B-B14F-4D97-AF65-F5344CB8AC3E}">
        <p14:creationId xmlns:p14="http://schemas.microsoft.com/office/powerpoint/2010/main" val="325405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wipe(down)">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72390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7894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wipe(down)">
                                      <p:cBhvr>
                                        <p:cTn id="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57200"/>
            <a:ext cx="7391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213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circle(in)">
                                      <p:cBhvr>
                                        <p:cTn id="7" dur="2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4676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704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5438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525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ipe(down)">
                                      <p:cBhvr>
                                        <p:cTn id="7"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73914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5612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wheel(1)">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73152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51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circle(in)">
                                      <p:cBhvr>
                                        <p:cTn id="7" dur="20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467600"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921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wheel(1)">
                                      <p:cBhvr>
                                        <p:cTn id="7" dur="20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153400" cy="5334000"/>
          </a:xfrm>
        </p:spPr>
        <p:txBody>
          <a:bodyPr>
            <a:noAutofit/>
          </a:bodyPr>
          <a:lstStyle/>
          <a:p>
            <a:pPr>
              <a:buFontTx/>
              <a:buChar char="-"/>
            </a:pPr>
            <a:r>
              <a:rPr lang="vi-VN" sz="2400" dirty="0" smtClean="0"/>
              <a:t>Tôn </a:t>
            </a:r>
            <a:r>
              <a:rPr lang="vi-VN" sz="2400" dirty="0"/>
              <a:t>Thất Thuyết đưa vua Hàm Nghi chạy ra Tân Sở (Quảng Trị</a:t>
            </a:r>
            <a:r>
              <a:rPr lang="vi-VN" sz="2400" dirty="0" smtClean="0"/>
              <a:t>).</a:t>
            </a:r>
            <a:endParaRPr lang="en-US" sz="2400" dirty="0" smtClean="0"/>
          </a:p>
          <a:p>
            <a:pPr marL="0" indent="0">
              <a:buNone/>
            </a:pPr>
            <a:r>
              <a:rPr lang="en-US" sz="2400" dirty="0" smtClean="0"/>
              <a:t>-</a:t>
            </a:r>
            <a:r>
              <a:rPr lang="vi-VN" sz="2400" dirty="0"/>
              <a:t>Ngày 13 - 7 - 1885, Ông nhân danh nhà vua xuống chiếu Cần vương</a:t>
            </a:r>
            <a:r>
              <a:rPr lang="vi-VN" sz="2400" dirty="0" smtClean="0"/>
              <a:t>.</a:t>
            </a:r>
            <a:endParaRPr lang="en-US" sz="2400" dirty="0" smtClean="0"/>
          </a:p>
          <a:p>
            <a:pPr marL="0" indent="0">
              <a:buNone/>
            </a:pPr>
            <a:r>
              <a:rPr lang="en-US" sz="2400" dirty="0" smtClean="0"/>
              <a:t>-</a:t>
            </a:r>
            <a:r>
              <a:rPr lang="vi-VN" sz="2400" dirty="0"/>
              <a:t>Phong trào Cần vương diễn ra sôi nổi từ năm 1885 đến cuối thế kỉ XIX. Chia làm 2 giai đoạn:</a:t>
            </a:r>
            <a:br>
              <a:rPr lang="vi-VN" sz="2400" dirty="0"/>
            </a:br>
            <a:r>
              <a:rPr lang="vi-VN" sz="2400" b="1" dirty="0"/>
              <a:t>+ Giai đoạn 1 (1885 - 1888),</a:t>
            </a:r>
            <a:r>
              <a:rPr lang="vi-VN" sz="2400" dirty="0"/>
              <a:t> phong trào bùng nổ trên khắp cả nước, nhất là từ Phan Thiết trở ra.</a:t>
            </a:r>
            <a:br>
              <a:rPr lang="vi-VN" sz="2400" dirty="0"/>
            </a:br>
            <a:r>
              <a:rPr lang="en-US" sz="2400" dirty="0" smtClean="0"/>
              <a:t>+</a:t>
            </a:r>
            <a:r>
              <a:rPr lang="vi-VN" sz="2400" dirty="0"/>
              <a:t>Tháng 11-1888, nhờ có tay sai dẫn đường, quân Pháp bắt vua Hàm Nghi đi đày sang An-giê-ri (châu Phi)</a:t>
            </a:r>
            <a:br>
              <a:rPr lang="vi-VN" sz="2400" dirty="0"/>
            </a:br>
            <a:r>
              <a:rPr lang="en-US" sz="2400" dirty="0" smtClean="0"/>
              <a:t>+</a:t>
            </a:r>
            <a:r>
              <a:rPr lang="vi-VN" sz="2400" dirty="0" smtClean="0"/>
              <a:t>Phong </a:t>
            </a:r>
            <a:r>
              <a:rPr lang="vi-VN" sz="2400" dirty="0"/>
              <a:t>trào Cần Vương vẫn được duy </a:t>
            </a:r>
            <a:r>
              <a:rPr lang="vi-VN" sz="2400" dirty="0" smtClean="0"/>
              <a:t>trì</a:t>
            </a:r>
            <a:endParaRPr lang="en-US" sz="2400" dirty="0" smtClean="0"/>
          </a:p>
          <a:p>
            <a:pPr marL="0" indent="0">
              <a:buNone/>
            </a:pPr>
            <a:r>
              <a:rPr lang="vi-VN" sz="2400" b="1" dirty="0"/>
              <a:t>+ Giai đoạn 2 (1888 - 1896),</a:t>
            </a:r>
            <a:r>
              <a:rPr lang="vi-VN" sz="2400" dirty="0"/>
              <a:t> phong trào quy tụ trong những cuộc khởi nghĩa lớn, có quy mô và trình độ tổ chức cao hơn, tập trung ở các tỉnh Bắc Trung Kì và Bắc Kì</a:t>
            </a:r>
            <a:r>
              <a:rPr lang="vi-VN" sz="2400" dirty="0" smtClean="0"/>
              <a:t>.</a:t>
            </a:r>
            <a:r>
              <a:rPr lang="vi-VN" sz="2400" dirty="0"/>
              <a:t/>
            </a:r>
            <a:br>
              <a:rPr lang="vi-VN" sz="2400" dirty="0"/>
            </a:br>
            <a:r>
              <a:rPr lang="vi-VN" sz="2400" dirty="0"/>
              <a:t/>
            </a:r>
            <a:br>
              <a:rPr lang="vi-VN" sz="2400" dirty="0"/>
            </a:br>
            <a:endParaRPr lang="en-US" sz="2400" dirty="0"/>
          </a:p>
        </p:txBody>
      </p:sp>
      <p:sp>
        <p:nvSpPr>
          <p:cNvPr id="3" name="Title 2"/>
          <p:cNvSpPr>
            <a:spLocks noGrp="1"/>
          </p:cNvSpPr>
          <p:nvPr>
            <p:ph type="title"/>
          </p:nvPr>
        </p:nvSpPr>
        <p:spPr>
          <a:xfrm flipH="1">
            <a:off x="533400" y="152400"/>
            <a:ext cx="8001000" cy="609600"/>
          </a:xfrm>
        </p:spPr>
        <p:txBody>
          <a:bodyPr/>
          <a:lstStyle/>
          <a:p>
            <a:r>
              <a:rPr lang="en-US" dirty="0" smtClean="0">
                <a:solidFill>
                  <a:srgbClr val="FF0000"/>
                </a:solidFill>
              </a:rPr>
              <a:t>2.PHONG TRÀO CẦN VƯƠNG</a:t>
            </a:r>
            <a:endParaRPr lang="en-US" dirty="0">
              <a:solidFill>
                <a:srgbClr val="FF0000"/>
              </a:solidFill>
            </a:endParaRPr>
          </a:p>
        </p:txBody>
      </p:sp>
    </p:spTree>
    <p:extLst>
      <p:ext uri="{BB962C8B-B14F-4D97-AF65-F5344CB8AC3E}">
        <p14:creationId xmlns:p14="http://schemas.microsoft.com/office/powerpoint/2010/main" val="363477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down)">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down)">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09800"/>
            <a:ext cx="8001000" cy="4267200"/>
          </a:xfrm>
        </p:spPr>
        <p:txBody>
          <a:bodyPr/>
          <a:lstStyle/>
          <a:p>
            <a:endParaRPr lang="en-US" dirty="0"/>
          </a:p>
        </p:txBody>
      </p:sp>
      <p:sp>
        <p:nvSpPr>
          <p:cNvPr id="3" name="Title 2"/>
          <p:cNvSpPr>
            <a:spLocks noGrp="1"/>
          </p:cNvSpPr>
          <p:nvPr>
            <p:ph type="title"/>
          </p:nvPr>
        </p:nvSpPr>
        <p:spPr>
          <a:xfrm>
            <a:off x="304800" y="152400"/>
            <a:ext cx="8305800" cy="1295400"/>
          </a:xfrm>
        </p:spPr>
        <p:txBody>
          <a:bodyPr>
            <a:normAutofit/>
          </a:bodyPr>
          <a:lstStyle/>
          <a:p>
            <a:r>
              <a:rPr lang="en-US" dirty="0" smtClean="0">
                <a:solidFill>
                  <a:srgbClr val="FF0000"/>
                </a:solidFill>
              </a:rPr>
              <a:t>II.NHỮNG CUỘC KHỞI NGHĨA LỚN TRONG PHONG TRÀO CẦN VƯƠNG</a:t>
            </a:r>
            <a:endParaRPr lang="en-US" dirty="0">
              <a:solidFill>
                <a:srgbClr val="FF0000"/>
              </a:solidFill>
            </a:endParaRPr>
          </a:p>
        </p:txBody>
      </p:sp>
    </p:spTree>
    <p:extLst>
      <p:ext uri="{BB962C8B-B14F-4D97-AF65-F5344CB8AC3E}">
        <p14:creationId xmlns:p14="http://schemas.microsoft.com/office/powerpoint/2010/main" val="400901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1"/>
            <a:ext cx="7924800" cy="1447800"/>
          </a:xfrm>
        </p:spPr>
        <p:txBody>
          <a:bodyPr>
            <a:normAutofit/>
          </a:bodyPr>
          <a:lstStyle/>
          <a:p>
            <a:r>
              <a:rPr lang="vi-VN" sz="3600" b="1" dirty="0"/>
              <a:t>- Địa bàn hoạt động chủ yếu</a:t>
            </a:r>
            <a:r>
              <a:rPr lang="vi-VN" sz="3600" dirty="0"/>
              <a:t>: </a:t>
            </a:r>
            <a:endParaRPr lang="en-US" sz="3600" dirty="0"/>
          </a:p>
        </p:txBody>
      </p:sp>
      <p:sp>
        <p:nvSpPr>
          <p:cNvPr id="3" name="Title 2"/>
          <p:cNvSpPr>
            <a:spLocks noGrp="1"/>
          </p:cNvSpPr>
          <p:nvPr>
            <p:ph type="title"/>
          </p:nvPr>
        </p:nvSpPr>
        <p:spPr>
          <a:xfrm>
            <a:off x="609600" y="457200"/>
            <a:ext cx="7086600" cy="1066800"/>
          </a:xfrm>
        </p:spPr>
        <p:txBody>
          <a:bodyPr/>
          <a:lstStyle/>
          <a:p>
            <a:r>
              <a:rPr lang="en-US" dirty="0" smtClean="0">
                <a:solidFill>
                  <a:srgbClr val="FF0000"/>
                </a:solidFill>
              </a:rPr>
              <a:t>3.KHỞI NGHĨA HƯƠNG KHÊ(1885-1896)</a:t>
            </a:r>
            <a:endParaRPr lang="en-US" dirty="0">
              <a:solidFill>
                <a:srgbClr val="FF0000"/>
              </a:solidFill>
            </a:endParaRPr>
          </a:p>
        </p:txBody>
      </p:sp>
    </p:spTree>
    <p:extLst>
      <p:ext uri="{BB962C8B-B14F-4D97-AF65-F5344CB8AC3E}">
        <p14:creationId xmlns:p14="http://schemas.microsoft.com/office/powerpoint/2010/main" val="378429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91886"/>
            <a:ext cx="72390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86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endParaRPr lang="en-US" dirty="0"/>
          </a:p>
        </p:txBody>
      </p:sp>
      <p:sp>
        <p:nvSpPr>
          <p:cNvPr id="3" name="Title 2"/>
          <p:cNvSpPr>
            <a:spLocks noGrp="1"/>
          </p:cNvSpPr>
          <p:nvPr>
            <p:ph type="title"/>
          </p:nvPr>
        </p:nvSpPr>
        <p:spPr/>
        <p:txBody>
          <a:bodyPr/>
          <a:lstStyle/>
          <a:p>
            <a:endParaRPr lang="en-US"/>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467600" cy="5791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3136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circle(in)">
                                      <p:cBhvr>
                                        <p:cTn id="7" dur="2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4676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0624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wipe(down)">
                                      <p:cBhvr>
                                        <p:cTn id="7" dur="5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001000" cy="5257800"/>
          </a:xfrm>
        </p:spPr>
        <p:txBody>
          <a:bodyPr>
            <a:normAutofit/>
          </a:bodyPr>
          <a:lstStyle/>
          <a:p>
            <a:r>
              <a:rPr lang="vi-VN" sz="3200" b="1" dirty="0"/>
              <a:t>- Địa bàn hoạt động chủ yếu</a:t>
            </a:r>
            <a:r>
              <a:rPr lang="vi-VN" sz="3200" dirty="0"/>
              <a:t>: ở huyện Hương Khê và Hương Sơn (Hà Tĩnh), sau đó lan rộng ra nhiều tỉnh khác</a:t>
            </a:r>
            <a:r>
              <a:rPr lang="vi-VN" sz="3200" dirty="0" smtClean="0"/>
              <a:t>.</a:t>
            </a:r>
            <a:endParaRPr lang="en-US" sz="3200" dirty="0"/>
          </a:p>
          <a:p>
            <a:r>
              <a:rPr lang="vi-VN" sz="3200" b="1" dirty="0"/>
              <a:t>- Lãnh đạo</a:t>
            </a:r>
            <a:r>
              <a:rPr lang="vi-VN" sz="3200" dirty="0"/>
              <a:t>: Phan Đình Phùng, Cao Thắng</a:t>
            </a:r>
            <a:br>
              <a:rPr lang="vi-VN" sz="3200" dirty="0"/>
            </a:br>
            <a:endParaRPr lang="en-US" sz="3200" dirty="0"/>
          </a:p>
        </p:txBody>
      </p:sp>
      <p:sp>
        <p:nvSpPr>
          <p:cNvPr id="3" name="Title 2"/>
          <p:cNvSpPr>
            <a:spLocks noGrp="1"/>
          </p:cNvSpPr>
          <p:nvPr>
            <p:ph type="title"/>
          </p:nvPr>
        </p:nvSpPr>
        <p:spPr>
          <a:xfrm>
            <a:off x="838200" y="457200"/>
            <a:ext cx="6858000" cy="762000"/>
          </a:xfrm>
        </p:spPr>
        <p:txBody>
          <a:bodyPr/>
          <a:lstStyle/>
          <a:p>
            <a:r>
              <a:rPr lang="en-US" dirty="0" smtClean="0">
                <a:solidFill>
                  <a:srgbClr val="FF0000"/>
                </a:solidFill>
              </a:rPr>
              <a:t>3.KHỞI NGHĨA HƯƠNG KHÊ(1885-1896)</a:t>
            </a:r>
            <a:endParaRPr lang="en-US" dirty="0">
              <a:solidFill>
                <a:srgbClr val="FF0000"/>
              </a:solidFill>
            </a:endParaRPr>
          </a:p>
        </p:txBody>
      </p:sp>
    </p:spTree>
    <p:extLst>
      <p:ext uri="{BB962C8B-B14F-4D97-AF65-F5344CB8AC3E}">
        <p14:creationId xmlns:p14="http://schemas.microsoft.com/office/powerpoint/2010/main" val="58786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7818"/>
            <a:ext cx="80010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769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circle(in)">
                                      <p:cBhvr>
                                        <p:cTn id="7" dur="2000"/>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3914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830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circle(in)">
                                      <p:cBhvr>
                                        <p:cTn id="7" dur="2000"/>
                                        <p:tgtEl>
                                          <p:spTgt spid="18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0999"/>
            <a:ext cx="74676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1120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wipe(down)">
                                      <p:cBhvr>
                                        <p:cTn id="7"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799"/>
            <a:ext cx="77724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460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circle(in)">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7620000" cy="6095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3439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circle(in)">
                                      <p:cBhvr>
                                        <p:cTn id="7" dur="20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6962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371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wheel(1)">
                                      <p:cBhvr>
                                        <p:cTn id="7" dur="20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75438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7045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circle(in)">
                                      <p:cBhvr>
                                        <p:cTn id="7" dur="20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153400" cy="5562600"/>
          </a:xfrm>
        </p:spPr>
        <p:txBody>
          <a:bodyPr/>
          <a:lstStyle/>
          <a:p>
            <a:endParaRPr lang="en-US" dirty="0"/>
          </a:p>
        </p:txBody>
      </p:sp>
      <p:sp>
        <p:nvSpPr>
          <p:cNvPr id="3" name="Title 2"/>
          <p:cNvSpPr>
            <a:spLocks noGrp="1"/>
          </p:cNvSpPr>
          <p:nvPr>
            <p:ph type="title"/>
          </p:nvPr>
        </p:nvSpPr>
        <p:spPr>
          <a:xfrm>
            <a:off x="381000" y="0"/>
            <a:ext cx="8229600" cy="914400"/>
          </a:xfrm>
        </p:spPr>
        <p:txBody>
          <a:bodyPr>
            <a:normAutofit fontScale="90000"/>
          </a:bodyPr>
          <a:lstStyle/>
          <a:p>
            <a:r>
              <a:rPr lang="en-US" dirty="0" smtClean="0">
                <a:solidFill>
                  <a:srgbClr val="FF0000"/>
                </a:solidFill>
              </a:rPr>
              <a:t>1.CUÔC PHẢN CÔNG QUÂN PHÁP PHÁI CHỦ CHIẾN Ở HUẾ 7-1885</a:t>
            </a:r>
            <a:endParaRPr lang="en-US" dirty="0">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762001"/>
            <a:ext cx="82296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743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457200"/>
            <a:ext cx="77724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3799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wheel(1)">
                                      <p:cBhvr>
                                        <p:cTn id="7" dur="20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077200" cy="5943600"/>
          </a:xfrm>
        </p:spPr>
        <p:txBody>
          <a:bodyPr>
            <a:noAutofit/>
          </a:bodyPr>
          <a:lstStyle/>
          <a:p>
            <a:pPr lvl="8"/>
            <a:r>
              <a:rPr lang="vi-VN" sz="2800" b="1" dirty="0"/>
              <a:t>- Các giai đoạn:</a:t>
            </a:r>
            <a:endParaRPr lang="vi-VN" sz="2800" dirty="0"/>
          </a:p>
          <a:p>
            <a:r>
              <a:rPr lang="vi-VN" sz="2800" i="1" dirty="0"/>
              <a:t>+ Từ năm 1885 - 1889</a:t>
            </a:r>
            <a:r>
              <a:rPr lang="vi-VN" sz="2800" dirty="0"/>
              <a:t>, nghĩa quân xây dựng lực lượng, rèn đúc vũ khí.</a:t>
            </a:r>
          </a:p>
          <a:p>
            <a:r>
              <a:rPr lang="vi-VN" sz="2800" i="1" dirty="0"/>
              <a:t>+ Từ năm 1889 - 1895,</a:t>
            </a:r>
            <a:r>
              <a:rPr lang="vi-VN" sz="2800" dirty="0"/>
              <a:t> nghĩa quân đẩy lùi nhiều cuộc càn quét của địch. Sau khi Phan Đình Phùng hi sinh, cuộc khởi nghĩa dần dần tan rã.</a:t>
            </a:r>
          </a:p>
          <a:p>
            <a:r>
              <a:rPr lang="vi-VN" sz="2800" b="1" dirty="0"/>
              <a:t>- Đặc điểm: </a:t>
            </a:r>
            <a:r>
              <a:rPr lang="vi-VN" sz="2800" dirty="0"/>
              <a:t>Mặc dù bị thất bại, nhưng đây là cuộc khởi nghĩa tiêu biểu, có quy mô lớn nhất, trình độ tổ chức cao và chiến đấu bền bỉ.</a:t>
            </a:r>
          </a:p>
          <a:p>
            <a:r>
              <a:rPr lang="vi-VN" sz="2800" dirty="0"/>
              <a:t>- Sau khởi nghĩa Hương Khê, phong trào yêu nước dưới ngọn cờ Cần vương, chịu ảnh hưởng của hệ tư tưởng phong kiến đã hoàn toàn thất bại. Phong trào yêu nước Việt Nam chuyển qua một giai đoạn mới</a:t>
            </a:r>
            <a:r>
              <a:rPr lang="vi-VN" sz="2800" dirty="0" smtClean="0"/>
              <a:t>.</a:t>
            </a:r>
            <a:endParaRPr lang="vi-VN" sz="2800" dirty="0"/>
          </a:p>
        </p:txBody>
      </p:sp>
      <p:sp>
        <p:nvSpPr>
          <p:cNvPr id="3" name="Title 2"/>
          <p:cNvSpPr>
            <a:spLocks noGrp="1"/>
          </p:cNvSpPr>
          <p:nvPr>
            <p:ph type="title"/>
          </p:nvPr>
        </p:nvSpPr>
        <p:spPr>
          <a:xfrm>
            <a:off x="9753600" y="1219200"/>
            <a:ext cx="2819400" cy="1371600"/>
          </a:xfrm>
        </p:spPr>
        <p:txBody>
          <a:bodyPr/>
          <a:lstStyle/>
          <a:p>
            <a:endParaRPr lang="en-US" dirty="0"/>
          </a:p>
        </p:txBody>
      </p:sp>
    </p:spTree>
    <p:extLst>
      <p:ext uri="{BB962C8B-B14F-4D97-AF65-F5344CB8AC3E}">
        <p14:creationId xmlns:p14="http://schemas.microsoft.com/office/powerpoint/2010/main" val="160188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circle(in)">
                                      <p:cBhvr>
                                        <p:cTn id="17" dur="20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circle(in)">
                                      <p:cBhvr>
                                        <p:cTn id="22" dur="20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circle(in)">
                                      <p:cBhvr>
                                        <p:cTn id="27" dur="20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3914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852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5602"/>
                                        </p:tgtEl>
                                        <p:attrNameLst>
                                          <p:attrName>style.visibility</p:attrName>
                                        </p:attrNameLst>
                                      </p:cBhvr>
                                      <p:to>
                                        <p:strVal val="visible"/>
                                      </p:to>
                                    </p:set>
                                    <p:animEffect transition="in" filter="wipe(down)">
                                      <p:cBhvr>
                                        <p:cTn id="7" dur="500"/>
                                        <p:tgtEl>
                                          <p:spTgt spid="256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74676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193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circle(in)">
                                      <p:cBhvr>
                                        <p:cTn id="7" dur="2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5438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927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circle(in)">
                                      <p:cBhvr>
                                        <p:cTn id="7" dur="20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28600"/>
            <a:ext cx="7467600" cy="624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381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circle(in)">
                                      <p:cBhvr>
                                        <p:cTn id="7" dur="2000"/>
                                        <p:tgtEl>
                                          <p:spTgt spid="286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4676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256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wipe(down)">
                                      <p:cBhvr>
                                        <p:cTn id="7" dur="500"/>
                                        <p:tgtEl>
                                          <p:spTgt spid="296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91390"/>
            <a:ext cx="73914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23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wipe(down)">
                                      <p:cBhvr>
                                        <p:cTn id="7" dur="500"/>
                                        <p:tgtEl>
                                          <p:spTgt spid="307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57200"/>
            <a:ext cx="7391400" cy="571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203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wipe(down)">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709"/>
            <a:ext cx="7391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454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Effect transition="in" filter="wheel(1)">
                                      <p:cBhvr>
                                        <p:cTn id="7" dur="20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4676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440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7391400" cy="5867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880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7543800" cy="6019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4305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1000"/>
                                        <p:tgtEl>
                                          <p:spTgt spid="5122"/>
                                        </p:tgtEl>
                                      </p:cBhvr>
                                    </p:animEffect>
                                    <p:anim calcmode="lin" valueType="num">
                                      <p:cBhvr>
                                        <p:cTn id="8" dur="1000" fill="hold"/>
                                        <p:tgtEl>
                                          <p:spTgt spid="5122"/>
                                        </p:tgtEl>
                                        <p:attrNameLst>
                                          <p:attrName>ppt_x</p:attrName>
                                        </p:attrNameLst>
                                      </p:cBhvr>
                                      <p:tavLst>
                                        <p:tav tm="0">
                                          <p:val>
                                            <p:strVal val="#ppt_x"/>
                                          </p:val>
                                        </p:tav>
                                        <p:tav tm="100000">
                                          <p:val>
                                            <p:strVal val="#ppt_x"/>
                                          </p:val>
                                        </p:tav>
                                      </p:tavLst>
                                    </p:anim>
                                    <p:anim calcmode="lin" valueType="num">
                                      <p:cBhvr>
                                        <p:cTn id="9" dur="1000" fill="hold"/>
                                        <p:tgtEl>
                                          <p:spTgt spid="5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685800"/>
            <a:ext cx="3657600" cy="5714999"/>
          </a:xfrm>
        </p:spPr>
        <p:txBody>
          <a:bodyPr/>
          <a:lstStyle/>
          <a:p>
            <a:endParaRPr lang="en-US" dirty="0"/>
          </a:p>
        </p:txBody>
      </p:sp>
      <p:sp>
        <p:nvSpPr>
          <p:cNvPr id="3" name="Title 2"/>
          <p:cNvSpPr>
            <a:spLocks noGrp="1"/>
          </p:cNvSpPr>
          <p:nvPr>
            <p:ph type="title"/>
          </p:nvPr>
        </p:nvSpPr>
        <p:spPr/>
        <p:txBody>
          <a:bodyPr/>
          <a:lstStyle/>
          <a:p>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0"/>
            <a:ext cx="73914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29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heel(1)">
                                      <p:cBhvr>
                                        <p:cTn id="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04800"/>
            <a:ext cx="7315200" cy="594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735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ircle(in)">
                                      <p:cBhvr>
                                        <p:cTn id="7"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219200"/>
            <a:ext cx="8305800" cy="4952999"/>
          </a:xfrm>
        </p:spPr>
        <p:txBody>
          <a:bodyPr>
            <a:normAutofit/>
          </a:bodyPr>
          <a:lstStyle/>
          <a:p>
            <a:r>
              <a:rPr lang="vi-VN" sz="3200" dirty="0"/>
              <a:t>- Sau hai Hiệp ước 1883 và 1884, phe chủ chiến hi vọng giành lại chủ quyền từ tay Pháp. Pháp lo sợ, tìm cách bắt cóc những người cầm đầu</a:t>
            </a:r>
            <a:r>
              <a:rPr lang="vi-VN" sz="3200" dirty="0" smtClean="0"/>
              <a:t>.</a:t>
            </a:r>
            <a:endParaRPr lang="en-US" sz="3200" dirty="0"/>
          </a:p>
          <a:p>
            <a:r>
              <a:rPr lang="en-US" sz="3200" dirty="0" smtClean="0"/>
              <a:t>-</a:t>
            </a:r>
            <a:r>
              <a:rPr lang="vi-VN" sz="3200" dirty="0"/>
              <a:t>Đêm mồng 4 rạng sáng ngày 5 - 7 - 1885, Tôn Thất Thuyết hạ lệnh tấn công quân Pháp ở đồn Mang Cá và Tòa Khâm Sứ</a:t>
            </a:r>
            <a:r>
              <a:rPr lang="vi-VN" sz="3200" dirty="0" smtClean="0"/>
              <a:t>.</a:t>
            </a:r>
            <a:endParaRPr lang="en-US" sz="3200" dirty="0"/>
          </a:p>
          <a:p>
            <a:r>
              <a:rPr lang="en-US" sz="3200" dirty="0" smtClean="0"/>
              <a:t>-</a:t>
            </a:r>
            <a:r>
              <a:rPr lang="en-US" sz="3200" dirty="0" err="1"/>
              <a:t>Quân</a:t>
            </a:r>
            <a:r>
              <a:rPr lang="en-US" sz="3200" dirty="0"/>
              <a:t> </a:t>
            </a:r>
            <a:r>
              <a:rPr lang="en-US" sz="3200" dirty="0" err="1"/>
              <a:t>giặc</a:t>
            </a:r>
            <a:r>
              <a:rPr lang="en-US" sz="3200" dirty="0"/>
              <a:t> </a:t>
            </a:r>
            <a:r>
              <a:rPr lang="en-US" sz="3200" dirty="0" err="1"/>
              <a:t>phản</a:t>
            </a:r>
            <a:r>
              <a:rPr lang="en-US" sz="3200" dirty="0"/>
              <a:t> </a:t>
            </a:r>
            <a:r>
              <a:rPr lang="en-US" sz="3200" dirty="0" err="1"/>
              <a:t>công</a:t>
            </a:r>
            <a:r>
              <a:rPr lang="en-US" sz="3200" dirty="0"/>
              <a:t>, </a:t>
            </a:r>
            <a:r>
              <a:rPr lang="en-US" sz="3200" dirty="0" err="1"/>
              <a:t>chiếm</a:t>
            </a:r>
            <a:r>
              <a:rPr lang="en-US" sz="3200" dirty="0"/>
              <a:t> </a:t>
            </a:r>
            <a:r>
              <a:rPr lang="en-US" sz="3200" dirty="0" err="1"/>
              <a:t>kinh</a:t>
            </a:r>
            <a:r>
              <a:rPr lang="en-US" sz="3200" dirty="0"/>
              <a:t> </a:t>
            </a:r>
            <a:r>
              <a:rPr lang="en-US" sz="3200" dirty="0" err="1"/>
              <a:t>thành</a:t>
            </a:r>
            <a:r>
              <a:rPr lang="en-US" sz="3200" dirty="0"/>
              <a:t> </a:t>
            </a:r>
            <a:r>
              <a:rPr lang="en-US" sz="3200" dirty="0" err="1"/>
              <a:t>Huế</a:t>
            </a:r>
            <a:r>
              <a:rPr lang="en-US" sz="3200" dirty="0"/>
              <a:t>.</a:t>
            </a:r>
            <a:br>
              <a:rPr lang="en-US" sz="3200" dirty="0"/>
            </a:br>
            <a:endParaRPr lang="en-US" sz="3200" dirty="0"/>
          </a:p>
        </p:txBody>
      </p:sp>
      <p:sp>
        <p:nvSpPr>
          <p:cNvPr id="3" name="Title 2"/>
          <p:cNvSpPr>
            <a:spLocks noGrp="1"/>
          </p:cNvSpPr>
          <p:nvPr>
            <p:ph type="title"/>
          </p:nvPr>
        </p:nvSpPr>
        <p:spPr>
          <a:xfrm flipH="1">
            <a:off x="304800" y="228600"/>
            <a:ext cx="8305800" cy="990600"/>
          </a:xfrm>
        </p:spPr>
        <p:txBody>
          <a:bodyPr>
            <a:normAutofit/>
          </a:bodyPr>
          <a:lstStyle/>
          <a:p>
            <a:r>
              <a:rPr lang="vi-VN" dirty="0">
                <a:solidFill>
                  <a:srgbClr val="FF0000"/>
                </a:solidFill>
              </a:rPr>
              <a:t>1. Cuộc phản công quân Pháp của phái chủ chiến ở kinh thành Huế tháng 7 năm 1885</a:t>
            </a:r>
            <a:r>
              <a:rPr lang="vi-VN"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081792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theme/theme1.xml><?xml version="1.0" encoding="utf-8"?>
<a:theme xmlns:a="http://schemas.openxmlformats.org/drawingml/2006/main" name="Composite">
  <a:themeElements>
    <a:clrScheme name="Composite">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167</TotalTime>
  <Words>310</Words>
  <Application>Microsoft Office PowerPoint</Application>
  <PresentationFormat>On-screen Show (4:3)</PresentationFormat>
  <Paragraphs>26</Paragraphs>
  <Slides>39</Slides>
  <Notes>0</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Composite</vt:lpstr>
      <vt:lpstr>Bài 26:Phong trào kháng chiến chống Pháp trong những năm cuối TK XIX</vt:lpstr>
      <vt:lpstr>PowerPoint Presentation</vt:lpstr>
      <vt:lpstr>1.CUÔC PHẢN CÔNG QUÂN PHÁP PHÁI CHỦ CHIẾN Ở HUẾ 7-1885</vt:lpstr>
      <vt:lpstr>PowerPoint Presentation</vt:lpstr>
      <vt:lpstr>PowerPoint Presentation</vt:lpstr>
      <vt:lpstr>PowerPoint Presentation</vt:lpstr>
      <vt:lpstr>PowerPoint Presentation</vt:lpstr>
      <vt:lpstr>PowerPoint Presentation</vt:lpstr>
      <vt:lpstr>1. Cuộc phản công quân Pháp của phái chủ chiến ở kinh thành Huế tháng 7 năm 1885.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2.PHONG TRÀO CẦN VƯƠNG</vt:lpstr>
      <vt:lpstr>II.NHỮNG CUỘC KHỞI NGHĨA LỚN TRONG PHONG TRÀO CẦN VƯƠNG</vt:lpstr>
      <vt:lpstr>3.KHỞI NGHĨA HƯƠNG KHÊ(1885-1896)</vt:lpstr>
      <vt:lpstr>PowerPoint Presentation</vt:lpstr>
      <vt:lpstr>PowerPoint Presentation</vt:lpstr>
      <vt:lpstr>3.KHỞI NGHĨA HƯƠNG KHÊ(1885-1896)</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26:Phong trào kháng chiến chống Pháp trong những năm cuối TK XIX</dc:title>
  <dc:creator>XIN CHAO</dc:creator>
  <cp:lastModifiedBy>Admin</cp:lastModifiedBy>
  <cp:revision>10</cp:revision>
  <dcterms:created xsi:type="dcterms:W3CDTF">2022-03-02T11:43:15Z</dcterms:created>
  <dcterms:modified xsi:type="dcterms:W3CDTF">2023-03-30T14:20:27Z</dcterms:modified>
</cp:coreProperties>
</file>