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7" r:id="rId4"/>
  </p:sldMasterIdLst>
  <p:notesMasterIdLst>
    <p:notesMasterId r:id="rId35"/>
  </p:notesMasterIdLst>
  <p:sldIdLst>
    <p:sldId id="399" r:id="rId5"/>
    <p:sldId id="401" r:id="rId6"/>
    <p:sldId id="381" r:id="rId7"/>
    <p:sldId id="303" r:id="rId8"/>
    <p:sldId id="308" r:id="rId9"/>
    <p:sldId id="385" r:id="rId10"/>
    <p:sldId id="315" r:id="rId11"/>
    <p:sldId id="286" r:id="rId12"/>
    <p:sldId id="285" r:id="rId13"/>
    <p:sldId id="306" r:id="rId14"/>
    <p:sldId id="259" r:id="rId15"/>
    <p:sldId id="321" r:id="rId16"/>
    <p:sldId id="320" r:id="rId17"/>
    <p:sldId id="382" r:id="rId18"/>
    <p:sldId id="265" r:id="rId19"/>
    <p:sldId id="264" r:id="rId20"/>
    <p:sldId id="383" r:id="rId21"/>
    <p:sldId id="281" r:id="rId22"/>
    <p:sldId id="280" r:id="rId23"/>
    <p:sldId id="269" r:id="rId24"/>
    <p:sldId id="270" r:id="rId25"/>
    <p:sldId id="386" r:id="rId26"/>
    <p:sldId id="261" r:id="rId27"/>
    <p:sldId id="331" r:id="rId28"/>
    <p:sldId id="405" r:id="rId29"/>
    <p:sldId id="404" r:id="rId30"/>
    <p:sldId id="402" r:id="rId31"/>
    <p:sldId id="398" r:id="rId32"/>
    <p:sldId id="276" r:id="rId33"/>
    <p:sldId id="370" r:id="rId3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5CB"/>
    <a:srgbClr val="F8F9D1"/>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p:cViewPr>
        <p:scale>
          <a:sx n="92" d="100"/>
          <a:sy n="92" d="100"/>
        </p:scale>
        <p:origin x="-1290"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ngphattrien0123456@gmail.com" userId="639bf380e7d8d746" providerId="LiveId" clId="{AC7332CD-E53F-7B4A-ABCF-BC67BCA6824F}"/>
    <pc:docChg chg="undo custSel modSld">
      <pc:chgData name="phungphattrien0123456@gmail.com" userId="639bf380e7d8d746" providerId="LiveId" clId="{AC7332CD-E53F-7B4A-ABCF-BC67BCA6824F}" dt="2021-03-29T05:53:37.488" v="307" actId="27696"/>
      <pc:docMkLst>
        <pc:docMk/>
      </pc:docMkLst>
      <pc:sldChg chg="modSp delAnim">
        <pc:chgData name="phungphattrien0123456@gmail.com" userId="639bf380e7d8d746" providerId="LiveId" clId="{AC7332CD-E53F-7B4A-ABCF-BC67BCA6824F}" dt="2021-03-29T05:43:01.301" v="108" actId="2711"/>
        <pc:sldMkLst>
          <pc:docMk/>
          <pc:sldMk cId="0" sldId="258"/>
        </pc:sldMkLst>
        <pc:spChg chg="mod">
          <ac:chgData name="phungphattrien0123456@gmail.com" userId="639bf380e7d8d746" providerId="LiveId" clId="{AC7332CD-E53F-7B4A-ABCF-BC67BCA6824F}" dt="2021-03-29T05:43:01.301" v="108" actId="2711"/>
          <ac:spMkLst>
            <pc:docMk/>
            <pc:sldMk cId="0" sldId="258"/>
            <ac:spMk id="3085" creationId="{D3F834E1-132F-4862-8A30-84ECE8E330AC}"/>
          </ac:spMkLst>
        </pc:spChg>
      </pc:sldChg>
      <pc:sldChg chg="modSp addAnim delAnim">
        <pc:chgData name="phungphattrien0123456@gmail.com" userId="639bf380e7d8d746" providerId="LiveId" clId="{AC7332CD-E53F-7B4A-ABCF-BC67BCA6824F}" dt="2021-03-29T05:52:11.867" v="298" actId="27696"/>
        <pc:sldMkLst>
          <pc:docMk/>
          <pc:sldMk cId="0" sldId="259"/>
        </pc:sldMkLst>
        <pc:spChg chg="mod">
          <ac:chgData name="phungphattrien0123456@gmail.com" userId="639bf380e7d8d746" providerId="LiveId" clId="{AC7332CD-E53F-7B4A-ABCF-BC67BCA6824F}" dt="2021-03-29T05:44:44.159" v="206" actId="2711"/>
          <ac:spMkLst>
            <pc:docMk/>
            <pc:sldMk cId="0" sldId="259"/>
            <ac:spMk id="15" creationId="{F3BDADF6-D162-4388-98EC-B4D7C8E13914}"/>
          </ac:spMkLst>
        </pc:spChg>
        <pc:spChg chg="mod">
          <ac:chgData name="phungphattrien0123456@gmail.com" userId="639bf380e7d8d746" providerId="LiveId" clId="{AC7332CD-E53F-7B4A-ABCF-BC67BCA6824F}" dt="2021-03-29T05:51:53.031" v="293" actId="13822"/>
          <ac:spMkLst>
            <pc:docMk/>
            <pc:sldMk cId="0" sldId="259"/>
            <ac:spMk id="18" creationId="{B0F570AF-3528-4D60-ACC1-B5AA22548341}"/>
          </ac:spMkLst>
        </pc:spChg>
        <pc:spChg chg="mod">
          <ac:chgData name="phungphattrien0123456@gmail.com" userId="639bf380e7d8d746" providerId="LiveId" clId="{AC7332CD-E53F-7B4A-ABCF-BC67BCA6824F}" dt="2021-03-29T05:44:46.854" v="207" actId="2711"/>
          <ac:spMkLst>
            <pc:docMk/>
            <pc:sldMk cId="0" sldId="259"/>
            <ac:spMk id="19" creationId="{74363390-5146-4200-A216-1BE9246A4FCC}"/>
          </ac:spMkLst>
        </pc:spChg>
        <pc:spChg chg="mod">
          <ac:chgData name="phungphattrien0123456@gmail.com" userId="639bf380e7d8d746" providerId="LiveId" clId="{AC7332CD-E53F-7B4A-ABCF-BC67BCA6824F}" dt="2021-03-29T05:44:50.169" v="208" actId="2711"/>
          <ac:spMkLst>
            <pc:docMk/>
            <pc:sldMk cId="0" sldId="259"/>
            <ac:spMk id="14341" creationId="{89D514CD-F0BA-40B9-9301-9A6B7A75B48F}"/>
          </ac:spMkLst>
        </pc:spChg>
        <pc:spChg chg="mod">
          <ac:chgData name="phungphattrien0123456@gmail.com" userId="639bf380e7d8d746" providerId="LiveId" clId="{AC7332CD-E53F-7B4A-ABCF-BC67BCA6824F}" dt="2021-03-29T05:44:53.305" v="209" actId="2711"/>
          <ac:spMkLst>
            <pc:docMk/>
            <pc:sldMk cId="0" sldId="259"/>
            <ac:spMk id="14342" creationId="{BF33E275-50EA-4826-B2DA-7F47B628D39D}"/>
          </ac:spMkLst>
        </pc:spChg>
        <pc:spChg chg="mod">
          <ac:chgData name="phungphattrien0123456@gmail.com" userId="639bf380e7d8d746" providerId="LiveId" clId="{AC7332CD-E53F-7B4A-ABCF-BC67BCA6824F}" dt="2021-03-29T05:44:57.001" v="210" actId="2711"/>
          <ac:spMkLst>
            <pc:docMk/>
            <pc:sldMk cId="0" sldId="259"/>
            <ac:spMk id="14343" creationId="{9CF517BD-BE0D-4309-90EE-E34C729D4D0A}"/>
          </ac:spMkLst>
        </pc:spChg>
      </pc:sldChg>
      <pc:sldChg chg="modSp">
        <pc:chgData name="phungphattrien0123456@gmail.com" userId="639bf380e7d8d746" providerId="LiveId" clId="{AC7332CD-E53F-7B4A-ABCF-BC67BCA6824F}" dt="2021-03-29T05:44:22.204" v="205" actId="20577"/>
        <pc:sldMkLst>
          <pc:docMk/>
          <pc:sldMk cId="0" sldId="287"/>
        </pc:sldMkLst>
        <pc:spChg chg="mod">
          <ac:chgData name="phungphattrien0123456@gmail.com" userId="639bf380e7d8d746" providerId="LiveId" clId="{AC7332CD-E53F-7B4A-ABCF-BC67BCA6824F}" dt="2021-03-29T05:44:22.204" v="205" actId="20577"/>
          <ac:spMkLst>
            <pc:docMk/>
            <pc:sldMk cId="0" sldId="287"/>
            <ac:spMk id="5" creationId="{E1FFEB8D-1A4D-4F2B-8C41-9C9EC4BB6BE8}"/>
          </ac:spMkLst>
        </pc:spChg>
      </pc:sldChg>
      <pc:sldChg chg="modSp delAnim">
        <pc:chgData name="phungphattrien0123456@gmail.com" userId="639bf380e7d8d746" providerId="LiveId" clId="{AC7332CD-E53F-7B4A-ABCF-BC67BCA6824F}" dt="2021-03-29T05:43:07.297" v="109" actId="2711"/>
        <pc:sldMkLst>
          <pc:docMk/>
          <pc:sldMk cId="0" sldId="303"/>
        </pc:sldMkLst>
        <pc:spChg chg="mod">
          <ac:chgData name="phungphattrien0123456@gmail.com" userId="639bf380e7d8d746" providerId="LiveId" clId="{AC7332CD-E53F-7B4A-ABCF-BC67BCA6824F}" dt="2021-03-29T05:43:07.297" v="109" actId="2711"/>
          <ac:spMkLst>
            <pc:docMk/>
            <pc:sldMk cId="0" sldId="303"/>
            <ac:spMk id="9" creationId="{B5F4594A-1C2C-4876-B876-1EC408FDF927}"/>
          </ac:spMkLst>
        </pc:spChg>
      </pc:sldChg>
      <pc:sldChg chg="modSp">
        <pc:chgData name="phungphattrien0123456@gmail.com" userId="639bf380e7d8d746" providerId="LiveId" clId="{AC7332CD-E53F-7B4A-ABCF-BC67BCA6824F}" dt="2021-03-29T05:43:13.540" v="110" actId="2711"/>
        <pc:sldMkLst>
          <pc:docMk/>
          <pc:sldMk cId="0" sldId="307"/>
        </pc:sldMkLst>
        <pc:spChg chg="mod">
          <ac:chgData name="phungphattrien0123456@gmail.com" userId="639bf380e7d8d746" providerId="LiveId" clId="{AC7332CD-E53F-7B4A-ABCF-BC67BCA6824F}" dt="2021-03-29T05:43:13.540" v="110" actId="2711"/>
          <ac:spMkLst>
            <pc:docMk/>
            <pc:sldMk cId="0" sldId="307"/>
            <ac:spMk id="8" creationId="{43909F1D-BC6A-4FAB-AA2C-A42064928BAA}"/>
          </ac:spMkLst>
        </pc:spChg>
      </pc:sldChg>
      <pc:sldChg chg="modSp">
        <pc:chgData name="phungphattrien0123456@gmail.com" userId="639bf380e7d8d746" providerId="LiveId" clId="{AC7332CD-E53F-7B4A-ABCF-BC67BCA6824F}" dt="2021-03-29T05:42:42.862" v="107" actId="20577"/>
        <pc:sldMkLst>
          <pc:docMk/>
          <pc:sldMk cId="0" sldId="308"/>
        </pc:sldMkLst>
        <pc:spChg chg="mod">
          <ac:chgData name="phungphattrien0123456@gmail.com" userId="639bf380e7d8d746" providerId="LiveId" clId="{AC7332CD-E53F-7B4A-ABCF-BC67BCA6824F}" dt="2021-03-29T05:42:42.862" v="107" actId="20577"/>
          <ac:spMkLst>
            <pc:docMk/>
            <pc:sldMk cId="0" sldId="308"/>
            <ac:spMk id="64514" creationId="{F9206BB6-15CF-466F-8F31-6D20A2183AAD}"/>
          </ac:spMkLst>
        </pc:spChg>
      </pc:sldChg>
      <pc:sldChg chg="modSp">
        <pc:chgData name="phungphattrien0123456@gmail.com" userId="639bf380e7d8d746" providerId="LiveId" clId="{AC7332CD-E53F-7B4A-ABCF-BC67BCA6824F}" dt="2021-03-29T05:45:00.961" v="211" actId="2711"/>
        <pc:sldMkLst>
          <pc:docMk/>
          <pc:sldMk cId="0" sldId="320"/>
        </pc:sldMkLst>
        <pc:spChg chg="mod">
          <ac:chgData name="phungphattrien0123456@gmail.com" userId="639bf380e7d8d746" providerId="LiveId" clId="{AC7332CD-E53F-7B4A-ABCF-BC67BCA6824F}" dt="2021-03-29T05:45:00.961" v="211" actId="2711"/>
          <ac:spMkLst>
            <pc:docMk/>
            <pc:sldMk cId="0" sldId="320"/>
            <ac:spMk id="110597" creationId="{733E6F4B-8128-4BEC-A4CD-A8078C0E34C7}"/>
          </ac:spMkLst>
        </pc:spChg>
      </pc:sldChg>
      <pc:sldChg chg="modSp">
        <pc:chgData name="phungphattrien0123456@gmail.com" userId="639bf380e7d8d746" providerId="LiveId" clId="{AC7332CD-E53F-7B4A-ABCF-BC67BCA6824F}" dt="2021-03-29T05:45:04.523" v="212" actId="2711"/>
        <pc:sldMkLst>
          <pc:docMk/>
          <pc:sldMk cId="0" sldId="321"/>
        </pc:sldMkLst>
        <pc:spChg chg="mod">
          <ac:chgData name="phungphattrien0123456@gmail.com" userId="639bf380e7d8d746" providerId="LiveId" clId="{AC7332CD-E53F-7B4A-ABCF-BC67BCA6824F}" dt="2021-03-29T05:45:04.523" v="212" actId="2711"/>
          <ac:spMkLst>
            <pc:docMk/>
            <pc:sldMk cId="0" sldId="321"/>
            <ac:spMk id="67590" creationId="{78D12E88-6682-40FB-B768-9FA8641882B0}"/>
          </ac:spMkLst>
        </pc:spChg>
      </pc:sldChg>
      <pc:sldChg chg="modSp">
        <pc:chgData name="phungphattrien0123456@gmail.com" userId="639bf380e7d8d746" providerId="LiveId" clId="{AC7332CD-E53F-7B4A-ABCF-BC67BCA6824F}" dt="2021-03-29T05:45:52.743" v="224" actId="2711"/>
        <pc:sldMkLst>
          <pc:docMk/>
          <pc:sldMk cId="0" sldId="331"/>
        </pc:sldMkLst>
        <pc:spChg chg="mod">
          <ac:chgData name="phungphattrien0123456@gmail.com" userId="639bf380e7d8d746" providerId="LiveId" clId="{AC7332CD-E53F-7B4A-ABCF-BC67BCA6824F}" dt="2021-03-29T05:45:49.649" v="223" actId="2711"/>
          <ac:spMkLst>
            <pc:docMk/>
            <pc:sldMk cId="0" sldId="331"/>
            <ac:spMk id="55307" creationId="{00C48EEE-F5B4-4BB4-A854-A72505C38FE1}"/>
          </ac:spMkLst>
        </pc:spChg>
        <pc:spChg chg="mod">
          <ac:chgData name="phungphattrien0123456@gmail.com" userId="639bf380e7d8d746" providerId="LiveId" clId="{AC7332CD-E53F-7B4A-ABCF-BC67BCA6824F}" dt="2021-03-29T05:45:52.743" v="224" actId="2711"/>
          <ac:spMkLst>
            <pc:docMk/>
            <pc:sldMk cId="0" sldId="331"/>
            <ac:spMk id="55314" creationId="{89B1E4CA-DA7B-463E-AAD9-1CE81B24E90D}"/>
          </ac:spMkLst>
        </pc:spChg>
      </pc:sldChg>
      <pc:sldChg chg="modSp">
        <pc:chgData name="phungphattrien0123456@gmail.com" userId="639bf380e7d8d746" providerId="LiveId" clId="{AC7332CD-E53F-7B4A-ABCF-BC67BCA6824F}" dt="2021-03-29T05:46:19.867" v="232" actId="2711"/>
        <pc:sldMkLst>
          <pc:docMk/>
          <pc:sldMk cId="0" sldId="332"/>
        </pc:sldMkLst>
        <pc:spChg chg="mod">
          <ac:chgData name="phungphattrien0123456@gmail.com" userId="639bf380e7d8d746" providerId="LiveId" clId="{AC7332CD-E53F-7B4A-ABCF-BC67BCA6824F}" dt="2021-03-29T05:46:12.506" v="229" actId="2711"/>
          <ac:spMkLst>
            <pc:docMk/>
            <pc:sldMk cId="0" sldId="332"/>
            <ac:spMk id="19" creationId="{9FFBFD3C-AD7B-406F-B603-6BE51E880DA9}"/>
          </ac:spMkLst>
        </pc:spChg>
        <pc:spChg chg="mod">
          <ac:chgData name="phungphattrien0123456@gmail.com" userId="639bf380e7d8d746" providerId="LiveId" clId="{AC7332CD-E53F-7B4A-ABCF-BC67BCA6824F}" dt="2021-03-29T05:46:17.466" v="231" actId="2711"/>
          <ac:spMkLst>
            <pc:docMk/>
            <pc:sldMk cId="0" sldId="332"/>
            <ac:spMk id="25609" creationId="{1537E3A0-05AC-4460-99D7-422815CC8AA8}"/>
          </ac:spMkLst>
        </pc:spChg>
        <pc:spChg chg="mod">
          <ac:chgData name="phungphattrien0123456@gmail.com" userId="639bf380e7d8d746" providerId="LiveId" clId="{AC7332CD-E53F-7B4A-ABCF-BC67BCA6824F}" dt="2021-03-29T05:46:15.136" v="230" actId="2711"/>
          <ac:spMkLst>
            <pc:docMk/>
            <pc:sldMk cId="0" sldId="332"/>
            <ac:spMk id="25610" creationId="{0B9B4E5E-7525-4ADE-9E2B-9CC20E0A4AC6}"/>
          </ac:spMkLst>
        </pc:spChg>
        <pc:spChg chg="mod">
          <ac:chgData name="phungphattrien0123456@gmail.com" userId="639bf380e7d8d746" providerId="LiveId" clId="{AC7332CD-E53F-7B4A-ABCF-BC67BCA6824F}" dt="2021-03-29T05:46:19.867" v="232" actId="2711"/>
          <ac:spMkLst>
            <pc:docMk/>
            <pc:sldMk cId="0" sldId="332"/>
            <ac:spMk id="25611" creationId="{75CCB12A-84A6-46F8-90BA-B8D4FF317A81}"/>
          </ac:spMkLst>
        </pc:spChg>
      </pc:sldChg>
      <pc:sldChg chg="modSp">
        <pc:chgData name="phungphattrien0123456@gmail.com" userId="639bf380e7d8d746" providerId="LiveId" clId="{AC7332CD-E53F-7B4A-ABCF-BC67BCA6824F}" dt="2021-03-29T05:46:23.171" v="233" actId="2711"/>
        <pc:sldMkLst>
          <pc:docMk/>
          <pc:sldMk cId="0" sldId="335"/>
        </pc:sldMkLst>
        <pc:spChg chg="mod">
          <ac:chgData name="phungphattrien0123456@gmail.com" userId="639bf380e7d8d746" providerId="LiveId" clId="{AC7332CD-E53F-7B4A-ABCF-BC67BCA6824F}" dt="2021-03-29T05:46:23.171" v="233" actId="2711"/>
          <ac:spMkLst>
            <pc:docMk/>
            <pc:sldMk cId="0" sldId="335"/>
            <ac:spMk id="80907" creationId="{9CC86288-B506-4C20-8D17-250859F8ABB4}"/>
          </ac:spMkLst>
        </pc:spChg>
      </pc:sldChg>
      <pc:sldChg chg="modSp">
        <pc:chgData name="phungphattrien0123456@gmail.com" userId="639bf380e7d8d746" providerId="LiveId" clId="{AC7332CD-E53F-7B4A-ABCF-BC67BCA6824F}" dt="2021-03-29T05:47:13.709" v="252" actId="2711"/>
        <pc:sldMkLst>
          <pc:docMk/>
          <pc:sldMk cId="0" sldId="341"/>
        </pc:sldMkLst>
        <pc:spChg chg="mod">
          <ac:chgData name="phungphattrien0123456@gmail.com" userId="639bf380e7d8d746" providerId="LiveId" clId="{AC7332CD-E53F-7B4A-ABCF-BC67BCA6824F}" dt="2021-03-29T05:47:04.413" v="248" actId="2711"/>
          <ac:spMkLst>
            <pc:docMk/>
            <pc:sldMk cId="0" sldId="341"/>
            <ac:spMk id="10" creationId="{80AFC158-1358-44FE-B367-262E3BF1DF61}"/>
          </ac:spMkLst>
        </pc:spChg>
        <pc:spChg chg="mod">
          <ac:chgData name="phungphattrien0123456@gmail.com" userId="639bf380e7d8d746" providerId="LiveId" clId="{AC7332CD-E53F-7B4A-ABCF-BC67BCA6824F}" dt="2021-03-29T05:47:08.947" v="250" actId="2711"/>
          <ac:spMkLst>
            <pc:docMk/>
            <pc:sldMk cId="0" sldId="341"/>
            <ac:spMk id="30724" creationId="{0D101FB5-7E42-48DF-9688-08A800B1456C}"/>
          </ac:spMkLst>
        </pc:spChg>
        <pc:spChg chg="mod">
          <ac:chgData name="phungphattrien0123456@gmail.com" userId="639bf380e7d8d746" providerId="LiveId" clId="{AC7332CD-E53F-7B4A-ABCF-BC67BCA6824F}" dt="2021-03-29T05:47:06.744" v="249" actId="2711"/>
          <ac:spMkLst>
            <pc:docMk/>
            <pc:sldMk cId="0" sldId="341"/>
            <ac:spMk id="30725" creationId="{876A6E4F-5B21-43DC-97C0-AD72716EE350}"/>
          </ac:spMkLst>
        </pc:spChg>
        <pc:spChg chg="mod">
          <ac:chgData name="phungphattrien0123456@gmail.com" userId="639bf380e7d8d746" providerId="LiveId" clId="{AC7332CD-E53F-7B4A-ABCF-BC67BCA6824F}" dt="2021-03-29T05:47:13.709" v="252" actId="2711"/>
          <ac:spMkLst>
            <pc:docMk/>
            <pc:sldMk cId="0" sldId="341"/>
            <ac:spMk id="30726" creationId="{F3CA34F3-2E78-49FE-831C-8442AF4CDB1C}"/>
          </ac:spMkLst>
        </pc:spChg>
        <pc:spChg chg="mod">
          <ac:chgData name="phungphattrien0123456@gmail.com" userId="639bf380e7d8d746" providerId="LiveId" clId="{AC7332CD-E53F-7B4A-ABCF-BC67BCA6824F}" dt="2021-03-29T05:47:11.608" v="251" actId="2711"/>
          <ac:spMkLst>
            <pc:docMk/>
            <pc:sldMk cId="0" sldId="341"/>
            <ac:spMk id="30728" creationId="{4F29E684-CC87-4DEF-8626-F7CDBBA2E9D7}"/>
          </ac:spMkLst>
        </pc:spChg>
        <pc:spChg chg="mod">
          <ac:chgData name="phungphattrien0123456@gmail.com" userId="639bf380e7d8d746" providerId="LiveId" clId="{AC7332CD-E53F-7B4A-ABCF-BC67BCA6824F}" dt="2021-03-29T05:47:02.079" v="247" actId="2711"/>
          <ac:spMkLst>
            <pc:docMk/>
            <pc:sldMk cId="0" sldId="341"/>
            <ac:spMk id="30729" creationId="{8AC24066-28B1-4A4E-8762-403DE503306A}"/>
          </ac:spMkLst>
        </pc:spChg>
      </pc:sldChg>
      <pc:sldChg chg="modSp">
        <pc:chgData name="phungphattrien0123456@gmail.com" userId="639bf380e7d8d746" providerId="LiveId" clId="{AC7332CD-E53F-7B4A-ABCF-BC67BCA6824F}" dt="2021-03-29T05:47:18.200" v="253" actId="2711"/>
        <pc:sldMkLst>
          <pc:docMk/>
          <pc:sldMk cId="0" sldId="342"/>
        </pc:sldMkLst>
        <pc:spChg chg="mod">
          <ac:chgData name="phungphattrien0123456@gmail.com" userId="639bf380e7d8d746" providerId="LiveId" clId="{AC7332CD-E53F-7B4A-ABCF-BC67BCA6824F}" dt="2021-03-29T05:47:18.200" v="253" actId="2711"/>
          <ac:spMkLst>
            <pc:docMk/>
            <pc:sldMk cId="0" sldId="342"/>
            <ac:spMk id="31747" creationId="{C14FD896-649B-4A87-BC79-17E92DBDB0BA}"/>
          </ac:spMkLst>
        </pc:spChg>
      </pc:sldChg>
      <pc:sldChg chg="modSp">
        <pc:chgData name="phungphattrien0123456@gmail.com" userId="639bf380e7d8d746" providerId="LiveId" clId="{AC7332CD-E53F-7B4A-ABCF-BC67BCA6824F}" dt="2021-03-29T05:47:24.007" v="254" actId="2711"/>
        <pc:sldMkLst>
          <pc:docMk/>
          <pc:sldMk cId="0" sldId="344"/>
        </pc:sldMkLst>
        <pc:spChg chg="mod">
          <ac:chgData name="phungphattrien0123456@gmail.com" userId="639bf380e7d8d746" providerId="LiveId" clId="{AC7332CD-E53F-7B4A-ABCF-BC67BCA6824F}" dt="2021-03-29T05:47:24.007" v="254" actId="2711"/>
          <ac:spMkLst>
            <pc:docMk/>
            <pc:sldMk cId="0" sldId="344"/>
            <ac:spMk id="101379" creationId="{D0C86391-E5C5-40EC-B838-049834F978F3}"/>
          </ac:spMkLst>
        </pc:spChg>
      </pc:sldChg>
      <pc:sldChg chg="modSp">
        <pc:chgData name="phungphattrien0123456@gmail.com" userId="639bf380e7d8d746" providerId="LiveId" clId="{AC7332CD-E53F-7B4A-ABCF-BC67BCA6824F}" dt="2021-03-29T05:47:27.147" v="255" actId="2711"/>
        <pc:sldMkLst>
          <pc:docMk/>
          <pc:sldMk cId="0" sldId="345"/>
        </pc:sldMkLst>
        <pc:spChg chg="mod">
          <ac:chgData name="phungphattrien0123456@gmail.com" userId="639bf380e7d8d746" providerId="LiveId" clId="{AC7332CD-E53F-7B4A-ABCF-BC67BCA6824F}" dt="2021-03-29T05:47:27.147" v="255" actId="2711"/>
          <ac:spMkLst>
            <pc:docMk/>
            <pc:sldMk cId="0" sldId="345"/>
            <ac:spMk id="102404" creationId="{AB24ACA6-B16B-4401-BDF1-4009FAA3702F}"/>
          </ac:spMkLst>
        </pc:spChg>
      </pc:sldChg>
      <pc:sldChg chg="modSp">
        <pc:chgData name="phungphattrien0123456@gmail.com" userId="639bf380e7d8d746" providerId="LiveId" clId="{AC7332CD-E53F-7B4A-ABCF-BC67BCA6824F}" dt="2021-03-29T05:47:31.154" v="256" actId="2711"/>
        <pc:sldMkLst>
          <pc:docMk/>
          <pc:sldMk cId="0" sldId="346"/>
        </pc:sldMkLst>
        <pc:spChg chg="mod">
          <ac:chgData name="phungphattrien0123456@gmail.com" userId="639bf380e7d8d746" providerId="LiveId" clId="{AC7332CD-E53F-7B4A-ABCF-BC67BCA6824F}" dt="2021-03-29T05:47:31.154" v="256" actId="2711"/>
          <ac:spMkLst>
            <pc:docMk/>
            <pc:sldMk cId="0" sldId="346"/>
            <ac:spMk id="103428" creationId="{D83C178D-8499-4348-B86C-6ECEBE98947D}"/>
          </ac:spMkLst>
        </pc:spChg>
      </pc:sldChg>
      <pc:sldChg chg="modSp">
        <pc:chgData name="phungphattrien0123456@gmail.com" userId="639bf380e7d8d746" providerId="LiveId" clId="{AC7332CD-E53F-7B4A-ABCF-BC67BCA6824F}" dt="2021-03-29T05:47:34.710" v="257" actId="2711"/>
        <pc:sldMkLst>
          <pc:docMk/>
          <pc:sldMk cId="0" sldId="347"/>
        </pc:sldMkLst>
        <pc:spChg chg="mod">
          <ac:chgData name="phungphattrien0123456@gmail.com" userId="639bf380e7d8d746" providerId="LiveId" clId="{AC7332CD-E53F-7B4A-ABCF-BC67BCA6824F}" dt="2021-03-29T05:47:34.710" v="257" actId="2711"/>
          <ac:spMkLst>
            <pc:docMk/>
            <pc:sldMk cId="0" sldId="347"/>
            <ac:spMk id="104451" creationId="{90555E10-417C-4ABD-BA69-4927AA2E2632}"/>
          </ac:spMkLst>
        </pc:spChg>
      </pc:sldChg>
      <pc:sldChg chg="modSp">
        <pc:chgData name="phungphattrien0123456@gmail.com" userId="639bf380e7d8d746" providerId="LiveId" clId="{AC7332CD-E53F-7B4A-ABCF-BC67BCA6824F}" dt="2021-03-29T05:47:50.834" v="262" actId="2711"/>
        <pc:sldMkLst>
          <pc:docMk/>
          <pc:sldMk cId="0" sldId="348"/>
        </pc:sldMkLst>
        <pc:spChg chg="mod">
          <ac:chgData name="phungphattrien0123456@gmail.com" userId="639bf380e7d8d746" providerId="LiveId" clId="{AC7332CD-E53F-7B4A-ABCF-BC67BCA6824F}" dt="2021-03-29T05:47:50.834" v="262" actId="2711"/>
          <ac:spMkLst>
            <pc:docMk/>
            <pc:sldMk cId="0" sldId="348"/>
            <ac:spMk id="7" creationId="{CA0FDD04-FE43-45CD-A20F-74AAA6DA72FE}"/>
          </ac:spMkLst>
        </pc:spChg>
      </pc:sldChg>
      <pc:sldChg chg="modSp">
        <pc:chgData name="phungphattrien0123456@gmail.com" userId="639bf380e7d8d746" providerId="LiveId" clId="{AC7332CD-E53F-7B4A-ABCF-BC67BCA6824F}" dt="2021-03-29T05:47:57.660" v="265" actId="2711"/>
        <pc:sldMkLst>
          <pc:docMk/>
          <pc:sldMk cId="0" sldId="349"/>
        </pc:sldMkLst>
        <pc:spChg chg="mod">
          <ac:chgData name="phungphattrien0123456@gmail.com" userId="639bf380e7d8d746" providerId="LiveId" clId="{AC7332CD-E53F-7B4A-ABCF-BC67BCA6824F}" dt="2021-03-29T05:47:57.660" v="265" actId="2711"/>
          <ac:spMkLst>
            <pc:docMk/>
            <pc:sldMk cId="0" sldId="349"/>
            <ac:spMk id="106500" creationId="{04DE8032-064B-4C23-A314-A78499950A9F}"/>
          </ac:spMkLst>
        </pc:spChg>
      </pc:sldChg>
      <pc:sldChg chg="modSp">
        <pc:chgData name="phungphattrien0123456@gmail.com" userId="639bf380e7d8d746" providerId="LiveId" clId="{AC7332CD-E53F-7B4A-ABCF-BC67BCA6824F}" dt="2021-03-29T05:48:00.881" v="266" actId="2711"/>
        <pc:sldMkLst>
          <pc:docMk/>
          <pc:sldMk cId="0" sldId="359"/>
        </pc:sldMkLst>
        <pc:spChg chg="mod">
          <ac:chgData name="phungphattrien0123456@gmail.com" userId="639bf380e7d8d746" providerId="LiveId" clId="{AC7332CD-E53F-7B4A-ABCF-BC67BCA6824F}" dt="2021-03-29T05:48:00.881" v="266" actId="2711"/>
          <ac:spMkLst>
            <pc:docMk/>
            <pc:sldMk cId="0" sldId="359"/>
            <ac:spMk id="134147" creationId="{71E20402-281D-4375-A823-8E7A85D8B08B}"/>
          </ac:spMkLst>
        </pc:spChg>
      </pc:sldChg>
      <pc:sldChg chg="modSp">
        <pc:chgData name="phungphattrien0123456@gmail.com" userId="639bf380e7d8d746" providerId="LiveId" clId="{AC7332CD-E53F-7B4A-ABCF-BC67BCA6824F}" dt="2021-03-29T05:48:08.020" v="268" actId="2711"/>
        <pc:sldMkLst>
          <pc:docMk/>
          <pc:sldMk cId="0" sldId="360"/>
        </pc:sldMkLst>
        <pc:spChg chg="mod">
          <ac:chgData name="phungphattrien0123456@gmail.com" userId="639bf380e7d8d746" providerId="LiveId" clId="{AC7332CD-E53F-7B4A-ABCF-BC67BCA6824F}" dt="2021-03-29T05:48:08.020" v="268" actId="2711"/>
          <ac:spMkLst>
            <pc:docMk/>
            <pc:sldMk cId="0" sldId="360"/>
            <ac:spMk id="117762" creationId="{D28B185A-4DAB-4654-B282-7C7BF19EABFE}"/>
          </ac:spMkLst>
        </pc:spChg>
        <pc:spChg chg="mod">
          <ac:chgData name="phungphattrien0123456@gmail.com" userId="639bf380e7d8d746" providerId="LiveId" clId="{AC7332CD-E53F-7B4A-ABCF-BC67BCA6824F}" dt="2021-03-29T05:48:04.651" v="267" actId="2711"/>
          <ac:spMkLst>
            <pc:docMk/>
            <pc:sldMk cId="0" sldId="360"/>
            <ac:spMk id="117765" creationId="{AFD681F6-6E75-4B6D-B9B6-B5AE9CB4AE7E}"/>
          </ac:spMkLst>
        </pc:spChg>
      </pc:sldChg>
      <pc:sldChg chg="modSp">
        <pc:chgData name="phungphattrien0123456@gmail.com" userId="639bf380e7d8d746" providerId="LiveId" clId="{AC7332CD-E53F-7B4A-ABCF-BC67BCA6824F}" dt="2021-03-29T05:45:41.160" v="221" actId="2711"/>
        <pc:sldMkLst>
          <pc:docMk/>
          <pc:sldMk cId="0" sldId="367"/>
        </pc:sldMkLst>
        <pc:spChg chg="mod">
          <ac:chgData name="phungphattrien0123456@gmail.com" userId="639bf380e7d8d746" providerId="LiveId" clId="{AC7332CD-E53F-7B4A-ABCF-BC67BCA6824F}" dt="2021-03-29T05:45:41.160" v="221" actId="2711"/>
          <ac:spMkLst>
            <pc:docMk/>
            <pc:sldMk cId="0" sldId="367"/>
            <ac:spMk id="19459" creationId="{4E09803B-BB71-4969-8A69-DFC99BDCF932}"/>
          </ac:spMkLst>
        </pc:spChg>
      </pc:sldChg>
      <pc:sldChg chg="modSp">
        <pc:chgData name="phungphattrien0123456@gmail.com" userId="639bf380e7d8d746" providerId="LiveId" clId="{AC7332CD-E53F-7B4A-ABCF-BC67BCA6824F}" dt="2021-03-29T05:48:41.834" v="280" actId="2711"/>
        <pc:sldMkLst>
          <pc:docMk/>
          <pc:sldMk cId="0" sldId="370"/>
        </pc:sldMkLst>
        <pc:spChg chg="mod">
          <ac:chgData name="phungphattrien0123456@gmail.com" userId="639bf380e7d8d746" providerId="LiveId" clId="{AC7332CD-E53F-7B4A-ABCF-BC67BCA6824F}" dt="2021-03-29T05:48:41.834" v="280" actId="2711"/>
          <ac:spMkLst>
            <pc:docMk/>
            <pc:sldMk cId="0" sldId="370"/>
            <ac:spMk id="4" creationId="{F219E0F3-F19F-475A-AC46-D89F0DB164A8}"/>
          </ac:spMkLst>
        </pc:spChg>
      </pc:sldChg>
      <pc:sldChg chg="modSp">
        <pc:chgData name="phungphattrien0123456@gmail.com" userId="639bf380e7d8d746" providerId="LiveId" clId="{AC7332CD-E53F-7B4A-ABCF-BC67BCA6824F}" dt="2021-03-29T05:43:17.836" v="111" actId="2711"/>
        <pc:sldMkLst>
          <pc:docMk/>
          <pc:sldMk cId="0" sldId="379"/>
        </pc:sldMkLst>
        <pc:spChg chg="mod">
          <ac:chgData name="phungphattrien0123456@gmail.com" userId="639bf380e7d8d746" providerId="LiveId" clId="{AC7332CD-E53F-7B4A-ABCF-BC67BCA6824F}" dt="2021-03-29T05:43:17.836" v="111" actId="2711"/>
          <ac:spMkLst>
            <pc:docMk/>
            <pc:sldMk cId="0" sldId="379"/>
            <ac:spMk id="8" creationId="{F9435BE0-57C7-4AD6-9BF1-F39E25B574D4}"/>
          </ac:spMkLst>
        </pc:spChg>
      </pc:sldChg>
      <pc:sldChg chg="modSp">
        <pc:chgData name="phungphattrien0123456@gmail.com" userId="639bf380e7d8d746" providerId="LiveId" clId="{AC7332CD-E53F-7B4A-ABCF-BC67BCA6824F}" dt="2021-03-29T05:48:35.507" v="279" actId="2711"/>
        <pc:sldMkLst>
          <pc:docMk/>
          <pc:sldMk cId="0" sldId="380"/>
        </pc:sldMkLst>
        <pc:spChg chg="mod">
          <ac:chgData name="phungphattrien0123456@gmail.com" userId="639bf380e7d8d746" providerId="LiveId" clId="{AC7332CD-E53F-7B4A-ABCF-BC67BCA6824F}" dt="2021-03-29T05:48:19.351" v="270" actId="2711"/>
          <ac:spMkLst>
            <pc:docMk/>
            <pc:sldMk cId="0" sldId="380"/>
            <ac:spMk id="6" creationId="{62687066-F463-4298-BE74-157F47F19F29}"/>
          </ac:spMkLst>
        </pc:spChg>
        <pc:spChg chg="mod">
          <ac:chgData name="phungphattrien0123456@gmail.com" userId="639bf380e7d8d746" providerId="LiveId" clId="{AC7332CD-E53F-7B4A-ABCF-BC67BCA6824F}" dt="2021-03-29T05:48:21.637" v="271" actId="2711"/>
          <ac:spMkLst>
            <pc:docMk/>
            <pc:sldMk cId="0" sldId="380"/>
            <ac:spMk id="7" creationId="{CE5ED900-3BA5-4AD8-ABCF-63D0040A50E0}"/>
          </ac:spMkLst>
        </pc:spChg>
        <pc:spChg chg="mod">
          <ac:chgData name="phungphattrien0123456@gmail.com" userId="639bf380e7d8d746" providerId="LiveId" clId="{AC7332CD-E53F-7B4A-ABCF-BC67BCA6824F}" dt="2021-03-29T05:48:23.845" v="272" actId="2711"/>
          <ac:spMkLst>
            <pc:docMk/>
            <pc:sldMk cId="0" sldId="380"/>
            <ac:spMk id="8" creationId="{B434895E-86AB-4800-A417-6D271EDD19F9}"/>
          </ac:spMkLst>
        </pc:spChg>
        <pc:spChg chg="mod">
          <ac:chgData name="phungphattrien0123456@gmail.com" userId="639bf380e7d8d746" providerId="LiveId" clId="{AC7332CD-E53F-7B4A-ABCF-BC67BCA6824F}" dt="2021-03-29T05:48:26.016" v="273" actId="2711"/>
          <ac:spMkLst>
            <pc:docMk/>
            <pc:sldMk cId="0" sldId="380"/>
            <ac:spMk id="9" creationId="{11453E4E-E37F-4919-8902-AD68C46EF982}"/>
          </ac:spMkLst>
        </pc:spChg>
        <pc:spChg chg="mod">
          <ac:chgData name="phungphattrien0123456@gmail.com" userId="639bf380e7d8d746" providerId="LiveId" clId="{AC7332CD-E53F-7B4A-ABCF-BC67BCA6824F}" dt="2021-03-29T05:48:27.861" v="274" actId="2711"/>
          <ac:spMkLst>
            <pc:docMk/>
            <pc:sldMk cId="0" sldId="380"/>
            <ac:spMk id="10" creationId="{B957AE76-E49A-4B4A-8B84-7F587C576FC8}"/>
          </ac:spMkLst>
        </pc:spChg>
        <pc:spChg chg="mod">
          <ac:chgData name="phungphattrien0123456@gmail.com" userId="639bf380e7d8d746" providerId="LiveId" clId="{AC7332CD-E53F-7B4A-ABCF-BC67BCA6824F}" dt="2021-03-29T05:48:33.082" v="278" actId="2711"/>
          <ac:spMkLst>
            <pc:docMk/>
            <pc:sldMk cId="0" sldId="380"/>
            <ac:spMk id="12" creationId="{B4AB499C-6BA8-40A7-B210-5C7C4369B0FC}"/>
          </ac:spMkLst>
        </pc:spChg>
        <pc:spChg chg="mod">
          <ac:chgData name="phungphattrien0123456@gmail.com" userId="639bf380e7d8d746" providerId="LiveId" clId="{AC7332CD-E53F-7B4A-ABCF-BC67BCA6824F}" dt="2021-03-29T05:48:35.507" v="279" actId="2711"/>
          <ac:spMkLst>
            <pc:docMk/>
            <pc:sldMk cId="0" sldId="380"/>
            <ac:spMk id="13" creationId="{0A3E0620-A29D-43D1-BEB4-D34CEDE0962E}"/>
          </ac:spMkLst>
        </pc:spChg>
        <pc:spChg chg="mod">
          <ac:chgData name="phungphattrien0123456@gmail.com" userId="639bf380e7d8d746" providerId="LiveId" clId="{AC7332CD-E53F-7B4A-ABCF-BC67BCA6824F}" dt="2021-03-29T05:48:29.706" v="275" actId="2711"/>
          <ac:spMkLst>
            <pc:docMk/>
            <pc:sldMk cId="0" sldId="380"/>
            <ac:spMk id="45092" creationId="{4BC93439-0712-4528-959D-B1624B3464FE}"/>
          </ac:spMkLst>
        </pc:spChg>
      </pc:sldChg>
      <pc:sldChg chg="addSp modSp addAnim delAnim modAnim">
        <pc:chgData name="phungphattrien0123456@gmail.com" userId="639bf380e7d8d746" providerId="LiveId" clId="{AC7332CD-E53F-7B4A-ABCF-BC67BCA6824F}" dt="2021-03-29T05:50:34.177" v="289" actId="13822"/>
        <pc:sldMkLst>
          <pc:docMk/>
          <pc:sldMk cId="0" sldId="381"/>
        </pc:sldMkLst>
        <pc:spChg chg="add mod">
          <ac:chgData name="phungphattrien0123456@gmail.com" userId="639bf380e7d8d746" providerId="LiveId" clId="{AC7332CD-E53F-7B4A-ABCF-BC67BCA6824F}" dt="2021-03-29T05:50:34.177" v="289" actId="13822"/>
          <ac:spMkLst>
            <pc:docMk/>
            <pc:sldMk cId="0" sldId="381"/>
            <ac:spMk id="2" creationId="{8229B9AE-F26C-D040-9B9A-095F65362E75}"/>
          </ac:spMkLst>
        </pc:spChg>
      </pc:sldChg>
      <pc:sldChg chg="modSp addAnim delAnim">
        <pc:chgData name="phungphattrien0123456@gmail.com" userId="639bf380e7d8d746" providerId="LiveId" clId="{AC7332CD-E53F-7B4A-ABCF-BC67BCA6824F}" dt="2021-03-29T05:52:59.960" v="305" actId="27696"/>
        <pc:sldMkLst>
          <pc:docMk/>
          <pc:sldMk cId="0" sldId="382"/>
        </pc:sldMkLst>
        <pc:spChg chg="mod">
          <ac:chgData name="phungphattrien0123456@gmail.com" userId="639bf380e7d8d746" providerId="LiveId" clId="{AC7332CD-E53F-7B4A-ABCF-BC67BCA6824F}" dt="2021-03-29T05:45:27.080" v="219" actId="2711"/>
          <ac:spMkLst>
            <pc:docMk/>
            <pc:sldMk cId="0" sldId="382"/>
            <ac:spMk id="15" creationId="{80B060EB-022B-4390-9A2B-CF8D7E589DB7}"/>
          </ac:spMkLst>
        </pc:spChg>
        <pc:spChg chg="mod">
          <ac:chgData name="phungphattrien0123456@gmail.com" userId="639bf380e7d8d746" providerId="LiveId" clId="{AC7332CD-E53F-7B4A-ABCF-BC67BCA6824F}" dt="2021-03-29T05:45:24.437" v="218" actId="2711"/>
          <ac:spMkLst>
            <pc:docMk/>
            <pc:sldMk cId="0" sldId="382"/>
            <ac:spMk id="19" creationId="{ACC5BB4C-B322-4352-BAE0-6503C89CE407}"/>
          </ac:spMkLst>
        </pc:spChg>
        <pc:spChg chg="mod">
          <ac:chgData name="phungphattrien0123456@gmail.com" userId="639bf380e7d8d746" providerId="LiveId" clId="{AC7332CD-E53F-7B4A-ABCF-BC67BCA6824F}" dt="2021-03-29T05:45:13.250" v="214" actId="2711"/>
          <ac:spMkLst>
            <pc:docMk/>
            <pc:sldMk cId="0" sldId="382"/>
            <ac:spMk id="17413" creationId="{85F71D57-5A30-4A77-9322-45EDF26E68EF}"/>
          </ac:spMkLst>
        </pc:spChg>
        <pc:spChg chg="mod">
          <ac:chgData name="phungphattrien0123456@gmail.com" userId="639bf380e7d8d746" providerId="LiveId" clId="{AC7332CD-E53F-7B4A-ABCF-BC67BCA6824F}" dt="2021-03-29T05:45:09.483" v="213" actId="2711"/>
          <ac:spMkLst>
            <pc:docMk/>
            <pc:sldMk cId="0" sldId="382"/>
            <ac:spMk id="17414" creationId="{62F867C4-7A3B-4261-AC26-C9AC6731405A}"/>
          </ac:spMkLst>
        </pc:spChg>
        <pc:spChg chg="mod">
          <ac:chgData name="phungphattrien0123456@gmail.com" userId="639bf380e7d8d746" providerId="LiveId" clId="{AC7332CD-E53F-7B4A-ABCF-BC67BCA6824F}" dt="2021-03-29T05:45:15.716" v="215" actId="2711"/>
          <ac:spMkLst>
            <pc:docMk/>
            <pc:sldMk cId="0" sldId="382"/>
            <ac:spMk id="17415" creationId="{2443CE56-8E9C-4DCB-B524-50AD8BB53C2B}"/>
          </ac:spMkLst>
        </pc:spChg>
        <pc:spChg chg="mod">
          <ac:chgData name="phungphattrien0123456@gmail.com" userId="639bf380e7d8d746" providerId="LiveId" clId="{AC7332CD-E53F-7B4A-ABCF-BC67BCA6824F}" dt="2021-03-29T05:45:21.596" v="217" actId="2711"/>
          <ac:spMkLst>
            <pc:docMk/>
            <pc:sldMk cId="0" sldId="382"/>
            <ac:spMk id="17416" creationId="{52618171-074D-47F7-90B6-79626521EF0D}"/>
          </ac:spMkLst>
        </pc:spChg>
        <pc:spChg chg="mod">
          <ac:chgData name="phungphattrien0123456@gmail.com" userId="639bf380e7d8d746" providerId="LiveId" clId="{AC7332CD-E53F-7B4A-ABCF-BC67BCA6824F}" dt="2021-03-29T05:45:18.504" v="216" actId="2711"/>
          <ac:spMkLst>
            <pc:docMk/>
            <pc:sldMk cId="0" sldId="382"/>
            <ac:spMk id="17417" creationId="{74BB2E73-DB6B-4CA6-B997-35FDE5FD0294}"/>
          </ac:spMkLst>
        </pc:spChg>
      </pc:sldChg>
      <pc:sldChg chg="modSp">
        <pc:chgData name="phungphattrien0123456@gmail.com" userId="639bf380e7d8d746" providerId="LiveId" clId="{AC7332CD-E53F-7B4A-ABCF-BC67BCA6824F}" dt="2021-03-29T05:45:37.289" v="220" actId="2711"/>
        <pc:sldMkLst>
          <pc:docMk/>
          <pc:sldMk cId="0" sldId="383"/>
        </pc:sldMkLst>
        <pc:spChg chg="mod">
          <ac:chgData name="phungphattrien0123456@gmail.com" userId="639bf380e7d8d746" providerId="LiveId" clId="{AC7332CD-E53F-7B4A-ABCF-BC67BCA6824F}" dt="2021-03-29T05:45:37.289" v="220" actId="2711"/>
          <ac:spMkLst>
            <pc:docMk/>
            <pc:sldMk cId="0" sldId="383"/>
            <ac:spMk id="6" creationId="{E8820B18-FEC5-4686-A6C7-59DB8C2ED3D1}"/>
          </ac:spMkLst>
        </pc:spChg>
      </pc:sldChg>
      <pc:sldChg chg="modSp">
        <pc:chgData name="phungphattrien0123456@gmail.com" userId="639bf380e7d8d746" providerId="LiveId" clId="{AC7332CD-E53F-7B4A-ABCF-BC67BCA6824F}" dt="2021-03-29T05:45:45.003" v="222" actId="2711"/>
        <pc:sldMkLst>
          <pc:docMk/>
          <pc:sldMk cId="0" sldId="386"/>
        </pc:sldMkLst>
        <pc:spChg chg="mod">
          <ac:chgData name="phungphattrien0123456@gmail.com" userId="639bf380e7d8d746" providerId="LiveId" clId="{AC7332CD-E53F-7B4A-ABCF-BC67BCA6824F}" dt="2021-03-29T05:45:45.003" v="222" actId="2711"/>
          <ac:spMkLst>
            <pc:docMk/>
            <pc:sldMk cId="0" sldId="386"/>
            <ac:spMk id="3" creationId="{B8D813FE-3072-47D9-9EE6-EAB37C5F0575}"/>
          </ac:spMkLst>
        </pc:spChg>
      </pc:sldChg>
      <pc:sldChg chg="modSp addAnim">
        <pc:chgData name="phungphattrien0123456@gmail.com" userId="639bf380e7d8d746" providerId="LiveId" clId="{AC7332CD-E53F-7B4A-ABCF-BC67BCA6824F}" dt="2021-03-29T05:53:37.488" v="307" actId="27696"/>
        <pc:sldMkLst>
          <pc:docMk/>
          <pc:sldMk cId="0" sldId="389"/>
        </pc:sldMkLst>
        <pc:spChg chg="mod">
          <ac:chgData name="phungphattrien0123456@gmail.com" userId="639bf380e7d8d746" providerId="LiveId" clId="{AC7332CD-E53F-7B4A-ABCF-BC67BCA6824F}" dt="2021-03-29T05:46:06.403" v="228" actId="2711"/>
          <ac:spMkLst>
            <pc:docMk/>
            <pc:sldMk cId="0" sldId="389"/>
            <ac:spMk id="15" creationId="{04D40754-57A1-4704-AC78-FAA20E53C785}"/>
          </ac:spMkLst>
        </pc:spChg>
        <pc:spChg chg="mod">
          <ac:chgData name="phungphattrien0123456@gmail.com" userId="639bf380e7d8d746" providerId="LiveId" clId="{AC7332CD-E53F-7B4A-ABCF-BC67BCA6824F}" dt="2021-03-29T05:46:03.400" v="227" actId="2711"/>
          <ac:spMkLst>
            <pc:docMk/>
            <pc:sldMk cId="0" sldId="389"/>
            <ac:spMk id="19" creationId="{BA6C5EAC-8D12-4D24-A5A6-34BEC1B1292A}"/>
          </ac:spMkLst>
        </pc:spChg>
        <pc:spChg chg="mod">
          <ac:chgData name="phungphattrien0123456@gmail.com" userId="639bf380e7d8d746" providerId="LiveId" clId="{AC7332CD-E53F-7B4A-ABCF-BC67BCA6824F}" dt="2021-03-29T05:46:00.659" v="226" actId="2711"/>
          <ac:spMkLst>
            <pc:docMk/>
            <pc:sldMk cId="0" sldId="389"/>
            <ac:spMk id="23557" creationId="{AA8D81EA-5B7E-41C1-879E-80E451151B71}"/>
          </ac:spMkLst>
        </pc:spChg>
        <pc:spChg chg="mod">
          <ac:chgData name="phungphattrien0123456@gmail.com" userId="639bf380e7d8d746" providerId="LiveId" clId="{AC7332CD-E53F-7B4A-ABCF-BC67BCA6824F}" dt="2021-03-29T05:45:57.409" v="225" actId="2711"/>
          <ac:spMkLst>
            <pc:docMk/>
            <pc:sldMk cId="0" sldId="389"/>
            <ac:spMk id="23558" creationId="{160003CC-BD34-4B55-AD04-E5A0F123417E}"/>
          </ac:spMkLst>
        </pc:spChg>
      </pc:sldChg>
      <pc:sldChg chg="modSp">
        <pc:chgData name="phungphattrien0123456@gmail.com" userId="639bf380e7d8d746" providerId="LiveId" clId="{AC7332CD-E53F-7B4A-ABCF-BC67BCA6824F}" dt="2021-03-29T05:46:37.225" v="238" actId="2711"/>
        <pc:sldMkLst>
          <pc:docMk/>
          <pc:sldMk cId="0" sldId="390"/>
        </pc:sldMkLst>
        <pc:spChg chg="mod">
          <ac:chgData name="phungphattrien0123456@gmail.com" userId="639bf380e7d8d746" providerId="LiveId" clId="{AC7332CD-E53F-7B4A-ABCF-BC67BCA6824F}" dt="2021-03-29T05:46:29.806" v="235" actId="2711"/>
          <ac:spMkLst>
            <pc:docMk/>
            <pc:sldMk cId="0" sldId="390"/>
            <ac:spMk id="19" creationId="{9C92D7A0-A928-4B7F-AD26-295893A10816}"/>
          </ac:spMkLst>
        </pc:spChg>
        <pc:spChg chg="mod">
          <ac:chgData name="phungphattrien0123456@gmail.com" userId="639bf380e7d8d746" providerId="LiveId" clId="{AC7332CD-E53F-7B4A-ABCF-BC67BCA6824F}" dt="2021-03-29T05:46:27.427" v="234" actId="2711"/>
          <ac:spMkLst>
            <pc:docMk/>
            <pc:sldMk cId="0" sldId="390"/>
            <ac:spMk id="27658" creationId="{B0B4DE63-FCFF-43BF-9E77-BBD42CEBFCC1}"/>
          </ac:spMkLst>
        </pc:spChg>
        <pc:spChg chg="mod">
          <ac:chgData name="phungphattrien0123456@gmail.com" userId="639bf380e7d8d746" providerId="LiveId" clId="{AC7332CD-E53F-7B4A-ABCF-BC67BCA6824F}" dt="2021-03-29T05:46:32.342" v="236" actId="2711"/>
          <ac:spMkLst>
            <pc:docMk/>
            <pc:sldMk cId="0" sldId="390"/>
            <ac:spMk id="27659" creationId="{2FA78C5F-AED6-4758-B5A1-2E2C312AFF3D}"/>
          </ac:spMkLst>
        </pc:spChg>
        <pc:spChg chg="mod">
          <ac:chgData name="phungphattrien0123456@gmail.com" userId="639bf380e7d8d746" providerId="LiveId" clId="{AC7332CD-E53F-7B4A-ABCF-BC67BCA6824F}" dt="2021-03-29T05:46:34.801" v="237" actId="2711"/>
          <ac:spMkLst>
            <pc:docMk/>
            <pc:sldMk cId="0" sldId="390"/>
            <ac:spMk id="27660" creationId="{BAC107BA-F2D9-4195-95E3-08B18353E361}"/>
          </ac:spMkLst>
        </pc:spChg>
        <pc:spChg chg="mod">
          <ac:chgData name="phungphattrien0123456@gmail.com" userId="639bf380e7d8d746" providerId="LiveId" clId="{AC7332CD-E53F-7B4A-ABCF-BC67BCA6824F}" dt="2021-03-29T05:46:37.225" v="238" actId="2711"/>
          <ac:spMkLst>
            <pc:docMk/>
            <pc:sldMk cId="0" sldId="390"/>
            <ac:spMk id="27662" creationId="{9AE097F6-5015-4B19-B12B-7829EFB045A6}"/>
          </ac:spMkLst>
        </pc:spChg>
      </pc:sldChg>
      <pc:sldChg chg="modSp">
        <pc:chgData name="phungphattrien0123456@gmail.com" userId="639bf380e7d8d746" providerId="LiveId" clId="{AC7332CD-E53F-7B4A-ABCF-BC67BCA6824F}" dt="2021-03-29T05:46:57.865" v="246" actId="2711"/>
        <pc:sldMkLst>
          <pc:docMk/>
          <pc:sldMk cId="0" sldId="391"/>
        </pc:sldMkLst>
        <pc:spChg chg="mod">
          <ac:chgData name="phungphattrien0123456@gmail.com" userId="639bf380e7d8d746" providerId="LiveId" clId="{AC7332CD-E53F-7B4A-ABCF-BC67BCA6824F}" dt="2021-03-29T05:46:57.865" v="246" actId="2711"/>
          <ac:spMkLst>
            <pc:docMk/>
            <pc:sldMk cId="0" sldId="391"/>
            <ac:spMk id="19" creationId="{9598F932-067C-440C-9402-F93AEE27D5EA}"/>
          </ac:spMkLst>
        </pc:spChg>
        <pc:spChg chg="mod">
          <ac:chgData name="phungphattrien0123456@gmail.com" userId="639bf380e7d8d746" providerId="LiveId" clId="{AC7332CD-E53F-7B4A-ABCF-BC67BCA6824F}" dt="2021-03-29T05:46:46.147" v="241" actId="2711"/>
          <ac:spMkLst>
            <pc:docMk/>
            <pc:sldMk cId="0" sldId="391"/>
            <ac:spMk id="29704" creationId="{4D2E4902-5C9A-41D4-B145-526BCA76C1B0}"/>
          </ac:spMkLst>
        </pc:spChg>
        <pc:spChg chg="mod">
          <ac:chgData name="phungphattrien0123456@gmail.com" userId="639bf380e7d8d746" providerId="LiveId" clId="{AC7332CD-E53F-7B4A-ABCF-BC67BCA6824F}" dt="2021-03-29T05:46:44.042" v="240" actId="2711"/>
          <ac:spMkLst>
            <pc:docMk/>
            <pc:sldMk cId="0" sldId="391"/>
            <ac:spMk id="29705" creationId="{1412E901-A894-478B-AA9B-EB2F88248B70}"/>
          </ac:spMkLst>
        </pc:spChg>
        <pc:spChg chg="mod">
          <ac:chgData name="phungphattrien0123456@gmail.com" userId="639bf380e7d8d746" providerId="LiveId" clId="{AC7332CD-E53F-7B4A-ABCF-BC67BCA6824F}" dt="2021-03-29T05:46:48.414" v="242" actId="2711"/>
          <ac:spMkLst>
            <pc:docMk/>
            <pc:sldMk cId="0" sldId="391"/>
            <ac:spMk id="29706" creationId="{017379D4-95AB-47EF-B92F-74606504B1B0}"/>
          </ac:spMkLst>
        </pc:spChg>
        <pc:spChg chg="mod">
          <ac:chgData name="phungphattrien0123456@gmail.com" userId="639bf380e7d8d746" providerId="LiveId" clId="{AC7332CD-E53F-7B4A-ABCF-BC67BCA6824F}" dt="2021-03-29T05:46:50.596" v="243" actId="2711"/>
          <ac:spMkLst>
            <pc:docMk/>
            <pc:sldMk cId="0" sldId="391"/>
            <ac:spMk id="29707" creationId="{7EFD178C-2FB6-4F52-A4D7-47D2E83699FF}"/>
          </ac:spMkLst>
        </pc:spChg>
        <pc:spChg chg="mod">
          <ac:chgData name="phungphattrien0123456@gmail.com" userId="639bf380e7d8d746" providerId="LiveId" clId="{AC7332CD-E53F-7B4A-ABCF-BC67BCA6824F}" dt="2021-03-29T05:46:53.418" v="244" actId="2711"/>
          <ac:spMkLst>
            <pc:docMk/>
            <pc:sldMk cId="0" sldId="391"/>
            <ac:spMk id="29708" creationId="{1EE64D79-8280-4FDC-A3A4-25153FA82E27}"/>
          </ac:spMkLst>
        </pc:spChg>
        <pc:spChg chg="mod">
          <ac:chgData name="phungphattrien0123456@gmail.com" userId="639bf380e7d8d746" providerId="LiveId" clId="{AC7332CD-E53F-7B4A-ABCF-BC67BCA6824F}" dt="2021-03-29T05:46:55.403" v="245" actId="2711"/>
          <ac:spMkLst>
            <pc:docMk/>
            <pc:sldMk cId="0" sldId="391"/>
            <ac:spMk id="29709" creationId="{356AB8A7-B239-4DDD-BFB0-7A015D463B53}"/>
          </ac:spMkLst>
        </pc:spChg>
      </pc:sldChg>
      <pc:sldChg chg="modSp">
        <pc:chgData name="phungphattrien0123456@gmail.com" userId="639bf380e7d8d746" providerId="LiveId" clId="{AC7332CD-E53F-7B4A-ABCF-BC67BCA6824F}" dt="2021-03-29T05:46:40.836" v="239" actId="2711"/>
        <pc:sldMkLst>
          <pc:docMk/>
          <pc:sldMk cId="0" sldId="392"/>
        </pc:sldMkLst>
        <pc:spChg chg="mod">
          <ac:chgData name="phungphattrien0123456@gmail.com" userId="639bf380e7d8d746" providerId="LiveId" clId="{AC7332CD-E53F-7B4A-ABCF-BC67BCA6824F}" dt="2021-03-29T05:46:40.836" v="239" actId="2711"/>
          <ac:spMkLst>
            <pc:docMk/>
            <pc:sldMk cId="0" sldId="392"/>
            <ac:spMk id="3" creationId="{5EA9F433-54EC-4C77-83C5-2CD533DD755F}"/>
          </ac:spMkLst>
        </pc:spChg>
      </pc:sldChg>
      <pc:sldChg chg="modSp">
        <pc:chgData name="phungphattrien0123456@gmail.com" userId="639bf380e7d8d746" providerId="LiveId" clId="{AC7332CD-E53F-7B4A-ABCF-BC67BCA6824F}" dt="2021-03-29T05:47:47.464" v="261" actId="2711"/>
        <pc:sldMkLst>
          <pc:docMk/>
          <pc:sldMk cId="0" sldId="393"/>
        </pc:sldMkLst>
        <pc:spChg chg="mod">
          <ac:chgData name="phungphattrien0123456@gmail.com" userId="639bf380e7d8d746" providerId="LiveId" clId="{AC7332CD-E53F-7B4A-ABCF-BC67BCA6824F}" dt="2021-03-29T05:47:47.464" v="261" actId="2711"/>
          <ac:spMkLst>
            <pc:docMk/>
            <pc:sldMk cId="0" sldId="393"/>
            <ac:spMk id="10" creationId="{8F31686C-A239-4BE6-9E98-28C9E7A8F586}"/>
          </ac:spMkLst>
        </pc:spChg>
        <pc:spChg chg="mod">
          <ac:chgData name="phungphattrien0123456@gmail.com" userId="639bf380e7d8d746" providerId="LiveId" clId="{AC7332CD-E53F-7B4A-ABCF-BC67BCA6824F}" dt="2021-03-29T05:47:44.791" v="260" actId="2711"/>
          <ac:spMkLst>
            <pc:docMk/>
            <pc:sldMk cId="0" sldId="393"/>
            <ac:spMk id="36867" creationId="{C89BB667-C82B-49F1-B0B7-76A505EADEE2}"/>
          </ac:spMkLst>
        </pc:spChg>
        <pc:spChg chg="mod">
          <ac:chgData name="phungphattrien0123456@gmail.com" userId="639bf380e7d8d746" providerId="LiveId" clId="{AC7332CD-E53F-7B4A-ABCF-BC67BCA6824F}" dt="2021-03-29T05:47:41.526" v="259" actId="2711"/>
          <ac:spMkLst>
            <pc:docMk/>
            <pc:sldMk cId="0" sldId="393"/>
            <ac:spMk id="36869" creationId="{B980E413-6901-4128-BFA7-C0BDE1178685}"/>
          </ac:spMkLst>
        </pc:spChg>
        <pc:spChg chg="mod">
          <ac:chgData name="phungphattrien0123456@gmail.com" userId="639bf380e7d8d746" providerId="LiveId" clId="{AC7332CD-E53F-7B4A-ABCF-BC67BCA6824F}" dt="2021-03-29T05:47:38.819" v="258" actId="2711"/>
          <ac:spMkLst>
            <pc:docMk/>
            <pc:sldMk cId="0" sldId="393"/>
            <ac:spMk id="36870" creationId="{D44B5838-1901-44EC-B073-9F62FAF96355}"/>
          </ac:spMkLst>
        </pc:spChg>
      </pc:sldChg>
      <pc:sldChg chg="modSp">
        <pc:chgData name="phungphattrien0123456@gmail.com" userId="639bf380e7d8d746" providerId="LiveId" clId="{AC7332CD-E53F-7B4A-ABCF-BC67BCA6824F}" dt="2021-03-29T05:47:54.351" v="264" actId="1076"/>
        <pc:sldMkLst>
          <pc:docMk/>
          <pc:sldMk cId="0" sldId="394"/>
        </pc:sldMkLst>
        <pc:picChg chg="mod">
          <ac:chgData name="phungphattrien0123456@gmail.com" userId="639bf380e7d8d746" providerId="LiveId" clId="{AC7332CD-E53F-7B4A-ABCF-BC67BCA6824F}" dt="2021-03-29T05:47:54.351" v="264" actId="1076"/>
          <ac:picMkLst>
            <pc:docMk/>
            <pc:sldMk cId="0" sldId="394"/>
            <ac:picMk id="2" creationId="{19BE8165-ACD2-4494-94B5-ABCBADAE4F9E}"/>
          </ac:picMkLst>
        </pc:picChg>
      </pc:sldChg>
      <pc:sldChg chg="modSp">
        <pc:chgData name="phungphattrien0123456@gmail.com" userId="639bf380e7d8d746" providerId="LiveId" clId="{AC7332CD-E53F-7B4A-ABCF-BC67BCA6824F}" dt="2021-03-29T05:48:13.923" v="269" actId="2711"/>
        <pc:sldMkLst>
          <pc:docMk/>
          <pc:sldMk cId="0" sldId="395"/>
        </pc:sldMkLst>
        <pc:spChg chg="mod">
          <ac:chgData name="phungphattrien0123456@gmail.com" userId="639bf380e7d8d746" providerId="LiveId" clId="{AC7332CD-E53F-7B4A-ABCF-BC67BCA6824F}" dt="2021-03-29T05:48:13.923" v="269" actId="2711"/>
          <ac:spMkLst>
            <pc:docMk/>
            <pc:sldMk cId="0" sldId="395"/>
            <ac:spMk id="44035" creationId="{148C2ACB-FE47-4260-8FCF-07DFBBEE99DF}"/>
          </ac:spMkLst>
        </pc:spChg>
      </pc:sldChg>
    </pc:docChg>
  </pc:docChgLst>
  <pc:docChgLst>
    <pc:chgData name="phungphattrien0123456@gmail.com" userId="639bf380e7d8d746" providerId="LiveId" clId="{FBFAD79D-1CFD-2F40-8C7C-DA1FF921F55F}"/>
    <pc:docChg chg="undo custSel modSld">
      <pc:chgData name="phungphattrien0123456@gmail.com" userId="639bf380e7d8d746" providerId="LiveId" clId="{FBFAD79D-1CFD-2F40-8C7C-DA1FF921F55F}" dt="2022-01-29T13:06:15.534" v="61" actId="20577"/>
      <pc:docMkLst>
        <pc:docMk/>
      </pc:docMkLst>
      <pc:sldChg chg="addSp delSp">
        <pc:chgData name="phungphattrien0123456@gmail.com" userId="639bf380e7d8d746" providerId="LiveId" clId="{FBFAD79D-1CFD-2F40-8C7C-DA1FF921F55F}" dt="2022-01-29T13:00:46.509" v="10" actId="22"/>
        <pc:sldMkLst>
          <pc:docMk/>
          <pc:sldMk cId="0" sldId="258"/>
        </pc:sldMkLst>
        <pc:spChg chg="add">
          <ac:chgData name="phungphattrien0123456@gmail.com" userId="639bf380e7d8d746" providerId="LiveId" clId="{FBFAD79D-1CFD-2F40-8C7C-DA1FF921F55F}" dt="2022-01-29T13:00:46.509" v="10" actId="22"/>
          <ac:spMkLst>
            <pc:docMk/>
            <pc:sldMk cId="0" sldId="258"/>
            <ac:spMk id="2" creationId="{EAEDFB83-4FDC-434A-A1A2-5B97A3A07A4A}"/>
          </ac:spMkLst>
        </pc:spChg>
        <pc:spChg chg="del">
          <ac:chgData name="phungphattrien0123456@gmail.com" userId="639bf380e7d8d746" providerId="LiveId" clId="{FBFAD79D-1CFD-2F40-8C7C-DA1FF921F55F}" dt="2022-01-29T13:00:37.186" v="8" actId="478"/>
          <ac:spMkLst>
            <pc:docMk/>
            <pc:sldMk cId="0" sldId="258"/>
            <ac:spMk id="3074" creationId="{CE24F166-643D-4FC5-8408-872555189675}"/>
          </ac:spMkLst>
        </pc:spChg>
        <pc:spChg chg="del">
          <ac:chgData name="phungphattrien0123456@gmail.com" userId="639bf380e7d8d746" providerId="LiveId" clId="{FBFAD79D-1CFD-2F40-8C7C-DA1FF921F55F}" dt="2022-01-29T13:00:38.749" v="9" actId="478"/>
          <ac:spMkLst>
            <pc:docMk/>
            <pc:sldMk cId="0" sldId="258"/>
            <ac:spMk id="3085" creationId="{D3F834E1-132F-4862-8A30-84ECE8E330AC}"/>
          </ac:spMkLst>
        </pc:spChg>
      </pc:sldChg>
      <pc:sldChg chg="modSp">
        <pc:chgData name="phungphattrien0123456@gmail.com" userId="639bf380e7d8d746" providerId="LiveId" clId="{FBFAD79D-1CFD-2F40-8C7C-DA1FF921F55F}" dt="2022-01-29T13:00:11.278" v="7" actId="1076"/>
        <pc:sldMkLst>
          <pc:docMk/>
          <pc:sldMk cId="0" sldId="259"/>
        </pc:sldMkLst>
        <pc:spChg chg="mod">
          <ac:chgData name="phungphattrien0123456@gmail.com" userId="639bf380e7d8d746" providerId="LiveId" clId="{FBFAD79D-1CFD-2F40-8C7C-DA1FF921F55F}" dt="2022-01-29T12:59:51.783" v="3" actId="1076"/>
          <ac:spMkLst>
            <pc:docMk/>
            <pc:sldMk cId="0" sldId="259"/>
            <ac:spMk id="14342" creationId="{BF33E275-50EA-4826-B2DA-7F47B628D39D}"/>
          </ac:spMkLst>
        </pc:spChg>
        <pc:spChg chg="mod">
          <ac:chgData name="phungphattrien0123456@gmail.com" userId="639bf380e7d8d746" providerId="LiveId" clId="{FBFAD79D-1CFD-2F40-8C7C-DA1FF921F55F}" dt="2022-01-29T13:00:11.278" v="7" actId="1076"/>
          <ac:spMkLst>
            <pc:docMk/>
            <pc:sldMk cId="0" sldId="259"/>
            <ac:spMk id="14343" creationId="{9CF517BD-BE0D-4309-90EE-E34C729D4D0A}"/>
          </ac:spMkLst>
        </pc:spChg>
      </pc:sldChg>
      <pc:sldChg chg="addSp delSp">
        <pc:chgData name="phungphattrien0123456@gmail.com" userId="639bf380e7d8d746" providerId="LiveId" clId="{FBFAD79D-1CFD-2F40-8C7C-DA1FF921F55F}" dt="2022-01-29T13:00:56.698" v="13" actId="22"/>
        <pc:sldMkLst>
          <pc:docMk/>
          <pc:sldMk cId="0" sldId="303"/>
        </pc:sldMkLst>
        <pc:spChg chg="add">
          <ac:chgData name="phungphattrien0123456@gmail.com" userId="639bf380e7d8d746" providerId="LiveId" clId="{FBFAD79D-1CFD-2F40-8C7C-DA1FF921F55F}" dt="2022-01-29T13:00:56.698" v="13" actId="22"/>
          <ac:spMkLst>
            <pc:docMk/>
            <pc:sldMk cId="0" sldId="303"/>
            <ac:spMk id="2" creationId="{9A7007F3-0B59-D640-8682-02A2B41670AA}"/>
          </ac:spMkLst>
        </pc:spChg>
        <pc:spChg chg="del">
          <ac:chgData name="phungphattrien0123456@gmail.com" userId="639bf380e7d8d746" providerId="LiveId" clId="{FBFAD79D-1CFD-2F40-8C7C-DA1FF921F55F}" dt="2022-01-29T13:00:54.251" v="11" actId="478"/>
          <ac:spMkLst>
            <pc:docMk/>
            <pc:sldMk cId="0" sldId="303"/>
            <ac:spMk id="7" creationId="{0863DDCD-4179-47E1-AA0F-7C83285F6B68}"/>
          </ac:spMkLst>
        </pc:spChg>
        <pc:spChg chg="del">
          <ac:chgData name="phungphattrien0123456@gmail.com" userId="639bf380e7d8d746" providerId="LiveId" clId="{FBFAD79D-1CFD-2F40-8C7C-DA1FF921F55F}" dt="2022-01-29T13:00:55.548" v="12" actId="478"/>
          <ac:spMkLst>
            <pc:docMk/>
            <pc:sldMk cId="0" sldId="303"/>
            <ac:spMk id="9" creationId="{B5F4594A-1C2C-4876-B876-1EC408FDF927}"/>
          </ac:spMkLst>
        </pc:spChg>
      </pc:sldChg>
      <pc:sldChg chg="addAnim">
        <pc:chgData name="phungphattrien0123456@gmail.com" userId="639bf380e7d8d746" providerId="LiveId" clId="{FBFAD79D-1CFD-2F40-8C7C-DA1FF921F55F}" dt="2022-01-29T12:59:10.205" v="0" actId="27696"/>
        <pc:sldMkLst>
          <pc:docMk/>
          <pc:sldMk cId="0" sldId="307"/>
        </pc:sldMkLst>
      </pc:sldChg>
      <pc:sldChg chg="modSp addAnim modAnim">
        <pc:chgData name="phungphattrien0123456@gmail.com" userId="639bf380e7d8d746" providerId="LiveId" clId="{FBFAD79D-1CFD-2F40-8C7C-DA1FF921F55F}" dt="2022-01-29T13:04:16.955" v="42" actId="113"/>
        <pc:sldMkLst>
          <pc:docMk/>
          <pc:sldMk cId="0" sldId="332"/>
        </pc:sldMkLst>
        <pc:spChg chg="mod">
          <ac:chgData name="phungphattrien0123456@gmail.com" userId="639bf380e7d8d746" providerId="LiveId" clId="{FBFAD79D-1CFD-2F40-8C7C-DA1FF921F55F}" dt="2022-01-29T13:04:16.955" v="42" actId="113"/>
          <ac:spMkLst>
            <pc:docMk/>
            <pc:sldMk cId="0" sldId="332"/>
            <ac:spMk id="25609" creationId="{1537E3A0-05AC-4460-99D7-422815CC8AA8}"/>
          </ac:spMkLst>
        </pc:spChg>
      </pc:sldChg>
      <pc:sldChg chg="addAnim modAnim">
        <pc:chgData name="phungphattrien0123456@gmail.com" userId="639bf380e7d8d746" providerId="LiveId" clId="{FBFAD79D-1CFD-2F40-8C7C-DA1FF921F55F}" dt="2022-01-29T13:03:56.492" v="37" actId="27696"/>
        <pc:sldMkLst>
          <pc:docMk/>
          <pc:sldMk cId="0" sldId="341"/>
        </pc:sldMkLst>
      </pc:sldChg>
      <pc:sldChg chg="delAnim">
        <pc:chgData name="phungphattrien0123456@gmail.com" userId="639bf380e7d8d746" providerId="LiveId" clId="{FBFAD79D-1CFD-2F40-8C7C-DA1FF921F55F}" dt="2022-01-29T12:59:31.554" v="2" actId="27704"/>
        <pc:sldMkLst>
          <pc:docMk/>
          <pc:sldMk cId="0" sldId="379"/>
        </pc:sldMkLst>
      </pc:sldChg>
      <pc:sldChg chg="addAnim delAnim">
        <pc:chgData name="phungphattrien0123456@gmail.com" userId="639bf380e7d8d746" providerId="LiveId" clId="{FBFAD79D-1CFD-2F40-8C7C-DA1FF921F55F}" dt="2022-01-29T13:05:47.646" v="49" actId="27696"/>
        <pc:sldMkLst>
          <pc:docMk/>
          <pc:sldMk cId="0" sldId="380"/>
        </pc:sldMkLst>
      </pc:sldChg>
      <pc:sldChg chg="modSp addAnim modAnim">
        <pc:chgData name="phungphattrien0123456@gmail.com" userId="639bf380e7d8d746" providerId="LiveId" clId="{FBFAD79D-1CFD-2F40-8C7C-DA1FF921F55F}" dt="2022-01-29T13:04:13.672" v="41" actId="113"/>
        <pc:sldMkLst>
          <pc:docMk/>
          <pc:sldMk cId="0" sldId="390"/>
        </pc:sldMkLst>
        <pc:spChg chg="mod">
          <ac:chgData name="phungphattrien0123456@gmail.com" userId="639bf380e7d8d746" providerId="LiveId" clId="{FBFAD79D-1CFD-2F40-8C7C-DA1FF921F55F}" dt="2022-01-29T13:04:13.672" v="41" actId="113"/>
          <ac:spMkLst>
            <pc:docMk/>
            <pc:sldMk cId="0" sldId="390"/>
            <ac:spMk id="27658" creationId="{B0B4DE63-FCFF-43BF-9E77-BBD42CEBFCC1}"/>
          </ac:spMkLst>
        </pc:spChg>
        <pc:spChg chg="mod">
          <ac:chgData name="phungphattrien0123456@gmail.com" userId="639bf380e7d8d746" providerId="LiveId" clId="{FBFAD79D-1CFD-2F40-8C7C-DA1FF921F55F}" dt="2022-01-29T13:04:11.897" v="40" actId="113"/>
          <ac:spMkLst>
            <pc:docMk/>
            <pc:sldMk cId="0" sldId="390"/>
            <ac:spMk id="27661" creationId="{378389B8-4C40-4B36-9D9F-3BE6BF463C07}"/>
          </ac:spMkLst>
        </pc:spChg>
      </pc:sldChg>
      <pc:sldChg chg="modSp addAnim">
        <pc:chgData name="phungphattrien0123456@gmail.com" userId="639bf380e7d8d746" providerId="LiveId" clId="{FBFAD79D-1CFD-2F40-8C7C-DA1FF921F55F}" dt="2022-01-29T13:04:05.786" v="39" actId="113"/>
        <pc:sldMkLst>
          <pc:docMk/>
          <pc:sldMk cId="0" sldId="391"/>
        </pc:sldMkLst>
        <pc:spChg chg="mod">
          <ac:chgData name="phungphattrien0123456@gmail.com" userId="639bf380e7d8d746" providerId="LiveId" clId="{FBFAD79D-1CFD-2F40-8C7C-DA1FF921F55F}" dt="2022-01-29T13:04:05.786" v="39" actId="113"/>
          <ac:spMkLst>
            <pc:docMk/>
            <pc:sldMk cId="0" sldId="391"/>
            <ac:spMk id="29704" creationId="{4D2E4902-5C9A-41D4-B145-526BCA76C1B0}"/>
          </ac:spMkLst>
        </pc:spChg>
        <pc:spChg chg="mod">
          <ac:chgData name="phungphattrien0123456@gmail.com" userId="639bf380e7d8d746" providerId="LiveId" clId="{FBFAD79D-1CFD-2F40-8C7C-DA1FF921F55F}" dt="2022-01-29T13:04:03.690" v="38" actId="113"/>
          <ac:spMkLst>
            <pc:docMk/>
            <pc:sldMk cId="0" sldId="391"/>
            <ac:spMk id="29707" creationId="{7EFD178C-2FB6-4F52-A4D7-47D2E83699FF}"/>
          </ac:spMkLst>
        </pc:spChg>
      </pc:sldChg>
      <pc:sldChg chg="addAnim modAnim">
        <pc:chgData name="phungphattrien0123456@gmail.com" userId="639bf380e7d8d746" providerId="LiveId" clId="{FBFAD79D-1CFD-2F40-8C7C-DA1FF921F55F}" dt="2022-01-29T13:04:53.365" v="44" actId="27701"/>
        <pc:sldMkLst>
          <pc:docMk/>
          <pc:sldMk cId="0" sldId="393"/>
        </pc:sldMkLst>
      </pc:sldChg>
      <pc:sldChg chg="modSp">
        <pc:chgData name="phungphattrien0123456@gmail.com" userId="639bf380e7d8d746" providerId="LiveId" clId="{FBFAD79D-1CFD-2F40-8C7C-DA1FF921F55F}" dt="2022-01-29T13:06:15.534" v="61" actId="20577"/>
        <pc:sldMkLst>
          <pc:docMk/>
          <pc:sldMk cId="0" sldId="396"/>
        </pc:sldMkLst>
        <pc:spChg chg="mod">
          <ac:chgData name="phungphattrien0123456@gmail.com" userId="639bf380e7d8d746" providerId="LiveId" clId="{FBFAD79D-1CFD-2F40-8C7C-DA1FF921F55F}" dt="2022-01-29T13:06:15.534" v="61" actId="20577"/>
          <ac:spMkLst>
            <pc:docMk/>
            <pc:sldMk cId="0" sldId="396"/>
            <ac:spMk id="6" creationId="{2D3FA74E-4556-416B-BE93-95C354979045}"/>
          </ac:spMkLst>
        </pc:spChg>
      </pc:sldChg>
      <pc:sldChg chg="modSp">
        <pc:chgData name="phungphattrien0123456@gmail.com" userId="639bf380e7d8d746" providerId="LiveId" clId="{FBFAD79D-1CFD-2F40-8C7C-DA1FF921F55F}" dt="2022-01-29T13:06:11.711" v="57" actId="20577"/>
        <pc:sldMkLst>
          <pc:docMk/>
          <pc:sldMk cId="0" sldId="397"/>
        </pc:sldMkLst>
        <pc:spChg chg="mod">
          <ac:chgData name="phungphattrien0123456@gmail.com" userId="639bf380e7d8d746" providerId="LiveId" clId="{FBFAD79D-1CFD-2F40-8C7C-DA1FF921F55F}" dt="2022-01-29T13:06:11.711" v="57" actId="20577"/>
          <ac:spMkLst>
            <pc:docMk/>
            <pc:sldMk cId="0" sldId="397"/>
            <ac:spMk id="6" creationId="{2FC56F6A-6E3A-4C73-826D-FFE13680DC29}"/>
          </ac:spMkLst>
        </pc:spChg>
      </pc:sldChg>
      <pc:sldChg chg="modSp">
        <pc:chgData name="phungphattrien0123456@gmail.com" userId="639bf380e7d8d746" providerId="LiveId" clId="{FBFAD79D-1CFD-2F40-8C7C-DA1FF921F55F}" dt="2022-01-29T13:03:15.163" v="29" actId="20577"/>
        <pc:sldMkLst>
          <pc:docMk/>
          <pc:sldMk cId="0" sldId="398"/>
        </pc:sldMkLst>
        <pc:spChg chg="mod">
          <ac:chgData name="phungphattrien0123456@gmail.com" userId="639bf380e7d8d746" providerId="LiveId" clId="{FBFAD79D-1CFD-2F40-8C7C-DA1FF921F55F}" dt="2022-01-29T13:03:15.163" v="29" actId="20577"/>
          <ac:spMkLst>
            <pc:docMk/>
            <pc:sldMk cId="0" sldId="398"/>
            <ac:spMk id="6" creationId="{50526BCD-1392-433B-8E37-5FC1E8B03444}"/>
          </ac:spMkLst>
        </pc:spChg>
      </pc:sldChg>
      <pc:sldChg chg="modSp">
        <pc:chgData name="phungphattrien0123456@gmail.com" userId="639bf380e7d8d746" providerId="LiveId" clId="{FBFAD79D-1CFD-2F40-8C7C-DA1FF921F55F}" dt="2022-01-29T13:06:05.920" v="53" actId="20577"/>
        <pc:sldMkLst>
          <pc:docMk/>
          <pc:sldMk cId="0" sldId="399"/>
        </pc:sldMkLst>
        <pc:spChg chg="mod">
          <ac:chgData name="phungphattrien0123456@gmail.com" userId="639bf380e7d8d746" providerId="LiveId" clId="{FBFAD79D-1CFD-2F40-8C7C-DA1FF921F55F}" dt="2022-01-29T13:06:05.920" v="53" actId="20577"/>
          <ac:spMkLst>
            <pc:docMk/>
            <pc:sldMk cId="0" sldId="399"/>
            <ac:spMk id="6" creationId="{3A83B7D7-ED61-40C2-A235-5AF1C9AAB9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 xmlns:a16="http://schemas.microsoft.com/office/drawing/2014/main" id="{1C382445-A01A-4B9D-9EDB-7B3807AFA38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9219" name="Rectangle 3">
            <a:extLst>
              <a:ext uri="{FF2B5EF4-FFF2-40B4-BE49-F238E27FC236}">
                <a16:creationId xmlns="" xmlns:a16="http://schemas.microsoft.com/office/drawing/2014/main" id="{8520F0C0-49C7-4034-AB09-FD5D8C0745A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a:extLst>
              <a:ext uri="{FF2B5EF4-FFF2-40B4-BE49-F238E27FC236}">
                <a16:creationId xmlns="" xmlns:a16="http://schemas.microsoft.com/office/drawing/2014/main" id="{10FA7B0E-10C3-4C05-97F8-9384EEFBF23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 xmlns:a16="http://schemas.microsoft.com/office/drawing/2014/main" id="{32C90055-D930-4957-BA75-4C583A041E2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222" name="Rectangle 6">
            <a:extLst>
              <a:ext uri="{FF2B5EF4-FFF2-40B4-BE49-F238E27FC236}">
                <a16:creationId xmlns="" xmlns:a16="http://schemas.microsoft.com/office/drawing/2014/main" id="{EFFD884B-2F1C-4432-AAA6-7AE07DB0E85C}"/>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9223" name="Rectangle 7">
            <a:extLst>
              <a:ext uri="{FF2B5EF4-FFF2-40B4-BE49-F238E27FC236}">
                <a16:creationId xmlns="" xmlns:a16="http://schemas.microsoft.com/office/drawing/2014/main" id="{1C59BC63-D1B1-4289-AF12-1C96C95F598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A63A5CFF-E3CD-48EA-BA24-9176B676AEDB}" type="slidenum">
              <a:rPr lang="en-US" altLang="en-US"/>
              <a:pPr/>
              <a:t>‹#›</a:t>
            </a:fld>
            <a:endParaRPr lang="en-US" altLang="en-US"/>
          </a:p>
        </p:txBody>
      </p:sp>
    </p:spTree>
    <p:extLst>
      <p:ext uri="{BB962C8B-B14F-4D97-AF65-F5344CB8AC3E}">
        <p14:creationId xmlns:p14="http://schemas.microsoft.com/office/powerpoint/2010/main" val="291316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 xmlns:a16="http://schemas.microsoft.com/office/drawing/2014/main" id="{A7A2E988-DD78-BE38-E7C0-05A92A2E3A2A}"/>
              </a:ext>
            </a:extLst>
          </p:cNvPr>
          <p:cNvSpPr>
            <a:spLocks noGrp="1" noChangeArrowheads="1"/>
          </p:cNvSpPr>
          <p:nvPr>
            <p:ph type="sldNum" sz="quarter" idx="5"/>
          </p:nvPr>
        </p:nvSpPr>
        <p:spPr>
          <a:noFill/>
        </p:spPr>
        <p:txBody>
          <a:bodyPr/>
          <a:lstStyle>
            <a:lvl1pPr>
              <a:defRPr>
                <a:solidFill>
                  <a:srgbClr val="0066CC"/>
                </a:solidFill>
                <a:latin typeface="VNI-Times" pitchFamily="2" charset="0"/>
              </a:defRPr>
            </a:lvl1pPr>
            <a:lvl2pPr marL="742950" indent="-285750">
              <a:defRPr>
                <a:solidFill>
                  <a:srgbClr val="0066CC"/>
                </a:solidFill>
                <a:latin typeface="VNI-Times" pitchFamily="2" charset="0"/>
              </a:defRPr>
            </a:lvl2pPr>
            <a:lvl3pPr marL="1143000" indent="-228600">
              <a:defRPr>
                <a:solidFill>
                  <a:srgbClr val="0066CC"/>
                </a:solidFill>
                <a:latin typeface="VNI-Times" pitchFamily="2" charset="0"/>
              </a:defRPr>
            </a:lvl3pPr>
            <a:lvl4pPr marL="1600200" indent="-228600">
              <a:defRPr>
                <a:solidFill>
                  <a:srgbClr val="0066CC"/>
                </a:solidFill>
                <a:latin typeface="VNI-Times" pitchFamily="2" charset="0"/>
              </a:defRPr>
            </a:lvl4pPr>
            <a:lvl5pPr marL="2057400" indent="-228600">
              <a:defRPr>
                <a:solidFill>
                  <a:srgbClr val="0066CC"/>
                </a:solidFill>
                <a:latin typeface="VNI-Times" pitchFamily="2" charset="0"/>
              </a:defRPr>
            </a:lvl5pPr>
            <a:lvl6pPr marL="2514600" indent="-228600" algn="ctr" eaLnBrk="0" fontAlgn="base" hangingPunct="0">
              <a:spcBef>
                <a:spcPct val="0"/>
              </a:spcBef>
              <a:spcAft>
                <a:spcPct val="0"/>
              </a:spcAft>
              <a:defRPr>
                <a:solidFill>
                  <a:srgbClr val="0066CC"/>
                </a:solidFill>
                <a:latin typeface="VNI-Times" pitchFamily="2" charset="0"/>
              </a:defRPr>
            </a:lvl6pPr>
            <a:lvl7pPr marL="2971800" indent="-228600" algn="ctr" eaLnBrk="0" fontAlgn="base" hangingPunct="0">
              <a:spcBef>
                <a:spcPct val="0"/>
              </a:spcBef>
              <a:spcAft>
                <a:spcPct val="0"/>
              </a:spcAft>
              <a:defRPr>
                <a:solidFill>
                  <a:srgbClr val="0066CC"/>
                </a:solidFill>
                <a:latin typeface="VNI-Times" pitchFamily="2" charset="0"/>
              </a:defRPr>
            </a:lvl7pPr>
            <a:lvl8pPr marL="3429000" indent="-228600" algn="ctr" eaLnBrk="0" fontAlgn="base" hangingPunct="0">
              <a:spcBef>
                <a:spcPct val="0"/>
              </a:spcBef>
              <a:spcAft>
                <a:spcPct val="0"/>
              </a:spcAft>
              <a:defRPr>
                <a:solidFill>
                  <a:srgbClr val="0066CC"/>
                </a:solidFill>
                <a:latin typeface="VNI-Times" pitchFamily="2" charset="0"/>
              </a:defRPr>
            </a:lvl8pPr>
            <a:lvl9pPr marL="3886200" indent="-228600" algn="ctr" eaLnBrk="0" fontAlgn="base" hangingPunct="0">
              <a:spcBef>
                <a:spcPct val="0"/>
              </a:spcBef>
              <a:spcAft>
                <a:spcPct val="0"/>
              </a:spcAft>
              <a:defRPr>
                <a:solidFill>
                  <a:srgbClr val="0066CC"/>
                </a:solidFill>
                <a:latin typeface="VNI-Times"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57056E-87D0-4A09-BCC2-CAE133DD95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31" name="Rectangle 2">
            <a:extLst>
              <a:ext uri="{FF2B5EF4-FFF2-40B4-BE49-F238E27FC236}">
                <a16:creationId xmlns="" xmlns:a16="http://schemas.microsoft.com/office/drawing/2014/main" id="{78FCEE5D-5D8A-89E5-60B1-0BE88510ED29}"/>
              </a:ext>
            </a:extLst>
          </p:cNvPr>
          <p:cNvSpPr>
            <a:spLocks noGrp="1" noRot="1" noChangeAspect="1" noChangeArrowheads="1" noTextEdit="1"/>
          </p:cNvSpPr>
          <p:nvPr>
            <p:ph type="sldImg"/>
          </p:nvPr>
        </p:nvSpPr>
        <p:spPr>
          <a:ln/>
        </p:spPr>
      </p:sp>
      <p:sp>
        <p:nvSpPr>
          <p:cNvPr id="48132" name="Rectangle 3">
            <a:extLst>
              <a:ext uri="{FF2B5EF4-FFF2-40B4-BE49-F238E27FC236}">
                <a16:creationId xmlns="" xmlns:a16="http://schemas.microsoft.com/office/drawing/2014/main" id="{440CE7BE-1FFF-1421-D494-4D901556FEDE}"/>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 xmlns:a16="http://schemas.microsoft.com/office/drawing/2014/main" id="{00724596-95E4-45BC-BB90-285B2B13B8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D343D85D-90C0-4C5E-8108-FEF193AB6F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74BB819C-40B8-4158-8B15-959053C707A2}"/>
              </a:ext>
            </a:extLst>
          </p:cNvPr>
          <p:cNvSpPr>
            <a:spLocks noGrp="1" noChangeArrowheads="1"/>
          </p:cNvSpPr>
          <p:nvPr>
            <p:ph type="sldNum" sz="quarter" idx="12"/>
          </p:nvPr>
        </p:nvSpPr>
        <p:spPr>
          <a:ln/>
        </p:spPr>
        <p:txBody>
          <a:bodyPr/>
          <a:lstStyle>
            <a:lvl1pPr>
              <a:defRPr/>
            </a:lvl1pPr>
          </a:lstStyle>
          <a:p>
            <a:fld id="{10CA159F-D717-4408-8F64-E0803A791382}" type="slidenum">
              <a:rPr lang="en-US" altLang="en-US"/>
              <a:pPr/>
              <a:t>‹#›</a:t>
            </a:fld>
            <a:endParaRPr lang="en-US" altLang="en-US"/>
          </a:p>
        </p:txBody>
      </p:sp>
    </p:spTree>
    <p:extLst>
      <p:ext uri="{BB962C8B-B14F-4D97-AF65-F5344CB8AC3E}">
        <p14:creationId xmlns:p14="http://schemas.microsoft.com/office/powerpoint/2010/main" val="1986902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B3B4A6F3-C0CB-4E4A-94E1-783C4D4270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9988101D-2941-4968-A719-33DDBEE774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54DFAB08-7D27-47FB-8EB1-82AC604B3D67}"/>
              </a:ext>
            </a:extLst>
          </p:cNvPr>
          <p:cNvSpPr>
            <a:spLocks noGrp="1" noChangeArrowheads="1"/>
          </p:cNvSpPr>
          <p:nvPr>
            <p:ph type="sldNum" sz="quarter" idx="12"/>
          </p:nvPr>
        </p:nvSpPr>
        <p:spPr>
          <a:ln/>
        </p:spPr>
        <p:txBody>
          <a:bodyPr/>
          <a:lstStyle>
            <a:lvl1pPr>
              <a:defRPr/>
            </a:lvl1pPr>
          </a:lstStyle>
          <a:p>
            <a:fld id="{F3FEF1A0-E82E-4407-94F7-6CD09ABF5C36}" type="slidenum">
              <a:rPr lang="en-US" altLang="en-US"/>
              <a:pPr/>
              <a:t>‹#›</a:t>
            </a:fld>
            <a:endParaRPr lang="en-US" altLang="en-US"/>
          </a:p>
        </p:txBody>
      </p:sp>
    </p:spTree>
    <p:extLst>
      <p:ext uri="{BB962C8B-B14F-4D97-AF65-F5344CB8AC3E}">
        <p14:creationId xmlns:p14="http://schemas.microsoft.com/office/powerpoint/2010/main" val="2417238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0F7DB58E-C46B-48B0-AE29-8A3D059949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E5C54241-5C35-4539-9AE0-AB420C00E2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D9755200-24C6-4F10-9AD2-440871D2E873}"/>
              </a:ext>
            </a:extLst>
          </p:cNvPr>
          <p:cNvSpPr>
            <a:spLocks noGrp="1" noChangeArrowheads="1"/>
          </p:cNvSpPr>
          <p:nvPr>
            <p:ph type="sldNum" sz="quarter" idx="12"/>
          </p:nvPr>
        </p:nvSpPr>
        <p:spPr>
          <a:ln/>
        </p:spPr>
        <p:txBody>
          <a:bodyPr/>
          <a:lstStyle>
            <a:lvl1pPr>
              <a:defRPr/>
            </a:lvl1pPr>
          </a:lstStyle>
          <a:p>
            <a:fld id="{1E48EDC8-EB33-4C6B-99E2-2CF818D41418}" type="slidenum">
              <a:rPr lang="en-US" altLang="en-US"/>
              <a:pPr/>
              <a:t>‹#›</a:t>
            </a:fld>
            <a:endParaRPr lang="en-US" altLang="en-US"/>
          </a:p>
        </p:txBody>
      </p:sp>
    </p:spTree>
    <p:extLst>
      <p:ext uri="{BB962C8B-B14F-4D97-AF65-F5344CB8AC3E}">
        <p14:creationId xmlns:p14="http://schemas.microsoft.com/office/powerpoint/2010/main" val="541440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453CE528-AA65-41FF-8FCA-CA90A47C81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 xmlns:a16="http://schemas.microsoft.com/office/drawing/2014/main" id="{E36A7586-1756-42E9-9AF2-DC90C07D73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 xmlns:a16="http://schemas.microsoft.com/office/drawing/2014/main" id="{478FDC0D-2639-4341-B296-3D0680E78753}"/>
              </a:ext>
            </a:extLst>
          </p:cNvPr>
          <p:cNvSpPr>
            <a:spLocks noGrp="1" noChangeArrowheads="1"/>
          </p:cNvSpPr>
          <p:nvPr>
            <p:ph type="sldNum" sz="quarter" idx="12"/>
          </p:nvPr>
        </p:nvSpPr>
        <p:spPr>
          <a:ln/>
        </p:spPr>
        <p:txBody>
          <a:bodyPr/>
          <a:lstStyle>
            <a:lvl1pPr>
              <a:defRPr/>
            </a:lvl1pPr>
          </a:lstStyle>
          <a:p>
            <a:fld id="{454B3453-BFC7-49E8-8A37-5723117DBAFF}" type="slidenum">
              <a:rPr lang="en-US" altLang="en-US"/>
              <a:pPr/>
              <a:t>‹#›</a:t>
            </a:fld>
            <a:endParaRPr lang="en-US" altLang="en-US"/>
          </a:p>
        </p:txBody>
      </p:sp>
    </p:spTree>
    <p:extLst>
      <p:ext uri="{BB962C8B-B14F-4D97-AF65-F5344CB8AC3E}">
        <p14:creationId xmlns:p14="http://schemas.microsoft.com/office/powerpoint/2010/main" val="3454011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 xmlns:a16="http://schemas.microsoft.com/office/drawing/2014/main" id="{B45AEDDC-FFB7-4CC9-B8BD-1629C46B9F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8DF203C8-5888-4E48-8451-A107B581BE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D0477005-5C85-4AB7-BDFB-79F31E375792}"/>
              </a:ext>
            </a:extLst>
          </p:cNvPr>
          <p:cNvSpPr>
            <a:spLocks noGrp="1" noChangeArrowheads="1"/>
          </p:cNvSpPr>
          <p:nvPr>
            <p:ph type="sldNum" sz="quarter" idx="12"/>
          </p:nvPr>
        </p:nvSpPr>
        <p:spPr>
          <a:ln/>
        </p:spPr>
        <p:txBody>
          <a:bodyPr/>
          <a:lstStyle>
            <a:lvl1pPr>
              <a:defRPr/>
            </a:lvl1pPr>
          </a:lstStyle>
          <a:p>
            <a:fld id="{9BFE6682-C1CC-4567-8C16-63105B33B5D6}" type="slidenum">
              <a:rPr lang="en-US" altLang="en-US"/>
              <a:pPr/>
              <a:t>‹#›</a:t>
            </a:fld>
            <a:endParaRPr lang="en-US" altLang="en-US"/>
          </a:p>
        </p:txBody>
      </p:sp>
    </p:spTree>
    <p:extLst>
      <p:ext uri="{BB962C8B-B14F-4D97-AF65-F5344CB8AC3E}">
        <p14:creationId xmlns:p14="http://schemas.microsoft.com/office/powerpoint/2010/main" val="2433368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 xmlns:a16="http://schemas.microsoft.com/office/drawing/2014/main" id="{7DD0C45F-8732-5ED6-AF3B-D26B736FE393}"/>
              </a:ext>
            </a:extLst>
          </p:cNvPr>
          <p:cNvGrpSpPr>
            <a:grpSpLocks/>
          </p:cNvGrpSpPr>
          <p:nvPr/>
        </p:nvGrpSpPr>
        <p:grpSpPr bwMode="auto">
          <a:xfrm>
            <a:off x="0" y="0"/>
            <a:ext cx="8805863" cy="6858000"/>
            <a:chOff x="0" y="0"/>
            <a:chExt cx="5547" cy="4320"/>
          </a:xfrm>
        </p:grpSpPr>
        <p:grpSp>
          <p:nvGrpSpPr>
            <p:cNvPr id="3" name="Group 3">
              <a:extLst>
                <a:ext uri="{FF2B5EF4-FFF2-40B4-BE49-F238E27FC236}">
                  <a16:creationId xmlns="" xmlns:a16="http://schemas.microsoft.com/office/drawing/2014/main" id="{F09ABD49-95C6-2930-15CB-5A8B4994AE0D}"/>
                </a:ext>
              </a:extLst>
            </p:cNvPr>
            <p:cNvGrpSpPr>
              <a:grpSpLocks/>
            </p:cNvGrpSpPr>
            <p:nvPr userDrawn="1"/>
          </p:nvGrpSpPr>
          <p:grpSpPr bwMode="auto">
            <a:xfrm rot="-215207">
              <a:off x="3690" y="234"/>
              <a:ext cx="1857" cy="3625"/>
              <a:chOff x="3010" y="778"/>
              <a:chExt cx="1857" cy="3625"/>
            </a:xfrm>
          </p:grpSpPr>
          <p:sp>
            <p:nvSpPr>
              <p:cNvPr id="37" name="Freeform 4">
                <a:extLst>
                  <a:ext uri="{FF2B5EF4-FFF2-40B4-BE49-F238E27FC236}">
                    <a16:creationId xmlns="" xmlns:a16="http://schemas.microsoft.com/office/drawing/2014/main" id="{8DF95B25-B968-73CC-6E8D-E0FACD223795}"/>
                  </a:ext>
                </a:extLst>
              </p:cNvPr>
              <p:cNvSpPr>
                <a:spLocks/>
              </p:cNvSpPr>
              <p:nvPr userDrawn="1"/>
            </p:nvSpPr>
            <p:spPr bwMode="ltGray">
              <a:xfrm rot="12185230" flipV="1">
                <a:off x="3534" y="778"/>
                <a:ext cx="1333" cy="1485"/>
              </a:xfrm>
              <a:custGeom>
                <a:avLst/>
                <a:gdLst>
                  <a:gd name="T0" fmla="*/ 906 w 596"/>
                  <a:gd name="T1" fmla="*/ 20400 h 666"/>
                  <a:gd name="T2" fmla="*/ 324 w 596"/>
                  <a:gd name="T3" fmla="*/ 18788 h 666"/>
                  <a:gd name="T4" fmla="*/ 0 w 596"/>
                  <a:gd name="T5" fmla="*/ 15920 h 666"/>
                  <a:gd name="T6" fmla="*/ 226 w 596"/>
                  <a:gd name="T7" fmla="*/ 12241 h 666"/>
                  <a:gd name="T8" fmla="*/ 1400 w 596"/>
                  <a:gd name="T9" fmla="*/ 8328 h 666"/>
                  <a:gd name="T10" fmla="*/ 3847 w 596"/>
                  <a:gd name="T11" fmla="*/ 4624 h 666"/>
                  <a:gd name="T12" fmla="*/ 7953 w 596"/>
                  <a:gd name="T13" fmla="*/ 1706 h 666"/>
                  <a:gd name="T14" fmla="*/ 13815 w 596"/>
                  <a:gd name="T15" fmla="*/ 100 h 666"/>
                  <a:gd name="T16" fmla="*/ 21270 w 596"/>
                  <a:gd name="T17" fmla="*/ 497 h 666"/>
                  <a:gd name="T18" fmla="*/ 27098 w 596"/>
                  <a:gd name="T19" fmla="*/ 3759 h 666"/>
                  <a:gd name="T20" fmla="*/ 31003 w 596"/>
                  <a:gd name="T21" fmla="*/ 9104 h 666"/>
                  <a:gd name="T22" fmla="*/ 33086 w 596"/>
                  <a:gd name="T23" fmla="*/ 15642 h 666"/>
                  <a:gd name="T24" fmla="*/ 33305 w 596"/>
                  <a:gd name="T25" fmla="*/ 22547 h 666"/>
                  <a:gd name="T26" fmla="*/ 31683 w 596"/>
                  <a:gd name="T27" fmla="*/ 28944 h 666"/>
                  <a:gd name="T28" fmla="*/ 28373 w 596"/>
                  <a:gd name="T29" fmla="*/ 33887 h 666"/>
                  <a:gd name="T30" fmla="*/ 23350 w 596"/>
                  <a:gd name="T31" fmla="*/ 36536 h 666"/>
                  <a:gd name="T32" fmla="*/ 21771 w 596"/>
                  <a:gd name="T33" fmla="*/ 36302 h 666"/>
                  <a:gd name="T34" fmla="*/ 24672 w 596"/>
                  <a:gd name="T35" fmla="*/ 34012 h 666"/>
                  <a:gd name="T36" fmla="*/ 26973 w 596"/>
                  <a:gd name="T37" fmla="*/ 29985 h 666"/>
                  <a:gd name="T38" fmla="*/ 28474 w 596"/>
                  <a:gd name="T39" fmla="*/ 25009 h 666"/>
                  <a:gd name="T40" fmla="*/ 29098 w 596"/>
                  <a:gd name="T41" fmla="*/ 19579 h 666"/>
                  <a:gd name="T42" fmla="*/ 28774 w 596"/>
                  <a:gd name="T43" fmla="*/ 14215 h 666"/>
                  <a:gd name="T44" fmla="*/ 27152 w 596"/>
                  <a:gd name="T45" fmla="*/ 9590 h 666"/>
                  <a:gd name="T46" fmla="*/ 24222 w 596"/>
                  <a:gd name="T47" fmla="*/ 6174 h 666"/>
                  <a:gd name="T48" fmla="*/ 19098 w 596"/>
                  <a:gd name="T49" fmla="*/ 4121 h 666"/>
                  <a:gd name="T50" fmla="*/ 13762 w 596"/>
                  <a:gd name="T51" fmla="*/ 3360 h 666"/>
                  <a:gd name="T52" fmla="*/ 9734 w 596"/>
                  <a:gd name="T53" fmla="*/ 3902 h 666"/>
                  <a:gd name="T54" fmla="*/ 6779 w 596"/>
                  <a:gd name="T55" fmla="*/ 5563 h 666"/>
                  <a:gd name="T56" fmla="*/ 4697 w 596"/>
                  <a:gd name="T57" fmla="*/ 8203 h 666"/>
                  <a:gd name="T58" fmla="*/ 3176 w 596"/>
                  <a:gd name="T59" fmla="*/ 11340 h 666"/>
                  <a:gd name="T60" fmla="*/ 2225 w 596"/>
                  <a:gd name="T61" fmla="*/ 14975 h 666"/>
                  <a:gd name="T62" fmla="*/ 1577 w 596"/>
                  <a:gd name="T63" fmla="*/ 18690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5">
                <a:extLst>
                  <a:ext uri="{FF2B5EF4-FFF2-40B4-BE49-F238E27FC236}">
                    <a16:creationId xmlns="" xmlns:a16="http://schemas.microsoft.com/office/drawing/2014/main" id="{25E6C788-6437-FF94-24BF-D80FF234E839}"/>
                  </a:ext>
                </a:extLst>
              </p:cNvPr>
              <p:cNvSpPr>
                <a:spLocks/>
              </p:cNvSpPr>
              <p:nvPr userDrawn="1"/>
            </p:nvSpPr>
            <p:spPr bwMode="ltGray">
              <a:xfrm rot="12185230" flipV="1">
                <a:off x="4029" y="1802"/>
                <a:ext cx="571" cy="531"/>
              </a:xfrm>
              <a:custGeom>
                <a:avLst/>
                <a:gdLst>
                  <a:gd name="T0" fmla="*/ 0 w 257"/>
                  <a:gd name="T1" fmla="*/ 0 h 237"/>
                  <a:gd name="T2" fmla="*/ 0 w 257"/>
                  <a:gd name="T3" fmla="*/ 1405 h 237"/>
                  <a:gd name="T4" fmla="*/ 178 w 257"/>
                  <a:gd name="T5" fmla="*/ 2821 h 237"/>
                  <a:gd name="T6" fmla="*/ 315 w 257"/>
                  <a:gd name="T7" fmla="*/ 4228 h 237"/>
                  <a:gd name="T8" fmla="*/ 582 w 257"/>
                  <a:gd name="T9" fmla="*/ 5547 h 237"/>
                  <a:gd name="T10" fmla="*/ 978 w 257"/>
                  <a:gd name="T11" fmla="*/ 6726 h 237"/>
                  <a:gd name="T12" fmla="*/ 1455 w 257"/>
                  <a:gd name="T13" fmla="*/ 7961 h 237"/>
                  <a:gd name="T14" fmla="*/ 2048 w 257"/>
                  <a:gd name="T15" fmla="*/ 9101 h 237"/>
                  <a:gd name="T16" fmla="*/ 2755 w 257"/>
                  <a:gd name="T17" fmla="*/ 10055 h 237"/>
                  <a:gd name="T18" fmla="*/ 3628 w 257"/>
                  <a:gd name="T19" fmla="*/ 10963 h 237"/>
                  <a:gd name="T20" fmla="*/ 4650 w 257"/>
                  <a:gd name="T21" fmla="*/ 11742 h 237"/>
                  <a:gd name="T22" fmla="*/ 5746 w 257"/>
                  <a:gd name="T23" fmla="*/ 12374 h 237"/>
                  <a:gd name="T24" fmla="*/ 7094 w 257"/>
                  <a:gd name="T25" fmla="*/ 12876 h 237"/>
                  <a:gd name="T26" fmla="*/ 8554 w 257"/>
                  <a:gd name="T27" fmla="*/ 13203 h 237"/>
                  <a:gd name="T28" fmla="*/ 10189 w 257"/>
                  <a:gd name="T29" fmla="*/ 13383 h 237"/>
                  <a:gd name="T30" fmla="*/ 11911 w 257"/>
                  <a:gd name="T31" fmla="*/ 13329 h 237"/>
                  <a:gd name="T32" fmla="*/ 13915 w 257"/>
                  <a:gd name="T33" fmla="*/ 13102 h 237"/>
                  <a:gd name="T34" fmla="*/ 12129 w 257"/>
                  <a:gd name="T35" fmla="*/ 12820 h 237"/>
                  <a:gd name="T36" fmla="*/ 10549 w 257"/>
                  <a:gd name="T37" fmla="*/ 12428 h 237"/>
                  <a:gd name="T38" fmla="*/ 9212 w 257"/>
                  <a:gd name="T39" fmla="*/ 11967 h 237"/>
                  <a:gd name="T40" fmla="*/ 8016 w 257"/>
                  <a:gd name="T41" fmla="*/ 11516 h 237"/>
                  <a:gd name="T42" fmla="*/ 6921 w 257"/>
                  <a:gd name="T43" fmla="*/ 10889 h 237"/>
                  <a:gd name="T44" fmla="*/ 6068 w 257"/>
                  <a:gd name="T45" fmla="*/ 10282 h 237"/>
                  <a:gd name="T46" fmla="*/ 5261 w 257"/>
                  <a:gd name="T47" fmla="*/ 9547 h 237"/>
                  <a:gd name="T48" fmla="*/ 4550 w 257"/>
                  <a:gd name="T49" fmla="*/ 8740 h 237"/>
                  <a:gd name="T50" fmla="*/ 3895 w 257"/>
                  <a:gd name="T51" fmla="*/ 7961 h 237"/>
                  <a:gd name="T52" fmla="*/ 3313 w 257"/>
                  <a:gd name="T53" fmla="*/ 7053 h 237"/>
                  <a:gd name="T54" fmla="*/ 2828 w 257"/>
                  <a:gd name="T55" fmla="*/ 6049 h 237"/>
                  <a:gd name="T56" fmla="*/ 2335 w 257"/>
                  <a:gd name="T57" fmla="*/ 4960 h 237"/>
                  <a:gd name="T58" fmla="*/ 1777 w 257"/>
                  <a:gd name="T59" fmla="*/ 3901 h 237"/>
                  <a:gd name="T60" fmla="*/ 1240 w 257"/>
                  <a:gd name="T61" fmla="*/ 2646 h 237"/>
                  <a:gd name="T62" fmla="*/ 655 w 257"/>
                  <a:gd name="T63" fmla="*/ 136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6">
                <a:extLst>
                  <a:ext uri="{FF2B5EF4-FFF2-40B4-BE49-F238E27FC236}">
                    <a16:creationId xmlns="" xmlns:a16="http://schemas.microsoft.com/office/drawing/2014/main" id="{33ABAD53-4A88-B15D-6FED-BE9241549044}"/>
                  </a:ext>
                </a:extLst>
              </p:cNvPr>
              <p:cNvSpPr>
                <a:spLocks/>
              </p:cNvSpPr>
              <p:nvPr userDrawn="1"/>
            </p:nvSpPr>
            <p:spPr bwMode="ltGray">
              <a:xfrm rot="12185230" flipV="1">
                <a:off x="3639" y="2167"/>
                <a:ext cx="277" cy="249"/>
              </a:xfrm>
              <a:custGeom>
                <a:avLst/>
                <a:gdLst>
                  <a:gd name="T0" fmla="*/ 4282 w 124"/>
                  <a:gd name="T1" fmla="*/ 0 h 110"/>
                  <a:gd name="T2" fmla="*/ 6900 w 124"/>
                  <a:gd name="T3" fmla="*/ 6406 h 110"/>
                  <a:gd name="T4" fmla="*/ 6677 w 124"/>
                  <a:gd name="T5" fmla="*/ 6354 h 110"/>
                  <a:gd name="T6" fmla="*/ 5953 w 124"/>
                  <a:gd name="T7" fmla="*/ 6252 h 110"/>
                  <a:gd name="T8" fmla="*/ 4959 w 124"/>
                  <a:gd name="T9" fmla="*/ 6010 h 110"/>
                  <a:gd name="T10" fmla="*/ 3793 w 124"/>
                  <a:gd name="T11" fmla="*/ 5883 h 110"/>
                  <a:gd name="T12" fmla="*/ 2520 w 124"/>
                  <a:gd name="T13" fmla="*/ 5775 h 110"/>
                  <a:gd name="T14" fmla="*/ 1392 w 124"/>
                  <a:gd name="T15" fmla="*/ 5836 h 110"/>
                  <a:gd name="T16" fmla="*/ 505 w 124"/>
                  <a:gd name="T17" fmla="*/ 6067 h 110"/>
                  <a:gd name="T18" fmla="*/ 0 w 124"/>
                  <a:gd name="T19" fmla="*/ 6544 h 110"/>
                  <a:gd name="T20" fmla="*/ 226 w 124"/>
                  <a:gd name="T21" fmla="*/ 5836 h 110"/>
                  <a:gd name="T22" fmla="*/ 445 w 124"/>
                  <a:gd name="T23" fmla="*/ 5279 h 110"/>
                  <a:gd name="T24" fmla="*/ 894 w 124"/>
                  <a:gd name="T25" fmla="*/ 4883 h 110"/>
                  <a:gd name="T26" fmla="*/ 1392 w 124"/>
                  <a:gd name="T27" fmla="*/ 4514 h 110"/>
                  <a:gd name="T28" fmla="*/ 1997 w 124"/>
                  <a:gd name="T29" fmla="*/ 4278 h 110"/>
                  <a:gd name="T30" fmla="*/ 2620 w 124"/>
                  <a:gd name="T31" fmla="*/ 4222 h 110"/>
                  <a:gd name="T32" fmla="*/ 3288 w 124"/>
                  <a:gd name="T33" fmla="*/ 4222 h 110"/>
                  <a:gd name="T34" fmla="*/ 4012 w 124"/>
                  <a:gd name="T35" fmla="*/ 4407 h 110"/>
                  <a:gd name="T36" fmla="*/ 4057 w 124"/>
                  <a:gd name="T37" fmla="*/ 4222 h 110"/>
                  <a:gd name="T38" fmla="*/ 3878 w 124"/>
                  <a:gd name="T39" fmla="*/ 3330 h 110"/>
                  <a:gd name="T40" fmla="*/ 3733 w 124"/>
                  <a:gd name="T41" fmla="*/ 2259 h 110"/>
                  <a:gd name="T42" fmla="*/ 3612 w 124"/>
                  <a:gd name="T43" fmla="*/ 1788 h 110"/>
                  <a:gd name="T44" fmla="*/ 3514 w 124"/>
                  <a:gd name="T45" fmla="*/ 1788 h 110"/>
                  <a:gd name="T46" fmla="*/ 3389 w 124"/>
                  <a:gd name="T47" fmla="*/ 1727 h 110"/>
                  <a:gd name="T48" fmla="*/ 3288 w 124"/>
                  <a:gd name="T49" fmla="*/ 1553 h 110"/>
                  <a:gd name="T50" fmla="*/ 3163 w 124"/>
                  <a:gd name="T51" fmla="*/ 1367 h 110"/>
                  <a:gd name="T52" fmla="*/ 3163 w 124"/>
                  <a:gd name="T53" fmla="*/ 1127 h 110"/>
                  <a:gd name="T54" fmla="*/ 3288 w 124"/>
                  <a:gd name="T55" fmla="*/ 835 h 110"/>
                  <a:gd name="T56" fmla="*/ 3657 w 124"/>
                  <a:gd name="T57" fmla="*/ 478 h 110"/>
                  <a:gd name="T58" fmla="*/ 4282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7">
                <a:extLst>
                  <a:ext uri="{FF2B5EF4-FFF2-40B4-BE49-F238E27FC236}">
                    <a16:creationId xmlns="" xmlns:a16="http://schemas.microsoft.com/office/drawing/2014/main" id="{B9D55868-4B6C-17E7-2ED2-634661FFA629}"/>
                  </a:ext>
                </a:extLst>
              </p:cNvPr>
              <p:cNvSpPr>
                <a:spLocks/>
              </p:cNvSpPr>
              <p:nvPr userDrawn="1"/>
            </p:nvSpPr>
            <p:spPr bwMode="ltGray">
              <a:xfrm rot="12185230" flipV="1">
                <a:off x="3979" y="977"/>
                <a:ext cx="245" cy="347"/>
              </a:xfrm>
              <a:custGeom>
                <a:avLst/>
                <a:gdLst>
                  <a:gd name="T0" fmla="*/ 0 w 109"/>
                  <a:gd name="T1" fmla="*/ 0 h 156"/>
                  <a:gd name="T2" fmla="*/ 283 w 109"/>
                  <a:gd name="T3" fmla="*/ 44 h 156"/>
                  <a:gd name="T4" fmla="*/ 1020 w 109"/>
                  <a:gd name="T5" fmla="*/ 262 h 156"/>
                  <a:gd name="T6" fmla="*/ 2122 w 109"/>
                  <a:gd name="T7" fmla="*/ 658 h 156"/>
                  <a:gd name="T8" fmla="*/ 3313 w 109"/>
                  <a:gd name="T9" fmla="*/ 1297 h 156"/>
                  <a:gd name="T10" fmla="*/ 4462 w 109"/>
                  <a:gd name="T11" fmla="*/ 2400 h 156"/>
                  <a:gd name="T12" fmla="*/ 5516 w 109"/>
                  <a:gd name="T13" fmla="*/ 3864 h 156"/>
                  <a:gd name="T14" fmla="*/ 6154 w 109"/>
                  <a:gd name="T15" fmla="*/ 5879 h 156"/>
                  <a:gd name="T16" fmla="*/ 6255 w 109"/>
                  <a:gd name="T17" fmla="*/ 8495 h 156"/>
                  <a:gd name="T18" fmla="*/ 6017 w 109"/>
                  <a:gd name="T19" fmla="*/ 8495 h 156"/>
                  <a:gd name="T20" fmla="*/ 5689 w 109"/>
                  <a:gd name="T21" fmla="*/ 8495 h 156"/>
                  <a:gd name="T22" fmla="*/ 5336 w 109"/>
                  <a:gd name="T23" fmla="*/ 8495 h 156"/>
                  <a:gd name="T24" fmla="*/ 5006 w 109"/>
                  <a:gd name="T25" fmla="*/ 8397 h 156"/>
                  <a:gd name="T26" fmla="*/ 4644 w 109"/>
                  <a:gd name="T27" fmla="*/ 8321 h 156"/>
                  <a:gd name="T28" fmla="*/ 4235 w 109"/>
                  <a:gd name="T29" fmla="*/ 8179 h 156"/>
                  <a:gd name="T30" fmla="*/ 3778 w 109"/>
                  <a:gd name="T31" fmla="*/ 7901 h 156"/>
                  <a:gd name="T32" fmla="*/ 3313 w 109"/>
                  <a:gd name="T33" fmla="*/ 7561 h 156"/>
                  <a:gd name="T34" fmla="*/ 3032 w 109"/>
                  <a:gd name="T35" fmla="*/ 6858 h 156"/>
                  <a:gd name="T36" fmla="*/ 3032 w 109"/>
                  <a:gd name="T37" fmla="*/ 6041 h 156"/>
                  <a:gd name="T38" fmla="*/ 3214 w 109"/>
                  <a:gd name="T39" fmla="*/ 5241 h 156"/>
                  <a:gd name="T40" fmla="*/ 3394 w 109"/>
                  <a:gd name="T41" fmla="*/ 4360 h 156"/>
                  <a:gd name="T42" fmla="*/ 3214 w 109"/>
                  <a:gd name="T43" fmla="*/ 3379 h 156"/>
                  <a:gd name="T44" fmla="*/ 2758 w 109"/>
                  <a:gd name="T45" fmla="*/ 2356 h 156"/>
                  <a:gd name="T46" fmla="*/ 1782 w 109"/>
                  <a:gd name="T47" fmla="*/ 124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8">
                <a:extLst>
                  <a:ext uri="{FF2B5EF4-FFF2-40B4-BE49-F238E27FC236}">
                    <a16:creationId xmlns="" xmlns:a16="http://schemas.microsoft.com/office/drawing/2014/main" id="{42FFAB6B-9D6B-3FB6-89B8-914239ECDD10}"/>
                  </a:ext>
                </a:extLst>
              </p:cNvPr>
              <p:cNvSpPr>
                <a:spLocks/>
              </p:cNvSpPr>
              <p:nvPr userDrawn="1"/>
            </p:nvSpPr>
            <p:spPr bwMode="ltGray">
              <a:xfrm rot="12185230" flipV="1">
                <a:off x="3845" y="2207"/>
                <a:ext cx="103" cy="209"/>
              </a:xfrm>
              <a:custGeom>
                <a:avLst/>
                <a:gdLst>
                  <a:gd name="T0" fmla="*/ 1740 w 46"/>
                  <a:gd name="T1" fmla="*/ 0 h 94"/>
                  <a:gd name="T2" fmla="*/ 1133 w 46"/>
                  <a:gd name="T3" fmla="*/ 2057 h 94"/>
                  <a:gd name="T4" fmla="*/ 853 w 46"/>
                  <a:gd name="T5" fmla="*/ 3377 h 94"/>
                  <a:gd name="T6" fmla="*/ 627 w 46"/>
                  <a:gd name="T7" fmla="*/ 4296 h 94"/>
                  <a:gd name="T8" fmla="*/ 0 w 46"/>
                  <a:gd name="T9" fmla="*/ 5112 h 94"/>
                  <a:gd name="T10" fmla="*/ 672 w 46"/>
                  <a:gd name="T11" fmla="*/ 4789 h 94"/>
                  <a:gd name="T12" fmla="*/ 1303 w 46"/>
                  <a:gd name="T13" fmla="*/ 4351 h 94"/>
                  <a:gd name="T14" fmla="*/ 1809 w 46"/>
                  <a:gd name="T15" fmla="*/ 3738 h 94"/>
                  <a:gd name="T16" fmla="*/ 2266 w 46"/>
                  <a:gd name="T17" fmla="*/ 3099 h 94"/>
                  <a:gd name="T18" fmla="*/ 2537 w 46"/>
                  <a:gd name="T19" fmla="*/ 2397 h 94"/>
                  <a:gd name="T20" fmla="*/ 2593 w 46"/>
                  <a:gd name="T21" fmla="*/ 1636 h 94"/>
                  <a:gd name="T22" fmla="*/ 2356 w 46"/>
                  <a:gd name="T23" fmla="*/ 800 h 94"/>
                  <a:gd name="T24" fmla="*/ 17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9">
                <a:extLst>
                  <a:ext uri="{FF2B5EF4-FFF2-40B4-BE49-F238E27FC236}">
                    <a16:creationId xmlns="" xmlns:a16="http://schemas.microsoft.com/office/drawing/2014/main" id="{5754D190-CF28-BF86-2A56-2AD907857D13}"/>
                  </a:ext>
                </a:extLst>
              </p:cNvPr>
              <p:cNvSpPr>
                <a:spLocks/>
              </p:cNvSpPr>
              <p:nvPr userDrawn="1"/>
            </p:nvSpPr>
            <p:spPr bwMode="ltGray">
              <a:xfrm rot="12185230" flipV="1">
                <a:off x="3895" y="1325"/>
                <a:ext cx="120" cy="90"/>
              </a:xfrm>
              <a:custGeom>
                <a:avLst/>
                <a:gdLst>
                  <a:gd name="T0" fmla="*/ 0 w 54"/>
                  <a:gd name="T1" fmla="*/ 0 h 40"/>
                  <a:gd name="T2" fmla="*/ 44 w 54"/>
                  <a:gd name="T3" fmla="*/ 56 h 40"/>
                  <a:gd name="T4" fmla="*/ 316 w 54"/>
                  <a:gd name="T5" fmla="*/ 182 h 40"/>
                  <a:gd name="T6" fmla="*/ 702 w 54"/>
                  <a:gd name="T7" fmla="*/ 466 h 40"/>
                  <a:gd name="T8" fmla="*/ 1140 w 54"/>
                  <a:gd name="T9" fmla="*/ 693 h 40"/>
                  <a:gd name="T10" fmla="*/ 1560 w 54"/>
                  <a:gd name="T11" fmla="*/ 875 h 40"/>
                  <a:gd name="T12" fmla="*/ 2053 w 54"/>
                  <a:gd name="T13" fmla="*/ 983 h 40"/>
                  <a:gd name="T14" fmla="*/ 2489 w 54"/>
                  <a:gd name="T15" fmla="*/ 1049 h 40"/>
                  <a:gd name="T16" fmla="*/ 2929 w 54"/>
                  <a:gd name="T17" fmla="*/ 923 h 40"/>
                  <a:gd name="T18" fmla="*/ 2873 w 54"/>
                  <a:gd name="T19" fmla="*/ 1438 h 40"/>
                  <a:gd name="T20" fmla="*/ 2711 w 54"/>
                  <a:gd name="T21" fmla="*/ 1904 h 40"/>
                  <a:gd name="T22" fmla="*/ 2391 w 54"/>
                  <a:gd name="T23" fmla="*/ 2212 h 40"/>
                  <a:gd name="T24" fmla="*/ 1996 w 54"/>
                  <a:gd name="T25" fmla="*/ 2313 h 40"/>
                  <a:gd name="T26" fmla="*/ 1516 w 54"/>
                  <a:gd name="T27" fmla="*/ 2259 h 40"/>
                  <a:gd name="T28" fmla="*/ 1022 w 54"/>
                  <a:gd name="T29" fmla="*/ 1847 h 40"/>
                  <a:gd name="T30" fmla="*/ 538 w 54"/>
                  <a:gd name="T31" fmla="*/ 115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10">
                <a:extLst>
                  <a:ext uri="{FF2B5EF4-FFF2-40B4-BE49-F238E27FC236}">
                    <a16:creationId xmlns="" xmlns:a16="http://schemas.microsoft.com/office/drawing/2014/main" id="{98EEA4B8-AB2D-490F-6EBC-6C285E035FEC}"/>
                  </a:ext>
                </a:extLst>
              </p:cNvPr>
              <p:cNvSpPr>
                <a:spLocks/>
              </p:cNvSpPr>
              <p:nvPr userDrawn="1"/>
            </p:nvSpPr>
            <p:spPr bwMode="ltGray">
              <a:xfrm rot="12185230" flipV="1">
                <a:off x="3010" y="2344"/>
                <a:ext cx="330" cy="2059"/>
              </a:xfrm>
              <a:custGeom>
                <a:avLst/>
                <a:gdLst>
                  <a:gd name="T0" fmla="*/ 0 w 149"/>
                  <a:gd name="T1" fmla="*/ 0 h 704"/>
                  <a:gd name="T2" fmla="*/ 314 w 149"/>
                  <a:gd name="T3" fmla="*/ 1325 h 704"/>
                  <a:gd name="T4" fmla="*/ 848 w 149"/>
                  <a:gd name="T5" fmla="*/ 3004 h 704"/>
                  <a:gd name="T6" fmla="*/ 1486 w 149"/>
                  <a:gd name="T7" fmla="*/ 5133 h 704"/>
                  <a:gd name="T8" fmla="*/ 2193 w 149"/>
                  <a:gd name="T9" fmla="*/ 7903 h 704"/>
                  <a:gd name="T10" fmla="*/ 3076 w 149"/>
                  <a:gd name="T11" fmla="*/ 11333 h 704"/>
                  <a:gd name="T12" fmla="*/ 3900 w 149"/>
                  <a:gd name="T13" fmla="*/ 15013 h 704"/>
                  <a:gd name="T14" fmla="*/ 4695 w 149"/>
                  <a:gd name="T15" fmla="*/ 19239 h 704"/>
                  <a:gd name="T16" fmla="*/ 5313 w 149"/>
                  <a:gd name="T17" fmla="*/ 24141 h 704"/>
                  <a:gd name="T18" fmla="*/ 5964 w 149"/>
                  <a:gd name="T19" fmla="*/ 29350 h 704"/>
                  <a:gd name="T20" fmla="*/ 6396 w 149"/>
                  <a:gd name="T21" fmla="*/ 35354 h 704"/>
                  <a:gd name="T22" fmla="*/ 6618 w 149"/>
                  <a:gd name="T23" fmla="*/ 41932 h 704"/>
                  <a:gd name="T24" fmla="*/ 6715 w 149"/>
                  <a:gd name="T25" fmla="*/ 48808 h 704"/>
                  <a:gd name="T26" fmla="*/ 6396 w 149"/>
                  <a:gd name="T27" fmla="*/ 56491 h 704"/>
                  <a:gd name="T28" fmla="*/ 5803 w 149"/>
                  <a:gd name="T29" fmla="*/ 64625 h 704"/>
                  <a:gd name="T30" fmla="*/ 4910 w 149"/>
                  <a:gd name="T31" fmla="*/ 73179 h 704"/>
                  <a:gd name="T32" fmla="*/ 3561 w 149"/>
                  <a:gd name="T33" fmla="*/ 82606 h 704"/>
                  <a:gd name="T34" fmla="*/ 2064 w 149"/>
                  <a:gd name="T35" fmla="*/ 93290 h 704"/>
                  <a:gd name="T36" fmla="*/ 1127 w 149"/>
                  <a:gd name="T37" fmla="*/ 103178 h 704"/>
                  <a:gd name="T38" fmla="*/ 534 w 149"/>
                  <a:gd name="T39" fmla="*/ 112306 h 704"/>
                  <a:gd name="T40" fmla="*/ 314 w 149"/>
                  <a:gd name="T41" fmla="*/ 121089 h 704"/>
                  <a:gd name="T42" fmla="*/ 314 w 149"/>
                  <a:gd name="T43" fmla="*/ 129439 h 704"/>
                  <a:gd name="T44" fmla="*/ 436 w 149"/>
                  <a:gd name="T45" fmla="*/ 137198 h 704"/>
                  <a:gd name="T46" fmla="*/ 653 w 149"/>
                  <a:gd name="T47" fmla="*/ 144007 h 704"/>
                  <a:gd name="T48" fmla="*/ 751 w 149"/>
                  <a:gd name="T49" fmla="*/ 150661 h 704"/>
                  <a:gd name="T50" fmla="*/ 2193 w 149"/>
                  <a:gd name="T51" fmla="*/ 147230 h 704"/>
                  <a:gd name="T52" fmla="*/ 2064 w 149"/>
                  <a:gd name="T53" fmla="*/ 145528 h 704"/>
                  <a:gd name="T54" fmla="*/ 1922 w 149"/>
                  <a:gd name="T55" fmla="*/ 140626 h 704"/>
                  <a:gd name="T56" fmla="*/ 1761 w 149"/>
                  <a:gd name="T57" fmla="*/ 133092 h 704"/>
                  <a:gd name="T58" fmla="*/ 1878 w 149"/>
                  <a:gd name="T59" fmla="*/ 123066 h 704"/>
                  <a:gd name="T60" fmla="*/ 2193 w 149"/>
                  <a:gd name="T61" fmla="*/ 111081 h 704"/>
                  <a:gd name="T62" fmla="*/ 3076 w 149"/>
                  <a:gd name="T63" fmla="*/ 97396 h 704"/>
                  <a:gd name="T64" fmla="*/ 4571 w 149"/>
                  <a:gd name="T65" fmla="*/ 82606 h 704"/>
                  <a:gd name="T66" fmla="*/ 6877 w 149"/>
                  <a:gd name="T67" fmla="*/ 66953 h 704"/>
                  <a:gd name="T68" fmla="*/ 7628 w 149"/>
                  <a:gd name="T69" fmla="*/ 59714 h 704"/>
                  <a:gd name="T70" fmla="*/ 7942 w 149"/>
                  <a:gd name="T71" fmla="*/ 50264 h 704"/>
                  <a:gd name="T72" fmla="*/ 7681 w 149"/>
                  <a:gd name="T73" fmla="*/ 39358 h 704"/>
                  <a:gd name="T74" fmla="*/ 6974 w 149"/>
                  <a:gd name="T75" fmla="*/ 28674 h 704"/>
                  <a:gd name="T76" fmla="*/ 5803 w 149"/>
                  <a:gd name="T77" fmla="*/ 18212 h 704"/>
                  <a:gd name="T78" fmla="*/ 4301 w 149"/>
                  <a:gd name="T79" fmla="*/ 9435 h 704"/>
                  <a:gd name="T80" fmla="*/ 2334 w 149"/>
                  <a:gd name="T81" fmla="*/ 3004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 name="Freeform 11">
              <a:extLst>
                <a:ext uri="{FF2B5EF4-FFF2-40B4-BE49-F238E27FC236}">
                  <a16:creationId xmlns="" xmlns:a16="http://schemas.microsoft.com/office/drawing/2014/main" id="{FE50F131-1F65-565E-0143-A8C94CE11B27}"/>
                </a:ext>
              </a:extLst>
            </p:cNvPr>
            <p:cNvSpPr>
              <a:spLocks/>
            </p:cNvSpPr>
            <p:nvPr userDrawn="1"/>
          </p:nvSpPr>
          <p:spPr bwMode="ltGray">
            <a:xfrm rot="373331" flipH="1">
              <a:off x="22" y="1957"/>
              <a:ext cx="323" cy="649"/>
            </a:xfrm>
            <a:custGeom>
              <a:avLst/>
              <a:gdLst>
                <a:gd name="T0" fmla="*/ 9609 w 128"/>
                <a:gd name="T1" fmla="*/ 0 h 217"/>
                <a:gd name="T2" fmla="*/ 10750 w 128"/>
                <a:gd name="T3" fmla="*/ 2165 h 217"/>
                <a:gd name="T4" fmla="*/ 11762 w 128"/>
                <a:gd name="T5" fmla="*/ 6475 h 217"/>
                <a:gd name="T6" fmla="*/ 12564 w 128"/>
                <a:gd name="T7" fmla="*/ 12014 h 217"/>
                <a:gd name="T8" fmla="*/ 13099 w 128"/>
                <a:gd name="T9" fmla="*/ 18651 h 217"/>
                <a:gd name="T10" fmla="*/ 12983 w 128"/>
                <a:gd name="T11" fmla="*/ 26567 h 217"/>
                <a:gd name="T12" fmla="*/ 11875 w 128"/>
                <a:gd name="T13" fmla="*/ 34723 h 217"/>
                <a:gd name="T14" fmla="*/ 9609 w 128"/>
                <a:gd name="T15" fmla="*/ 43283 h 217"/>
                <a:gd name="T16" fmla="*/ 6119 w 128"/>
                <a:gd name="T17" fmla="*/ 51923 h 217"/>
                <a:gd name="T18" fmla="*/ 5032 w 128"/>
                <a:gd name="T19" fmla="*/ 50957 h 217"/>
                <a:gd name="T20" fmla="*/ 3891 w 128"/>
                <a:gd name="T21" fmla="*/ 50242 h 217"/>
                <a:gd name="T22" fmla="*/ 2680 w 128"/>
                <a:gd name="T23" fmla="*/ 49034 h 217"/>
                <a:gd name="T24" fmla="*/ 1623 w 128"/>
                <a:gd name="T25" fmla="*/ 48068 h 217"/>
                <a:gd name="T26" fmla="*/ 802 w 128"/>
                <a:gd name="T27" fmla="*/ 46898 h 217"/>
                <a:gd name="T28" fmla="*/ 209 w 128"/>
                <a:gd name="T29" fmla="*/ 45448 h 217"/>
                <a:gd name="T30" fmla="*/ 0 w 128"/>
                <a:gd name="T31" fmla="*/ 43767 h 217"/>
                <a:gd name="T32" fmla="*/ 126 w 128"/>
                <a:gd name="T33" fmla="*/ 42559 h 217"/>
                <a:gd name="T34" fmla="*/ 1330 w 128"/>
                <a:gd name="T35" fmla="*/ 40878 h 217"/>
                <a:gd name="T36" fmla="*/ 2955 w 128"/>
                <a:gd name="T37" fmla="*/ 38578 h 217"/>
                <a:gd name="T38" fmla="*/ 4706 w 128"/>
                <a:gd name="T39" fmla="*/ 35931 h 217"/>
                <a:gd name="T40" fmla="*/ 6445 w 128"/>
                <a:gd name="T41" fmla="*/ 32076 h 217"/>
                <a:gd name="T42" fmla="*/ 8067 w 128"/>
                <a:gd name="T43" fmla="*/ 26806 h 217"/>
                <a:gd name="T44" fmla="*/ 9322 w 128"/>
                <a:gd name="T45" fmla="*/ 19850 h 217"/>
                <a:gd name="T46" fmla="*/ 9927 w 128"/>
                <a:gd name="T47" fmla="*/ 11048 h 217"/>
                <a:gd name="T48" fmla="*/ 960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12">
              <a:extLst>
                <a:ext uri="{FF2B5EF4-FFF2-40B4-BE49-F238E27FC236}">
                  <a16:creationId xmlns="" xmlns:a16="http://schemas.microsoft.com/office/drawing/2014/main" id="{223B5874-7BD1-C375-839F-620EF0A76EE8}"/>
                </a:ext>
              </a:extLst>
            </p:cNvPr>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13">
              <a:extLst>
                <a:ext uri="{FF2B5EF4-FFF2-40B4-BE49-F238E27FC236}">
                  <a16:creationId xmlns="" xmlns:a16="http://schemas.microsoft.com/office/drawing/2014/main" id="{BE9890BD-3D3D-F68E-6967-653DCBB04E0D}"/>
                </a:ext>
              </a:extLst>
            </p:cNvPr>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4">
              <a:extLst>
                <a:ext uri="{FF2B5EF4-FFF2-40B4-BE49-F238E27FC236}">
                  <a16:creationId xmlns="" xmlns:a16="http://schemas.microsoft.com/office/drawing/2014/main" id="{3CCC555E-492C-CD54-F732-8408AA43F1D4}"/>
                </a:ext>
              </a:extLst>
            </p:cNvPr>
            <p:cNvSpPr>
              <a:spLocks/>
            </p:cNvSpPr>
            <p:nvPr userDrawn="1"/>
          </p:nvSpPr>
          <p:spPr bwMode="ltGray">
            <a:xfrm rot="373331" flipH="1">
              <a:off x="898" y="2855"/>
              <a:ext cx="354" cy="464"/>
            </a:xfrm>
            <a:custGeom>
              <a:avLst/>
              <a:gdLst>
                <a:gd name="T0" fmla="*/ 19031 w 117"/>
                <a:gd name="T1" fmla="*/ 0 h 132"/>
                <a:gd name="T2" fmla="*/ 0 w 117"/>
                <a:gd name="T3" fmla="*/ 13417 h 132"/>
                <a:gd name="T4" fmla="*/ 750 w 117"/>
                <a:gd name="T5" fmla="*/ 13902 h 132"/>
                <a:gd name="T6" fmla="*/ 3516 w 117"/>
                <a:gd name="T7" fmla="*/ 15593 h 132"/>
                <a:gd name="T8" fmla="*/ 7370 w 117"/>
                <a:gd name="T9" fmla="*/ 19376 h 132"/>
                <a:gd name="T10" fmla="*/ 11664 w 117"/>
                <a:gd name="T11" fmla="*/ 25193 h 132"/>
                <a:gd name="T12" fmla="*/ 16762 w 117"/>
                <a:gd name="T13" fmla="*/ 33274 h 132"/>
                <a:gd name="T14" fmla="*/ 21304 w 117"/>
                <a:gd name="T15" fmla="*/ 42913 h 132"/>
                <a:gd name="T16" fmla="*/ 25899 w 117"/>
                <a:gd name="T17" fmla="*/ 55244 h 132"/>
                <a:gd name="T18" fmla="*/ 29412 w 117"/>
                <a:gd name="T19" fmla="*/ 70837 h 132"/>
                <a:gd name="T20" fmla="*/ 29660 w 117"/>
                <a:gd name="T21" fmla="*/ 64412 h 132"/>
                <a:gd name="T22" fmla="*/ 29167 w 117"/>
                <a:gd name="T23" fmla="*/ 57420 h 132"/>
                <a:gd name="T24" fmla="*/ 27391 w 117"/>
                <a:gd name="T25" fmla="*/ 48252 h 132"/>
                <a:gd name="T26" fmla="*/ 25146 w 117"/>
                <a:gd name="T27" fmla="*/ 39700 h 132"/>
                <a:gd name="T28" fmla="*/ 22547 w 117"/>
                <a:gd name="T29" fmla="*/ 31137 h 132"/>
                <a:gd name="T30" fmla="*/ 19773 w 117"/>
                <a:gd name="T31" fmla="*/ 24107 h 132"/>
                <a:gd name="T32" fmla="*/ 17010 w 117"/>
                <a:gd name="T33" fmla="*/ 19376 h 132"/>
                <a:gd name="T34" fmla="*/ 14656 w 117"/>
                <a:gd name="T35" fmla="*/ 17112 h 132"/>
                <a:gd name="T36" fmla="*/ 17503 w 117"/>
                <a:gd name="T37" fmla="*/ 15593 h 132"/>
                <a:gd name="T38" fmla="*/ 20030 w 117"/>
                <a:gd name="T39" fmla="*/ 14939 h 132"/>
                <a:gd name="T40" fmla="*/ 22547 w 117"/>
                <a:gd name="T41" fmla="*/ 13902 h 132"/>
                <a:gd name="T42" fmla="*/ 24901 w 117"/>
                <a:gd name="T43" fmla="*/ 13417 h 132"/>
                <a:gd name="T44" fmla="*/ 26650 w 117"/>
                <a:gd name="T45" fmla="*/ 12813 h 132"/>
                <a:gd name="T46" fmla="*/ 27645 w 117"/>
                <a:gd name="T47" fmla="*/ 11776 h 132"/>
                <a:gd name="T48" fmla="*/ 28671 w 117"/>
                <a:gd name="T49" fmla="*/ 11294 h 132"/>
                <a:gd name="T50" fmla="*/ 28919 w 117"/>
                <a:gd name="T51" fmla="*/ 11294 h 132"/>
                <a:gd name="T52" fmla="*/ 1903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5">
              <a:extLst>
                <a:ext uri="{FF2B5EF4-FFF2-40B4-BE49-F238E27FC236}">
                  <a16:creationId xmlns="" xmlns:a16="http://schemas.microsoft.com/office/drawing/2014/main" id="{4755C160-C68D-5BF4-850B-ADFA2BCFBC55}"/>
                </a:ext>
              </a:extLst>
            </p:cNvPr>
            <p:cNvSpPr>
              <a:spLocks/>
            </p:cNvSpPr>
            <p:nvPr userDrawn="1"/>
          </p:nvSpPr>
          <p:spPr bwMode="ltGray">
            <a:xfrm rot="373331" flipH="1">
              <a:off x="799" y="2979"/>
              <a:ext cx="87" cy="274"/>
            </a:xfrm>
            <a:custGeom>
              <a:avLst/>
              <a:gdLst>
                <a:gd name="T0" fmla="*/ 7047 w 29"/>
                <a:gd name="T1" fmla="*/ 0 h 77"/>
                <a:gd name="T2" fmla="*/ 5589 w 29"/>
                <a:gd name="T3" fmla="*/ 0 h 77"/>
                <a:gd name="T4" fmla="*/ 3888 w 29"/>
                <a:gd name="T5" fmla="*/ 2252 h 77"/>
                <a:gd name="T6" fmla="*/ 2187 w 29"/>
                <a:gd name="T7" fmla="*/ 5142 h 77"/>
                <a:gd name="T8" fmla="*/ 972 w 29"/>
                <a:gd name="T9" fmla="*/ 10903 h 77"/>
                <a:gd name="T10" fmla="*/ 243 w 29"/>
                <a:gd name="T11" fmla="*/ 17169 h 77"/>
                <a:gd name="T12" fmla="*/ 0 w 29"/>
                <a:gd name="T13" fmla="*/ 25187 h 77"/>
                <a:gd name="T14" fmla="*/ 729 w 29"/>
                <a:gd name="T15" fmla="*/ 34339 h 77"/>
                <a:gd name="T16" fmla="*/ 2673 w 29"/>
                <a:gd name="T17" fmla="*/ 43925 h 77"/>
                <a:gd name="T18" fmla="*/ 3645 w 29"/>
                <a:gd name="T19" fmla="*/ 30325 h 77"/>
                <a:gd name="T20" fmla="*/ 4617 w 29"/>
                <a:gd name="T21" fmla="*/ 21173 h 77"/>
                <a:gd name="T22" fmla="*/ 5589 w 29"/>
                <a:gd name="T23" fmla="*/ 12522 h 77"/>
                <a:gd name="T24" fmla="*/ 70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6">
              <a:extLst>
                <a:ext uri="{FF2B5EF4-FFF2-40B4-BE49-F238E27FC236}">
                  <a16:creationId xmlns="" xmlns:a16="http://schemas.microsoft.com/office/drawing/2014/main" id="{8AEB789B-4978-2863-5B0D-DAA4E92D1091}"/>
                </a:ext>
              </a:extLst>
            </p:cNvPr>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 name="Group 17">
              <a:extLst>
                <a:ext uri="{FF2B5EF4-FFF2-40B4-BE49-F238E27FC236}">
                  <a16:creationId xmlns="" xmlns:a16="http://schemas.microsoft.com/office/drawing/2014/main" id="{1F306A03-0DB7-8977-A4C5-FA64F0D19BB5}"/>
                </a:ext>
              </a:extLst>
            </p:cNvPr>
            <p:cNvGrpSpPr>
              <a:grpSpLocks/>
            </p:cNvGrpSpPr>
            <p:nvPr userDrawn="1"/>
          </p:nvGrpSpPr>
          <p:grpSpPr bwMode="auto">
            <a:xfrm rot="3220060">
              <a:off x="2631" y="754"/>
              <a:ext cx="569" cy="637"/>
              <a:chOff x="1727" y="866"/>
              <a:chExt cx="129" cy="157"/>
            </a:xfrm>
          </p:grpSpPr>
          <p:sp>
            <p:nvSpPr>
              <p:cNvPr id="34" name="Freeform 18">
                <a:extLst>
                  <a:ext uri="{FF2B5EF4-FFF2-40B4-BE49-F238E27FC236}">
                    <a16:creationId xmlns="" xmlns:a16="http://schemas.microsoft.com/office/drawing/2014/main" id="{61CC6A08-4F86-57FB-148F-A9FCE5ACA3C2}"/>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19">
                <a:extLst>
                  <a:ext uri="{FF2B5EF4-FFF2-40B4-BE49-F238E27FC236}">
                    <a16:creationId xmlns="" xmlns:a16="http://schemas.microsoft.com/office/drawing/2014/main" id="{ADE9D71B-5A2B-D24A-DF20-D9A4F3F19F3F}"/>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20">
                <a:extLst>
                  <a:ext uri="{FF2B5EF4-FFF2-40B4-BE49-F238E27FC236}">
                    <a16:creationId xmlns="" xmlns:a16="http://schemas.microsoft.com/office/drawing/2014/main" id="{9A870A05-6EC6-0CD8-CB7A-F144B6ADEDF9}"/>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 name="Group 21">
              <a:extLst>
                <a:ext uri="{FF2B5EF4-FFF2-40B4-BE49-F238E27FC236}">
                  <a16:creationId xmlns="" xmlns:a16="http://schemas.microsoft.com/office/drawing/2014/main" id="{0EF977CC-A4B9-FDE2-1D2C-05544FDA144B}"/>
                </a:ext>
              </a:extLst>
            </p:cNvPr>
            <p:cNvGrpSpPr>
              <a:grpSpLocks/>
            </p:cNvGrpSpPr>
            <p:nvPr userDrawn="1"/>
          </p:nvGrpSpPr>
          <p:grpSpPr bwMode="auto">
            <a:xfrm rot="-6691250">
              <a:off x="3637" y="132"/>
              <a:ext cx="356" cy="607"/>
              <a:chOff x="1727" y="866"/>
              <a:chExt cx="129" cy="157"/>
            </a:xfrm>
          </p:grpSpPr>
          <p:sp>
            <p:nvSpPr>
              <p:cNvPr id="31" name="Freeform 22">
                <a:extLst>
                  <a:ext uri="{FF2B5EF4-FFF2-40B4-BE49-F238E27FC236}">
                    <a16:creationId xmlns="" xmlns:a16="http://schemas.microsoft.com/office/drawing/2014/main" id="{504F1309-DFF3-DE50-7E9E-40CC4D0C9A8B}"/>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3">
                <a:extLst>
                  <a:ext uri="{FF2B5EF4-FFF2-40B4-BE49-F238E27FC236}">
                    <a16:creationId xmlns="" xmlns:a16="http://schemas.microsoft.com/office/drawing/2014/main" id="{19EA3572-A1D1-1597-DDC1-B9E09C2BACE1}"/>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24">
                <a:extLst>
                  <a:ext uri="{FF2B5EF4-FFF2-40B4-BE49-F238E27FC236}">
                    <a16:creationId xmlns="" xmlns:a16="http://schemas.microsoft.com/office/drawing/2014/main" id="{F54E4F85-077C-E043-1CA5-C32909EE498D}"/>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 name="Group 25">
              <a:extLst>
                <a:ext uri="{FF2B5EF4-FFF2-40B4-BE49-F238E27FC236}">
                  <a16:creationId xmlns="" xmlns:a16="http://schemas.microsoft.com/office/drawing/2014/main" id="{C586254B-AF5E-1CA5-5A57-85B8DDCEE080}"/>
                </a:ext>
              </a:extLst>
            </p:cNvPr>
            <p:cNvGrpSpPr>
              <a:grpSpLocks/>
            </p:cNvGrpSpPr>
            <p:nvPr userDrawn="1"/>
          </p:nvGrpSpPr>
          <p:grpSpPr bwMode="auto">
            <a:xfrm rot="8524840">
              <a:off x="668" y="3321"/>
              <a:ext cx="501" cy="502"/>
              <a:chOff x="1727" y="866"/>
              <a:chExt cx="129" cy="157"/>
            </a:xfrm>
          </p:grpSpPr>
          <p:sp>
            <p:nvSpPr>
              <p:cNvPr id="28" name="Freeform 26">
                <a:extLst>
                  <a:ext uri="{FF2B5EF4-FFF2-40B4-BE49-F238E27FC236}">
                    <a16:creationId xmlns="" xmlns:a16="http://schemas.microsoft.com/office/drawing/2014/main" id="{81C0FEC4-D44F-0D4B-1C81-5C638E68BBED}"/>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7">
                <a:extLst>
                  <a:ext uri="{FF2B5EF4-FFF2-40B4-BE49-F238E27FC236}">
                    <a16:creationId xmlns="" xmlns:a16="http://schemas.microsoft.com/office/drawing/2014/main" id="{B1120B87-4D72-7D85-45AE-546E9CC5D48B}"/>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
                <a:extLst>
                  <a:ext uri="{FF2B5EF4-FFF2-40B4-BE49-F238E27FC236}">
                    <a16:creationId xmlns="" xmlns:a16="http://schemas.microsoft.com/office/drawing/2014/main" id="{4D43D857-4335-AA6B-796B-847018698665}"/>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 name="Group 29">
              <a:extLst>
                <a:ext uri="{FF2B5EF4-FFF2-40B4-BE49-F238E27FC236}">
                  <a16:creationId xmlns="" xmlns:a16="http://schemas.microsoft.com/office/drawing/2014/main" id="{52947D7F-0D4B-69F1-16EA-352AF0C62E06}"/>
                </a:ext>
              </a:extLst>
            </p:cNvPr>
            <p:cNvGrpSpPr>
              <a:grpSpLocks/>
            </p:cNvGrpSpPr>
            <p:nvPr userDrawn="1"/>
          </p:nvGrpSpPr>
          <p:grpSpPr bwMode="auto">
            <a:xfrm rot="4106450" flipH="1">
              <a:off x="393" y="262"/>
              <a:ext cx="709" cy="892"/>
              <a:chOff x="1727" y="866"/>
              <a:chExt cx="129" cy="157"/>
            </a:xfrm>
          </p:grpSpPr>
          <p:sp>
            <p:nvSpPr>
              <p:cNvPr id="25" name="Freeform 30">
                <a:extLst>
                  <a:ext uri="{FF2B5EF4-FFF2-40B4-BE49-F238E27FC236}">
                    <a16:creationId xmlns="" xmlns:a16="http://schemas.microsoft.com/office/drawing/2014/main" id="{905C51AD-1AEA-F63E-627D-ED8D5E0719F1}"/>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31">
                <a:extLst>
                  <a:ext uri="{FF2B5EF4-FFF2-40B4-BE49-F238E27FC236}">
                    <a16:creationId xmlns="" xmlns:a16="http://schemas.microsoft.com/office/drawing/2014/main" id="{63283F8B-B4F2-D6F3-2687-D32A015ECE05}"/>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32">
                <a:extLst>
                  <a:ext uri="{FF2B5EF4-FFF2-40B4-BE49-F238E27FC236}">
                    <a16:creationId xmlns="" xmlns:a16="http://schemas.microsoft.com/office/drawing/2014/main" id="{E8E6ABBC-2B24-0185-D3EC-C5139B0885D0}"/>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 name="Group 33">
              <a:extLst>
                <a:ext uri="{FF2B5EF4-FFF2-40B4-BE49-F238E27FC236}">
                  <a16:creationId xmlns="" xmlns:a16="http://schemas.microsoft.com/office/drawing/2014/main" id="{79B39FB1-2410-1BC1-B48A-331F6E0AC09F}"/>
                </a:ext>
              </a:extLst>
            </p:cNvPr>
            <p:cNvGrpSpPr>
              <a:grpSpLocks/>
            </p:cNvGrpSpPr>
            <p:nvPr userDrawn="1"/>
          </p:nvGrpSpPr>
          <p:grpSpPr bwMode="auto">
            <a:xfrm rot="10015322" flipH="1">
              <a:off x="4625" y="2382"/>
              <a:ext cx="709" cy="892"/>
              <a:chOff x="1727" y="866"/>
              <a:chExt cx="129" cy="157"/>
            </a:xfrm>
          </p:grpSpPr>
          <p:sp>
            <p:nvSpPr>
              <p:cNvPr id="22" name="Freeform 34">
                <a:extLst>
                  <a:ext uri="{FF2B5EF4-FFF2-40B4-BE49-F238E27FC236}">
                    <a16:creationId xmlns="" xmlns:a16="http://schemas.microsoft.com/office/drawing/2014/main" id="{F92F47B2-6EBB-0B93-858E-FE8366D9CAB5}"/>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35">
                <a:extLst>
                  <a:ext uri="{FF2B5EF4-FFF2-40B4-BE49-F238E27FC236}">
                    <a16:creationId xmlns="" xmlns:a16="http://schemas.microsoft.com/office/drawing/2014/main" id="{3FCAD1A2-0B0C-FD00-6BA7-9CCDB27837CD}"/>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6">
                <a:extLst>
                  <a:ext uri="{FF2B5EF4-FFF2-40B4-BE49-F238E27FC236}">
                    <a16:creationId xmlns="" xmlns:a16="http://schemas.microsoft.com/office/drawing/2014/main" id="{87333E8A-7A54-12B0-DE43-1BFDDEA46235}"/>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Freeform 37">
              <a:extLst>
                <a:ext uri="{FF2B5EF4-FFF2-40B4-BE49-F238E27FC236}">
                  <a16:creationId xmlns="" xmlns:a16="http://schemas.microsoft.com/office/drawing/2014/main" id="{350EE6EC-81C4-0F9A-5B05-B3FB7FD7C1FA}"/>
                </a:ext>
              </a:extLst>
            </p:cNvPr>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38">
              <a:extLst>
                <a:ext uri="{FF2B5EF4-FFF2-40B4-BE49-F238E27FC236}">
                  <a16:creationId xmlns="" xmlns:a16="http://schemas.microsoft.com/office/drawing/2014/main" id="{BDCCA4CA-F0C0-81ED-4DC8-4BBAC882B636}"/>
                </a:ext>
              </a:extLst>
            </p:cNvPr>
            <p:cNvSpPr>
              <a:spLocks/>
            </p:cNvSpPr>
            <p:nvPr userDrawn="1"/>
          </p:nvSpPr>
          <p:spPr bwMode="ltGray">
            <a:xfrm rot="9832527" flipV="1">
              <a:off x="2158" y="102"/>
              <a:ext cx="681" cy="593"/>
            </a:xfrm>
            <a:custGeom>
              <a:avLst/>
              <a:gdLst>
                <a:gd name="T0" fmla="*/ 0 w 257"/>
                <a:gd name="T1" fmla="*/ 0 h 237"/>
                <a:gd name="T2" fmla="*/ 0 w 257"/>
                <a:gd name="T3" fmla="*/ 2472 h 237"/>
                <a:gd name="T4" fmla="*/ 392 w 257"/>
                <a:gd name="T5" fmla="*/ 4902 h 237"/>
                <a:gd name="T6" fmla="*/ 779 w 257"/>
                <a:gd name="T7" fmla="*/ 7361 h 237"/>
                <a:gd name="T8" fmla="*/ 1434 w 257"/>
                <a:gd name="T9" fmla="*/ 9603 h 237"/>
                <a:gd name="T10" fmla="*/ 2366 w 257"/>
                <a:gd name="T11" fmla="*/ 11687 h 237"/>
                <a:gd name="T12" fmla="*/ 3553 w 257"/>
                <a:gd name="T13" fmla="*/ 13829 h 237"/>
                <a:gd name="T14" fmla="*/ 4984 w 257"/>
                <a:gd name="T15" fmla="*/ 15788 h 237"/>
                <a:gd name="T16" fmla="*/ 6664 w 257"/>
                <a:gd name="T17" fmla="*/ 17435 h 237"/>
                <a:gd name="T18" fmla="*/ 8784 w 257"/>
                <a:gd name="T19" fmla="*/ 19019 h 237"/>
                <a:gd name="T20" fmla="*/ 11235 w 257"/>
                <a:gd name="T21" fmla="*/ 20377 h 237"/>
                <a:gd name="T22" fmla="*/ 13861 w 257"/>
                <a:gd name="T23" fmla="*/ 21473 h 237"/>
                <a:gd name="T24" fmla="*/ 17097 w 257"/>
                <a:gd name="T25" fmla="*/ 22339 h 237"/>
                <a:gd name="T26" fmla="*/ 20650 w 257"/>
                <a:gd name="T27" fmla="*/ 22932 h 237"/>
                <a:gd name="T28" fmla="*/ 24561 w 257"/>
                <a:gd name="T29" fmla="*/ 23245 h 237"/>
                <a:gd name="T30" fmla="*/ 28745 w 257"/>
                <a:gd name="T31" fmla="*/ 23119 h 237"/>
                <a:gd name="T32" fmla="*/ 33584 w 257"/>
                <a:gd name="T33" fmla="*/ 22732 h 237"/>
                <a:gd name="T34" fmla="*/ 29286 w 257"/>
                <a:gd name="T35" fmla="*/ 22256 h 237"/>
                <a:gd name="T36" fmla="*/ 25488 w 257"/>
                <a:gd name="T37" fmla="*/ 21556 h 237"/>
                <a:gd name="T38" fmla="*/ 22182 w 257"/>
                <a:gd name="T39" fmla="*/ 20773 h 237"/>
                <a:gd name="T40" fmla="*/ 19330 w 257"/>
                <a:gd name="T41" fmla="*/ 19989 h 237"/>
                <a:gd name="T42" fmla="*/ 16712 w 257"/>
                <a:gd name="T43" fmla="*/ 18938 h 237"/>
                <a:gd name="T44" fmla="*/ 14640 w 257"/>
                <a:gd name="T45" fmla="*/ 17825 h 237"/>
                <a:gd name="T46" fmla="*/ 12674 w 257"/>
                <a:gd name="T47" fmla="*/ 16571 h 237"/>
                <a:gd name="T48" fmla="*/ 10997 w 257"/>
                <a:gd name="T49" fmla="*/ 15213 h 237"/>
                <a:gd name="T50" fmla="*/ 9415 w 257"/>
                <a:gd name="T51" fmla="*/ 13829 h 237"/>
                <a:gd name="T52" fmla="*/ 7984 w 257"/>
                <a:gd name="T53" fmla="*/ 12265 h 237"/>
                <a:gd name="T54" fmla="*/ 6810 w 257"/>
                <a:gd name="T55" fmla="*/ 10511 h 237"/>
                <a:gd name="T56" fmla="*/ 5618 w 257"/>
                <a:gd name="T57" fmla="*/ 8615 h 237"/>
                <a:gd name="T58" fmla="*/ 4298 w 257"/>
                <a:gd name="T59" fmla="*/ 6781 h 237"/>
                <a:gd name="T60" fmla="*/ 3013 w 257"/>
                <a:gd name="T61" fmla="*/ 4621 h 237"/>
                <a:gd name="T62" fmla="*/ 1579 w 257"/>
                <a:gd name="T63" fmla="*/ 23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39">
              <a:extLst>
                <a:ext uri="{FF2B5EF4-FFF2-40B4-BE49-F238E27FC236}">
                  <a16:creationId xmlns="" xmlns:a16="http://schemas.microsoft.com/office/drawing/2014/main" id="{7E64D8B5-C691-19C5-E905-2223FE70554A}"/>
                </a:ext>
              </a:extLst>
            </p:cNvPr>
            <p:cNvSpPr>
              <a:spLocks/>
            </p:cNvSpPr>
            <p:nvPr userDrawn="1"/>
          </p:nvSpPr>
          <p:spPr bwMode="ltGray">
            <a:xfrm rot="9832527" flipV="1">
              <a:off x="1997" y="858"/>
              <a:ext cx="330" cy="278"/>
            </a:xfrm>
            <a:custGeom>
              <a:avLst/>
              <a:gdLst>
                <a:gd name="T0" fmla="*/ 10291 w 124"/>
                <a:gd name="T1" fmla="*/ 0 h 110"/>
                <a:gd name="T2" fmla="*/ 16551 w 124"/>
                <a:gd name="T3" fmla="*/ 11140 h 110"/>
                <a:gd name="T4" fmla="*/ 16000 w 124"/>
                <a:gd name="T5" fmla="*/ 11011 h 110"/>
                <a:gd name="T6" fmla="*/ 14286 w 124"/>
                <a:gd name="T7" fmla="*/ 10814 h 110"/>
                <a:gd name="T8" fmla="*/ 11891 w 124"/>
                <a:gd name="T9" fmla="*/ 10397 h 110"/>
                <a:gd name="T10" fmla="*/ 9086 w 124"/>
                <a:gd name="T11" fmla="*/ 10200 h 110"/>
                <a:gd name="T12" fmla="*/ 6012 w 124"/>
                <a:gd name="T13" fmla="*/ 9990 h 110"/>
                <a:gd name="T14" fmla="*/ 3356 w 124"/>
                <a:gd name="T15" fmla="*/ 10124 h 110"/>
                <a:gd name="T16" fmla="*/ 1203 w 124"/>
                <a:gd name="T17" fmla="*/ 10526 h 110"/>
                <a:gd name="T18" fmla="*/ 0 w 124"/>
                <a:gd name="T19" fmla="*/ 11350 h 110"/>
                <a:gd name="T20" fmla="*/ 546 w 124"/>
                <a:gd name="T21" fmla="*/ 10124 h 110"/>
                <a:gd name="T22" fmla="*/ 1057 w 124"/>
                <a:gd name="T23" fmla="*/ 9184 h 110"/>
                <a:gd name="T24" fmla="*/ 2145 w 124"/>
                <a:gd name="T25" fmla="*/ 8444 h 110"/>
                <a:gd name="T26" fmla="*/ 3356 w 124"/>
                <a:gd name="T27" fmla="*/ 7829 h 110"/>
                <a:gd name="T28" fmla="*/ 4809 w 124"/>
                <a:gd name="T29" fmla="*/ 7428 h 110"/>
                <a:gd name="T30" fmla="*/ 6275 w 124"/>
                <a:gd name="T31" fmla="*/ 7294 h 110"/>
                <a:gd name="T32" fmla="*/ 7875 w 124"/>
                <a:gd name="T33" fmla="*/ 7294 h 110"/>
                <a:gd name="T34" fmla="*/ 9631 w 124"/>
                <a:gd name="T35" fmla="*/ 7632 h 110"/>
                <a:gd name="T36" fmla="*/ 9724 w 124"/>
                <a:gd name="T37" fmla="*/ 7294 h 110"/>
                <a:gd name="T38" fmla="*/ 9328 w 124"/>
                <a:gd name="T39" fmla="*/ 5793 h 110"/>
                <a:gd name="T40" fmla="*/ 8931 w 124"/>
                <a:gd name="T41" fmla="*/ 3922 h 110"/>
                <a:gd name="T42" fmla="*/ 8668 w 124"/>
                <a:gd name="T43" fmla="*/ 3098 h 110"/>
                <a:gd name="T44" fmla="*/ 8428 w 124"/>
                <a:gd name="T45" fmla="*/ 3098 h 110"/>
                <a:gd name="T46" fmla="*/ 8125 w 124"/>
                <a:gd name="T47" fmla="*/ 2970 h 110"/>
                <a:gd name="T48" fmla="*/ 7875 w 124"/>
                <a:gd name="T49" fmla="*/ 2697 h 110"/>
                <a:gd name="T50" fmla="*/ 7635 w 124"/>
                <a:gd name="T51" fmla="*/ 2376 h 110"/>
                <a:gd name="T52" fmla="*/ 7635 w 124"/>
                <a:gd name="T53" fmla="*/ 1954 h 110"/>
                <a:gd name="T54" fmla="*/ 7875 w 124"/>
                <a:gd name="T55" fmla="*/ 1418 h 110"/>
                <a:gd name="T56" fmla="*/ 8817 w 124"/>
                <a:gd name="T57" fmla="*/ 824 h 110"/>
                <a:gd name="T58" fmla="*/ 10291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40">
              <a:extLst>
                <a:ext uri="{FF2B5EF4-FFF2-40B4-BE49-F238E27FC236}">
                  <a16:creationId xmlns="" xmlns:a16="http://schemas.microsoft.com/office/drawing/2014/main" id="{48FCC9AB-1D59-9538-AFD1-692DD4CDDE6A}"/>
                </a:ext>
              </a:extLst>
            </p:cNvPr>
            <p:cNvSpPr>
              <a:spLocks/>
            </p:cNvSpPr>
            <p:nvPr userDrawn="1"/>
          </p:nvSpPr>
          <p:spPr bwMode="ltGray">
            <a:xfrm rot="9832527" flipV="1">
              <a:off x="2224" y="808"/>
              <a:ext cx="123" cy="233"/>
            </a:xfrm>
            <a:custGeom>
              <a:avLst/>
              <a:gdLst>
                <a:gd name="T0" fmla="*/ 4246 w 46"/>
                <a:gd name="T1" fmla="*/ 0 h 94"/>
                <a:gd name="T2" fmla="*/ 2717 w 46"/>
                <a:gd name="T3" fmla="*/ 3552 h 94"/>
                <a:gd name="T4" fmla="*/ 2046 w 46"/>
                <a:gd name="T5" fmla="*/ 5818 h 94"/>
                <a:gd name="T6" fmla="*/ 1495 w 46"/>
                <a:gd name="T7" fmla="*/ 7404 h 94"/>
                <a:gd name="T8" fmla="*/ 0 w 46"/>
                <a:gd name="T9" fmla="*/ 8804 h 94"/>
                <a:gd name="T10" fmla="*/ 1644 w 46"/>
                <a:gd name="T11" fmla="*/ 8227 h 94"/>
                <a:gd name="T12" fmla="*/ 3174 w 46"/>
                <a:gd name="T13" fmla="*/ 7478 h 94"/>
                <a:gd name="T14" fmla="*/ 4396 w 46"/>
                <a:gd name="T15" fmla="*/ 6457 h 94"/>
                <a:gd name="T16" fmla="*/ 5471 w 46"/>
                <a:gd name="T17" fmla="*/ 5334 h 94"/>
                <a:gd name="T18" fmla="*/ 6134 w 46"/>
                <a:gd name="T19" fmla="*/ 4110 h 94"/>
                <a:gd name="T20" fmla="*/ 6292 w 46"/>
                <a:gd name="T21" fmla="*/ 2789 h 94"/>
                <a:gd name="T22" fmla="*/ 5720 w 46"/>
                <a:gd name="T23" fmla="*/ 1400 h 94"/>
                <a:gd name="T24" fmla="*/ 42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41">
              <a:extLst>
                <a:ext uri="{FF2B5EF4-FFF2-40B4-BE49-F238E27FC236}">
                  <a16:creationId xmlns="" xmlns:a16="http://schemas.microsoft.com/office/drawing/2014/main" id="{18A3574B-D3E7-8FF6-9FAD-154D8624603F}"/>
                </a:ext>
              </a:extLst>
            </p:cNvPr>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42">
              <a:extLst>
                <a:ext uri="{FF2B5EF4-FFF2-40B4-BE49-F238E27FC236}">
                  <a16:creationId xmlns="" xmlns:a16="http://schemas.microsoft.com/office/drawing/2014/main" id="{781985E5-218B-6948-5DB3-4B9BD576BDB3}"/>
                </a:ext>
              </a:extLst>
            </p:cNvPr>
            <p:cNvSpPr>
              <a:spLocks/>
            </p:cNvSpPr>
            <p:nvPr userDrawn="1"/>
          </p:nvSpPr>
          <p:spPr bwMode="ltGray">
            <a:xfrm rot="9832527" flipV="1">
              <a:off x="2173" y="1238"/>
              <a:ext cx="393" cy="2300"/>
            </a:xfrm>
            <a:custGeom>
              <a:avLst/>
              <a:gdLst>
                <a:gd name="T0" fmla="*/ 0 w 149"/>
                <a:gd name="T1" fmla="*/ 0 h 704"/>
                <a:gd name="T2" fmla="*/ 773 w 149"/>
                <a:gd name="T3" fmla="*/ 2264 h 704"/>
                <a:gd name="T4" fmla="*/ 2039 w 149"/>
                <a:gd name="T5" fmla="*/ 5231 h 704"/>
                <a:gd name="T6" fmla="*/ 3577 w 149"/>
                <a:gd name="T7" fmla="*/ 8890 h 704"/>
                <a:gd name="T8" fmla="*/ 5230 w 149"/>
                <a:gd name="T9" fmla="*/ 13767 h 704"/>
                <a:gd name="T10" fmla="*/ 7417 w 149"/>
                <a:gd name="T11" fmla="*/ 19704 h 704"/>
                <a:gd name="T12" fmla="*/ 9342 w 149"/>
                <a:gd name="T13" fmla="*/ 26087 h 704"/>
                <a:gd name="T14" fmla="*/ 11228 w 149"/>
                <a:gd name="T15" fmla="*/ 33517 h 704"/>
                <a:gd name="T16" fmla="*/ 12774 w 149"/>
                <a:gd name="T17" fmla="*/ 42053 h 704"/>
                <a:gd name="T18" fmla="*/ 14275 w 149"/>
                <a:gd name="T19" fmla="*/ 51051 h 704"/>
                <a:gd name="T20" fmla="*/ 15340 w 149"/>
                <a:gd name="T21" fmla="*/ 61404 h 704"/>
                <a:gd name="T22" fmla="*/ 15820 w 149"/>
                <a:gd name="T23" fmla="*/ 72911 h 704"/>
                <a:gd name="T24" fmla="*/ 16076 w 149"/>
                <a:gd name="T25" fmla="*/ 84878 h 704"/>
                <a:gd name="T26" fmla="*/ 15340 w 149"/>
                <a:gd name="T27" fmla="*/ 98302 h 704"/>
                <a:gd name="T28" fmla="*/ 13892 w 149"/>
                <a:gd name="T29" fmla="*/ 112458 h 704"/>
                <a:gd name="T30" fmla="*/ 11764 w 149"/>
                <a:gd name="T31" fmla="*/ 127238 h 704"/>
                <a:gd name="T32" fmla="*/ 8572 w 149"/>
                <a:gd name="T33" fmla="*/ 143665 h 704"/>
                <a:gd name="T34" fmla="*/ 4988 w 149"/>
                <a:gd name="T35" fmla="*/ 162219 h 704"/>
                <a:gd name="T36" fmla="*/ 2659 w 149"/>
                <a:gd name="T37" fmla="*/ 179446 h 704"/>
                <a:gd name="T38" fmla="*/ 1266 w 149"/>
                <a:gd name="T39" fmla="*/ 195379 h 704"/>
                <a:gd name="T40" fmla="*/ 773 w 149"/>
                <a:gd name="T41" fmla="*/ 210653 h 704"/>
                <a:gd name="T42" fmla="*/ 773 w 149"/>
                <a:gd name="T43" fmla="*/ 225233 h 704"/>
                <a:gd name="T44" fmla="*/ 1008 w 149"/>
                <a:gd name="T45" fmla="*/ 238553 h 704"/>
                <a:gd name="T46" fmla="*/ 1546 w 149"/>
                <a:gd name="T47" fmla="*/ 250511 h 704"/>
                <a:gd name="T48" fmla="*/ 1794 w 149"/>
                <a:gd name="T49" fmla="*/ 262027 h 704"/>
                <a:gd name="T50" fmla="*/ 5230 w 149"/>
                <a:gd name="T51" fmla="*/ 256091 h 704"/>
                <a:gd name="T52" fmla="*/ 4988 w 149"/>
                <a:gd name="T53" fmla="*/ 253124 h 704"/>
                <a:gd name="T54" fmla="*/ 4605 w 149"/>
                <a:gd name="T55" fmla="*/ 244480 h 704"/>
                <a:gd name="T56" fmla="*/ 4202 w 149"/>
                <a:gd name="T57" fmla="*/ 231509 h 704"/>
                <a:gd name="T58" fmla="*/ 4460 w 149"/>
                <a:gd name="T59" fmla="*/ 214070 h 704"/>
                <a:gd name="T60" fmla="*/ 5230 w 149"/>
                <a:gd name="T61" fmla="*/ 193223 h 704"/>
                <a:gd name="T62" fmla="*/ 7417 w 149"/>
                <a:gd name="T63" fmla="*/ 169400 h 704"/>
                <a:gd name="T64" fmla="*/ 10991 w 149"/>
                <a:gd name="T65" fmla="*/ 143665 h 704"/>
                <a:gd name="T66" fmla="*/ 16461 w 149"/>
                <a:gd name="T67" fmla="*/ 116536 h 704"/>
                <a:gd name="T68" fmla="*/ 18242 w 149"/>
                <a:gd name="T69" fmla="*/ 103918 h 704"/>
                <a:gd name="T70" fmla="*/ 19028 w 149"/>
                <a:gd name="T71" fmla="*/ 87491 h 704"/>
                <a:gd name="T72" fmla="*/ 18387 w 149"/>
                <a:gd name="T73" fmla="*/ 68451 h 704"/>
                <a:gd name="T74" fmla="*/ 16751 w 149"/>
                <a:gd name="T75" fmla="*/ 49898 h 704"/>
                <a:gd name="T76" fmla="*/ 13892 w 149"/>
                <a:gd name="T77" fmla="*/ 31658 h 704"/>
                <a:gd name="T78" fmla="*/ 10353 w 149"/>
                <a:gd name="T79" fmla="*/ 16394 h 704"/>
                <a:gd name="T80" fmla="*/ 5615 w 149"/>
                <a:gd name="T81" fmla="*/ 5231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43">
              <a:extLst>
                <a:ext uri="{FF2B5EF4-FFF2-40B4-BE49-F238E27FC236}">
                  <a16:creationId xmlns="" xmlns:a16="http://schemas.microsoft.com/office/drawing/2014/main" id="{473441FF-3D08-5E2D-0A1E-9AEDF53707E3}"/>
                </a:ext>
              </a:extLst>
            </p:cNvPr>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9" name="Rectangle 47"/>
          <p:cNvSpPr>
            <a:spLocks noGrp="1" noChangeArrowheads="1"/>
          </p:cNvSpPr>
          <p:nvPr>
            <p:ph type="ctrTitle"/>
          </p:nvPr>
        </p:nvSpPr>
        <p:spPr>
          <a:xfrm>
            <a:off x="2455863" y="596900"/>
            <a:ext cx="6192837" cy="3581400"/>
          </a:xfrm>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45791" dir="3378596" algn="ctr" rotWithShape="0">
                    <a:srgbClr val="993366"/>
                  </a:outerShdw>
                </a:effectLst>
              </a14:hiddenEffects>
            </a:ext>
          </a:extLst>
        </p:spPr>
        <p:txBody>
          <a:bodyPr/>
          <a:lstStyle>
            <a:lvl1pPr>
              <a:defRPr sz="5200" b="1"/>
            </a:lvl1pPr>
          </a:lstStyle>
          <a:p>
            <a:pPr lvl="0"/>
            <a:r>
              <a:rPr lang="en-US" noProof="0"/>
              <a:t>Click to edit Master title style</a:t>
            </a:r>
          </a:p>
        </p:txBody>
      </p:sp>
      <p:sp>
        <p:nvSpPr>
          <p:cNvPr id="13360"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pPr lvl="0"/>
            <a:r>
              <a:rPr lang="en-US" noProof="0"/>
              <a:t>Click to edit Master subtitle style</a:t>
            </a:r>
          </a:p>
        </p:txBody>
      </p:sp>
      <p:sp>
        <p:nvSpPr>
          <p:cNvPr id="44" name="Rectangle 44">
            <a:extLst>
              <a:ext uri="{FF2B5EF4-FFF2-40B4-BE49-F238E27FC236}">
                <a16:creationId xmlns="" xmlns:a16="http://schemas.microsoft.com/office/drawing/2014/main" id="{617299DA-679A-9F36-A9E5-D3B3D0AD1E86}"/>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45" name="Rectangle 45">
            <a:extLst>
              <a:ext uri="{FF2B5EF4-FFF2-40B4-BE49-F238E27FC236}">
                <a16:creationId xmlns="" xmlns:a16="http://schemas.microsoft.com/office/drawing/2014/main" id="{C6A3A41B-F28A-0AFD-C85B-0DE836E9212E}"/>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 xmlns:a16="http://schemas.microsoft.com/office/drawing/2014/main" id="{F4EE5D64-67B0-6030-1CF7-8D65F1DC225C}"/>
              </a:ext>
            </a:extLst>
          </p:cNvPr>
          <p:cNvSpPr>
            <a:spLocks noGrp="1" noChangeArrowheads="1"/>
          </p:cNvSpPr>
          <p:nvPr>
            <p:ph type="sldNum" sz="quarter" idx="12"/>
          </p:nvPr>
        </p:nvSpPr>
        <p:spPr/>
        <p:txBody>
          <a:bodyPr/>
          <a:lstStyle>
            <a:lvl1pPr>
              <a:defRPr/>
            </a:lvl1pPr>
          </a:lstStyle>
          <a:p>
            <a:fld id="{16025E70-52C2-4D17-8A6B-53BC075CDA8D}" type="slidenum">
              <a:rPr lang="en-US" altLang="en-US"/>
              <a:pPr/>
              <a:t>‹#›</a:t>
            </a:fld>
            <a:endParaRPr lang="en-US" altLang="en-US"/>
          </a:p>
        </p:txBody>
      </p:sp>
    </p:spTree>
    <p:extLst>
      <p:ext uri="{BB962C8B-B14F-4D97-AF65-F5344CB8AC3E}">
        <p14:creationId xmlns:p14="http://schemas.microsoft.com/office/powerpoint/2010/main" val="3644119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 xmlns:a16="http://schemas.microsoft.com/office/drawing/2014/main" id="{B0900488-59FD-F0A4-7DAD-61892B3CAE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 xmlns:a16="http://schemas.microsoft.com/office/drawing/2014/main" id="{952EC53B-9EBA-08B9-A133-18AA8FCF1B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 xmlns:a16="http://schemas.microsoft.com/office/drawing/2014/main" id="{F786FA2B-A5D6-0124-356C-9428F85AB5AC}"/>
              </a:ext>
            </a:extLst>
          </p:cNvPr>
          <p:cNvSpPr>
            <a:spLocks noGrp="1" noChangeArrowheads="1"/>
          </p:cNvSpPr>
          <p:nvPr>
            <p:ph type="sldNum" sz="quarter" idx="12"/>
          </p:nvPr>
        </p:nvSpPr>
        <p:spPr>
          <a:ln/>
        </p:spPr>
        <p:txBody>
          <a:bodyPr/>
          <a:lstStyle>
            <a:lvl1pPr>
              <a:defRPr/>
            </a:lvl1pPr>
          </a:lstStyle>
          <a:p>
            <a:fld id="{CE8469AC-B2E3-4415-9402-9837732B1D76}" type="slidenum">
              <a:rPr lang="en-US" altLang="en-US"/>
              <a:pPr/>
              <a:t>‹#›</a:t>
            </a:fld>
            <a:endParaRPr lang="en-US" altLang="en-US"/>
          </a:p>
        </p:txBody>
      </p:sp>
    </p:spTree>
    <p:extLst>
      <p:ext uri="{BB962C8B-B14F-4D97-AF65-F5344CB8AC3E}">
        <p14:creationId xmlns:p14="http://schemas.microsoft.com/office/powerpoint/2010/main" val="3641111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7">
            <a:extLst>
              <a:ext uri="{FF2B5EF4-FFF2-40B4-BE49-F238E27FC236}">
                <a16:creationId xmlns="" xmlns:a16="http://schemas.microsoft.com/office/drawing/2014/main" id="{7352893A-8BA9-4E4A-CA59-A0254B8CB7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 xmlns:a16="http://schemas.microsoft.com/office/drawing/2014/main" id="{DF2A0548-8A21-B26E-B885-50592FBE47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 xmlns:a16="http://schemas.microsoft.com/office/drawing/2014/main" id="{53AF958E-AB4D-5F94-CD7B-B887E02E5BEA}"/>
              </a:ext>
            </a:extLst>
          </p:cNvPr>
          <p:cNvSpPr>
            <a:spLocks noGrp="1" noChangeArrowheads="1"/>
          </p:cNvSpPr>
          <p:nvPr>
            <p:ph type="sldNum" sz="quarter" idx="12"/>
          </p:nvPr>
        </p:nvSpPr>
        <p:spPr>
          <a:ln/>
        </p:spPr>
        <p:txBody>
          <a:bodyPr/>
          <a:lstStyle>
            <a:lvl1pPr>
              <a:defRPr/>
            </a:lvl1pPr>
          </a:lstStyle>
          <a:p>
            <a:fld id="{2815914B-271D-4685-9E73-0C26F292683C}" type="slidenum">
              <a:rPr lang="en-US" altLang="en-US"/>
              <a:pPr/>
              <a:t>‹#›</a:t>
            </a:fld>
            <a:endParaRPr lang="en-US" altLang="en-US"/>
          </a:p>
        </p:txBody>
      </p:sp>
    </p:spTree>
    <p:extLst>
      <p:ext uri="{BB962C8B-B14F-4D97-AF65-F5344CB8AC3E}">
        <p14:creationId xmlns:p14="http://schemas.microsoft.com/office/powerpoint/2010/main" val="87401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 xmlns:a16="http://schemas.microsoft.com/office/drawing/2014/main" id="{78FE0CCE-2567-A50B-23B1-CCCC53068B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 xmlns:a16="http://schemas.microsoft.com/office/drawing/2014/main" id="{620F3CBF-D2C0-647D-872D-AFA5E7DE81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 xmlns:a16="http://schemas.microsoft.com/office/drawing/2014/main" id="{67423689-6ADF-2F79-DF3B-93698F448CDC}"/>
              </a:ext>
            </a:extLst>
          </p:cNvPr>
          <p:cNvSpPr>
            <a:spLocks noGrp="1" noChangeArrowheads="1"/>
          </p:cNvSpPr>
          <p:nvPr>
            <p:ph type="sldNum" sz="quarter" idx="12"/>
          </p:nvPr>
        </p:nvSpPr>
        <p:spPr>
          <a:ln/>
        </p:spPr>
        <p:txBody>
          <a:bodyPr/>
          <a:lstStyle>
            <a:lvl1pPr>
              <a:defRPr/>
            </a:lvl1pPr>
          </a:lstStyle>
          <a:p>
            <a:fld id="{2CFA519F-9CFA-469E-B81B-E3903105460B}" type="slidenum">
              <a:rPr lang="en-US" altLang="en-US"/>
              <a:pPr/>
              <a:t>‹#›</a:t>
            </a:fld>
            <a:endParaRPr lang="en-US" altLang="en-US"/>
          </a:p>
        </p:txBody>
      </p:sp>
    </p:spTree>
    <p:extLst>
      <p:ext uri="{BB962C8B-B14F-4D97-AF65-F5344CB8AC3E}">
        <p14:creationId xmlns:p14="http://schemas.microsoft.com/office/powerpoint/2010/main" val="50892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a:extLst>
              <a:ext uri="{FF2B5EF4-FFF2-40B4-BE49-F238E27FC236}">
                <a16:creationId xmlns="" xmlns:a16="http://schemas.microsoft.com/office/drawing/2014/main" id="{392F43BA-8CF2-DF38-EE19-97E8988FC32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8">
            <a:extLst>
              <a:ext uri="{FF2B5EF4-FFF2-40B4-BE49-F238E27FC236}">
                <a16:creationId xmlns="" xmlns:a16="http://schemas.microsoft.com/office/drawing/2014/main" id="{6B37D9F1-2F95-9A72-D502-7E293B8C5E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9">
            <a:extLst>
              <a:ext uri="{FF2B5EF4-FFF2-40B4-BE49-F238E27FC236}">
                <a16:creationId xmlns="" xmlns:a16="http://schemas.microsoft.com/office/drawing/2014/main" id="{A941ADC3-CE19-E1F8-26E8-CCAFC327B99F}"/>
              </a:ext>
            </a:extLst>
          </p:cNvPr>
          <p:cNvSpPr>
            <a:spLocks noGrp="1" noChangeArrowheads="1"/>
          </p:cNvSpPr>
          <p:nvPr>
            <p:ph type="sldNum" sz="quarter" idx="12"/>
          </p:nvPr>
        </p:nvSpPr>
        <p:spPr>
          <a:ln/>
        </p:spPr>
        <p:txBody>
          <a:bodyPr/>
          <a:lstStyle>
            <a:lvl1pPr>
              <a:defRPr/>
            </a:lvl1pPr>
          </a:lstStyle>
          <a:p>
            <a:fld id="{2E313D36-8636-425D-8A0F-3D917E8B391B}" type="slidenum">
              <a:rPr lang="en-US" altLang="en-US"/>
              <a:pPr/>
              <a:t>‹#›</a:t>
            </a:fld>
            <a:endParaRPr lang="en-US" altLang="en-US"/>
          </a:p>
        </p:txBody>
      </p:sp>
    </p:spTree>
    <p:extLst>
      <p:ext uri="{BB962C8B-B14F-4D97-AF65-F5344CB8AC3E}">
        <p14:creationId xmlns:p14="http://schemas.microsoft.com/office/powerpoint/2010/main" val="3156905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a:extLst>
              <a:ext uri="{FF2B5EF4-FFF2-40B4-BE49-F238E27FC236}">
                <a16:creationId xmlns="" xmlns:a16="http://schemas.microsoft.com/office/drawing/2014/main" id="{1AFDF9FE-0013-9539-E5B3-555D9BDA38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8">
            <a:extLst>
              <a:ext uri="{FF2B5EF4-FFF2-40B4-BE49-F238E27FC236}">
                <a16:creationId xmlns="" xmlns:a16="http://schemas.microsoft.com/office/drawing/2014/main" id="{9F40E735-E5EC-B2FE-39FA-0A7DDA823B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9">
            <a:extLst>
              <a:ext uri="{FF2B5EF4-FFF2-40B4-BE49-F238E27FC236}">
                <a16:creationId xmlns="" xmlns:a16="http://schemas.microsoft.com/office/drawing/2014/main" id="{8CCCFBC5-673E-0A75-E43D-1FD79350F347}"/>
              </a:ext>
            </a:extLst>
          </p:cNvPr>
          <p:cNvSpPr>
            <a:spLocks noGrp="1" noChangeArrowheads="1"/>
          </p:cNvSpPr>
          <p:nvPr>
            <p:ph type="sldNum" sz="quarter" idx="12"/>
          </p:nvPr>
        </p:nvSpPr>
        <p:spPr>
          <a:ln/>
        </p:spPr>
        <p:txBody>
          <a:bodyPr/>
          <a:lstStyle>
            <a:lvl1pPr>
              <a:defRPr/>
            </a:lvl1pPr>
          </a:lstStyle>
          <a:p>
            <a:fld id="{D8262463-113D-426B-B4EE-BC2837D1C238}" type="slidenum">
              <a:rPr lang="en-US" altLang="en-US"/>
              <a:pPr/>
              <a:t>‹#›</a:t>
            </a:fld>
            <a:endParaRPr lang="en-US" altLang="en-US"/>
          </a:p>
        </p:txBody>
      </p:sp>
    </p:spTree>
    <p:extLst>
      <p:ext uri="{BB962C8B-B14F-4D97-AF65-F5344CB8AC3E}">
        <p14:creationId xmlns:p14="http://schemas.microsoft.com/office/powerpoint/2010/main" val="358748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9C321B4B-808C-4C3F-A101-717D829625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C34CF788-6203-48FB-B406-A41E9C0D7F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7CE9E8D9-DA2C-47E9-9C15-6D1615F1E5D6}"/>
              </a:ext>
            </a:extLst>
          </p:cNvPr>
          <p:cNvSpPr>
            <a:spLocks noGrp="1" noChangeArrowheads="1"/>
          </p:cNvSpPr>
          <p:nvPr>
            <p:ph type="sldNum" sz="quarter" idx="12"/>
          </p:nvPr>
        </p:nvSpPr>
        <p:spPr>
          <a:ln/>
        </p:spPr>
        <p:txBody>
          <a:bodyPr/>
          <a:lstStyle>
            <a:lvl1pPr>
              <a:defRPr/>
            </a:lvl1pPr>
          </a:lstStyle>
          <a:p>
            <a:fld id="{E1F363A7-145D-4C9C-B32C-583473A6E07C}" type="slidenum">
              <a:rPr lang="en-US" altLang="en-US"/>
              <a:pPr/>
              <a:t>‹#›</a:t>
            </a:fld>
            <a:endParaRPr lang="en-US" altLang="en-US"/>
          </a:p>
        </p:txBody>
      </p:sp>
    </p:spTree>
    <p:extLst>
      <p:ext uri="{BB962C8B-B14F-4D97-AF65-F5344CB8AC3E}">
        <p14:creationId xmlns:p14="http://schemas.microsoft.com/office/powerpoint/2010/main" val="3941038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a:extLst>
              <a:ext uri="{FF2B5EF4-FFF2-40B4-BE49-F238E27FC236}">
                <a16:creationId xmlns="" xmlns:a16="http://schemas.microsoft.com/office/drawing/2014/main" id="{70964BA3-A2D2-862A-23B0-FC61F637F8F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8">
            <a:extLst>
              <a:ext uri="{FF2B5EF4-FFF2-40B4-BE49-F238E27FC236}">
                <a16:creationId xmlns="" xmlns:a16="http://schemas.microsoft.com/office/drawing/2014/main" id="{BCF08084-3734-217E-8F1F-CBBA6F84C2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9">
            <a:extLst>
              <a:ext uri="{FF2B5EF4-FFF2-40B4-BE49-F238E27FC236}">
                <a16:creationId xmlns="" xmlns:a16="http://schemas.microsoft.com/office/drawing/2014/main" id="{9AD63845-8BF5-E0AC-5FF6-5F0873321A6E}"/>
              </a:ext>
            </a:extLst>
          </p:cNvPr>
          <p:cNvSpPr>
            <a:spLocks noGrp="1" noChangeArrowheads="1"/>
          </p:cNvSpPr>
          <p:nvPr>
            <p:ph type="sldNum" sz="quarter" idx="12"/>
          </p:nvPr>
        </p:nvSpPr>
        <p:spPr>
          <a:ln/>
        </p:spPr>
        <p:txBody>
          <a:bodyPr/>
          <a:lstStyle>
            <a:lvl1pPr>
              <a:defRPr/>
            </a:lvl1pPr>
          </a:lstStyle>
          <a:p>
            <a:fld id="{8F8E7D99-8A78-4608-ABCC-31B2D772FBEB}" type="slidenum">
              <a:rPr lang="en-US" altLang="en-US"/>
              <a:pPr/>
              <a:t>‹#›</a:t>
            </a:fld>
            <a:endParaRPr lang="en-US" altLang="en-US"/>
          </a:p>
        </p:txBody>
      </p:sp>
    </p:spTree>
    <p:extLst>
      <p:ext uri="{BB962C8B-B14F-4D97-AF65-F5344CB8AC3E}">
        <p14:creationId xmlns:p14="http://schemas.microsoft.com/office/powerpoint/2010/main" val="2144390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a:extLst>
              <a:ext uri="{FF2B5EF4-FFF2-40B4-BE49-F238E27FC236}">
                <a16:creationId xmlns="" xmlns:a16="http://schemas.microsoft.com/office/drawing/2014/main" id="{7EB40304-1070-C7A2-3AB8-49E8786E1E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 xmlns:a16="http://schemas.microsoft.com/office/drawing/2014/main" id="{A08F6CFB-01A8-2D0E-7E24-B38572E988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 xmlns:a16="http://schemas.microsoft.com/office/drawing/2014/main" id="{84CA3F45-A51C-1493-3A3F-B3AC77F8BF67}"/>
              </a:ext>
            </a:extLst>
          </p:cNvPr>
          <p:cNvSpPr>
            <a:spLocks noGrp="1" noChangeArrowheads="1"/>
          </p:cNvSpPr>
          <p:nvPr>
            <p:ph type="sldNum" sz="quarter" idx="12"/>
          </p:nvPr>
        </p:nvSpPr>
        <p:spPr>
          <a:ln/>
        </p:spPr>
        <p:txBody>
          <a:bodyPr/>
          <a:lstStyle>
            <a:lvl1pPr>
              <a:defRPr/>
            </a:lvl1pPr>
          </a:lstStyle>
          <a:p>
            <a:fld id="{B3C207D1-4A82-4919-89D8-295B7364E5C5}" type="slidenum">
              <a:rPr lang="en-US" altLang="en-US"/>
              <a:pPr/>
              <a:t>‹#›</a:t>
            </a:fld>
            <a:endParaRPr lang="en-US" altLang="en-US"/>
          </a:p>
        </p:txBody>
      </p:sp>
    </p:spTree>
    <p:extLst>
      <p:ext uri="{BB962C8B-B14F-4D97-AF65-F5344CB8AC3E}">
        <p14:creationId xmlns:p14="http://schemas.microsoft.com/office/powerpoint/2010/main" val="1312128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a:extLst>
              <a:ext uri="{FF2B5EF4-FFF2-40B4-BE49-F238E27FC236}">
                <a16:creationId xmlns="" xmlns:a16="http://schemas.microsoft.com/office/drawing/2014/main" id="{32BF9684-8073-F49F-EEC3-5B8FA68B75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 xmlns:a16="http://schemas.microsoft.com/office/drawing/2014/main" id="{E8072A37-991A-E4D3-26B5-9515BF826E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 xmlns:a16="http://schemas.microsoft.com/office/drawing/2014/main" id="{A6C493E5-198D-3559-5991-330E4B1BFCEB}"/>
              </a:ext>
            </a:extLst>
          </p:cNvPr>
          <p:cNvSpPr>
            <a:spLocks noGrp="1" noChangeArrowheads="1"/>
          </p:cNvSpPr>
          <p:nvPr>
            <p:ph type="sldNum" sz="quarter" idx="12"/>
          </p:nvPr>
        </p:nvSpPr>
        <p:spPr>
          <a:ln/>
        </p:spPr>
        <p:txBody>
          <a:bodyPr/>
          <a:lstStyle>
            <a:lvl1pPr>
              <a:defRPr/>
            </a:lvl1pPr>
          </a:lstStyle>
          <a:p>
            <a:fld id="{E0CEFFDE-DA71-4AA6-9A38-F66F5698764C}" type="slidenum">
              <a:rPr lang="en-US" altLang="en-US"/>
              <a:pPr/>
              <a:t>‹#›</a:t>
            </a:fld>
            <a:endParaRPr lang="en-US" altLang="en-US"/>
          </a:p>
        </p:txBody>
      </p:sp>
    </p:spTree>
    <p:extLst>
      <p:ext uri="{BB962C8B-B14F-4D97-AF65-F5344CB8AC3E}">
        <p14:creationId xmlns:p14="http://schemas.microsoft.com/office/powerpoint/2010/main" val="3832868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 xmlns:a16="http://schemas.microsoft.com/office/drawing/2014/main" id="{AE4CD3D7-E93D-7E10-7824-EC4D033327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 xmlns:a16="http://schemas.microsoft.com/office/drawing/2014/main" id="{BEA71675-A980-ECE6-9DB6-EC5EE35654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 xmlns:a16="http://schemas.microsoft.com/office/drawing/2014/main" id="{ED52E867-00EF-FA1B-C51C-9CE9C44EE42D}"/>
              </a:ext>
            </a:extLst>
          </p:cNvPr>
          <p:cNvSpPr>
            <a:spLocks noGrp="1" noChangeArrowheads="1"/>
          </p:cNvSpPr>
          <p:nvPr>
            <p:ph type="sldNum" sz="quarter" idx="12"/>
          </p:nvPr>
        </p:nvSpPr>
        <p:spPr>
          <a:ln/>
        </p:spPr>
        <p:txBody>
          <a:bodyPr/>
          <a:lstStyle>
            <a:lvl1pPr>
              <a:defRPr/>
            </a:lvl1pPr>
          </a:lstStyle>
          <a:p>
            <a:fld id="{D6BCFB62-7BF2-45FA-8C22-033C84956116}" type="slidenum">
              <a:rPr lang="en-US" altLang="en-US"/>
              <a:pPr/>
              <a:t>‹#›</a:t>
            </a:fld>
            <a:endParaRPr lang="en-US" altLang="en-US"/>
          </a:p>
        </p:txBody>
      </p:sp>
    </p:spTree>
    <p:extLst>
      <p:ext uri="{BB962C8B-B14F-4D97-AF65-F5344CB8AC3E}">
        <p14:creationId xmlns:p14="http://schemas.microsoft.com/office/powerpoint/2010/main" val="1637303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103188"/>
            <a:ext cx="2060575"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42913" y="103188"/>
            <a:ext cx="6030912"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 xmlns:a16="http://schemas.microsoft.com/office/drawing/2014/main" id="{7EECC505-5332-FFCB-2AA5-3584162E20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 xmlns:a16="http://schemas.microsoft.com/office/drawing/2014/main" id="{B891E4FC-E104-0E12-0B55-1F798135CB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 xmlns:a16="http://schemas.microsoft.com/office/drawing/2014/main" id="{37DF9DB6-B7A2-D8AC-118C-44B480ECD2F2}"/>
              </a:ext>
            </a:extLst>
          </p:cNvPr>
          <p:cNvSpPr>
            <a:spLocks noGrp="1" noChangeArrowheads="1"/>
          </p:cNvSpPr>
          <p:nvPr>
            <p:ph type="sldNum" sz="quarter" idx="12"/>
          </p:nvPr>
        </p:nvSpPr>
        <p:spPr>
          <a:ln/>
        </p:spPr>
        <p:txBody>
          <a:bodyPr/>
          <a:lstStyle>
            <a:lvl1pPr>
              <a:defRPr/>
            </a:lvl1pPr>
          </a:lstStyle>
          <a:p>
            <a:fld id="{DB0006D9-7E34-4DA1-A1DE-A0C8079161D9}" type="slidenum">
              <a:rPr lang="en-US" altLang="en-US"/>
              <a:pPr/>
              <a:t>‹#›</a:t>
            </a:fld>
            <a:endParaRPr lang="en-US" altLang="en-US"/>
          </a:p>
        </p:txBody>
      </p:sp>
    </p:spTree>
    <p:extLst>
      <p:ext uri="{BB962C8B-B14F-4D97-AF65-F5344CB8AC3E}">
        <p14:creationId xmlns:p14="http://schemas.microsoft.com/office/powerpoint/2010/main" val="1475676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456113"/>
          </a:xfrm>
        </p:spPr>
        <p:txBody>
          <a:bodyPr/>
          <a:lstStyle/>
          <a:p>
            <a:pPr lvl="0"/>
            <a:endParaRPr lang="en-US" noProof="0"/>
          </a:p>
        </p:txBody>
      </p:sp>
      <p:sp>
        <p:nvSpPr>
          <p:cNvPr id="4" name="Rectangle 47">
            <a:extLst>
              <a:ext uri="{FF2B5EF4-FFF2-40B4-BE49-F238E27FC236}">
                <a16:creationId xmlns="" xmlns:a16="http://schemas.microsoft.com/office/drawing/2014/main" id="{07094A0D-7AC0-6A41-A45D-2DAD358415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 xmlns:a16="http://schemas.microsoft.com/office/drawing/2014/main" id="{B4060C73-EB17-11AC-B14C-A7EA376338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 xmlns:a16="http://schemas.microsoft.com/office/drawing/2014/main" id="{9AD7801F-553E-E9E2-5D63-62F91BF61A79}"/>
              </a:ext>
            </a:extLst>
          </p:cNvPr>
          <p:cNvSpPr>
            <a:spLocks noGrp="1" noChangeArrowheads="1"/>
          </p:cNvSpPr>
          <p:nvPr>
            <p:ph type="sldNum" sz="quarter" idx="12"/>
          </p:nvPr>
        </p:nvSpPr>
        <p:spPr>
          <a:ln/>
        </p:spPr>
        <p:txBody>
          <a:bodyPr/>
          <a:lstStyle>
            <a:lvl1pPr>
              <a:defRPr/>
            </a:lvl1pPr>
          </a:lstStyle>
          <a:p>
            <a:fld id="{F1A31CB1-EA84-4F4B-B272-1599100EEE56}" type="slidenum">
              <a:rPr lang="en-US" altLang="en-US"/>
              <a:pPr/>
              <a:t>‹#›</a:t>
            </a:fld>
            <a:endParaRPr lang="en-US" altLang="en-US"/>
          </a:p>
        </p:txBody>
      </p:sp>
    </p:spTree>
    <p:extLst>
      <p:ext uri="{BB962C8B-B14F-4D97-AF65-F5344CB8AC3E}">
        <p14:creationId xmlns:p14="http://schemas.microsoft.com/office/powerpoint/2010/main" val="2129619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BC7473-07DA-06A6-71D9-8645E210F7C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89B6289-78F1-B812-F731-194AFC2B107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019613B-5BDE-4CD3-1D95-D0718B9A08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 xmlns:a16="http://schemas.microsoft.com/office/drawing/2014/main" id="{6DDC7A73-D012-1BBA-147A-F4B4DBC75BF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47AB6FC1-218E-B4E6-C8B6-0CDCDDA5BFF9}"/>
              </a:ext>
            </a:extLst>
          </p:cNvPr>
          <p:cNvSpPr>
            <a:spLocks noGrp="1"/>
          </p:cNvSpPr>
          <p:nvPr>
            <p:ph type="sldNum" sz="quarter" idx="12"/>
          </p:nvPr>
        </p:nvSpPr>
        <p:spPr/>
        <p:txBody>
          <a:bodyPr/>
          <a:lstStyle>
            <a:lvl1pPr>
              <a:defRPr/>
            </a:lvl1pPr>
          </a:lstStyle>
          <a:p>
            <a:fld id="{7DC226AF-25E0-4DD6-8D0F-6A6D92E0EDC4}" type="slidenum">
              <a:rPr lang="en-US" altLang="en-US"/>
              <a:pPr/>
              <a:t>‹#›</a:t>
            </a:fld>
            <a:endParaRPr lang="en-US" altLang="en-US"/>
          </a:p>
        </p:txBody>
      </p:sp>
    </p:spTree>
    <p:extLst>
      <p:ext uri="{BB962C8B-B14F-4D97-AF65-F5344CB8AC3E}">
        <p14:creationId xmlns:p14="http://schemas.microsoft.com/office/powerpoint/2010/main" val="1243925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78EA6E-DE5B-502F-4A54-776523E80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9C9545B-C1C7-72C9-2FCF-A28949378F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3A1AF6-63F2-FB1A-A481-55CE12694C1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 xmlns:a16="http://schemas.microsoft.com/office/drawing/2014/main" id="{A70E66F6-3E81-4990-78B9-96C4107BE6D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550A2A84-5853-3E46-1FAD-7CBDCCA10C91}"/>
              </a:ext>
            </a:extLst>
          </p:cNvPr>
          <p:cNvSpPr>
            <a:spLocks noGrp="1"/>
          </p:cNvSpPr>
          <p:nvPr>
            <p:ph type="sldNum" sz="quarter" idx="12"/>
          </p:nvPr>
        </p:nvSpPr>
        <p:spPr/>
        <p:txBody>
          <a:bodyPr/>
          <a:lstStyle>
            <a:lvl1pPr>
              <a:defRPr/>
            </a:lvl1pPr>
          </a:lstStyle>
          <a:p>
            <a:fld id="{71350CD3-455E-4DAB-920F-2C0C5A29292F}" type="slidenum">
              <a:rPr lang="en-US" altLang="en-US"/>
              <a:pPr/>
              <a:t>‹#›</a:t>
            </a:fld>
            <a:endParaRPr lang="en-US" altLang="en-US"/>
          </a:p>
        </p:txBody>
      </p:sp>
    </p:spTree>
    <p:extLst>
      <p:ext uri="{BB962C8B-B14F-4D97-AF65-F5344CB8AC3E}">
        <p14:creationId xmlns:p14="http://schemas.microsoft.com/office/powerpoint/2010/main" val="2832410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299B0-771B-31B7-734D-9725AB8E85F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CF02EBF-3907-2090-0C13-844C9A56A59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 xmlns:a16="http://schemas.microsoft.com/office/drawing/2014/main" id="{070439E8-7552-1374-A170-16C89805052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 xmlns:a16="http://schemas.microsoft.com/office/drawing/2014/main" id="{D02DDEBB-2A21-0FD5-A344-088E80F65F5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150EC1F7-C7B3-417F-66AA-91B48F2CD17F}"/>
              </a:ext>
            </a:extLst>
          </p:cNvPr>
          <p:cNvSpPr>
            <a:spLocks noGrp="1"/>
          </p:cNvSpPr>
          <p:nvPr>
            <p:ph type="sldNum" sz="quarter" idx="12"/>
          </p:nvPr>
        </p:nvSpPr>
        <p:spPr/>
        <p:txBody>
          <a:bodyPr/>
          <a:lstStyle>
            <a:lvl1pPr>
              <a:defRPr/>
            </a:lvl1pPr>
          </a:lstStyle>
          <a:p>
            <a:fld id="{AC0C314B-C1DF-4B1C-A753-225B7F0D483F}" type="slidenum">
              <a:rPr lang="en-US" altLang="en-US"/>
              <a:pPr/>
              <a:t>‹#›</a:t>
            </a:fld>
            <a:endParaRPr lang="en-US" altLang="en-US"/>
          </a:p>
        </p:txBody>
      </p:sp>
    </p:spTree>
    <p:extLst>
      <p:ext uri="{BB962C8B-B14F-4D97-AF65-F5344CB8AC3E}">
        <p14:creationId xmlns:p14="http://schemas.microsoft.com/office/powerpoint/2010/main" val="3977213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5F1C20-E51D-8C97-1A1B-FA9BE154F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5EF67A-1F90-09F9-89B4-107B2826BA61}"/>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F8F7002-A939-2F50-D4B2-08E510F8086E}"/>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20FA2E1-DEBD-C24A-2FEE-EF13ADFEE88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 xmlns:a16="http://schemas.microsoft.com/office/drawing/2014/main" id="{86E412C3-9F7A-0651-1315-7E74163D0C1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5ED69D4F-C068-DFC9-1E3A-820460B0194F}"/>
              </a:ext>
            </a:extLst>
          </p:cNvPr>
          <p:cNvSpPr>
            <a:spLocks noGrp="1"/>
          </p:cNvSpPr>
          <p:nvPr>
            <p:ph type="sldNum" sz="quarter" idx="12"/>
          </p:nvPr>
        </p:nvSpPr>
        <p:spPr/>
        <p:txBody>
          <a:bodyPr/>
          <a:lstStyle>
            <a:lvl1pPr>
              <a:defRPr/>
            </a:lvl1pPr>
          </a:lstStyle>
          <a:p>
            <a:fld id="{670EB343-B808-41CF-A136-38C75B520569}" type="slidenum">
              <a:rPr lang="en-US" altLang="en-US"/>
              <a:pPr/>
              <a:t>‹#›</a:t>
            </a:fld>
            <a:endParaRPr lang="en-US" altLang="en-US"/>
          </a:p>
        </p:txBody>
      </p:sp>
    </p:spTree>
    <p:extLst>
      <p:ext uri="{BB962C8B-B14F-4D97-AF65-F5344CB8AC3E}">
        <p14:creationId xmlns:p14="http://schemas.microsoft.com/office/powerpoint/2010/main" val="238271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 xmlns:a16="http://schemas.microsoft.com/office/drawing/2014/main" id="{72B1584D-FFE1-4D9F-9590-D147C6DE24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011A482A-B7DB-4FB7-BDE0-5A05236563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4F35290E-9130-4DEE-887A-639731BFB8E0}"/>
              </a:ext>
            </a:extLst>
          </p:cNvPr>
          <p:cNvSpPr>
            <a:spLocks noGrp="1" noChangeArrowheads="1"/>
          </p:cNvSpPr>
          <p:nvPr>
            <p:ph type="sldNum" sz="quarter" idx="12"/>
          </p:nvPr>
        </p:nvSpPr>
        <p:spPr>
          <a:ln/>
        </p:spPr>
        <p:txBody>
          <a:bodyPr/>
          <a:lstStyle>
            <a:lvl1pPr>
              <a:defRPr/>
            </a:lvl1pPr>
          </a:lstStyle>
          <a:p>
            <a:fld id="{855AEBBE-9BD2-42DF-B840-BA57BB79C7EB}" type="slidenum">
              <a:rPr lang="en-US" altLang="en-US"/>
              <a:pPr/>
              <a:t>‹#›</a:t>
            </a:fld>
            <a:endParaRPr lang="en-US" altLang="en-US"/>
          </a:p>
        </p:txBody>
      </p:sp>
    </p:spTree>
    <p:extLst>
      <p:ext uri="{BB962C8B-B14F-4D97-AF65-F5344CB8AC3E}">
        <p14:creationId xmlns:p14="http://schemas.microsoft.com/office/powerpoint/2010/main" val="3812100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DAD2EC-0AEA-C4D1-03BD-1D722A1675E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8DBC874-7E16-DA38-37A1-9A2A2BE7812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BFE6B86-08EF-02D9-7AD5-FF29ACE80D5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140B0E7-C08F-B31E-1BC5-6D17AF16B12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4D63A6B-F193-91F0-BB6B-461092E0B73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25FC503-07E5-6AB1-EF37-815C689346C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 xmlns:a16="http://schemas.microsoft.com/office/drawing/2014/main" id="{7CDEDEFE-B02B-437B-B56A-BA276F5DBF3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 xmlns:a16="http://schemas.microsoft.com/office/drawing/2014/main" id="{010879B6-357E-CAB4-78B1-125BE0E497AD}"/>
              </a:ext>
            </a:extLst>
          </p:cNvPr>
          <p:cNvSpPr>
            <a:spLocks noGrp="1"/>
          </p:cNvSpPr>
          <p:nvPr>
            <p:ph type="sldNum" sz="quarter" idx="12"/>
          </p:nvPr>
        </p:nvSpPr>
        <p:spPr/>
        <p:txBody>
          <a:bodyPr/>
          <a:lstStyle>
            <a:lvl1pPr>
              <a:defRPr/>
            </a:lvl1pPr>
          </a:lstStyle>
          <a:p>
            <a:fld id="{AE455C08-C396-41C5-AD08-18DFD740930F}" type="slidenum">
              <a:rPr lang="en-US" altLang="en-US"/>
              <a:pPr/>
              <a:t>‹#›</a:t>
            </a:fld>
            <a:endParaRPr lang="en-US" altLang="en-US"/>
          </a:p>
        </p:txBody>
      </p:sp>
    </p:spTree>
    <p:extLst>
      <p:ext uri="{BB962C8B-B14F-4D97-AF65-F5344CB8AC3E}">
        <p14:creationId xmlns:p14="http://schemas.microsoft.com/office/powerpoint/2010/main" val="2026855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3F14CE-9040-4B27-FCA7-B542CFB706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CB37A88-4F5B-86BD-9A06-D92F9C1581A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 xmlns:a16="http://schemas.microsoft.com/office/drawing/2014/main" id="{4D38F4F4-D485-ED93-AF1A-71771CF6E1E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 xmlns:a16="http://schemas.microsoft.com/office/drawing/2014/main" id="{7499F3DA-2A84-26DB-F17B-4AC93893543A}"/>
              </a:ext>
            </a:extLst>
          </p:cNvPr>
          <p:cNvSpPr>
            <a:spLocks noGrp="1"/>
          </p:cNvSpPr>
          <p:nvPr>
            <p:ph type="sldNum" sz="quarter" idx="12"/>
          </p:nvPr>
        </p:nvSpPr>
        <p:spPr/>
        <p:txBody>
          <a:bodyPr/>
          <a:lstStyle>
            <a:lvl1pPr>
              <a:defRPr/>
            </a:lvl1pPr>
          </a:lstStyle>
          <a:p>
            <a:fld id="{C4B6C6AA-9D50-45FD-8E57-73A6D223CC22}" type="slidenum">
              <a:rPr lang="en-US" altLang="en-US"/>
              <a:pPr/>
              <a:t>‹#›</a:t>
            </a:fld>
            <a:endParaRPr lang="en-US" altLang="en-US"/>
          </a:p>
        </p:txBody>
      </p:sp>
    </p:spTree>
    <p:extLst>
      <p:ext uri="{BB962C8B-B14F-4D97-AF65-F5344CB8AC3E}">
        <p14:creationId xmlns:p14="http://schemas.microsoft.com/office/powerpoint/2010/main" val="3618423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337F95B-52F9-405E-D887-AB08CE1BA7F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 xmlns:a16="http://schemas.microsoft.com/office/drawing/2014/main" id="{36DFFC2C-777A-044F-8FCF-CD0394C482D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 xmlns:a16="http://schemas.microsoft.com/office/drawing/2014/main" id="{16650CD4-BCF4-91CB-3579-7AEE5466678A}"/>
              </a:ext>
            </a:extLst>
          </p:cNvPr>
          <p:cNvSpPr>
            <a:spLocks noGrp="1"/>
          </p:cNvSpPr>
          <p:nvPr>
            <p:ph type="sldNum" sz="quarter" idx="12"/>
          </p:nvPr>
        </p:nvSpPr>
        <p:spPr/>
        <p:txBody>
          <a:bodyPr/>
          <a:lstStyle>
            <a:lvl1pPr>
              <a:defRPr/>
            </a:lvl1pPr>
          </a:lstStyle>
          <a:p>
            <a:fld id="{027C151B-F64C-42C4-B114-C36CF7807936}" type="slidenum">
              <a:rPr lang="en-US" altLang="en-US"/>
              <a:pPr/>
              <a:t>‹#›</a:t>
            </a:fld>
            <a:endParaRPr lang="en-US" altLang="en-US"/>
          </a:p>
        </p:txBody>
      </p:sp>
    </p:spTree>
    <p:extLst>
      <p:ext uri="{BB962C8B-B14F-4D97-AF65-F5344CB8AC3E}">
        <p14:creationId xmlns:p14="http://schemas.microsoft.com/office/powerpoint/2010/main" val="1655371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23FF06-F036-3B49-16C0-F1F06BCFD7A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C1859E2-FDD4-0BB2-CA34-713C94ACD0A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0B5CE01-8BAC-16B4-5B54-4CE5C413C6A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03D95AE-18CD-F1A8-BD08-543C5CEABCF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 xmlns:a16="http://schemas.microsoft.com/office/drawing/2014/main" id="{9E9A0DF8-3970-0328-49C7-CA48CA47302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776184D1-053E-4067-7893-619E46BD3212}"/>
              </a:ext>
            </a:extLst>
          </p:cNvPr>
          <p:cNvSpPr>
            <a:spLocks noGrp="1"/>
          </p:cNvSpPr>
          <p:nvPr>
            <p:ph type="sldNum" sz="quarter" idx="12"/>
          </p:nvPr>
        </p:nvSpPr>
        <p:spPr/>
        <p:txBody>
          <a:bodyPr/>
          <a:lstStyle>
            <a:lvl1pPr>
              <a:defRPr/>
            </a:lvl1pPr>
          </a:lstStyle>
          <a:p>
            <a:fld id="{B965B19E-EE4B-4683-AC1B-CDAEC39F3D92}" type="slidenum">
              <a:rPr lang="en-US" altLang="en-US"/>
              <a:pPr/>
              <a:t>‹#›</a:t>
            </a:fld>
            <a:endParaRPr lang="en-US" altLang="en-US"/>
          </a:p>
        </p:txBody>
      </p:sp>
    </p:spTree>
    <p:extLst>
      <p:ext uri="{BB962C8B-B14F-4D97-AF65-F5344CB8AC3E}">
        <p14:creationId xmlns:p14="http://schemas.microsoft.com/office/powerpoint/2010/main" val="927338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11D043-FDA4-C763-67BF-CB50785B091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1FE8913-A6F9-311E-7676-EED1821CCE9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B7F9651-D874-69C0-D3B1-7E1AF6AC6C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3C41909-7170-F7E9-AF96-22F760A7BB7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 xmlns:a16="http://schemas.microsoft.com/office/drawing/2014/main" id="{0FF6A81A-34D5-C46B-F560-C4E9C876FBC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B6528F83-7662-5A3E-5221-FBC74EC7A53B}"/>
              </a:ext>
            </a:extLst>
          </p:cNvPr>
          <p:cNvSpPr>
            <a:spLocks noGrp="1"/>
          </p:cNvSpPr>
          <p:nvPr>
            <p:ph type="sldNum" sz="quarter" idx="12"/>
          </p:nvPr>
        </p:nvSpPr>
        <p:spPr/>
        <p:txBody>
          <a:bodyPr/>
          <a:lstStyle>
            <a:lvl1pPr>
              <a:defRPr/>
            </a:lvl1pPr>
          </a:lstStyle>
          <a:p>
            <a:fld id="{0403A428-838B-414C-92C2-D7E8F2F0D212}" type="slidenum">
              <a:rPr lang="en-US" altLang="en-US"/>
              <a:pPr/>
              <a:t>‹#›</a:t>
            </a:fld>
            <a:endParaRPr lang="en-US" altLang="en-US"/>
          </a:p>
        </p:txBody>
      </p:sp>
    </p:spTree>
    <p:extLst>
      <p:ext uri="{BB962C8B-B14F-4D97-AF65-F5344CB8AC3E}">
        <p14:creationId xmlns:p14="http://schemas.microsoft.com/office/powerpoint/2010/main" val="718072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06F276-CD48-3B7C-FC2D-06E76E779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F4736B2-5714-1328-13C2-C41C36C284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D6A4BCE-5E56-A9AC-630B-0EB5166930A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 xmlns:a16="http://schemas.microsoft.com/office/drawing/2014/main" id="{83C288D5-0A8E-15C7-CA05-CA15BE9F2C9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FAB02201-B0F8-E575-2748-BDDD85086202}"/>
              </a:ext>
            </a:extLst>
          </p:cNvPr>
          <p:cNvSpPr>
            <a:spLocks noGrp="1"/>
          </p:cNvSpPr>
          <p:nvPr>
            <p:ph type="sldNum" sz="quarter" idx="12"/>
          </p:nvPr>
        </p:nvSpPr>
        <p:spPr/>
        <p:txBody>
          <a:bodyPr/>
          <a:lstStyle>
            <a:lvl1pPr>
              <a:defRPr/>
            </a:lvl1pPr>
          </a:lstStyle>
          <a:p>
            <a:fld id="{40048C1C-7720-49F8-A199-976955C0B6A7}" type="slidenum">
              <a:rPr lang="en-US" altLang="en-US"/>
              <a:pPr/>
              <a:t>‹#›</a:t>
            </a:fld>
            <a:endParaRPr lang="en-US" altLang="en-US"/>
          </a:p>
        </p:txBody>
      </p:sp>
    </p:spTree>
    <p:extLst>
      <p:ext uri="{BB962C8B-B14F-4D97-AF65-F5344CB8AC3E}">
        <p14:creationId xmlns:p14="http://schemas.microsoft.com/office/powerpoint/2010/main" val="3992310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21D9460-42A3-F96B-2BB7-9FC440BCA62B}"/>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D1999DC-BE8D-2F93-B244-32651083EAFF}"/>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CED7A8-B41F-C1F0-595E-FE34ED3A9A7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 xmlns:a16="http://schemas.microsoft.com/office/drawing/2014/main" id="{557945FA-A5F4-5D94-65EC-D43AF8BD3AA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431C0F57-DDC6-ED30-F255-F3C66385D8E6}"/>
              </a:ext>
            </a:extLst>
          </p:cNvPr>
          <p:cNvSpPr>
            <a:spLocks noGrp="1"/>
          </p:cNvSpPr>
          <p:nvPr>
            <p:ph type="sldNum" sz="quarter" idx="12"/>
          </p:nvPr>
        </p:nvSpPr>
        <p:spPr/>
        <p:txBody>
          <a:bodyPr/>
          <a:lstStyle>
            <a:lvl1pPr>
              <a:defRPr/>
            </a:lvl1pPr>
          </a:lstStyle>
          <a:p>
            <a:fld id="{52C263FD-13A6-4290-98F5-9DB5CCDB2412}" type="slidenum">
              <a:rPr lang="en-US" altLang="en-US"/>
              <a:pPr/>
              <a:t>‹#›</a:t>
            </a:fld>
            <a:endParaRPr lang="en-US" altLang="en-US"/>
          </a:p>
        </p:txBody>
      </p:sp>
    </p:spTree>
    <p:extLst>
      <p:ext uri="{BB962C8B-B14F-4D97-AF65-F5344CB8AC3E}">
        <p14:creationId xmlns:p14="http://schemas.microsoft.com/office/powerpoint/2010/main" val="2007066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1426" name="Freeform 2">
            <a:extLst>
              <a:ext uri="{FF2B5EF4-FFF2-40B4-BE49-F238E27FC236}">
                <a16:creationId xmlns="" xmlns:a16="http://schemas.microsoft.com/office/drawing/2014/main" id="{5708FC8B-07D1-7F92-D168-3BE7EDDB37F0}"/>
              </a:ext>
            </a:extLst>
          </p:cNvPr>
          <p:cNvSpPr>
            <a:spLocks/>
          </p:cNvSpPr>
          <p:nvPr/>
        </p:nvSpPr>
        <p:spPr bwMode="blackWhite">
          <a:xfrm>
            <a:off x="20638" y="12700"/>
            <a:ext cx="889635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Lst>
            <a:ahLst/>
            <a:cxnLst>
              <a:cxn ang="0">
                <a:pos x="T0" y="T1"/>
              </a:cxn>
              <a:cxn ang="0">
                <a:pos x="T2" y="T3"/>
              </a:cxn>
              <a:cxn ang="0">
                <a:pos x="T4" y="T5"/>
              </a:cxn>
              <a:cxn ang="0">
                <a:pos x="T6" y="T7"/>
              </a:cxn>
              <a:cxn ang="0">
                <a:pos x="T8" y="T9"/>
              </a:cxn>
              <a:cxn ang="0">
                <a:pos x="T10" y="T11"/>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27" name="Rectangle 3">
            <a:extLst>
              <a:ext uri="{FF2B5EF4-FFF2-40B4-BE49-F238E27FC236}">
                <a16:creationId xmlns="" xmlns:a16="http://schemas.microsoft.com/office/drawing/2014/main" id="{3535562B-41DC-75D4-C2D7-F15611F5BA68}"/>
              </a:ext>
            </a:extLst>
          </p:cNvPr>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en-US" altLang="en-US" noProof="0"/>
              <a:t>Click to edit Master title style</a:t>
            </a:r>
          </a:p>
        </p:txBody>
      </p:sp>
      <p:sp>
        <p:nvSpPr>
          <p:cNvPr id="231428" name="Rectangle 4">
            <a:extLst>
              <a:ext uri="{FF2B5EF4-FFF2-40B4-BE49-F238E27FC236}">
                <a16:creationId xmlns="" xmlns:a16="http://schemas.microsoft.com/office/drawing/2014/main" id="{CBA5C922-ED11-167B-1170-D3C18A252C81}"/>
              </a:ext>
            </a:extLst>
          </p:cNvPr>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en-US" altLang="en-US" noProof="0"/>
              <a:t>Click to edit Master subtitle style</a:t>
            </a:r>
          </a:p>
        </p:txBody>
      </p:sp>
      <p:sp>
        <p:nvSpPr>
          <p:cNvPr id="231429" name="Rectangle 5">
            <a:extLst>
              <a:ext uri="{FF2B5EF4-FFF2-40B4-BE49-F238E27FC236}">
                <a16:creationId xmlns="" xmlns:a16="http://schemas.microsoft.com/office/drawing/2014/main" id="{A2A7588E-4262-B8C3-AC01-C9F4FA724570}"/>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231430" name="Rectangle 6">
            <a:extLst>
              <a:ext uri="{FF2B5EF4-FFF2-40B4-BE49-F238E27FC236}">
                <a16:creationId xmlns="" xmlns:a16="http://schemas.microsoft.com/office/drawing/2014/main" id="{207A88EE-4A46-EF12-9B42-AA41381EBC3D}"/>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231431" name="Rectangle 7">
            <a:extLst>
              <a:ext uri="{FF2B5EF4-FFF2-40B4-BE49-F238E27FC236}">
                <a16:creationId xmlns="" xmlns:a16="http://schemas.microsoft.com/office/drawing/2014/main" id="{165E884C-D7D7-62C3-19D7-EEDE7ADDEA3C}"/>
              </a:ext>
            </a:extLst>
          </p:cNvPr>
          <p:cNvSpPr>
            <a:spLocks noGrp="1" noChangeArrowheads="1"/>
          </p:cNvSpPr>
          <p:nvPr>
            <p:ph type="sldNum" sz="quarter" idx="4"/>
          </p:nvPr>
        </p:nvSpPr>
        <p:spPr>
          <a:xfrm>
            <a:off x="6553200" y="6248400"/>
            <a:ext cx="1905000" cy="457200"/>
          </a:xfrm>
        </p:spPr>
        <p:txBody>
          <a:bodyPr/>
          <a:lstStyle>
            <a:lvl1pPr>
              <a:defRPr/>
            </a:lvl1pPr>
          </a:lstStyle>
          <a:p>
            <a:fld id="{EEE185F3-14E2-420A-B810-962857624C1C}" type="slidenum">
              <a:rPr lang="en-US" altLang="en-US"/>
              <a:pPr/>
              <a:t>‹#›</a:t>
            </a:fld>
            <a:endParaRPr lang="en-US" altLang="en-US"/>
          </a:p>
        </p:txBody>
      </p:sp>
      <p:grpSp>
        <p:nvGrpSpPr>
          <p:cNvPr id="231432" name="Group 8">
            <a:extLst>
              <a:ext uri="{FF2B5EF4-FFF2-40B4-BE49-F238E27FC236}">
                <a16:creationId xmlns="" xmlns:a16="http://schemas.microsoft.com/office/drawing/2014/main" id="{77BB1D04-D0D5-1F9D-D1FA-3B5BDFB20CB9}"/>
              </a:ext>
            </a:extLst>
          </p:cNvPr>
          <p:cNvGrpSpPr>
            <a:grpSpLocks/>
          </p:cNvGrpSpPr>
          <p:nvPr/>
        </p:nvGrpSpPr>
        <p:grpSpPr bwMode="auto">
          <a:xfrm>
            <a:off x="195263" y="234950"/>
            <a:ext cx="3787775" cy="1778000"/>
            <a:chOff x="123" y="148"/>
            <a:chExt cx="2386" cy="1120"/>
          </a:xfrm>
        </p:grpSpPr>
        <p:sp>
          <p:nvSpPr>
            <p:cNvPr id="231433" name="Freeform 9">
              <a:extLst>
                <a:ext uri="{FF2B5EF4-FFF2-40B4-BE49-F238E27FC236}">
                  <a16:creationId xmlns="" xmlns:a16="http://schemas.microsoft.com/office/drawing/2014/main" id="{90F36C79-6537-7FEA-5971-097C0E7AFDB5}"/>
                </a:ext>
              </a:extLst>
            </p:cNvPr>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34" name="Freeform 10">
              <a:extLst>
                <a:ext uri="{FF2B5EF4-FFF2-40B4-BE49-F238E27FC236}">
                  <a16:creationId xmlns="" xmlns:a16="http://schemas.microsoft.com/office/drawing/2014/main" id="{F9440883-B024-68E3-A133-CD89322C78E8}"/>
                </a:ext>
              </a:extLst>
            </p:cNvPr>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35" name="Freeform 11">
              <a:extLst>
                <a:ext uri="{FF2B5EF4-FFF2-40B4-BE49-F238E27FC236}">
                  <a16:creationId xmlns="" xmlns:a16="http://schemas.microsoft.com/office/drawing/2014/main" id="{620B897B-7263-11D1-8F1D-13AD7EF8C5A1}"/>
                </a:ext>
              </a:extLst>
            </p:cNvPr>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31436" name="Group 12">
              <a:extLst>
                <a:ext uri="{FF2B5EF4-FFF2-40B4-BE49-F238E27FC236}">
                  <a16:creationId xmlns="" xmlns:a16="http://schemas.microsoft.com/office/drawing/2014/main" id="{6643A134-79AD-17F4-7244-4A0E8A0D280E}"/>
                </a:ext>
              </a:extLst>
            </p:cNvPr>
            <p:cNvGrpSpPr>
              <a:grpSpLocks/>
            </p:cNvGrpSpPr>
            <p:nvPr userDrawn="1"/>
          </p:nvGrpSpPr>
          <p:grpSpPr bwMode="auto">
            <a:xfrm>
              <a:off x="123" y="148"/>
              <a:ext cx="2386" cy="1081"/>
              <a:chOff x="123" y="148"/>
              <a:chExt cx="2386" cy="1081"/>
            </a:xfrm>
          </p:grpSpPr>
          <p:sp>
            <p:nvSpPr>
              <p:cNvPr id="231437" name="Freeform 13">
                <a:extLst>
                  <a:ext uri="{FF2B5EF4-FFF2-40B4-BE49-F238E27FC236}">
                    <a16:creationId xmlns="" xmlns:a16="http://schemas.microsoft.com/office/drawing/2014/main" id="{CF9466DC-A017-DBD2-9F2E-C827AFA9A1C9}"/>
                  </a:ext>
                </a:extLst>
              </p:cNvPr>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38" name="Freeform 14">
                <a:extLst>
                  <a:ext uri="{FF2B5EF4-FFF2-40B4-BE49-F238E27FC236}">
                    <a16:creationId xmlns="" xmlns:a16="http://schemas.microsoft.com/office/drawing/2014/main" id="{C37EA5C9-1E4C-94EA-09C5-2F9CF238859B}"/>
                  </a:ext>
                </a:extLst>
              </p:cNvPr>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39" name="Freeform 15">
                <a:extLst>
                  <a:ext uri="{FF2B5EF4-FFF2-40B4-BE49-F238E27FC236}">
                    <a16:creationId xmlns="" xmlns:a16="http://schemas.microsoft.com/office/drawing/2014/main" id="{F1614CC8-A8FF-AAF6-5CCA-294CE4FB0BD2}"/>
                  </a:ext>
                </a:extLst>
              </p:cNvPr>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40" name="Freeform 16">
                <a:extLst>
                  <a:ext uri="{FF2B5EF4-FFF2-40B4-BE49-F238E27FC236}">
                    <a16:creationId xmlns="" xmlns:a16="http://schemas.microsoft.com/office/drawing/2014/main" id="{B74879BB-2916-EA69-2F13-8973945300A6}"/>
                  </a:ext>
                </a:extLst>
              </p:cNvPr>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41" name="Freeform 17">
                <a:extLst>
                  <a:ext uri="{FF2B5EF4-FFF2-40B4-BE49-F238E27FC236}">
                    <a16:creationId xmlns="" xmlns:a16="http://schemas.microsoft.com/office/drawing/2014/main" id="{D6721F2C-3BF6-8621-4266-F4BD34616BE7}"/>
                  </a:ext>
                </a:extLst>
              </p:cNvPr>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1442" name="Group 18">
            <a:extLst>
              <a:ext uri="{FF2B5EF4-FFF2-40B4-BE49-F238E27FC236}">
                <a16:creationId xmlns="" xmlns:a16="http://schemas.microsoft.com/office/drawing/2014/main" id="{4949F72C-14F5-7D7B-43D8-02919D047B79}"/>
              </a:ext>
            </a:extLst>
          </p:cNvPr>
          <p:cNvGrpSpPr>
            <a:grpSpLocks/>
          </p:cNvGrpSpPr>
          <p:nvPr/>
        </p:nvGrpSpPr>
        <p:grpSpPr bwMode="auto">
          <a:xfrm>
            <a:off x="7915275" y="4368800"/>
            <a:ext cx="742950" cy="1058863"/>
            <a:chOff x="4986" y="2752"/>
            <a:chExt cx="468" cy="667"/>
          </a:xfrm>
        </p:grpSpPr>
        <p:sp>
          <p:nvSpPr>
            <p:cNvPr id="231443" name="Freeform 19">
              <a:extLst>
                <a:ext uri="{FF2B5EF4-FFF2-40B4-BE49-F238E27FC236}">
                  <a16:creationId xmlns="" xmlns:a16="http://schemas.microsoft.com/office/drawing/2014/main" id="{766EF4EB-DAA1-F762-5E99-9D7591578068}"/>
                </a:ext>
              </a:extLst>
            </p:cNvPr>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44" name="Freeform 20">
              <a:extLst>
                <a:ext uri="{FF2B5EF4-FFF2-40B4-BE49-F238E27FC236}">
                  <a16:creationId xmlns="" xmlns:a16="http://schemas.microsoft.com/office/drawing/2014/main" id="{CF7359A2-2136-CC9D-D7B9-D9A5EB04AB44}"/>
                </a:ext>
              </a:extLst>
            </p:cNvPr>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45" name="Freeform 21">
              <a:extLst>
                <a:ext uri="{FF2B5EF4-FFF2-40B4-BE49-F238E27FC236}">
                  <a16:creationId xmlns="" xmlns:a16="http://schemas.microsoft.com/office/drawing/2014/main" id="{C66CAA52-6E46-FC87-4DA0-474BBB71E849}"/>
                </a:ext>
              </a:extLst>
            </p:cNvPr>
            <p:cNvSpPr>
              <a:spLocks/>
            </p:cNvSpPr>
            <p:nvPr userDrawn="1"/>
          </p:nvSpPr>
          <p:spPr bwMode="auto">
            <a:xfrm rot="7320404">
              <a:off x="5000" y="2912"/>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31446" name="Group 22">
              <a:extLst>
                <a:ext uri="{FF2B5EF4-FFF2-40B4-BE49-F238E27FC236}">
                  <a16:creationId xmlns="" xmlns:a16="http://schemas.microsoft.com/office/drawing/2014/main" id="{CCA71125-C376-3A3A-B5FE-C4C45C8FEBA1}"/>
                </a:ext>
              </a:extLst>
            </p:cNvPr>
            <p:cNvGrpSpPr>
              <a:grpSpLocks/>
            </p:cNvGrpSpPr>
            <p:nvPr userDrawn="1"/>
          </p:nvGrpSpPr>
          <p:grpSpPr bwMode="auto">
            <a:xfrm>
              <a:off x="4986" y="2752"/>
              <a:ext cx="468" cy="667"/>
              <a:chOff x="4986" y="2752"/>
              <a:chExt cx="468" cy="667"/>
            </a:xfrm>
          </p:grpSpPr>
          <p:sp>
            <p:nvSpPr>
              <p:cNvPr id="231447" name="Freeform 23">
                <a:extLst>
                  <a:ext uri="{FF2B5EF4-FFF2-40B4-BE49-F238E27FC236}">
                    <a16:creationId xmlns="" xmlns:a16="http://schemas.microsoft.com/office/drawing/2014/main" id="{70FB7013-9D8C-EEC9-8E90-9AD6530BE96F}"/>
                  </a:ext>
                </a:extLst>
              </p:cNvPr>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48" name="Freeform 24">
                <a:extLst>
                  <a:ext uri="{FF2B5EF4-FFF2-40B4-BE49-F238E27FC236}">
                    <a16:creationId xmlns="" xmlns:a16="http://schemas.microsoft.com/office/drawing/2014/main" id="{6B497BC0-5B13-3AAC-8625-703EA104DA48}"/>
                  </a:ext>
                </a:extLst>
              </p:cNvPr>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49" name="Freeform 25">
                <a:extLst>
                  <a:ext uri="{FF2B5EF4-FFF2-40B4-BE49-F238E27FC236}">
                    <a16:creationId xmlns="" xmlns:a16="http://schemas.microsoft.com/office/drawing/2014/main" id="{0DCDD371-B6C0-92CB-592B-ED753AFFA537}"/>
                  </a:ext>
                </a:extLst>
              </p:cNvPr>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50" name="Freeform 26">
                <a:extLst>
                  <a:ext uri="{FF2B5EF4-FFF2-40B4-BE49-F238E27FC236}">
                    <a16:creationId xmlns="" xmlns:a16="http://schemas.microsoft.com/office/drawing/2014/main" id="{C69864DD-5F9B-CCA6-0429-BB7218C545FE}"/>
                  </a:ext>
                </a:extLst>
              </p:cNvPr>
              <p:cNvSpPr>
                <a:spLocks/>
              </p:cNvSpPr>
              <p:nvPr userDrawn="1"/>
            </p:nvSpPr>
            <p:spPr bwMode="auto">
              <a:xfrm rot="7320404">
                <a:off x="5363" y="2874"/>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451" name="Freeform 27">
                <a:extLst>
                  <a:ext uri="{FF2B5EF4-FFF2-40B4-BE49-F238E27FC236}">
                    <a16:creationId xmlns="" xmlns:a16="http://schemas.microsoft.com/office/drawing/2014/main" id="{9D3F13F6-1113-5859-A305-E984308A594B}"/>
                  </a:ext>
                </a:extLst>
              </p:cNvPr>
              <p:cNvSpPr>
                <a:spLocks/>
              </p:cNvSpPr>
              <p:nvPr userDrawn="1"/>
            </p:nvSpPr>
            <p:spPr bwMode="auto">
              <a:xfrm rot="7320404">
                <a:off x="5136"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1452" name="Freeform 28">
            <a:extLst>
              <a:ext uri="{FF2B5EF4-FFF2-40B4-BE49-F238E27FC236}">
                <a16:creationId xmlns="" xmlns:a16="http://schemas.microsoft.com/office/drawing/2014/main" id="{A56882B2-A1C5-EEE7-93B3-F16D736F6F58}"/>
              </a:ext>
            </a:extLst>
          </p:cNvPr>
          <p:cNvSpPr>
            <a:spLocks/>
          </p:cNvSpPr>
          <p:nvPr/>
        </p:nvSpPr>
        <p:spPr bwMode="auto">
          <a:xfrm>
            <a:off x="901700" y="5054600"/>
            <a:ext cx="6807200"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Lst>
            <a:ahLst/>
            <a:cxnLst>
              <a:cxn ang="0">
                <a:pos x="T0" y="T1"/>
              </a:cxn>
              <a:cxn ang="0">
                <a:pos x="T2" y="T3"/>
              </a:cxn>
              <a:cxn ang="0">
                <a:pos x="T4" y="T5"/>
              </a:cxn>
              <a:cxn ang="0">
                <a:pos x="T6" y="T7"/>
              </a:cxn>
              <a:cxn ang="0">
                <a:pos x="T8" y="T9"/>
              </a:cxn>
              <a:cxn ang="0">
                <a:pos x="T10" y="T11"/>
              </a:cxn>
              <a:cxn ang="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453" name="Freeform 29">
            <a:extLst>
              <a:ext uri="{FF2B5EF4-FFF2-40B4-BE49-F238E27FC236}">
                <a16:creationId xmlns="" xmlns:a16="http://schemas.microsoft.com/office/drawing/2014/main" id="{D076CCD7-0C22-9E8D-DC0E-4B4B7928897E}"/>
              </a:ext>
            </a:extLst>
          </p:cNvPr>
          <p:cNvSpPr>
            <a:spLocks/>
          </p:cNvSpPr>
          <p:nvPr/>
        </p:nvSpPr>
        <p:spPr bwMode="auto">
          <a:xfrm>
            <a:off x="4076700" y="1930400"/>
            <a:ext cx="889000" cy="381000"/>
          </a:xfrm>
          <a:custGeom>
            <a:avLst/>
            <a:gdLst>
              <a:gd name="T0" fmla="*/ 0 w 560"/>
              <a:gd name="T1" fmla="*/ 32 h 240"/>
              <a:gd name="T2" fmla="*/ 280 w 560"/>
              <a:gd name="T3" fmla="*/ 144 h 240"/>
              <a:gd name="T4" fmla="*/ 448 w 560"/>
              <a:gd name="T5" fmla="*/ 16 h 240"/>
              <a:gd name="T6" fmla="*/ 560 w 560"/>
              <a:gd name="T7" fmla="*/ 240 h 240"/>
            </a:gdLst>
            <a:ahLst/>
            <a:cxnLst>
              <a:cxn ang="0">
                <a:pos x="T0" y="T1"/>
              </a:cxn>
              <a:cxn ang="0">
                <a:pos x="T2" y="T3"/>
              </a:cxn>
              <a:cxn ang="0">
                <a:pos x="T4" y="T5"/>
              </a:cxn>
              <a:cxn ang="0">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98136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05EA1F-464E-B5B4-E6DB-5F17EE2CE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B3C9295-EA62-2AED-FECE-239B83B17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95E845-94F7-16F1-87D4-08F3C0A836F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 xmlns:a16="http://schemas.microsoft.com/office/drawing/2014/main" id="{AC3F368A-4225-3828-C764-9E23313638B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4B2D4433-E0AA-FCE1-5A5B-E893346A4BCA}"/>
              </a:ext>
            </a:extLst>
          </p:cNvPr>
          <p:cNvSpPr>
            <a:spLocks noGrp="1"/>
          </p:cNvSpPr>
          <p:nvPr>
            <p:ph type="sldNum" sz="quarter" idx="12"/>
          </p:nvPr>
        </p:nvSpPr>
        <p:spPr/>
        <p:txBody>
          <a:bodyPr/>
          <a:lstStyle>
            <a:lvl1pPr>
              <a:defRPr/>
            </a:lvl1pPr>
          </a:lstStyle>
          <a:p>
            <a:fld id="{F9963376-92B9-42BD-BB65-4826649810BC}" type="slidenum">
              <a:rPr lang="en-US" altLang="en-US"/>
              <a:pPr/>
              <a:t>‹#›</a:t>
            </a:fld>
            <a:endParaRPr lang="en-US" altLang="en-US"/>
          </a:p>
        </p:txBody>
      </p:sp>
    </p:spTree>
    <p:extLst>
      <p:ext uri="{BB962C8B-B14F-4D97-AF65-F5344CB8AC3E}">
        <p14:creationId xmlns:p14="http://schemas.microsoft.com/office/powerpoint/2010/main" val="1709570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DF6BC0-F2D4-8F09-74D4-E19DE47D3F37}"/>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203E05-B4B1-2968-9E57-4D04612DCAE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 xmlns:a16="http://schemas.microsoft.com/office/drawing/2014/main" id="{BD3C5998-7464-98CC-71D3-17268E7312A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 xmlns:a16="http://schemas.microsoft.com/office/drawing/2014/main" id="{CBE02FDB-62F9-C19F-B7B0-53F55FAA012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C57ABBD6-E8BB-EE5B-2225-A538745AF943}"/>
              </a:ext>
            </a:extLst>
          </p:cNvPr>
          <p:cNvSpPr>
            <a:spLocks noGrp="1"/>
          </p:cNvSpPr>
          <p:nvPr>
            <p:ph type="sldNum" sz="quarter" idx="12"/>
          </p:nvPr>
        </p:nvSpPr>
        <p:spPr/>
        <p:txBody>
          <a:bodyPr/>
          <a:lstStyle>
            <a:lvl1pPr>
              <a:defRPr/>
            </a:lvl1pPr>
          </a:lstStyle>
          <a:p>
            <a:fld id="{AFE3BA50-C7C3-4D22-8920-C0B362E44A1A}" type="slidenum">
              <a:rPr lang="en-US" altLang="en-US"/>
              <a:pPr/>
              <a:t>‹#›</a:t>
            </a:fld>
            <a:endParaRPr lang="en-US" altLang="en-US"/>
          </a:p>
        </p:txBody>
      </p:sp>
    </p:spTree>
    <p:extLst>
      <p:ext uri="{BB962C8B-B14F-4D97-AF65-F5344CB8AC3E}">
        <p14:creationId xmlns:p14="http://schemas.microsoft.com/office/powerpoint/2010/main" val="3929567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139D6DC2-0412-42C9-9049-F1BAE3CDFB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 xmlns:a16="http://schemas.microsoft.com/office/drawing/2014/main" id="{C6BE43D0-403D-4A16-AC88-D10EBFFED7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 xmlns:a16="http://schemas.microsoft.com/office/drawing/2014/main" id="{36AF0352-E55A-4C00-A128-C43519C2602A}"/>
              </a:ext>
            </a:extLst>
          </p:cNvPr>
          <p:cNvSpPr>
            <a:spLocks noGrp="1" noChangeArrowheads="1"/>
          </p:cNvSpPr>
          <p:nvPr>
            <p:ph type="sldNum" sz="quarter" idx="12"/>
          </p:nvPr>
        </p:nvSpPr>
        <p:spPr>
          <a:ln/>
        </p:spPr>
        <p:txBody>
          <a:bodyPr/>
          <a:lstStyle>
            <a:lvl1pPr>
              <a:defRPr/>
            </a:lvl1pPr>
          </a:lstStyle>
          <a:p>
            <a:fld id="{611A5B50-83B9-42F0-B5BE-95F501071413}" type="slidenum">
              <a:rPr lang="en-US" altLang="en-US"/>
              <a:pPr/>
              <a:t>‹#›</a:t>
            </a:fld>
            <a:endParaRPr lang="en-US" altLang="en-US"/>
          </a:p>
        </p:txBody>
      </p:sp>
    </p:spTree>
    <p:extLst>
      <p:ext uri="{BB962C8B-B14F-4D97-AF65-F5344CB8AC3E}">
        <p14:creationId xmlns:p14="http://schemas.microsoft.com/office/powerpoint/2010/main" val="4127725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8828F-AD5E-100A-5778-582E010BD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3B35389-76EC-2864-0831-C3FFAB9C4E56}"/>
              </a:ext>
            </a:extLst>
          </p:cNvPr>
          <p:cNvSpPr>
            <a:spLocks noGrp="1"/>
          </p:cNvSpPr>
          <p:nvPr>
            <p:ph sz="half" idx="1"/>
          </p:nvPr>
        </p:nvSpPr>
        <p:spPr>
          <a:xfrm>
            <a:off x="685800" y="1828800"/>
            <a:ext cx="37719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7B4C3A9-9C29-4FDB-66B5-C848AC4472BF}"/>
              </a:ext>
            </a:extLst>
          </p:cNvPr>
          <p:cNvSpPr>
            <a:spLocks noGrp="1"/>
          </p:cNvSpPr>
          <p:nvPr>
            <p:ph sz="half" idx="2"/>
          </p:nvPr>
        </p:nvSpPr>
        <p:spPr>
          <a:xfrm>
            <a:off x="4610100" y="1828800"/>
            <a:ext cx="37719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155DA9-6353-36E5-4C7D-64B9C6594A0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 xmlns:a16="http://schemas.microsoft.com/office/drawing/2014/main" id="{2D494B8D-FF5D-8A11-A01E-E97CFC6B359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6F920AB9-E66C-065E-57DA-7585153060B4}"/>
              </a:ext>
            </a:extLst>
          </p:cNvPr>
          <p:cNvSpPr>
            <a:spLocks noGrp="1"/>
          </p:cNvSpPr>
          <p:nvPr>
            <p:ph type="sldNum" sz="quarter" idx="12"/>
          </p:nvPr>
        </p:nvSpPr>
        <p:spPr/>
        <p:txBody>
          <a:bodyPr/>
          <a:lstStyle>
            <a:lvl1pPr>
              <a:defRPr/>
            </a:lvl1pPr>
          </a:lstStyle>
          <a:p>
            <a:fld id="{13194289-CDBE-48A0-B897-617515FC4DC9}" type="slidenum">
              <a:rPr lang="en-US" altLang="en-US"/>
              <a:pPr/>
              <a:t>‹#›</a:t>
            </a:fld>
            <a:endParaRPr lang="en-US" altLang="en-US"/>
          </a:p>
        </p:txBody>
      </p:sp>
    </p:spTree>
    <p:extLst>
      <p:ext uri="{BB962C8B-B14F-4D97-AF65-F5344CB8AC3E}">
        <p14:creationId xmlns:p14="http://schemas.microsoft.com/office/powerpoint/2010/main" val="2478398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6ABCF6-089F-FCA4-4438-67245AE947E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EEA34EF-4B2A-07F5-CB97-D1DE8B6AC72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FA71568-6E43-42B9-6971-4BB28C7379A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1D59F5E-0FC3-2FD2-E45A-5DF0C844502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A66D676-AEFA-AC0E-C3DD-4815EBE0F28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0430027-48AC-FD2A-BF3A-1564AD1E81F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 xmlns:a16="http://schemas.microsoft.com/office/drawing/2014/main" id="{014AFCE2-2A5C-F595-FD0B-D9201618C78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 xmlns:a16="http://schemas.microsoft.com/office/drawing/2014/main" id="{74FF50C5-DB5A-E16F-D6C8-9FD3C970E6B6}"/>
              </a:ext>
            </a:extLst>
          </p:cNvPr>
          <p:cNvSpPr>
            <a:spLocks noGrp="1"/>
          </p:cNvSpPr>
          <p:nvPr>
            <p:ph type="sldNum" sz="quarter" idx="12"/>
          </p:nvPr>
        </p:nvSpPr>
        <p:spPr/>
        <p:txBody>
          <a:bodyPr/>
          <a:lstStyle>
            <a:lvl1pPr>
              <a:defRPr/>
            </a:lvl1pPr>
          </a:lstStyle>
          <a:p>
            <a:fld id="{C145C2AE-707B-4902-9D0E-DA0B988BB6C8}" type="slidenum">
              <a:rPr lang="en-US" altLang="en-US"/>
              <a:pPr/>
              <a:t>‹#›</a:t>
            </a:fld>
            <a:endParaRPr lang="en-US" altLang="en-US"/>
          </a:p>
        </p:txBody>
      </p:sp>
    </p:spTree>
    <p:extLst>
      <p:ext uri="{BB962C8B-B14F-4D97-AF65-F5344CB8AC3E}">
        <p14:creationId xmlns:p14="http://schemas.microsoft.com/office/powerpoint/2010/main" val="1478219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562340-9934-CDF5-A929-A8AFAE802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1E7F208-A134-4472-11BF-1F929C32450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 xmlns:a16="http://schemas.microsoft.com/office/drawing/2014/main" id="{5AB2FAE6-7591-CABC-C847-7E579BE900A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 xmlns:a16="http://schemas.microsoft.com/office/drawing/2014/main" id="{4FC36FF0-D2D8-A3D0-601C-96B36901A918}"/>
              </a:ext>
            </a:extLst>
          </p:cNvPr>
          <p:cNvSpPr>
            <a:spLocks noGrp="1"/>
          </p:cNvSpPr>
          <p:nvPr>
            <p:ph type="sldNum" sz="quarter" idx="12"/>
          </p:nvPr>
        </p:nvSpPr>
        <p:spPr/>
        <p:txBody>
          <a:bodyPr/>
          <a:lstStyle>
            <a:lvl1pPr>
              <a:defRPr/>
            </a:lvl1pPr>
          </a:lstStyle>
          <a:p>
            <a:fld id="{9CEF2846-628E-4E5A-A3A1-2E2CA9E4661E}" type="slidenum">
              <a:rPr lang="en-US" altLang="en-US"/>
              <a:pPr/>
              <a:t>‹#›</a:t>
            </a:fld>
            <a:endParaRPr lang="en-US" altLang="en-US"/>
          </a:p>
        </p:txBody>
      </p:sp>
    </p:spTree>
    <p:extLst>
      <p:ext uri="{BB962C8B-B14F-4D97-AF65-F5344CB8AC3E}">
        <p14:creationId xmlns:p14="http://schemas.microsoft.com/office/powerpoint/2010/main" val="4088290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B101DD5-BF58-B30C-66D7-6FF4F39B4EF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 xmlns:a16="http://schemas.microsoft.com/office/drawing/2014/main" id="{819816EE-CE6B-F22B-2A2D-86B7C276BB4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 xmlns:a16="http://schemas.microsoft.com/office/drawing/2014/main" id="{E9DC1B40-B3AC-4292-BB7B-7078367E74E0}"/>
              </a:ext>
            </a:extLst>
          </p:cNvPr>
          <p:cNvSpPr>
            <a:spLocks noGrp="1"/>
          </p:cNvSpPr>
          <p:nvPr>
            <p:ph type="sldNum" sz="quarter" idx="12"/>
          </p:nvPr>
        </p:nvSpPr>
        <p:spPr/>
        <p:txBody>
          <a:bodyPr/>
          <a:lstStyle>
            <a:lvl1pPr>
              <a:defRPr/>
            </a:lvl1pPr>
          </a:lstStyle>
          <a:p>
            <a:fld id="{AB642A35-384E-43CA-99DC-1AC0A288C17C}" type="slidenum">
              <a:rPr lang="en-US" altLang="en-US"/>
              <a:pPr/>
              <a:t>‹#›</a:t>
            </a:fld>
            <a:endParaRPr lang="en-US" altLang="en-US"/>
          </a:p>
        </p:txBody>
      </p:sp>
    </p:spTree>
    <p:extLst>
      <p:ext uri="{BB962C8B-B14F-4D97-AF65-F5344CB8AC3E}">
        <p14:creationId xmlns:p14="http://schemas.microsoft.com/office/powerpoint/2010/main" val="528830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F6062C-7851-8DF6-AA46-98A0C5BC4465}"/>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E5A5494-C6F2-176A-6375-4C6290BDDC3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914267E-91F8-452C-70B1-F215C8A0EB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AC990B-CCA3-3163-CDE6-0A8046B938A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 xmlns:a16="http://schemas.microsoft.com/office/drawing/2014/main" id="{AA2A6AD3-B5F8-4D9A-6F60-8910DD8B102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1A74DF91-C691-BA05-66C3-235BEDAEFE3D}"/>
              </a:ext>
            </a:extLst>
          </p:cNvPr>
          <p:cNvSpPr>
            <a:spLocks noGrp="1"/>
          </p:cNvSpPr>
          <p:nvPr>
            <p:ph type="sldNum" sz="quarter" idx="12"/>
          </p:nvPr>
        </p:nvSpPr>
        <p:spPr/>
        <p:txBody>
          <a:bodyPr/>
          <a:lstStyle>
            <a:lvl1pPr>
              <a:defRPr/>
            </a:lvl1pPr>
          </a:lstStyle>
          <a:p>
            <a:fld id="{519D0B79-E4EA-447A-BEA3-0600BE07B8EB}" type="slidenum">
              <a:rPr lang="en-US" altLang="en-US"/>
              <a:pPr/>
              <a:t>‹#›</a:t>
            </a:fld>
            <a:endParaRPr lang="en-US" altLang="en-US"/>
          </a:p>
        </p:txBody>
      </p:sp>
    </p:spTree>
    <p:extLst>
      <p:ext uri="{BB962C8B-B14F-4D97-AF65-F5344CB8AC3E}">
        <p14:creationId xmlns:p14="http://schemas.microsoft.com/office/powerpoint/2010/main" val="2375449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C369C-7D17-7E05-CC21-14A8AEA246ED}"/>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1CAB601-830C-A30F-1B07-BA55DC26036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BEFEB21-62DB-CA9B-3D74-DA0C51E81FE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0178F13-43B7-5BF5-D240-457FEB9C487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 xmlns:a16="http://schemas.microsoft.com/office/drawing/2014/main" id="{A00EF49E-2C79-6407-A257-9F596847262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3E40BBA9-89D7-9B5E-73E9-E45CAEB3A0C0}"/>
              </a:ext>
            </a:extLst>
          </p:cNvPr>
          <p:cNvSpPr>
            <a:spLocks noGrp="1"/>
          </p:cNvSpPr>
          <p:nvPr>
            <p:ph type="sldNum" sz="quarter" idx="12"/>
          </p:nvPr>
        </p:nvSpPr>
        <p:spPr/>
        <p:txBody>
          <a:bodyPr/>
          <a:lstStyle>
            <a:lvl1pPr>
              <a:defRPr/>
            </a:lvl1pPr>
          </a:lstStyle>
          <a:p>
            <a:fld id="{913DD7D7-1ED6-4A1E-9F4D-65E71AC25DC8}" type="slidenum">
              <a:rPr lang="en-US" altLang="en-US"/>
              <a:pPr/>
              <a:t>‹#›</a:t>
            </a:fld>
            <a:endParaRPr lang="en-US" altLang="en-US"/>
          </a:p>
        </p:txBody>
      </p:sp>
    </p:spTree>
    <p:extLst>
      <p:ext uri="{BB962C8B-B14F-4D97-AF65-F5344CB8AC3E}">
        <p14:creationId xmlns:p14="http://schemas.microsoft.com/office/powerpoint/2010/main" val="3771641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E844F6-15DE-66F1-83D1-19A6CCEBD8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1CE1BEB-6C21-E808-104B-FDF11AC3C1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2289F19-4A1E-F6AE-E2E2-E9B4915E7D3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 xmlns:a16="http://schemas.microsoft.com/office/drawing/2014/main" id="{14479829-89CB-7A71-1009-5A05E14A4A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A4B831B1-77E7-71B3-DB00-B4E460A5A4D5}"/>
              </a:ext>
            </a:extLst>
          </p:cNvPr>
          <p:cNvSpPr>
            <a:spLocks noGrp="1"/>
          </p:cNvSpPr>
          <p:nvPr>
            <p:ph type="sldNum" sz="quarter" idx="12"/>
          </p:nvPr>
        </p:nvSpPr>
        <p:spPr/>
        <p:txBody>
          <a:bodyPr/>
          <a:lstStyle>
            <a:lvl1pPr>
              <a:defRPr/>
            </a:lvl1pPr>
          </a:lstStyle>
          <a:p>
            <a:fld id="{ADC4D398-BEB5-4C86-BD5E-44880BAD5B89}" type="slidenum">
              <a:rPr lang="en-US" altLang="en-US"/>
              <a:pPr/>
              <a:t>‹#›</a:t>
            </a:fld>
            <a:endParaRPr lang="en-US" altLang="en-US"/>
          </a:p>
        </p:txBody>
      </p:sp>
    </p:spTree>
    <p:extLst>
      <p:ext uri="{BB962C8B-B14F-4D97-AF65-F5344CB8AC3E}">
        <p14:creationId xmlns:p14="http://schemas.microsoft.com/office/powerpoint/2010/main" val="2676935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A1F16AD-BD4B-8DA4-D5B1-6FA1EFD2704A}"/>
              </a:ext>
            </a:extLst>
          </p:cNvPr>
          <p:cNvSpPr>
            <a:spLocks noGrp="1"/>
          </p:cNvSpPr>
          <p:nvPr>
            <p:ph type="title" orient="vert"/>
          </p:nvPr>
        </p:nvSpPr>
        <p:spPr>
          <a:xfrm>
            <a:off x="6457950" y="152400"/>
            <a:ext cx="1924050" cy="5334000"/>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CAE7CA5-0836-F191-8CD7-48016AD93BB9}"/>
              </a:ext>
            </a:extLst>
          </p:cNvPr>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F889D75-F8F4-4606-43F6-030720DBE70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 xmlns:a16="http://schemas.microsoft.com/office/drawing/2014/main" id="{061D0B27-DC02-AA83-4183-AA87739AF5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9189C54A-5DD8-D852-4729-50DCC1D50C52}"/>
              </a:ext>
            </a:extLst>
          </p:cNvPr>
          <p:cNvSpPr>
            <a:spLocks noGrp="1"/>
          </p:cNvSpPr>
          <p:nvPr>
            <p:ph type="sldNum" sz="quarter" idx="12"/>
          </p:nvPr>
        </p:nvSpPr>
        <p:spPr/>
        <p:txBody>
          <a:bodyPr/>
          <a:lstStyle>
            <a:lvl1pPr>
              <a:defRPr/>
            </a:lvl1pPr>
          </a:lstStyle>
          <a:p>
            <a:fld id="{4C738BFB-92B1-42E3-B944-09BA40201993}" type="slidenum">
              <a:rPr lang="en-US" altLang="en-US"/>
              <a:pPr/>
              <a:t>‹#›</a:t>
            </a:fld>
            <a:endParaRPr lang="en-US" altLang="en-US"/>
          </a:p>
        </p:txBody>
      </p:sp>
    </p:spTree>
    <p:extLst>
      <p:ext uri="{BB962C8B-B14F-4D97-AF65-F5344CB8AC3E}">
        <p14:creationId xmlns:p14="http://schemas.microsoft.com/office/powerpoint/2010/main" val="166235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2BF23887-39D2-4E8E-8641-E05A54A03E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 xmlns:a16="http://schemas.microsoft.com/office/drawing/2014/main" id="{3FB71DEF-DC71-483A-9510-4587045F37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 xmlns:a16="http://schemas.microsoft.com/office/drawing/2014/main" id="{4C92DFC6-BD1E-4B42-8590-3F5295A34F8E}"/>
              </a:ext>
            </a:extLst>
          </p:cNvPr>
          <p:cNvSpPr>
            <a:spLocks noGrp="1" noChangeArrowheads="1"/>
          </p:cNvSpPr>
          <p:nvPr>
            <p:ph type="sldNum" sz="quarter" idx="12"/>
          </p:nvPr>
        </p:nvSpPr>
        <p:spPr>
          <a:ln/>
        </p:spPr>
        <p:txBody>
          <a:bodyPr/>
          <a:lstStyle>
            <a:lvl1pPr>
              <a:defRPr/>
            </a:lvl1pPr>
          </a:lstStyle>
          <a:p>
            <a:fld id="{8DDD76CD-1EFE-461B-94C0-53228336DA82}" type="slidenum">
              <a:rPr lang="en-US" altLang="en-US"/>
              <a:pPr/>
              <a:t>‹#›</a:t>
            </a:fld>
            <a:endParaRPr lang="en-US" altLang="en-US"/>
          </a:p>
        </p:txBody>
      </p:sp>
    </p:spTree>
    <p:extLst>
      <p:ext uri="{BB962C8B-B14F-4D97-AF65-F5344CB8AC3E}">
        <p14:creationId xmlns:p14="http://schemas.microsoft.com/office/powerpoint/2010/main" val="176256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6F6AED4E-DBCE-4581-9708-945056EA2B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 xmlns:a16="http://schemas.microsoft.com/office/drawing/2014/main" id="{28E63601-C91B-4CF9-8DBB-746956CDA5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 xmlns:a16="http://schemas.microsoft.com/office/drawing/2014/main" id="{2496AF5B-ACEF-43A0-BF8D-E71E92D82C15}"/>
              </a:ext>
            </a:extLst>
          </p:cNvPr>
          <p:cNvSpPr>
            <a:spLocks noGrp="1" noChangeArrowheads="1"/>
          </p:cNvSpPr>
          <p:nvPr>
            <p:ph type="sldNum" sz="quarter" idx="12"/>
          </p:nvPr>
        </p:nvSpPr>
        <p:spPr>
          <a:ln/>
        </p:spPr>
        <p:txBody>
          <a:bodyPr/>
          <a:lstStyle>
            <a:lvl1pPr>
              <a:defRPr/>
            </a:lvl1pPr>
          </a:lstStyle>
          <a:p>
            <a:fld id="{642A416B-8E7C-4139-9C23-49BEFCCA8B42}" type="slidenum">
              <a:rPr lang="en-US" altLang="en-US"/>
              <a:pPr/>
              <a:t>‹#›</a:t>
            </a:fld>
            <a:endParaRPr lang="en-US" altLang="en-US"/>
          </a:p>
        </p:txBody>
      </p:sp>
    </p:spTree>
    <p:extLst>
      <p:ext uri="{BB962C8B-B14F-4D97-AF65-F5344CB8AC3E}">
        <p14:creationId xmlns:p14="http://schemas.microsoft.com/office/powerpoint/2010/main" val="87848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0FEFEFBE-CF47-482B-9EAA-83C1EBC8B2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 xmlns:a16="http://schemas.microsoft.com/office/drawing/2014/main" id="{479B758D-14AC-4E0E-9635-6B84195FB1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 xmlns:a16="http://schemas.microsoft.com/office/drawing/2014/main" id="{AF6BF7C0-E085-4BE3-A629-EC42C1BDD5BA}"/>
              </a:ext>
            </a:extLst>
          </p:cNvPr>
          <p:cNvSpPr>
            <a:spLocks noGrp="1" noChangeArrowheads="1"/>
          </p:cNvSpPr>
          <p:nvPr>
            <p:ph type="sldNum" sz="quarter" idx="12"/>
          </p:nvPr>
        </p:nvSpPr>
        <p:spPr>
          <a:ln/>
        </p:spPr>
        <p:txBody>
          <a:bodyPr/>
          <a:lstStyle>
            <a:lvl1pPr>
              <a:defRPr/>
            </a:lvl1pPr>
          </a:lstStyle>
          <a:p>
            <a:fld id="{6DA7FAA9-A793-46F2-A332-1B8C4E482EFD}" type="slidenum">
              <a:rPr lang="en-US" altLang="en-US"/>
              <a:pPr/>
              <a:t>‹#›</a:t>
            </a:fld>
            <a:endParaRPr lang="en-US" altLang="en-US"/>
          </a:p>
        </p:txBody>
      </p:sp>
    </p:spTree>
    <p:extLst>
      <p:ext uri="{BB962C8B-B14F-4D97-AF65-F5344CB8AC3E}">
        <p14:creationId xmlns:p14="http://schemas.microsoft.com/office/powerpoint/2010/main" val="308059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 xmlns:a16="http://schemas.microsoft.com/office/drawing/2014/main" id="{2E5C9619-FE16-4D65-94A1-B173C6D4D3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 xmlns:a16="http://schemas.microsoft.com/office/drawing/2014/main" id="{C7B7B536-FAA3-402F-A409-0DD8C758F0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 xmlns:a16="http://schemas.microsoft.com/office/drawing/2014/main" id="{ECD8D2B0-94D0-42CF-A402-BB088AC3480E}"/>
              </a:ext>
            </a:extLst>
          </p:cNvPr>
          <p:cNvSpPr>
            <a:spLocks noGrp="1" noChangeArrowheads="1"/>
          </p:cNvSpPr>
          <p:nvPr>
            <p:ph type="sldNum" sz="quarter" idx="12"/>
          </p:nvPr>
        </p:nvSpPr>
        <p:spPr>
          <a:ln/>
        </p:spPr>
        <p:txBody>
          <a:bodyPr/>
          <a:lstStyle>
            <a:lvl1pPr>
              <a:defRPr/>
            </a:lvl1pPr>
          </a:lstStyle>
          <a:p>
            <a:fld id="{727C5DEE-7075-4919-9DC0-146B55A442BD}" type="slidenum">
              <a:rPr lang="en-US" altLang="en-US"/>
              <a:pPr/>
              <a:t>‹#›</a:t>
            </a:fld>
            <a:endParaRPr lang="en-US" altLang="en-US"/>
          </a:p>
        </p:txBody>
      </p:sp>
    </p:spTree>
    <p:extLst>
      <p:ext uri="{BB962C8B-B14F-4D97-AF65-F5344CB8AC3E}">
        <p14:creationId xmlns:p14="http://schemas.microsoft.com/office/powerpoint/2010/main" val="3966807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 xmlns:a16="http://schemas.microsoft.com/office/drawing/2014/main" id="{351C3F1A-40D3-4621-9461-E85187FD84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 xmlns:a16="http://schemas.microsoft.com/office/drawing/2014/main" id="{EB08C04E-9BF9-4396-9EA1-D342303FCE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 xmlns:a16="http://schemas.microsoft.com/office/drawing/2014/main" id="{45C68DA6-A235-44EE-B268-2680278F5153}"/>
              </a:ext>
            </a:extLst>
          </p:cNvPr>
          <p:cNvSpPr>
            <a:spLocks noGrp="1" noChangeArrowheads="1"/>
          </p:cNvSpPr>
          <p:nvPr>
            <p:ph type="sldNum" sz="quarter" idx="12"/>
          </p:nvPr>
        </p:nvSpPr>
        <p:spPr>
          <a:ln/>
        </p:spPr>
        <p:txBody>
          <a:bodyPr/>
          <a:lstStyle>
            <a:lvl1pPr>
              <a:defRPr/>
            </a:lvl1pPr>
          </a:lstStyle>
          <a:p>
            <a:fld id="{4EFAE05B-19C5-457E-8908-F62111BCE470}" type="slidenum">
              <a:rPr lang="en-US" altLang="en-US"/>
              <a:pPr/>
              <a:t>‹#›</a:t>
            </a:fld>
            <a:endParaRPr lang="en-US" altLang="en-US"/>
          </a:p>
        </p:txBody>
      </p:sp>
    </p:spTree>
    <p:extLst>
      <p:ext uri="{BB962C8B-B14F-4D97-AF65-F5344CB8AC3E}">
        <p14:creationId xmlns:p14="http://schemas.microsoft.com/office/powerpoint/2010/main" val="2484298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4DC96F2E-EC23-4F95-9D2F-0F4653BA902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B620C31F-0323-4733-A999-B7D9EB20C75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6F5609C4-BBD9-4891-B60D-79EA04F7AC3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 xmlns:a16="http://schemas.microsoft.com/office/drawing/2014/main" id="{9C541D60-8A80-4FFD-9CF7-E1050C6F2C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 xmlns:a16="http://schemas.microsoft.com/office/drawing/2014/main" id="{0080D769-4650-4702-990E-6AF753B0330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58A9360A-5442-4084-9869-342823851A0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 xmlns:a16="http://schemas.microsoft.com/office/drawing/2014/main" id="{669704F5-CCFB-5D63-718E-BDF3685C4978}"/>
              </a:ext>
            </a:extLst>
          </p:cNvPr>
          <p:cNvGrpSpPr>
            <a:grpSpLocks/>
          </p:cNvGrpSpPr>
          <p:nvPr/>
        </p:nvGrpSpPr>
        <p:grpSpPr bwMode="auto">
          <a:xfrm>
            <a:off x="-7938" y="0"/>
            <a:ext cx="2833688" cy="6856413"/>
            <a:chOff x="-5" y="0"/>
            <a:chExt cx="1785" cy="4319"/>
          </a:xfrm>
        </p:grpSpPr>
        <p:sp>
          <p:nvSpPr>
            <p:cNvPr id="1032" name="Freeform 3">
              <a:extLst>
                <a:ext uri="{FF2B5EF4-FFF2-40B4-BE49-F238E27FC236}">
                  <a16:creationId xmlns="" xmlns:a16="http://schemas.microsoft.com/office/drawing/2014/main" id="{382D0594-0D42-EE77-CA91-6EAAEA0998E1}"/>
                </a:ext>
              </a:extLst>
            </p:cNvPr>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3" name="Group 4">
              <a:extLst>
                <a:ext uri="{FF2B5EF4-FFF2-40B4-BE49-F238E27FC236}">
                  <a16:creationId xmlns="" xmlns:a16="http://schemas.microsoft.com/office/drawing/2014/main" id="{63931539-838D-F44C-CCA3-7846A9F4E9A0}"/>
                </a:ext>
              </a:extLst>
            </p:cNvPr>
            <p:cNvGrpSpPr>
              <a:grpSpLocks/>
            </p:cNvGrpSpPr>
            <p:nvPr/>
          </p:nvGrpSpPr>
          <p:grpSpPr bwMode="auto">
            <a:xfrm rot="14964908" flipH="1">
              <a:off x="104" y="2441"/>
              <a:ext cx="452" cy="444"/>
              <a:chOff x="1727" y="866"/>
              <a:chExt cx="129" cy="157"/>
            </a:xfrm>
          </p:grpSpPr>
          <p:sp>
            <p:nvSpPr>
              <p:cNvPr id="1071" name="Freeform 5">
                <a:extLst>
                  <a:ext uri="{FF2B5EF4-FFF2-40B4-BE49-F238E27FC236}">
                    <a16:creationId xmlns="" xmlns:a16="http://schemas.microsoft.com/office/drawing/2014/main" id="{4EC47AA8-30BD-0460-18DE-D877A112C218}"/>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2" name="Freeform 6">
                <a:extLst>
                  <a:ext uri="{FF2B5EF4-FFF2-40B4-BE49-F238E27FC236}">
                    <a16:creationId xmlns="" xmlns:a16="http://schemas.microsoft.com/office/drawing/2014/main" id="{CB6EF495-6AF4-D3D3-79F5-E1CC8566DBD3}"/>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7">
                <a:extLst>
                  <a:ext uri="{FF2B5EF4-FFF2-40B4-BE49-F238E27FC236}">
                    <a16:creationId xmlns="" xmlns:a16="http://schemas.microsoft.com/office/drawing/2014/main" id="{8BE9AD40-5EBE-8ECC-A459-9CC8F5AAB98B}"/>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4" name="Freeform 8">
              <a:extLst>
                <a:ext uri="{FF2B5EF4-FFF2-40B4-BE49-F238E27FC236}">
                  <a16:creationId xmlns="" xmlns:a16="http://schemas.microsoft.com/office/drawing/2014/main" id="{D07F9AE6-0FC3-934C-CE6D-E04145C4927E}"/>
                </a:ext>
              </a:extLst>
            </p:cNvPr>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5" name="Group 9">
              <a:extLst>
                <a:ext uri="{FF2B5EF4-FFF2-40B4-BE49-F238E27FC236}">
                  <a16:creationId xmlns="" xmlns:a16="http://schemas.microsoft.com/office/drawing/2014/main" id="{1F9DC39C-7159-07A0-611D-4D3A46815B20}"/>
                </a:ext>
              </a:extLst>
            </p:cNvPr>
            <p:cNvGrpSpPr>
              <a:grpSpLocks/>
            </p:cNvGrpSpPr>
            <p:nvPr/>
          </p:nvGrpSpPr>
          <p:grpSpPr bwMode="auto">
            <a:xfrm rot="416244">
              <a:off x="9" y="1746"/>
              <a:ext cx="1771" cy="1741"/>
              <a:chOff x="41" y="2787"/>
              <a:chExt cx="902" cy="833"/>
            </a:xfrm>
          </p:grpSpPr>
          <p:sp>
            <p:nvSpPr>
              <p:cNvPr id="1062" name="Freeform 10">
                <a:extLst>
                  <a:ext uri="{FF2B5EF4-FFF2-40B4-BE49-F238E27FC236}">
                    <a16:creationId xmlns="" xmlns:a16="http://schemas.microsoft.com/office/drawing/2014/main" id="{029C5233-4F7C-DA73-1946-D0066A2A1083}"/>
                  </a:ext>
                </a:extLst>
              </p:cNvPr>
              <p:cNvSpPr>
                <a:spLocks/>
              </p:cNvSpPr>
              <p:nvPr userDrawn="1"/>
            </p:nvSpPr>
            <p:spPr bwMode="ltGray">
              <a:xfrm rot="373331" flipH="1">
                <a:off x="125" y="2787"/>
                <a:ext cx="313" cy="303"/>
              </a:xfrm>
              <a:custGeom>
                <a:avLst/>
                <a:gdLst>
                  <a:gd name="T0" fmla="*/ 286 w 217"/>
                  <a:gd name="T1" fmla="*/ 1313 h 210"/>
                  <a:gd name="T2" fmla="*/ 229 w 217"/>
                  <a:gd name="T3" fmla="*/ 1241 h 210"/>
                  <a:gd name="T4" fmla="*/ 164 w 217"/>
                  <a:gd name="T5" fmla="*/ 1133 h 210"/>
                  <a:gd name="T6" fmla="*/ 95 w 217"/>
                  <a:gd name="T7" fmla="*/ 991 h 210"/>
                  <a:gd name="T8" fmla="*/ 29 w 217"/>
                  <a:gd name="T9" fmla="*/ 843 h 210"/>
                  <a:gd name="T10" fmla="*/ 0 w 217"/>
                  <a:gd name="T11" fmla="*/ 682 h 210"/>
                  <a:gd name="T12" fmla="*/ 1 w 217"/>
                  <a:gd name="T13" fmla="*/ 511 h 210"/>
                  <a:gd name="T14" fmla="*/ 56 w 217"/>
                  <a:gd name="T15" fmla="*/ 354 h 210"/>
                  <a:gd name="T16" fmla="*/ 169 w 217"/>
                  <a:gd name="T17" fmla="*/ 222 h 210"/>
                  <a:gd name="T18" fmla="*/ 283 w 217"/>
                  <a:gd name="T19" fmla="*/ 137 h 210"/>
                  <a:gd name="T20" fmla="*/ 375 w 217"/>
                  <a:gd name="T21" fmla="*/ 75 h 210"/>
                  <a:gd name="T22" fmla="*/ 450 w 217"/>
                  <a:gd name="T23" fmla="*/ 42 h 210"/>
                  <a:gd name="T24" fmla="*/ 508 w 217"/>
                  <a:gd name="T25" fmla="*/ 29 h 210"/>
                  <a:gd name="T26" fmla="*/ 550 w 217"/>
                  <a:gd name="T27" fmla="*/ 29 h 210"/>
                  <a:gd name="T28" fmla="*/ 649 w 217"/>
                  <a:gd name="T29" fmla="*/ 0 h 210"/>
                  <a:gd name="T30" fmla="*/ 922 w 217"/>
                  <a:gd name="T31" fmla="*/ 52 h 210"/>
                  <a:gd name="T32" fmla="*/ 998 w 217"/>
                  <a:gd name="T33" fmla="*/ 75 h 210"/>
                  <a:gd name="T34" fmla="*/ 1073 w 217"/>
                  <a:gd name="T35" fmla="*/ 95 h 210"/>
                  <a:gd name="T36" fmla="*/ 1138 w 217"/>
                  <a:gd name="T37" fmla="*/ 117 h 210"/>
                  <a:gd name="T38" fmla="*/ 1186 w 217"/>
                  <a:gd name="T39" fmla="*/ 144 h 210"/>
                  <a:gd name="T40" fmla="*/ 1240 w 217"/>
                  <a:gd name="T41" fmla="*/ 169 h 210"/>
                  <a:gd name="T42" fmla="*/ 1282 w 217"/>
                  <a:gd name="T43" fmla="*/ 198 h 210"/>
                  <a:gd name="T44" fmla="*/ 1315 w 217"/>
                  <a:gd name="T45" fmla="*/ 237 h 210"/>
                  <a:gd name="T46" fmla="*/ 1354 w 217"/>
                  <a:gd name="T47" fmla="*/ 283 h 210"/>
                  <a:gd name="T48" fmla="*/ 1282 w 217"/>
                  <a:gd name="T49" fmla="*/ 253 h 210"/>
                  <a:gd name="T50" fmla="*/ 1213 w 217"/>
                  <a:gd name="T51" fmla="*/ 225 h 210"/>
                  <a:gd name="T52" fmla="*/ 1144 w 217"/>
                  <a:gd name="T53" fmla="*/ 208 h 210"/>
                  <a:gd name="T54" fmla="*/ 1073 w 217"/>
                  <a:gd name="T55" fmla="*/ 185 h 210"/>
                  <a:gd name="T56" fmla="*/ 1017 w 217"/>
                  <a:gd name="T57" fmla="*/ 169 h 210"/>
                  <a:gd name="T58" fmla="*/ 958 w 217"/>
                  <a:gd name="T59" fmla="*/ 164 h 210"/>
                  <a:gd name="T60" fmla="*/ 890 w 217"/>
                  <a:gd name="T61" fmla="*/ 154 h 210"/>
                  <a:gd name="T62" fmla="*/ 834 w 217"/>
                  <a:gd name="T63" fmla="*/ 154 h 210"/>
                  <a:gd name="T64" fmla="*/ 780 w 217"/>
                  <a:gd name="T65" fmla="*/ 154 h 210"/>
                  <a:gd name="T66" fmla="*/ 724 w 217"/>
                  <a:gd name="T67" fmla="*/ 156 h 210"/>
                  <a:gd name="T68" fmla="*/ 666 w 217"/>
                  <a:gd name="T69" fmla="*/ 169 h 210"/>
                  <a:gd name="T70" fmla="*/ 617 w 217"/>
                  <a:gd name="T71" fmla="*/ 183 h 210"/>
                  <a:gd name="T72" fmla="*/ 568 w 217"/>
                  <a:gd name="T73" fmla="*/ 208 h 210"/>
                  <a:gd name="T74" fmla="*/ 509 w 217"/>
                  <a:gd name="T75" fmla="*/ 225 h 210"/>
                  <a:gd name="T76" fmla="*/ 462 w 217"/>
                  <a:gd name="T77" fmla="*/ 255 h 210"/>
                  <a:gd name="T78" fmla="*/ 413 w 217"/>
                  <a:gd name="T79" fmla="*/ 286 h 210"/>
                  <a:gd name="T80" fmla="*/ 325 w 217"/>
                  <a:gd name="T81" fmla="*/ 381 h 210"/>
                  <a:gd name="T82" fmla="*/ 264 w 217"/>
                  <a:gd name="T83" fmla="*/ 499 h 210"/>
                  <a:gd name="T84" fmla="*/ 229 w 217"/>
                  <a:gd name="T85" fmla="*/ 645 h 210"/>
                  <a:gd name="T86" fmla="*/ 216 w 217"/>
                  <a:gd name="T87" fmla="*/ 789 h 210"/>
                  <a:gd name="T88" fmla="*/ 216 w 217"/>
                  <a:gd name="T89" fmla="*/ 948 h 210"/>
                  <a:gd name="T90" fmla="*/ 237 w 217"/>
                  <a:gd name="T91" fmla="*/ 1086 h 210"/>
                  <a:gd name="T92" fmla="*/ 255 w 217"/>
                  <a:gd name="T93" fmla="*/ 1213 h 210"/>
                  <a:gd name="T94" fmla="*/ 286 w 217"/>
                  <a:gd name="T95" fmla="*/ 1313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11">
                <a:extLst>
                  <a:ext uri="{FF2B5EF4-FFF2-40B4-BE49-F238E27FC236}">
                    <a16:creationId xmlns="" xmlns:a16="http://schemas.microsoft.com/office/drawing/2014/main" id="{B79C08C5-DAED-3A3C-8BCF-128752E8B983}"/>
                  </a:ext>
                </a:extLst>
              </p:cNvPr>
              <p:cNvSpPr>
                <a:spLocks/>
              </p:cNvSpPr>
              <p:nvPr userDrawn="1"/>
            </p:nvSpPr>
            <p:spPr bwMode="ltGray">
              <a:xfrm rot="373331" flipH="1">
                <a:off x="41" y="2843"/>
                <a:ext cx="262" cy="308"/>
              </a:xfrm>
              <a:custGeom>
                <a:avLst/>
                <a:gdLst>
                  <a:gd name="T0" fmla="*/ 674 w 182"/>
                  <a:gd name="T1" fmla="*/ 0 h 213"/>
                  <a:gd name="T2" fmla="*/ 692 w 182"/>
                  <a:gd name="T3" fmla="*/ 13 h 213"/>
                  <a:gd name="T4" fmla="*/ 731 w 182"/>
                  <a:gd name="T5" fmla="*/ 52 h 213"/>
                  <a:gd name="T6" fmla="*/ 786 w 182"/>
                  <a:gd name="T7" fmla="*/ 116 h 213"/>
                  <a:gd name="T8" fmla="*/ 848 w 182"/>
                  <a:gd name="T9" fmla="*/ 210 h 213"/>
                  <a:gd name="T10" fmla="*/ 897 w 182"/>
                  <a:gd name="T11" fmla="*/ 327 h 213"/>
                  <a:gd name="T12" fmla="*/ 929 w 182"/>
                  <a:gd name="T13" fmla="*/ 482 h 213"/>
                  <a:gd name="T14" fmla="*/ 929 w 182"/>
                  <a:gd name="T15" fmla="*/ 665 h 213"/>
                  <a:gd name="T16" fmla="*/ 890 w 182"/>
                  <a:gd name="T17" fmla="*/ 881 h 213"/>
                  <a:gd name="T18" fmla="*/ 868 w 182"/>
                  <a:gd name="T19" fmla="*/ 941 h 213"/>
                  <a:gd name="T20" fmla="*/ 841 w 182"/>
                  <a:gd name="T21" fmla="*/ 991 h 213"/>
                  <a:gd name="T22" fmla="*/ 812 w 182"/>
                  <a:gd name="T23" fmla="*/ 1045 h 213"/>
                  <a:gd name="T24" fmla="*/ 773 w 182"/>
                  <a:gd name="T25" fmla="*/ 1093 h 213"/>
                  <a:gd name="T26" fmla="*/ 721 w 182"/>
                  <a:gd name="T27" fmla="*/ 1138 h 213"/>
                  <a:gd name="T28" fmla="*/ 678 w 182"/>
                  <a:gd name="T29" fmla="*/ 1173 h 213"/>
                  <a:gd name="T30" fmla="*/ 632 w 182"/>
                  <a:gd name="T31" fmla="*/ 1206 h 213"/>
                  <a:gd name="T32" fmla="*/ 567 w 182"/>
                  <a:gd name="T33" fmla="*/ 1233 h 213"/>
                  <a:gd name="T34" fmla="*/ 508 w 182"/>
                  <a:gd name="T35" fmla="*/ 1246 h 213"/>
                  <a:gd name="T36" fmla="*/ 448 w 182"/>
                  <a:gd name="T37" fmla="*/ 1262 h 213"/>
                  <a:gd name="T38" fmla="*/ 379 w 182"/>
                  <a:gd name="T39" fmla="*/ 1274 h 213"/>
                  <a:gd name="T40" fmla="*/ 305 w 182"/>
                  <a:gd name="T41" fmla="*/ 1274 h 213"/>
                  <a:gd name="T42" fmla="*/ 226 w 182"/>
                  <a:gd name="T43" fmla="*/ 1262 h 213"/>
                  <a:gd name="T44" fmla="*/ 155 w 182"/>
                  <a:gd name="T45" fmla="*/ 1246 h 213"/>
                  <a:gd name="T46" fmla="*/ 72 w 182"/>
                  <a:gd name="T47" fmla="*/ 1219 h 213"/>
                  <a:gd name="T48" fmla="*/ 0 w 182"/>
                  <a:gd name="T49" fmla="*/ 1187 h 213"/>
                  <a:gd name="T50" fmla="*/ 69 w 182"/>
                  <a:gd name="T51" fmla="*/ 1233 h 213"/>
                  <a:gd name="T52" fmla="*/ 137 w 182"/>
                  <a:gd name="T53" fmla="*/ 1262 h 213"/>
                  <a:gd name="T54" fmla="*/ 206 w 182"/>
                  <a:gd name="T55" fmla="*/ 1294 h 213"/>
                  <a:gd name="T56" fmla="*/ 265 w 182"/>
                  <a:gd name="T57" fmla="*/ 1316 h 213"/>
                  <a:gd name="T58" fmla="*/ 325 w 182"/>
                  <a:gd name="T59" fmla="*/ 1335 h 213"/>
                  <a:gd name="T60" fmla="*/ 392 w 182"/>
                  <a:gd name="T61" fmla="*/ 1342 h 213"/>
                  <a:gd name="T62" fmla="*/ 449 w 182"/>
                  <a:gd name="T63" fmla="*/ 1345 h 213"/>
                  <a:gd name="T64" fmla="*/ 510 w 182"/>
                  <a:gd name="T65" fmla="*/ 1345 h 213"/>
                  <a:gd name="T66" fmla="*/ 564 w 182"/>
                  <a:gd name="T67" fmla="*/ 1342 h 213"/>
                  <a:gd name="T68" fmla="*/ 618 w 182"/>
                  <a:gd name="T69" fmla="*/ 1330 h 213"/>
                  <a:gd name="T70" fmla="*/ 665 w 182"/>
                  <a:gd name="T71" fmla="*/ 1316 h 213"/>
                  <a:gd name="T72" fmla="*/ 715 w 182"/>
                  <a:gd name="T73" fmla="*/ 1303 h 213"/>
                  <a:gd name="T74" fmla="*/ 760 w 182"/>
                  <a:gd name="T75" fmla="*/ 1286 h 213"/>
                  <a:gd name="T76" fmla="*/ 802 w 182"/>
                  <a:gd name="T77" fmla="*/ 1258 h 213"/>
                  <a:gd name="T78" fmla="*/ 841 w 182"/>
                  <a:gd name="T79" fmla="*/ 1233 h 213"/>
                  <a:gd name="T80" fmla="*/ 877 w 182"/>
                  <a:gd name="T81" fmla="*/ 1206 h 213"/>
                  <a:gd name="T82" fmla="*/ 976 w 182"/>
                  <a:gd name="T83" fmla="*/ 1111 h 213"/>
                  <a:gd name="T84" fmla="*/ 1045 w 182"/>
                  <a:gd name="T85" fmla="*/ 1018 h 213"/>
                  <a:gd name="T86" fmla="*/ 1085 w 182"/>
                  <a:gd name="T87" fmla="*/ 910 h 213"/>
                  <a:gd name="T88" fmla="*/ 1107 w 182"/>
                  <a:gd name="T89" fmla="*/ 811 h 213"/>
                  <a:gd name="T90" fmla="*/ 1121 w 182"/>
                  <a:gd name="T91" fmla="*/ 704 h 213"/>
                  <a:gd name="T92" fmla="*/ 1121 w 182"/>
                  <a:gd name="T93" fmla="*/ 599 h 213"/>
                  <a:gd name="T94" fmla="*/ 1126 w 182"/>
                  <a:gd name="T95" fmla="*/ 500 h 213"/>
                  <a:gd name="T96" fmla="*/ 1067 w 182"/>
                  <a:gd name="T97" fmla="*/ 292 h 213"/>
                  <a:gd name="T98" fmla="*/ 966 w 182"/>
                  <a:gd name="T99" fmla="*/ 130 h 213"/>
                  <a:gd name="T100" fmla="*/ 930 w 182"/>
                  <a:gd name="T101" fmla="*/ 116 h 213"/>
                  <a:gd name="T102" fmla="*/ 910 w 182"/>
                  <a:gd name="T103" fmla="*/ 97 h 213"/>
                  <a:gd name="T104" fmla="*/ 877 w 182"/>
                  <a:gd name="T105" fmla="*/ 81 h 213"/>
                  <a:gd name="T106" fmla="*/ 854 w 182"/>
                  <a:gd name="T107" fmla="*/ 69 h 213"/>
                  <a:gd name="T108" fmla="*/ 816 w 182"/>
                  <a:gd name="T109" fmla="*/ 56 h 213"/>
                  <a:gd name="T110" fmla="*/ 779 w 182"/>
                  <a:gd name="T111" fmla="*/ 39 h 213"/>
                  <a:gd name="T112" fmla="*/ 734 w 182"/>
                  <a:gd name="T113" fmla="*/ 19 h 213"/>
                  <a:gd name="T114" fmla="*/ 674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12">
                <a:extLst>
                  <a:ext uri="{FF2B5EF4-FFF2-40B4-BE49-F238E27FC236}">
                    <a16:creationId xmlns="" xmlns:a16="http://schemas.microsoft.com/office/drawing/2014/main" id="{FAD8B81E-4AFC-0753-8356-2255CBF4D27A}"/>
                  </a:ext>
                </a:extLst>
              </p:cNvPr>
              <p:cNvSpPr>
                <a:spLocks/>
              </p:cNvSpPr>
              <p:nvPr userDrawn="1"/>
            </p:nvSpPr>
            <p:spPr bwMode="ltGray">
              <a:xfrm rot="373331" flipH="1">
                <a:off x="121" y="2907"/>
                <a:ext cx="93" cy="156"/>
              </a:xfrm>
              <a:custGeom>
                <a:avLst/>
                <a:gdLst>
                  <a:gd name="T0" fmla="*/ 19 w 128"/>
                  <a:gd name="T1" fmla="*/ 0 h 217"/>
                  <a:gd name="T2" fmla="*/ 21 w 128"/>
                  <a:gd name="T3" fmla="*/ 1 h 217"/>
                  <a:gd name="T4" fmla="*/ 23 w 128"/>
                  <a:gd name="T5" fmla="*/ 5 h 217"/>
                  <a:gd name="T6" fmla="*/ 25 w 128"/>
                  <a:gd name="T7" fmla="*/ 10 h 217"/>
                  <a:gd name="T8" fmla="*/ 26 w 128"/>
                  <a:gd name="T9" fmla="*/ 15 h 217"/>
                  <a:gd name="T10" fmla="*/ 26 w 128"/>
                  <a:gd name="T11" fmla="*/ 22 h 217"/>
                  <a:gd name="T12" fmla="*/ 23 w 128"/>
                  <a:gd name="T13" fmla="*/ 28 h 217"/>
                  <a:gd name="T14" fmla="*/ 19 w 128"/>
                  <a:gd name="T15" fmla="*/ 35 h 217"/>
                  <a:gd name="T16" fmla="*/ 12 w 128"/>
                  <a:gd name="T17" fmla="*/ 42 h 217"/>
                  <a:gd name="T18" fmla="*/ 10 w 128"/>
                  <a:gd name="T19" fmla="*/ 41 h 217"/>
                  <a:gd name="T20" fmla="*/ 8 w 128"/>
                  <a:gd name="T21" fmla="*/ 40 h 217"/>
                  <a:gd name="T22" fmla="*/ 5 w 128"/>
                  <a:gd name="T23" fmla="*/ 40 h 217"/>
                  <a:gd name="T24" fmla="*/ 4 w 128"/>
                  <a:gd name="T25" fmla="*/ 39 h 217"/>
                  <a:gd name="T26" fmla="*/ 1 w 128"/>
                  <a:gd name="T27" fmla="*/ 37 h 217"/>
                  <a:gd name="T28" fmla="*/ 1 w 128"/>
                  <a:gd name="T29" fmla="*/ 36 h 217"/>
                  <a:gd name="T30" fmla="*/ 0 w 128"/>
                  <a:gd name="T31" fmla="*/ 35 h 217"/>
                  <a:gd name="T32" fmla="*/ 1 w 128"/>
                  <a:gd name="T33" fmla="*/ 34 h 217"/>
                  <a:gd name="T34" fmla="*/ 3 w 128"/>
                  <a:gd name="T35" fmla="*/ 32 h 217"/>
                  <a:gd name="T36" fmla="*/ 6 w 128"/>
                  <a:gd name="T37" fmla="*/ 31 h 217"/>
                  <a:gd name="T38" fmla="*/ 9 w 128"/>
                  <a:gd name="T39" fmla="*/ 29 h 217"/>
                  <a:gd name="T40" fmla="*/ 12 w 128"/>
                  <a:gd name="T41" fmla="*/ 26 h 217"/>
                  <a:gd name="T42" fmla="*/ 16 w 128"/>
                  <a:gd name="T43" fmla="*/ 22 h 217"/>
                  <a:gd name="T44" fmla="*/ 18 w 128"/>
                  <a:gd name="T45" fmla="*/ 16 h 217"/>
                  <a:gd name="T46" fmla="*/ 20 w 128"/>
                  <a:gd name="T47" fmla="*/ 9 h 217"/>
                  <a:gd name="T48" fmla="*/ 1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 name="Freeform 13">
                <a:extLst>
                  <a:ext uri="{FF2B5EF4-FFF2-40B4-BE49-F238E27FC236}">
                    <a16:creationId xmlns="" xmlns:a16="http://schemas.microsoft.com/office/drawing/2014/main" id="{69E8A13C-1DB2-4CDD-D0A8-054ADBEDCDBC}"/>
                  </a:ext>
                </a:extLst>
              </p:cNvPr>
              <p:cNvSpPr>
                <a:spLocks/>
              </p:cNvSpPr>
              <p:nvPr userDrawn="1"/>
            </p:nvSpPr>
            <p:spPr bwMode="ltGray">
              <a:xfrm rot="373331" flipH="1">
                <a:off x="313" y="3110"/>
                <a:ext cx="85" cy="93"/>
              </a:xfrm>
              <a:custGeom>
                <a:avLst/>
                <a:gdLst>
                  <a:gd name="T0" fmla="*/ 15 w 117"/>
                  <a:gd name="T1" fmla="*/ 0 h 132"/>
                  <a:gd name="T2" fmla="*/ 0 w 117"/>
                  <a:gd name="T3" fmla="*/ 4 h 132"/>
                  <a:gd name="T4" fmla="*/ 1 w 117"/>
                  <a:gd name="T5" fmla="*/ 4 h 132"/>
                  <a:gd name="T6" fmla="*/ 3 w 117"/>
                  <a:gd name="T7" fmla="*/ 5 h 132"/>
                  <a:gd name="T8" fmla="*/ 6 w 117"/>
                  <a:gd name="T9" fmla="*/ 6 h 132"/>
                  <a:gd name="T10" fmla="*/ 9 w 117"/>
                  <a:gd name="T11" fmla="*/ 8 h 132"/>
                  <a:gd name="T12" fmla="*/ 13 w 117"/>
                  <a:gd name="T13" fmla="*/ 11 h 132"/>
                  <a:gd name="T14" fmla="*/ 17 w 117"/>
                  <a:gd name="T15" fmla="*/ 13 h 132"/>
                  <a:gd name="T16" fmla="*/ 20 w 117"/>
                  <a:gd name="T17" fmla="*/ 18 h 132"/>
                  <a:gd name="T18" fmla="*/ 23 w 117"/>
                  <a:gd name="T19" fmla="*/ 23 h 132"/>
                  <a:gd name="T20" fmla="*/ 24 w 117"/>
                  <a:gd name="T21" fmla="*/ 21 h 132"/>
                  <a:gd name="T22" fmla="*/ 23 w 117"/>
                  <a:gd name="T23" fmla="*/ 18 h 132"/>
                  <a:gd name="T24" fmla="*/ 22 w 117"/>
                  <a:gd name="T25" fmla="*/ 16 h 132"/>
                  <a:gd name="T26" fmla="*/ 20 w 117"/>
                  <a:gd name="T27" fmla="*/ 13 h 132"/>
                  <a:gd name="T28" fmla="*/ 18 w 117"/>
                  <a:gd name="T29" fmla="*/ 10 h 132"/>
                  <a:gd name="T30" fmla="*/ 16 w 117"/>
                  <a:gd name="T31" fmla="*/ 8 h 132"/>
                  <a:gd name="T32" fmla="*/ 14 w 117"/>
                  <a:gd name="T33" fmla="*/ 6 h 132"/>
                  <a:gd name="T34" fmla="*/ 12 w 117"/>
                  <a:gd name="T35" fmla="*/ 6 h 132"/>
                  <a:gd name="T36" fmla="*/ 14 w 117"/>
                  <a:gd name="T37" fmla="*/ 5 h 132"/>
                  <a:gd name="T38" fmla="*/ 16 w 117"/>
                  <a:gd name="T39" fmla="*/ 5 h 132"/>
                  <a:gd name="T40" fmla="*/ 18 w 117"/>
                  <a:gd name="T41" fmla="*/ 4 h 132"/>
                  <a:gd name="T42" fmla="*/ 20 w 117"/>
                  <a:gd name="T43" fmla="*/ 4 h 132"/>
                  <a:gd name="T44" fmla="*/ 21 w 117"/>
                  <a:gd name="T45" fmla="*/ 4 h 132"/>
                  <a:gd name="T46" fmla="*/ 22 w 117"/>
                  <a:gd name="T47" fmla="*/ 4 h 132"/>
                  <a:gd name="T48" fmla="*/ 23 w 117"/>
                  <a:gd name="T49" fmla="*/ 4 h 132"/>
                  <a:gd name="T50" fmla="*/ 23 w 117"/>
                  <a:gd name="T51" fmla="*/ 4 h 132"/>
                  <a:gd name="T52" fmla="*/ 15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6" name="Freeform 14">
                <a:extLst>
                  <a:ext uri="{FF2B5EF4-FFF2-40B4-BE49-F238E27FC236}">
                    <a16:creationId xmlns="" xmlns:a16="http://schemas.microsoft.com/office/drawing/2014/main" id="{B17360F8-208A-9B01-AC3E-2089D229DA83}"/>
                  </a:ext>
                </a:extLst>
              </p:cNvPr>
              <p:cNvSpPr>
                <a:spLocks/>
              </p:cNvSpPr>
              <p:nvPr userDrawn="1"/>
            </p:nvSpPr>
            <p:spPr bwMode="ltGray">
              <a:xfrm rot="373331" flipH="1">
                <a:off x="289" y="3135"/>
                <a:ext cx="21" cy="55"/>
              </a:xfrm>
              <a:custGeom>
                <a:avLst/>
                <a:gdLst>
                  <a:gd name="T0" fmla="*/ 6 w 29"/>
                  <a:gd name="T1" fmla="*/ 0 h 77"/>
                  <a:gd name="T2" fmla="*/ 5 w 29"/>
                  <a:gd name="T3" fmla="*/ 0 h 77"/>
                  <a:gd name="T4" fmla="*/ 4 w 29"/>
                  <a:gd name="T5" fmla="*/ 1 h 77"/>
                  <a:gd name="T6" fmla="*/ 2 w 29"/>
                  <a:gd name="T7" fmla="*/ 1 h 77"/>
                  <a:gd name="T8" fmla="*/ 1 w 29"/>
                  <a:gd name="T9" fmla="*/ 4 h 77"/>
                  <a:gd name="T10" fmla="*/ 1 w 29"/>
                  <a:gd name="T11" fmla="*/ 6 h 77"/>
                  <a:gd name="T12" fmla="*/ 0 w 29"/>
                  <a:gd name="T13" fmla="*/ 8 h 77"/>
                  <a:gd name="T14" fmla="*/ 1 w 29"/>
                  <a:gd name="T15" fmla="*/ 11 h 77"/>
                  <a:gd name="T16" fmla="*/ 2 w 29"/>
                  <a:gd name="T17" fmla="*/ 14 h 77"/>
                  <a:gd name="T18" fmla="*/ 3 w 29"/>
                  <a:gd name="T19" fmla="*/ 10 h 77"/>
                  <a:gd name="T20" fmla="*/ 4 w 29"/>
                  <a:gd name="T21" fmla="*/ 7 h 77"/>
                  <a:gd name="T22" fmla="*/ 5 w 29"/>
                  <a:gd name="T23" fmla="*/ 4 h 77"/>
                  <a:gd name="T24" fmla="*/ 6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67" name="Group 15">
                <a:extLst>
                  <a:ext uri="{FF2B5EF4-FFF2-40B4-BE49-F238E27FC236}">
                    <a16:creationId xmlns="" xmlns:a16="http://schemas.microsoft.com/office/drawing/2014/main" id="{4AC199DB-1EC8-F3A9-70B5-C48D9F3B5692}"/>
                  </a:ext>
                </a:extLst>
              </p:cNvPr>
              <p:cNvGrpSpPr>
                <a:grpSpLocks/>
              </p:cNvGrpSpPr>
              <p:nvPr userDrawn="1"/>
            </p:nvGrpSpPr>
            <p:grpSpPr bwMode="auto">
              <a:xfrm rot="10886446" flipH="1">
                <a:off x="335" y="3251"/>
                <a:ext cx="608" cy="369"/>
                <a:chOff x="-366" y="1704"/>
                <a:chExt cx="608" cy="369"/>
              </a:xfrm>
            </p:grpSpPr>
            <p:sp>
              <p:nvSpPr>
                <p:cNvPr id="1068" name="Freeform 16">
                  <a:extLst>
                    <a:ext uri="{FF2B5EF4-FFF2-40B4-BE49-F238E27FC236}">
                      <a16:creationId xmlns="" xmlns:a16="http://schemas.microsoft.com/office/drawing/2014/main" id="{8B5BBC4A-8EE7-8885-7E34-DCCF011A827B}"/>
                    </a:ext>
                  </a:extLst>
                </p:cNvPr>
                <p:cNvSpPr>
                  <a:spLocks/>
                </p:cNvSpPr>
                <p:nvPr userDrawn="1"/>
              </p:nvSpPr>
              <p:spPr bwMode="ltGray">
                <a:xfrm rot="4200091">
                  <a:off x="-243" y="1807"/>
                  <a:ext cx="143" cy="390"/>
                </a:xfrm>
                <a:custGeom>
                  <a:avLst/>
                  <a:gdLst>
                    <a:gd name="T0" fmla="*/ 2 w 207"/>
                    <a:gd name="T1" fmla="*/ 7 h 564"/>
                    <a:gd name="T2" fmla="*/ 1 w 207"/>
                    <a:gd name="T3" fmla="*/ 12 h 564"/>
                    <a:gd name="T4" fmla="*/ 1 w 207"/>
                    <a:gd name="T5" fmla="*/ 16 h 564"/>
                    <a:gd name="T6" fmla="*/ 0 w 207"/>
                    <a:gd name="T7" fmla="*/ 19 h 564"/>
                    <a:gd name="T8" fmla="*/ 0 w 207"/>
                    <a:gd name="T9" fmla="*/ 24 h 564"/>
                    <a:gd name="T10" fmla="*/ 1 w 207"/>
                    <a:gd name="T11" fmla="*/ 28 h 564"/>
                    <a:gd name="T12" fmla="*/ 1 w 207"/>
                    <a:gd name="T13" fmla="*/ 33 h 564"/>
                    <a:gd name="T14" fmla="*/ 3 w 207"/>
                    <a:gd name="T15" fmla="*/ 39 h 564"/>
                    <a:gd name="T16" fmla="*/ 5 w 207"/>
                    <a:gd name="T17" fmla="*/ 46 h 564"/>
                    <a:gd name="T18" fmla="*/ 7 w 207"/>
                    <a:gd name="T19" fmla="*/ 52 h 564"/>
                    <a:gd name="T20" fmla="*/ 10 w 207"/>
                    <a:gd name="T21" fmla="*/ 57 h 564"/>
                    <a:gd name="T22" fmla="*/ 13 w 207"/>
                    <a:gd name="T23" fmla="*/ 64 h 564"/>
                    <a:gd name="T24" fmla="*/ 17 w 207"/>
                    <a:gd name="T25" fmla="*/ 71 h 564"/>
                    <a:gd name="T26" fmla="*/ 21 w 207"/>
                    <a:gd name="T27" fmla="*/ 77 h 564"/>
                    <a:gd name="T28" fmla="*/ 25 w 207"/>
                    <a:gd name="T29" fmla="*/ 82 h 564"/>
                    <a:gd name="T30" fmla="*/ 28 w 207"/>
                    <a:gd name="T31" fmla="*/ 86 h 564"/>
                    <a:gd name="T32" fmla="*/ 32 w 207"/>
                    <a:gd name="T33" fmla="*/ 89 h 564"/>
                    <a:gd name="T34" fmla="*/ 26 w 207"/>
                    <a:gd name="T35" fmla="*/ 79 h 564"/>
                    <a:gd name="T36" fmla="*/ 20 w 207"/>
                    <a:gd name="T37" fmla="*/ 71 h 564"/>
                    <a:gd name="T38" fmla="*/ 16 w 207"/>
                    <a:gd name="T39" fmla="*/ 64 h 564"/>
                    <a:gd name="T40" fmla="*/ 13 w 207"/>
                    <a:gd name="T41" fmla="*/ 58 h 564"/>
                    <a:gd name="T42" fmla="*/ 12 w 207"/>
                    <a:gd name="T43" fmla="*/ 53 h 564"/>
                    <a:gd name="T44" fmla="*/ 10 w 207"/>
                    <a:gd name="T45" fmla="*/ 49 h 564"/>
                    <a:gd name="T46" fmla="*/ 10 w 207"/>
                    <a:gd name="T47" fmla="*/ 45 h 564"/>
                    <a:gd name="T48" fmla="*/ 9 w 207"/>
                    <a:gd name="T49" fmla="*/ 41 h 564"/>
                    <a:gd name="T50" fmla="*/ 7 w 207"/>
                    <a:gd name="T51" fmla="*/ 33 h 564"/>
                    <a:gd name="T52" fmla="*/ 6 w 207"/>
                    <a:gd name="T53" fmla="*/ 22 h 564"/>
                    <a:gd name="T54" fmla="*/ 7 w 207"/>
                    <a:gd name="T55" fmla="*/ 11 h 564"/>
                    <a:gd name="T56" fmla="*/ 8 w 207"/>
                    <a:gd name="T57" fmla="*/ 0 h 564"/>
                    <a:gd name="T58" fmla="*/ 2 w 207"/>
                    <a:gd name="T59" fmla="*/ 7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17">
                  <a:extLst>
                    <a:ext uri="{FF2B5EF4-FFF2-40B4-BE49-F238E27FC236}">
                      <a16:creationId xmlns="" xmlns:a16="http://schemas.microsoft.com/office/drawing/2014/main" id="{9B24654A-E450-4E55-1E77-75969BFF67E3}"/>
                    </a:ext>
                  </a:extLst>
                </p:cNvPr>
                <p:cNvSpPr>
                  <a:spLocks/>
                </p:cNvSpPr>
                <p:nvPr userDrawn="1"/>
              </p:nvSpPr>
              <p:spPr bwMode="ltGray">
                <a:xfrm rot="4200091">
                  <a:off x="124" y="1761"/>
                  <a:ext cx="33" cy="160"/>
                </a:xfrm>
                <a:custGeom>
                  <a:avLst/>
                  <a:gdLst>
                    <a:gd name="T0" fmla="*/ 0 w 47"/>
                    <a:gd name="T1" fmla="*/ 3 h 232"/>
                    <a:gd name="T2" fmla="*/ 3 w 47"/>
                    <a:gd name="T3" fmla="*/ 8 h 232"/>
                    <a:gd name="T4" fmla="*/ 4 w 47"/>
                    <a:gd name="T5" fmla="*/ 16 h 232"/>
                    <a:gd name="T6" fmla="*/ 4 w 47"/>
                    <a:gd name="T7" fmla="*/ 25 h 232"/>
                    <a:gd name="T8" fmla="*/ 3 w 47"/>
                    <a:gd name="T9" fmla="*/ 36 h 232"/>
                    <a:gd name="T10" fmla="*/ 8 w 47"/>
                    <a:gd name="T11" fmla="*/ 34 h 232"/>
                    <a:gd name="T12" fmla="*/ 8 w 47"/>
                    <a:gd name="T13" fmla="*/ 28 h 232"/>
                    <a:gd name="T14" fmla="*/ 8 w 47"/>
                    <a:gd name="T15" fmla="*/ 22 h 232"/>
                    <a:gd name="T16" fmla="*/ 8 w 47"/>
                    <a:gd name="T17" fmla="*/ 16 h 232"/>
                    <a:gd name="T18" fmla="*/ 7 w 47"/>
                    <a:gd name="T19" fmla="*/ 11 h 232"/>
                    <a:gd name="T20" fmla="*/ 6 w 47"/>
                    <a:gd name="T21" fmla="*/ 8 h 232"/>
                    <a:gd name="T22" fmla="*/ 5 w 47"/>
                    <a:gd name="T23" fmla="*/ 6 h 232"/>
                    <a:gd name="T24" fmla="*/ 4 w 47"/>
                    <a:gd name="T25" fmla="*/ 3 h 232"/>
                    <a:gd name="T26" fmla="*/ 2 w 47"/>
                    <a:gd name="T27" fmla="*/ 0 h 232"/>
                    <a:gd name="T28" fmla="*/ 0 w 47"/>
                    <a:gd name="T29" fmla="*/ 3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0" name="Freeform 18">
                  <a:extLst>
                    <a:ext uri="{FF2B5EF4-FFF2-40B4-BE49-F238E27FC236}">
                      <a16:creationId xmlns="" xmlns:a16="http://schemas.microsoft.com/office/drawing/2014/main" id="{8AE89400-FAAF-3D7B-6986-F080A1D61ED0}"/>
                    </a:ext>
                  </a:extLst>
                </p:cNvPr>
                <p:cNvSpPr>
                  <a:spLocks/>
                </p:cNvSpPr>
                <p:nvPr userDrawn="1"/>
              </p:nvSpPr>
              <p:spPr bwMode="ltGray">
                <a:xfrm rot="4200091">
                  <a:off x="199" y="1720"/>
                  <a:ext cx="60" cy="27"/>
                </a:xfrm>
                <a:custGeom>
                  <a:avLst/>
                  <a:gdLst>
                    <a:gd name="T0" fmla="*/ 13 w 87"/>
                    <a:gd name="T1" fmla="*/ 3 h 40"/>
                    <a:gd name="T2" fmla="*/ 12 w 87"/>
                    <a:gd name="T3" fmla="*/ 2 h 40"/>
                    <a:gd name="T4" fmla="*/ 10 w 87"/>
                    <a:gd name="T5" fmla="*/ 1 h 40"/>
                    <a:gd name="T6" fmla="*/ 9 w 87"/>
                    <a:gd name="T7" fmla="*/ 1 h 40"/>
                    <a:gd name="T8" fmla="*/ 7 w 87"/>
                    <a:gd name="T9" fmla="*/ 1 h 40"/>
                    <a:gd name="T10" fmla="*/ 6 w 87"/>
                    <a:gd name="T11" fmla="*/ 1 h 40"/>
                    <a:gd name="T12" fmla="*/ 4 w 87"/>
                    <a:gd name="T13" fmla="*/ 1 h 40"/>
                    <a:gd name="T14" fmla="*/ 2 w 87"/>
                    <a:gd name="T15" fmla="*/ 0 h 40"/>
                    <a:gd name="T16" fmla="*/ 0 w 87"/>
                    <a:gd name="T17" fmla="*/ 1 h 40"/>
                    <a:gd name="T18" fmla="*/ 1 w 87"/>
                    <a:gd name="T19" fmla="*/ 1 h 40"/>
                    <a:gd name="T20" fmla="*/ 2 w 87"/>
                    <a:gd name="T21" fmla="*/ 1 h 40"/>
                    <a:gd name="T22" fmla="*/ 3 w 87"/>
                    <a:gd name="T23" fmla="*/ 2 h 40"/>
                    <a:gd name="T24" fmla="*/ 6 w 87"/>
                    <a:gd name="T25" fmla="*/ 2 h 40"/>
                    <a:gd name="T26" fmla="*/ 7 w 87"/>
                    <a:gd name="T27" fmla="*/ 3 h 40"/>
                    <a:gd name="T28" fmla="*/ 8 w 87"/>
                    <a:gd name="T29" fmla="*/ 3 h 40"/>
                    <a:gd name="T30" fmla="*/ 10 w 87"/>
                    <a:gd name="T31" fmla="*/ 5 h 40"/>
                    <a:gd name="T32" fmla="*/ 12 w 87"/>
                    <a:gd name="T33" fmla="*/ 5 h 40"/>
                    <a:gd name="T34" fmla="*/ 13 w 87"/>
                    <a:gd name="T35" fmla="*/ 3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036" name="Group 19">
              <a:extLst>
                <a:ext uri="{FF2B5EF4-FFF2-40B4-BE49-F238E27FC236}">
                  <a16:creationId xmlns="" xmlns:a16="http://schemas.microsoft.com/office/drawing/2014/main" id="{D6C0DD7B-3D3E-4551-F2CF-5E618E21D1D9}"/>
                </a:ext>
              </a:extLst>
            </p:cNvPr>
            <p:cNvGrpSpPr>
              <a:grpSpLocks/>
            </p:cNvGrpSpPr>
            <p:nvPr/>
          </p:nvGrpSpPr>
          <p:grpSpPr bwMode="auto">
            <a:xfrm rot="6248562">
              <a:off x="343" y="3854"/>
              <a:ext cx="392" cy="424"/>
              <a:chOff x="1727" y="866"/>
              <a:chExt cx="129" cy="157"/>
            </a:xfrm>
          </p:grpSpPr>
          <p:sp>
            <p:nvSpPr>
              <p:cNvPr id="1059" name="Freeform 20">
                <a:extLst>
                  <a:ext uri="{FF2B5EF4-FFF2-40B4-BE49-F238E27FC236}">
                    <a16:creationId xmlns="" xmlns:a16="http://schemas.microsoft.com/office/drawing/2014/main" id="{01063836-4EE6-14CD-E791-35B34887371E}"/>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0" name="Freeform 21">
                <a:extLst>
                  <a:ext uri="{FF2B5EF4-FFF2-40B4-BE49-F238E27FC236}">
                    <a16:creationId xmlns="" xmlns:a16="http://schemas.microsoft.com/office/drawing/2014/main" id="{74093C39-A7F1-AB42-C604-2A75775FA3C6}"/>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22">
                <a:extLst>
                  <a:ext uri="{FF2B5EF4-FFF2-40B4-BE49-F238E27FC236}">
                    <a16:creationId xmlns="" xmlns:a16="http://schemas.microsoft.com/office/drawing/2014/main" id="{347BB4BE-7D1E-D1D7-78DD-13DF9CB34636}"/>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7" name="Group 23">
              <a:extLst>
                <a:ext uri="{FF2B5EF4-FFF2-40B4-BE49-F238E27FC236}">
                  <a16:creationId xmlns="" xmlns:a16="http://schemas.microsoft.com/office/drawing/2014/main" id="{F708160A-CB2A-A02C-42C7-4463CEDF174E}"/>
                </a:ext>
              </a:extLst>
            </p:cNvPr>
            <p:cNvGrpSpPr>
              <a:grpSpLocks/>
            </p:cNvGrpSpPr>
            <p:nvPr/>
          </p:nvGrpSpPr>
          <p:grpSpPr bwMode="auto">
            <a:xfrm rot="5003157">
              <a:off x="249" y="1102"/>
              <a:ext cx="412" cy="500"/>
              <a:chOff x="1727" y="866"/>
              <a:chExt cx="129" cy="157"/>
            </a:xfrm>
          </p:grpSpPr>
          <p:sp>
            <p:nvSpPr>
              <p:cNvPr id="1056" name="Freeform 24">
                <a:extLst>
                  <a:ext uri="{FF2B5EF4-FFF2-40B4-BE49-F238E27FC236}">
                    <a16:creationId xmlns="" xmlns:a16="http://schemas.microsoft.com/office/drawing/2014/main" id="{F3C1EC11-F6DA-95A7-86A8-5943C15B018F}"/>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25">
                <a:extLst>
                  <a:ext uri="{FF2B5EF4-FFF2-40B4-BE49-F238E27FC236}">
                    <a16:creationId xmlns="" xmlns:a16="http://schemas.microsoft.com/office/drawing/2014/main" id="{27233695-2270-F84A-9F54-078EF07CB2F5}"/>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26">
                <a:extLst>
                  <a:ext uri="{FF2B5EF4-FFF2-40B4-BE49-F238E27FC236}">
                    <a16:creationId xmlns="" xmlns:a16="http://schemas.microsoft.com/office/drawing/2014/main" id="{CF524FBA-9FA5-FBE9-150D-CA58DD732B68}"/>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8" name="Group 27">
              <a:extLst>
                <a:ext uri="{FF2B5EF4-FFF2-40B4-BE49-F238E27FC236}">
                  <a16:creationId xmlns="" xmlns:a16="http://schemas.microsoft.com/office/drawing/2014/main" id="{4177F46B-B689-EE66-7465-68D126B0868F}"/>
                </a:ext>
              </a:extLst>
            </p:cNvPr>
            <p:cNvGrpSpPr>
              <a:grpSpLocks/>
            </p:cNvGrpSpPr>
            <p:nvPr/>
          </p:nvGrpSpPr>
          <p:grpSpPr bwMode="auto">
            <a:xfrm>
              <a:off x="815" y="0"/>
              <a:ext cx="345" cy="367"/>
              <a:chOff x="1727" y="866"/>
              <a:chExt cx="129" cy="157"/>
            </a:xfrm>
          </p:grpSpPr>
          <p:sp>
            <p:nvSpPr>
              <p:cNvPr id="1053" name="Freeform 28">
                <a:extLst>
                  <a:ext uri="{FF2B5EF4-FFF2-40B4-BE49-F238E27FC236}">
                    <a16:creationId xmlns="" xmlns:a16="http://schemas.microsoft.com/office/drawing/2014/main" id="{4569F91A-DA0C-A949-04B3-9D86CE181FBA}"/>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29">
                <a:extLst>
                  <a:ext uri="{FF2B5EF4-FFF2-40B4-BE49-F238E27FC236}">
                    <a16:creationId xmlns="" xmlns:a16="http://schemas.microsoft.com/office/drawing/2014/main" id="{1C272DF1-856C-B4A6-DB95-E4B34AB8FAC2}"/>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30">
                <a:extLst>
                  <a:ext uri="{FF2B5EF4-FFF2-40B4-BE49-F238E27FC236}">
                    <a16:creationId xmlns="" xmlns:a16="http://schemas.microsoft.com/office/drawing/2014/main" id="{79C60B7F-DF6E-7E3B-B075-BC1904BDB71F}"/>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9" name="Freeform 31">
              <a:extLst>
                <a:ext uri="{FF2B5EF4-FFF2-40B4-BE49-F238E27FC236}">
                  <a16:creationId xmlns="" xmlns:a16="http://schemas.microsoft.com/office/drawing/2014/main" id="{B597E4F2-4722-BF42-586E-FB023D98012D}"/>
                </a:ext>
              </a:extLst>
            </p:cNvPr>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32">
              <a:extLst>
                <a:ext uri="{FF2B5EF4-FFF2-40B4-BE49-F238E27FC236}">
                  <a16:creationId xmlns="" xmlns:a16="http://schemas.microsoft.com/office/drawing/2014/main" id="{33869FFB-4EDD-EF61-31DC-0702D7515E5F}"/>
                </a:ext>
              </a:extLst>
            </p:cNvPr>
            <p:cNvSpPr>
              <a:spLocks/>
            </p:cNvSpPr>
            <p:nvPr/>
          </p:nvSpPr>
          <p:spPr bwMode="ltGray">
            <a:xfrm rot="828663">
              <a:off x="242" y="3404"/>
              <a:ext cx="132" cy="167"/>
            </a:xfrm>
            <a:custGeom>
              <a:avLst/>
              <a:gdLst>
                <a:gd name="T0" fmla="*/ 0 w 109"/>
                <a:gd name="T1" fmla="*/ 0 h 156"/>
                <a:gd name="T2" fmla="*/ 12 w 109"/>
                <a:gd name="T3" fmla="*/ 1 h 156"/>
                <a:gd name="T4" fmla="*/ 48 w 109"/>
                <a:gd name="T5" fmla="*/ 5 h 156"/>
                <a:gd name="T6" fmla="*/ 96 w 109"/>
                <a:gd name="T7" fmla="*/ 17 h 156"/>
                <a:gd name="T8" fmla="*/ 151 w 109"/>
                <a:gd name="T9" fmla="*/ 34 h 156"/>
                <a:gd name="T10" fmla="*/ 202 w 109"/>
                <a:gd name="T11" fmla="*/ 62 h 156"/>
                <a:gd name="T12" fmla="*/ 249 w 109"/>
                <a:gd name="T13" fmla="*/ 100 h 156"/>
                <a:gd name="T14" fmla="*/ 279 w 109"/>
                <a:gd name="T15" fmla="*/ 152 h 156"/>
                <a:gd name="T16" fmla="*/ 285 w 109"/>
                <a:gd name="T17" fmla="*/ 221 h 156"/>
                <a:gd name="T18" fmla="*/ 272 w 109"/>
                <a:gd name="T19" fmla="*/ 221 h 156"/>
                <a:gd name="T20" fmla="*/ 258 w 109"/>
                <a:gd name="T21" fmla="*/ 221 h 156"/>
                <a:gd name="T22" fmla="*/ 243 w 109"/>
                <a:gd name="T23" fmla="*/ 221 h 156"/>
                <a:gd name="T24" fmla="*/ 225 w 109"/>
                <a:gd name="T25" fmla="*/ 216 h 156"/>
                <a:gd name="T26" fmla="*/ 211 w 109"/>
                <a:gd name="T27" fmla="*/ 215 h 156"/>
                <a:gd name="T28" fmla="*/ 194 w 109"/>
                <a:gd name="T29" fmla="*/ 211 h 156"/>
                <a:gd name="T30" fmla="*/ 172 w 109"/>
                <a:gd name="T31" fmla="*/ 204 h 156"/>
                <a:gd name="T32" fmla="*/ 151 w 109"/>
                <a:gd name="T33" fmla="*/ 196 h 156"/>
                <a:gd name="T34" fmla="*/ 138 w 109"/>
                <a:gd name="T35" fmla="*/ 178 h 156"/>
                <a:gd name="T36" fmla="*/ 138 w 109"/>
                <a:gd name="T37" fmla="*/ 156 h 156"/>
                <a:gd name="T38" fmla="*/ 145 w 109"/>
                <a:gd name="T39" fmla="*/ 135 h 156"/>
                <a:gd name="T40" fmla="*/ 153 w 109"/>
                <a:gd name="T41" fmla="*/ 112 h 156"/>
                <a:gd name="T42" fmla="*/ 145 w 109"/>
                <a:gd name="T43" fmla="*/ 87 h 156"/>
                <a:gd name="T44" fmla="*/ 125 w 109"/>
                <a:gd name="T45" fmla="*/ 60 h 156"/>
                <a:gd name="T46" fmla="*/ 82 w 109"/>
                <a:gd name="T47" fmla="*/ 33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33">
              <a:extLst>
                <a:ext uri="{FF2B5EF4-FFF2-40B4-BE49-F238E27FC236}">
                  <a16:creationId xmlns="" xmlns:a16="http://schemas.microsoft.com/office/drawing/2014/main" id="{F6010ADE-EBCB-B7CD-D4BB-6F7153EE7917}"/>
                </a:ext>
              </a:extLst>
            </p:cNvPr>
            <p:cNvSpPr>
              <a:spLocks/>
            </p:cNvSpPr>
            <p:nvPr/>
          </p:nvSpPr>
          <p:spPr bwMode="ltGray">
            <a:xfrm rot="828663">
              <a:off x="266" y="3592"/>
              <a:ext cx="66" cy="43"/>
            </a:xfrm>
            <a:custGeom>
              <a:avLst/>
              <a:gdLst>
                <a:gd name="T0" fmla="*/ 0 w 54"/>
                <a:gd name="T1" fmla="*/ 0 h 40"/>
                <a:gd name="T2" fmla="*/ 1 w 54"/>
                <a:gd name="T3" fmla="*/ 1 h 40"/>
                <a:gd name="T4" fmla="*/ 16 w 54"/>
                <a:gd name="T5" fmla="*/ 3 h 40"/>
                <a:gd name="T6" fmla="*/ 35 w 54"/>
                <a:gd name="T7" fmla="*/ 13 h 40"/>
                <a:gd name="T8" fmla="*/ 59 w 54"/>
                <a:gd name="T9" fmla="*/ 17 h 40"/>
                <a:gd name="T10" fmla="*/ 79 w 54"/>
                <a:gd name="T11" fmla="*/ 20 h 40"/>
                <a:gd name="T12" fmla="*/ 101 w 54"/>
                <a:gd name="T13" fmla="*/ 24 h 40"/>
                <a:gd name="T14" fmla="*/ 123 w 54"/>
                <a:gd name="T15" fmla="*/ 26 h 40"/>
                <a:gd name="T16" fmla="*/ 148 w 54"/>
                <a:gd name="T17" fmla="*/ 22 h 40"/>
                <a:gd name="T18" fmla="*/ 145 w 54"/>
                <a:gd name="T19" fmla="*/ 35 h 40"/>
                <a:gd name="T20" fmla="*/ 137 w 54"/>
                <a:gd name="T21" fmla="*/ 47 h 40"/>
                <a:gd name="T22" fmla="*/ 121 w 54"/>
                <a:gd name="T23" fmla="*/ 55 h 40"/>
                <a:gd name="T24" fmla="*/ 100 w 54"/>
                <a:gd name="T25" fmla="*/ 57 h 40"/>
                <a:gd name="T26" fmla="*/ 76 w 54"/>
                <a:gd name="T27" fmla="*/ 56 h 40"/>
                <a:gd name="T28" fmla="*/ 51 w 54"/>
                <a:gd name="T29" fmla="*/ 46 h 40"/>
                <a:gd name="T30" fmla="*/ 27 w 54"/>
                <a:gd name="T31" fmla="*/ 3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34">
              <a:extLst>
                <a:ext uri="{FF2B5EF4-FFF2-40B4-BE49-F238E27FC236}">
                  <a16:creationId xmlns="" xmlns:a16="http://schemas.microsoft.com/office/drawing/2014/main" id="{2851F5A7-7BEA-AE48-512E-3DDA168C4B93}"/>
                </a:ext>
              </a:extLst>
            </p:cNvPr>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35">
              <a:extLst>
                <a:ext uri="{FF2B5EF4-FFF2-40B4-BE49-F238E27FC236}">
                  <a16:creationId xmlns="" xmlns:a16="http://schemas.microsoft.com/office/drawing/2014/main" id="{294758F4-C96B-0EE3-2DD0-E92BC6ED04A3}"/>
                </a:ext>
              </a:extLst>
            </p:cNvPr>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36">
              <a:extLst>
                <a:ext uri="{FF2B5EF4-FFF2-40B4-BE49-F238E27FC236}">
                  <a16:creationId xmlns="" xmlns:a16="http://schemas.microsoft.com/office/drawing/2014/main" id="{C671150A-C528-AEAF-8834-4D2B8E5636CD}"/>
                </a:ext>
              </a:extLst>
            </p:cNvPr>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37">
              <a:extLst>
                <a:ext uri="{FF2B5EF4-FFF2-40B4-BE49-F238E27FC236}">
                  <a16:creationId xmlns="" xmlns:a16="http://schemas.microsoft.com/office/drawing/2014/main" id="{50909AB3-722A-BA9F-93C8-BD48962F4FE1}"/>
                </a:ext>
              </a:extLst>
            </p:cNvPr>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38">
              <a:extLst>
                <a:ext uri="{FF2B5EF4-FFF2-40B4-BE49-F238E27FC236}">
                  <a16:creationId xmlns="" xmlns:a16="http://schemas.microsoft.com/office/drawing/2014/main" id="{312642DA-DF62-C7AC-59C4-6B115260F1FB}"/>
                </a:ext>
              </a:extLst>
            </p:cNvPr>
            <p:cNvSpPr>
              <a:spLocks/>
            </p:cNvSpPr>
            <p:nvPr/>
          </p:nvSpPr>
          <p:spPr bwMode="ltGray">
            <a:xfrm rot="1584153">
              <a:off x="20" y="410"/>
              <a:ext cx="344" cy="245"/>
            </a:xfrm>
            <a:custGeom>
              <a:avLst/>
              <a:gdLst>
                <a:gd name="T0" fmla="*/ 0 w 257"/>
                <a:gd name="T1" fmla="*/ 0 h 237"/>
                <a:gd name="T2" fmla="*/ 0 w 257"/>
                <a:gd name="T3" fmla="*/ 30 h 237"/>
                <a:gd name="T4" fmla="*/ 12 w 257"/>
                <a:gd name="T5" fmla="*/ 60 h 237"/>
                <a:gd name="T6" fmla="*/ 27 w 257"/>
                <a:gd name="T7" fmla="*/ 90 h 237"/>
                <a:gd name="T8" fmla="*/ 48 w 257"/>
                <a:gd name="T9" fmla="*/ 116 h 237"/>
                <a:gd name="T10" fmla="*/ 78 w 257"/>
                <a:gd name="T11" fmla="*/ 140 h 237"/>
                <a:gd name="T12" fmla="*/ 115 w 257"/>
                <a:gd name="T13" fmla="*/ 166 h 237"/>
                <a:gd name="T14" fmla="*/ 163 w 257"/>
                <a:gd name="T15" fmla="*/ 190 h 237"/>
                <a:gd name="T16" fmla="*/ 218 w 257"/>
                <a:gd name="T17" fmla="*/ 210 h 237"/>
                <a:gd name="T18" fmla="*/ 289 w 257"/>
                <a:gd name="T19" fmla="*/ 229 h 237"/>
                <a:gd name="T20" fmla="*/ 369 w 257"/>
                <a:gd name="T21" fmla="*/ 245 h 237"/>
                <a:gd name="T22" fmla="*/ 455 w 257"/>
                <a:gd name="T23" fmla="*/ 258 h 237"/>
                <a:gd name="T24" fmla="*/ 561 w 257"/>
                <a:gd name="T25" fmla="*/ 270 h 237"/>
                <a:gd name="T26" fmla="*/ 676 w 257"/>
                <a:gd name="T27" fmla="*/ 276 h 237"/>
                <a:gd name="T28" fmla="*/ 808 w 257"/>
                <a:gd name="T29" fmla="*/ 280 h 237"/>
                <a:gd name="T30" fmla="*/ 944 w 257"/>
                <a:gd name="T31" fmla="*/ 279 h 237"/>
                <a:gd name="T32" fmla="*/ 1104 w 257"/>
                <a:gd name="T33" fmla="*/ 274 h 237"/>
                <a:gd name="T34" fmla="*/ 964 w 257"/>
                <a:gd name="T35" fmla="*/ 268 h 237"/>
                <a:gd name="T36" fmla="*/ 837 w 257"/>
                <a:gd name="T37" fmla="*/ 259 h 237"/>
                <a:gd name="T38" fmla="*/ 731 w 257"/>
                <a:gd name="T39" fmla="*/ 250 h 237"/>
                <a:gd name="T40" fmla="*/ 636 w 257"/>
                <a:gd name="T41" fmla="*/ 241 h 237"/>
                <a:gd name="T42" fmla="*/ 550 w 257"/>
                <a:gd name="T43" fmla="*/ 228 h 237"/>
                <a:gd name="T44" fmla="*/ 482 w 257"/>
                <a:gd name="T45" fmla="*/ 215 h 237"/>
                <a:gd name="T46" fmla="*/ 418 w 257"/>
                <a:gd name="T47" fmla="*/ 200 h 237"/>
                <a:gd name="T48" fmla="*/ 360 w 257"/>
                <a:gd name="T49" fmla="*/ 183 h 237"/>
                <a:gd name="T50" fmla="*/ 307 w 257"/>
                <a:gd name="T51" fmla="*/ 166 h 237"/>
                <a:gd name="T52" fmla="*/ 264 w 257"/>
                <a:gd name="T53" fmla="*/ 147 h 237"/>
                <a:gd name="T54" fmla="*/ 226 w 257"/>
                <a:gd name="T55" fmla="*/ 127 h 237"/>
                <a:gd name="T56" fmla="*/ 186 w 257"/>
                <a:gd name="T57" fmla="*/ 103 h 237"/>
                <a:gd name="T58" fmla="*/ 142 w 257"/>
                <a:gd name="T59" fmla="*/ 81 h 237"/>
                <a:gd name="T60" fmla="*/ 99 w 257"/>
                <a:gd name="T61" fmla="*/ 57 h 237"/>
                <a:gd name="T62" fmla="*/ 50 w 257"/>
                <a:gd name="T63" fmla="*/ 29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39">
              <a:extLst>
                <a:ext uri="{FF2B5EF4-FFF2-40B4-BE49-F238E27FC236}">
                  <a16:creationId xmlns="" xmlns:a16="http://schemas.microsoft.com/office/drawing/2014/main" id="{1293D4FD-6E21-8FDF-678F-A2BAA47D37C6}"/>
                </a:ext>
              </a:extLst>
            </p:cNvPr>
            <p:cNvSpPr>
              <a:spLocks/>
            </p:cNvSpPr>
            <p:nvPr/>
          </p:nvSpPr>
          <p:spPr bwMode="ltGray">
            <a:xfrm rot="1584153">
              <a:off x="242" y="756"/>
              <a:ext cx="167" cy="115"/>
            </a:xfrm>
            <a:custGeom>
              <a:avLst/>
              <a:gdLst>
                <a:gd name="T0" fmla="*/ 343 w 124"/>
                <a:gd name="T1" fmla="*/ 0 h 110"/>
                <a:gd name="T2" fmla="*/ 549 w 124"/>
                <a:gd name="T3" fmla="*/ 135 h 110"/>
                <a:gd name="T4" fmla="*/ 533 w 124"/>
                <a:gd name="T5" fmla="*/ 134 h 110"/>
                <a:gd name="T6" fmla="*/ 474 w 124"/>
                <a:gd name="T7" fmla="*/ 131 h 110"/>
                <a:gd name="T8" fmla="*/ 396 w 124"/>
                <a:gd name="T9" fmla="*/ 127 h 110"/>
                <a:gd name="T10" fmla="*/ 303 w 124"/>
                <a:gd name="T11" fmla="*/ 124 h 110"/>
                <a:gd name="T12" fmla="*/ 199 w 124"/>
                <a:gd name="T13" fmla="*/ 121 h 110"/>
                <a:gd name="T14" fmla="*/ 113 w 124"/>
                <a:gd name="T15" fmla="*/ 122 h 110"/>
                <a:gd name="T16" fmla="*/ 40 w 124"/>
                <a:gd name="T17" fmla="*/ 128 h 110"/>
                <a:gd name="T18" fmla="*/ 0 w 124"/>
                <a:gd name="T19" fmla="*/ 137 h 110"/>
                <a:gd name="T20" fmla="*/ 16 w 124"/>
                <a:gd name="T21" fmla="*/ 122 h 110"/>
                <a:gd name="T22" fmla="*/ 36 w 124"/>
                <a:gd name="T23" fmla="*/ 111 h 110"/>
                <a:gd name="T24" fmla="*/ 73 w 124"/>
                <a:gd name="T25" fmla="*/ 102 h 110"/>
                <a:gd name="T26" fmla="*/ 113 w 124"/>
                <a:gd name="T27" fmla="*/ 95 h 110"/>
                <a:gd name="T28" fmla="*/ 160 w 124"/>
                <a:gd name="T29" fmla="*/ 90 h 110"/>
                <a:gd name="T30" fmla="*/ 207 w 124"/>
                <a:gd name="T31" fmla="*/ 89 h 110"/>
                <a:gd name="T32" fmla="*/ 260 w 124"/>
                <a:gd name="T33" fmla="*/ 89 h 110"/>
                <a:gd name="T34" fmla="*/ 319 w 124"/>
                <a:gd name="T35" fmla="*/ 93 h 110"/>
                <a:gd name="T36" fmla="*/ 323 w 124"/>
                <a:gd name="T37" fmla="*/ 89 h 110"/>
                <a:gd name="T38" fmla="*/ 310 w 124"/>
                <a:gd name="T39" fmla="*/ 71 h 110"/>
                <a:gd name="T40" fmla="*/ 296 w 124"/>
                <a:gd name="T41" fmla="*/ 48 h 110"/>
                <a:gd name="T42" fmla="*/ 290 w 124"/>
                <a:gd name="T43" fmla="*/ 37 h 110"/>
                <a:gd name="T44" fmla="*/ 279 w 124"/>
                <a:gd name="T45" fmla="*/ 37 h 110"/>
                <a:gd name="T46" fmla="*/ 268 w 124"/>
                <a:gd name="T47" fmla="*/ 35 h 110"/>
                <a:gd name="T48" fmla="*/ 260 w 124"/>
                <a:gd name="T49" fmla="*/ 31 h 110"/>
                <a:gd name="T50" fmla="*/ 255 w 124"/>
                <a:gd name="T51" fmla="*/ 28 h 110"/>
                <a:gd name="T52" fmla="*/ 255 w 124"/>
                <a:gd name="T53" fmla="*/ 24 h 110"/>
                <a:gd name="T54" fmla="*/ 260 w 124"/>
                <a:gd name="T55" fmla="*/ 19 h 110"/>
                <a:gd name="T56" fmla="*/ 294 w 124"/>
                <a:gd name="T57" fmla="*/ 8 h 110"/>
                <a:gd name="T58" fmla="*/ 34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40">
              <a:extLst>
                <a:ext uri="{FF2B5EF4-FFF2-40B4-BE49-F238E27FC236}">
                  <a16:creationId xmlns="" xmlns:a16="http://schemas.microsoft.com/office/drawing/2014/main" id="{64822206-2263-FA6E-232D-8D670BDA92CD}"/>
                </a:ext>
              </a:extLst>
            </p:cNvPr>
            <p:cNvSpPr>
              <a:spLocks/>
            </p:cNvSpPr>
            <p:nvPr/>
          </p:nvSpPr>
          <p:spPr bwMode="ltGray">
            <a:xfrm rot="1584153">
              <a:off x="574" y="286"/>
              <a:ext cx="147" cy="160"/>
            </a:xfrm>
            <a:custGeom>
              <a:avLst/>
              <a:gdLst>
                <a:gd name="T0" fmla="*/ 0 w 109"/>
                <a:gd name="T1" fmla="*/ 0 h 156"/>
                <a:gd name="T2" fmla="*/ 22 w 109"/>
                <a:gd name="T3" fmla="*/ 1 h 156"/>
                <a:gd name="T4" fmla="*/ 78 w 109"/>
                <a:gd name="T5" fmla="*/ 5 h 156"/>
                <a:gd name="T6" fmla="*/ 163 w 109"/>
                <a:gd name="T7" fmla="*/ 12 h 156"/>
                <a:gd name="T8" fmla="*/ 259 w 109"/>
                <a:gd name="T9" fmla="*/ 29 h 156"/>
                <a:gd name="T10" fmla="*/ 349 w 109"/>
                <a:gd name="T11" fmla="*/ 49 h 156"/>
                <a:gd name="T12" fmla="*/ 428 w 109"/>
                <a:gd name="T13" fmla="*/ 81 h 156"/>
                <a:gd name="T14" fmla="*/ 476 w 109"/>
                <a:gd name="T15" fmla="*/ 123 h 156"/>
                <a:gd name="T16" fmla="*/ 486 w 109"/>
                <a:gd name="T17" fmla="*/ 176 h 156"/>
                <a:gd name="T18" fmla="*/ 471 w 109"/>
                <a:gd name="T19" fmla="*/ 176 h 156"/>
                <a:gd name="T20" fmla="*/ 444 w 109"/>
                <a:gd name="T21" fmla="*/ 176 h 156"/>
                <a:gd name="T22" fmla="*/ 414 w 109"/>
                <a:gd name="T23" fmla="*/ 176 h 156"/>
                <a:gd name="T24" fmla="*/ 387 w 109"/>
                <a:gd name="T25" fmla="*/ 174 h 156"/>
                <a:gd name="T26" fmla="*/ 360 w 109"/>
                <a:gd name="T27" fmla="*/ 173 h 156"/>
                <a:gd name="T28" fmla="*/ 330 w 109"/>
                <a:gd name="T29" fmla="*/ 170 h 156"/>
                <a:gd name="T30" fmla="*/ 294 w 109"/>
                <a:gd name="T31" fmla="*/ 165 h 156"/>
                <a:gd name="T32" fmla="*/ 259 w 109"/>
                <a:gd name="T33" fmla="*/ 159 h 156"/>
                <a:gd name="T34" fmla="*/ 235 w 109"/>
                <a:gd name="T35" fmla="*/ 142 h 156"/>
                <a:gd name="T36" fmla="*/ 235 w 109"/>
                <a:gd name="T37" fmla="*/ 126 h 156"/>
                <a:gd name="T38" fmla="*/ 251 w 109"/>
                <a:gd name="T39" fmla="*/ 110 h 156"/>
                <a:gd name="T40" fmla="*/ 266 w 109"/>
                <a:gd name="T41" fmla="*/ 90 h 156"/>
                <a:gd name="T42" fmla="*/ 251 w 109"/>
                <a:gd name="T43" fmla="*/ 72 h 156"/>
                <a:gd name="T44" fmla="*/ 216 w 109"/>
                <a:gd name="T45" fmla="*/ 48 h 156"/>
                <a:gd name="T46" fmla="*/ 140 w 109"/>
                <a:gd name="T47" fmla="*/ 28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41">
              <a:extLst>
                <a:ext uri="{FF2B5EF4-FFF2-40B4-BE49-F238E27FC236}">
                  <a16:creationId xmlns="" xmlns:a16="http://schemas.microsoft.com/office/drawing/2014/main" id="{32CBE560-DBF8-5709-FAEA-A20C604D2877}"/>
                </a:ext>
              </a:extLst>
            </p:cNvPr>
            <p:cNvSpPr>
              <a:spLocks/>
            </p:cNvSpPr>
            <p:nvPr/>
          </p:nvSpPr>
          <p:spPr bwMode="ltGray">
            <a:xfrm rot="1584153">
              <a:off x="236" y="721"/>
              <a:ext cx="62" cy="97"/>
            </a:xfrm>
            <a:custGeom>
              <a:avLst/>
              <a:gdLst>
                <a:gd name="T0" fmla="*/ 140 w 46"/>
                <a:gd name="T1" fmla="*/ 0 h 94"/>
                <a:gd name="T2" fmla="*/ 89 w 46"/>
                <a:gd name="T3" fmla="*/ 43 h 94"/>
                <a:gd name="T4" fmla="*/ 66 w 46"/>
                <a:gd name="T5" fmla="*/ 72 h 94"/>
                <a:gd name="T6" fmla="*/ 49 w 46"/>
                <a:gd name="T7" fmla="*/ 94 h 94"/>
                <a:gd name="T8" fmla="*/ 0 w 46"/>
                <a:gd name="T9" fmla="*/ 109 h 94"/>
                <a:gd name="T10" fmla="*/ 54 w 46"/>
                <a:gd name="T11" fmla="*/ 103 h 94"/>
                <a:gd name="T12" fmla="*/ 104 w 46"/>
                <a:gd name="T13" fmla="*/ 95 h 94"/>
                <a:gd name="T14" fmla="*/ 142 w 46"/>
                <a:gd name="T15" fmla="*/ 79 h 94"/>
                <a:gd name="T16" fmla="*/ 178 w 46"/>
                <a:gd name="T17" fmla="*/ 67 h 94"/>
                <a:gd name="T18" fmla="*/ 202 w 46"/>
                <a:gd name="T19" fmla="*/ 51 h 94"/>
                <a:gd name="T20" fmla="*/ 205 w 46"/>
                <a:gd name="T21" fmla="*/ 35 h 94"/>
                <a:gd name="T22" fmla="*/ 189 w 46"/>
                <a:gd name="T23" fmla="*/ 15 h 94"/>
                <a:gd name="T24" fmla="*/ 1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42">
              <a:extLst>
                <a:ext uri="{FF2B5EF4-FFF2-40B4-BE49-F238E27FC236}">
                  <a16:creationId xmlns="" xmlns:a16="http://schemas.microsoft.com/office/drawing/2014/main" id="{A677C12C-16F2-D523-75A0-76F21A661F90}"/>
                </a:ext>
              </a:extLst>
            </p:cNvPr>
            <p:cNvSpPr>
              <a:spLocks/>
            </p:cNvSpPr>
            <p:nvPr/>
          </p:nvSpPr>
          <p:spPr bwMode="ltGray">
            <a:xfrm rot="1584153">
              <a:off x="585" y="466"/>
              <a:ext cx="72" cy="41"/>
            </a:xfrm>
            <a:custGeom>
              <a:avLst/>
              <a:gdLst>
                <a:gd name="T0" fmla="*/ 0 w 54"/>
                <a:gd name="T1" fmla="*/ 0 h 40"/>
                <a:gd name="T2" fmla="*/ 1 w 54"/>
                <a:gd name="T3" fmla="*/ 1 h 40"/>
                <a:gd name="T4" fmla="*/ 27 w 54"/>
                <a:gd name="T5" fmla="*/ 3 h 40"/>
                <a:gd name="T6" fmla="*/ 55 w 54"/>
                <a:gd name="T7" fmla="*/ 8 h 40"/>
                <a:gd name="T8" fmla="*/ 87 w 54"/>
                <a:gd name="T9" fmla="*/ 12 h 40"/>
                <a:gd name="T10" fmla="*/ 123 w 54"/>
                <a:gd name="T11" fmla="*/ 15 h 40"/>
                <a:gd name="T12" fmla="*/ 161 w 54"/>
                <a:gd name="T13" fmla="*/ 17 h 40"/>
                <a:gd name="T14" fmla="*/ 192 w 54"/>
                <a:gd name="T15" fmla="*/ 18 h 40"/>
                <a:gd name="T16" fmla="*/ 228 w 54"/>
                <a:gd name="T17" fmla="*/ 16 h 40"/>
                <a:gd name="T18" fmla="*/ 225 w 54"/>
                <a:gd name="T19" fmla="*/ 30 h 40"/>
                <a:gd name="T20" fmla="*/ 212 w 54"/>
                <a:gd name="T21" fmla="*/ 38 h 40"/>
                <a:gd name="T22" fmla="*/ 187 w 54"/>
                <a:gd name="T23" fmla="*/ 43 h 40"/>
                <a:gd name="T24" fmla="*/ 155 w 54"/>
                <a:gd name="T25" fmla="*/ 45 h 40"/>
                <a:gd name="T26" fmla="*/ 116 w 54"/>
                <a:gd name="T27" fmla="*/ 44 h 40"/>
                <a:gd name="T28" fmla="*/ 79 w 54"/>
                <a:gd name="T29" fmla="*/ 37 h 40"/>
                <a:gd name="T30" fmla="*/ 41 w 54"/>
                <a:gd name="T31" fmla="*/ 25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43">
              <a:extLst>
                <a:ext uri="{FF2B5EF4-FFF2-40B4-BE49-F238E27FC236}">
                  <a16:creationId xmlns="" xmlns:a16="http://schemas.microsoft.com/office/drawing/2014/main" id="{8AF1E432-568E-7E02-FC83-F64749EFD0FD}"/>
                </a:ext>
              </a:extLst>
            </p:cNvPr>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44">
              <a:extLst>
                <a:ext uri="{FF2B5EF4-FFF2-40B4-BE49-F238E27FC236}">
                  <a16:creationId xmlns="" xmlns:a16="http://schemas.microsoft.com/office/drawing/2014/main" id="{2E23F026-B496-E89B-E45C-B3885FB46872}"/>
                </a:ext>
              </a:extLst>
            </p:cNvPr>
            <p:cNvSpPr>
              <a:spLocks/>
            </p:cNvSpPr>
            <p:nvPr/>
          </p:nvSpPr>
          <p:spPr bwMode="ltGray">
            <a:xfrm rot="1584153">
              <a:off x="56" y="84"/>
              <a:ext cx="804" cy="686"/>
            </a:xfrm>
            <a:custGeom>
              <a:avLst/>
              <a:gdLst>
                <a:gd name="T0" fmla="*/ 73 w 596"/>
                <a:gd name="T1" fmla="*/ 428 h 666"/>
                <a:gd name="T2" fmla="*/ 27 w 596"/>
                <a:gd name="T3" fmla="*/ 396 h 666"/>
                <a:gd name="T4" fmla="*/ 0 w 596"/>
                <a:gd name="T5" fmla="*/ 335 h 666"/>
                <a:gd name="T6" fmla="*/ 16 w 596"/>
                <a:gd name="T7" fmla="*/ 258 h 666"/>
                <a:gd name="T8" fmla="*/ 113 w 596"/>
                <a:gd name="T9" fmla="*/ 176 h 666"/>
                <a:gd name="T10" fmla="*/ 308 w 596"/>
                <a:gd name="T11" fmla="*/ 99 h 666"/>
                <a:gd name="T12" fmla="*/ 635 w 596"/>
                <a:gd name="T13" fmla="*/ 36 h 666"/>
                <a:gd name="T14" fmla="*/ 1102 w 596"/>
                <a:gd name="T15" fmla="*/ 2 h 666"/>
                <a:gd name="T16" fmla="*/ 1700 w 596"/>
                <a:gd name="T17" fmla="*/ 9 h 666"/>
                <a:gd name="T18" fmla="*/ 2162 w 596"/>
                <a:gd name="T19" fmla="*/ 78 h 666"/>
                <a:gd name="T20" fmla="*/ 2475 w 596"/>
                <a:gd name="T21" fmla="*/ 191 h 666"/>
                <a:gd name="T22" fmla="*/ 2639 w 596"/>
                <a:gd name="T23" fmla="*/ 330 h 666"/>
                <a:gd name="T24" fmla="*/ 2659 w 596"/>
                <a:gd name="T25" fmla="*/ 474 h 666"/>
                <a:gd name="T26" fmla="*/ 2531 w 596"/>
                <a:gd name="T27" fmla="*/ 609 h 666"/>
                <a:gd name="T28" fmla="*/ 2265 w 596"/>
                <a:gd name="T29" fmla="*/ 713 h 666"/>
                <a:gd name="T30" fmla="*/ 1863 w 596"/>
                <a:gd name="T31" fmla="*/ 769 h 666"/>
                <a:gd name="T32" fmla="*/ 1738 w 596"/>
                <a:gd name="T33" fmla="*/ 764 h 666"/>
                <a:gd name="T34" fmla="*/ 1971 w 596"/>
                <a:gd name="T35" fmla="*/ 716 h 666"/>
                <a:gd name="T36" fmla="*/ 2153 w 596"/>
                <a:gd name="T37" fmla="*/ 630 h 666"/>
                <a:gd name="T38" fmla="*/ 2277 w 596"/>
                <a:gd name="T39" fmla="*/ 526 h 666"/>
                <a:gd name="T40" fmla="*/ 2322 w 596"/>
                <a:gd name="T41" fmla="*/ 412 h 666"/>
                <a:gd name="T42" fmla="*/ 2295 w 596"/>
                <a:gd name="T43" fmla="*/ 299 h 666"/>
                <a:gd name="T44" fmla="*/ 2165 w 596"/>
                <a:gd name="T45" fmla="*/ 202 h 666"/>
                <a:gd name="T46" fmla="*/ 1934 w 596"/>
                <a:gd name="T47" fmla="*/ 130 h 666"/>
                <a:gd name="T48" fmla="*/ 1524 w 596"/>
                <a:gd name="T49" fmla="*/ 85 h 666"/>
                <a:gd name="T50" fmla="*/ 1099 w 596"/>
                <a:gd name="T51" fmla="*/ 71 h 666"/>
                <a:gd name="T52" fmla="*/ 778 w 596"/>
                <a:gd name="T53" fmla="*/ 81 h 666"/>
                <a:gd name="T54" fmla="*/ 541 w 596"/>
                <a:gd name="T55" fmla="*/ 116 h 666"/>
                <a:gd name="T56" fmla="*/ 374 w 596"/>
                <a:gd name="T57" fmla="*/ 173 h 666"/>
                <a:gd name="T58" fmla="*/ 255 w 596"/>
                <a:gd name="T59" fmla="*/ 239 h 666"/>
                <a:gd name="T60" fmla="*/ 178 w 596"/>
                <a:gd name="T61" fmla="*/ 315 h 666"/>
                <a:gd name="T62" fmla="*/ 125 w 596"/>
                <a:gd name="T63" fmla="*/ 39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33" name="Rectangle 45">
            <a:extLst>
              <a:ext uri="{FF2B5EF4-FFF2-40B4-BE49-F238E27FC236}">
                <a16:creationId xmlns="" xmlns:a16="http://schemas.microsoft.com/office/drawing/2014/main" id="{24E27F6D-3884-64C4-69AB-379202A28801}"/>
              </a:ext>
            </a:extLst>
          </p:cNvPr>
          <p:cNvSpPr>
            <a:spLocks noGrp="1" noChangeArrowheads="1"/>
          </p:cNvSpPr>
          <p:nvPr>
            <p:ph type="title"/>
          </p:nvPr>
        </p:nvSpPr>
        <p:spPr bwMode="auto">
          <a:xfrm>
            <a:off x="442913" y="103188"/>
            <a:ext cx="82438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6">
            <a:extLst>
              <a:ext uri="{FF2B5EF4-FFF2-40B4-BE49-F238E27FC236}">
                <a16:creationId xmlns="" xmlns:a16="http://schemas.microsoft.com/office/drawing/2014/main" id="{89906D9A-567F-2BA9-8EDE-EAE7D440695E}"/>
              </a:ext>
            </a:extLst>
          </p:cNvPr>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35" name="Rectangle 47">
            <a:extLst>
              <a:ext uri="{FF2B5EF4-FFF2-40B4-BE49-F238E27FC236}">
                <a16:creationId xmlns="" xmlns:a16="http://schemas.microsoft.com/office/drawing/2014/main" id="{38FA11F6-3136-EC3E-2E19-FBE1D4D0FB43}"/>
              </a:ext>
            </a:extLst>
          </p:cNvPr>
          <p:cNvSpPr>
            <a:spLocks noGrp="1" noChangeArrowheads="1"/>
          </p:cNvSpPr>
          <p:nvPr>
            <p:ph type="dt" sz="half" idx="2"/>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pPr>
              <a:defRPr/>
            </a:pPr>
            <a:endParaRPr lang="en-US"/>
          </a:p>
        </p:txBody>
      </p:sp>
      <p:sp>
        <p:nvSpPr>
          <p:cNvPr id="12336" name="Rectangle 48">
            <a:extLst>
              <a:ext uri="{FF2B5EF4-FFF2-40B4-BE49-F238E27FC236}">
                <a16:creationId xmlns="" xmlns:a16="http://schemas.microsoft.com/office/drawing/2014/main" id="{7C9329F6-FA5D-9A8B-5754-25980E17D784}"/>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en-US"/>
          </a:p>
        </p:txBody>
      </p:sp>
      <p:sp>
        <p:nvSpPr>
          <p:cNvPr id="12337" name="Rectangle 49">
            <a:extLst>
              <a:ext uri="{FF2B5EF4-FFF2-40B4-BE49-F238E27FC236}">
                <a16:creationId xmlns="" xmlns:a16="http://schemas.microsoft.com/office/drawing/2014/main" id="{3D6E309A-1AD8-5AF7-CE9F-7A5AC6EAD3F6}"/>
              </a:ext>
            </a:extLst>
          </p:cNvPr>
          <p:cNvSpPr>
            <a:spLocks noGrp="1" noChangeArrowheads="1"/>
          </p:cNvSpPr>
          <p:nvPr>
            <p:ph type="sldNum" sz="quarter" idx="4"/>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Verdana" panose="020B0604030504040204" pitchFamily="34" charset="0"/>
              </a:defRPr>
            </a:lvl1pPr>
          </a:lstStyle>
          <a:p>
            <a:fld id="{3064841E-71AA-47C7-9A1D-B2D5FCBE1648}" type="slidenum">
              <a:rPr lang="en-US" altLang="en-US"/>
              <a:pPr/>
              <a:t>‹#›</a:t>
            </a:fld>
            <a:endParaRPr lang="en-US" altLang="en-US"/>
          </a:p>
        </p:txBody>
      </p:sp>
    </p:spTree>
    <p:extLst>
      <p:ext uri="{BB962C8B-B14F-4D97-AF65-F5344CB8AC3E}">
        <p14:creationId xmlns:p14="http://schemas.microsoft.com/office/powerpoint/2010/main" val="41510879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128A524C-63E3-74B6-147A-0D0818CAC79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3B0597A0-0BB0-3BB1-DB6D-F1335E5D013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58AA8D21-8015-6C25-6CAE-9C5BEFB3F68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 xmlns:a16="http://schemas.microsoft.com/office/drawing/2014/main" id="{2B277546-9A51-0E25-416E-317C7ED6254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 xmlns:a16="http://schemas.microsoft.com/office/drawing/2014/main" id="{92ACF5EA-D9E6-1D5E-9AC4-03F05EF837B4}"/>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78BEA0F-97C6-4183-881C-88B1D158A89F}" type="slidenum">
              <a:rPr lang="en-US" altLang="en-US"/>
              <a:pPr/>
              <a:t>‹#›</a:t>
            </a:fld>
            <a:endParaRPr lang="en-US" altLang="en-US"/>
          </a:p>
        </p:txBody>
      </p:sp>
    </p:spTree>
    <p:extLst>
      <p:ext uri="{BB962C8B-B14F-4D97-AF65-F5344CB8AC3E}">
        <p14:creationId xmlns:p14="http://schemas.microsoft.com/office/powerpoint/2010/main" val="19519490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Freeform 2">
            <a:extLst>
              <a:ext uri="{FF2B5EF4-FFF2-40B4-BE49-F238E27FC236}">
                <a16:creationId xmlns="" xmlns:a16="http://schemas.microsoft.com/office/drawing/2014/main" id="{4F0F894E-0304-AC50-7206-29978E3E3D72}"/>
              </a:ext>
            </a:extLst>
          </p:cNvPr>
          <p:cNvSpPr>
            <a:spLocks/>
          </p:cNvSpPr>
          <p:nvPr/>
        </p:nvSpPr>
        <p:spPr bwMode="auto">
          <a:xfrm rot="-3172564">
            <a:off x="7777957" y="-15081"/>
            <a:ext cx="1162050" cy="2084387"/>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03" name="Rectangle 3">
            <a:extLst>
              <a:ext uri="{FF2B5EF4-FFF2-40B4-BE49-F238E27FC236}">
                <a16:creationId xmlns="" xmlns:a16="http://schemas.microsoft.com/office/drawing/2014/main" id="{31FB2325-5226-7CF0-6B6F-2A0264527C75}"/>
              </a:ext>
            </a:extLst>
          </p:cNvPr>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30404" name="Rectangle 4">
            <a:extLst>
              <a:ext uri="{FF2B5EF4-FFF2-40B4-BE49-F238E27FC236}">
                <a16:creationId xmlns="" xmlns:a16="http://schemas.microsoft.com/office/drawing/2014/main" id="{879E1D4A-CE2D-B6A0-2209-6BF0A3490661}"/>
              </a:ext>
            </a:extLst>
          </p:cNvPr>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0405" name="Rectangle 5">
            <a:extLst>
              <a:ext uri="{FF2B5EF4-FFF2-40B4-BE49-F238E27FC236}">
                <a16:creationId xmlns="" xmlns:a16="http://schemas.microsoft.com/office/drawing/2014/main" id="{EEB8DFFD-1B46-B6B0-8CE3-6ABF644C1ED4}"/>
              </a:ext>
            </a:extLst>
          </p:cNvPr>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endParaRPr lang="en-US" altLang="en-US"/>
          </a:p>
        </p:txBody>
      </p:sp>
      <p:sp>
        <p:nvSpPr>
          <p:cNvPr id="230406" name="Rectangle 6">
            <a:extLst>
              <a:ext uri="{FF2B5EF4-FFF2-40B4-BE49-F238E27FC236}">
                <a16:creationId xmlns="" xmlns:a16="http://schemas.microsoft.com/office/drawing/2014/main" id="{567B8FE3-6357-8BA0-6DFB-FB122AC213E5}"/>
              </a:ext>
            </a:extLst>
          </p:cNvPr>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endParaRPr lang="en-US" altLang="en-US"/>
          </a:p>
        </p:txBody>
      </p:sp>
      <p:sp>
        <p:nvSpPr>
          <p:cNvPr id="230407" name="Rectangle 7">
            <a:extLst>
              <a:ext uri="{FF2B5EF4-FFF2-40B4-BE49-F238E27FC236}">
                <a16:creationId xmlns="" xmlns:a16="http://schemas.microsoft.com/office/drawing/2014/main" id="{E7C01013-606C-F79E-4E01-6874B452D17C}"/>
              </a:ext>
            </a:extLst>
          </p:cNvPr>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fld id="{C4C76FFF-70F2-4E78-A074-A7D31FC4135E}" type="slidenum">
              <a:rPr lang="en-US" altLang="en-US"/>
              <a:pPr/>
              <a:t>‹#›</a:t>
            </a:fld>
            <a:endParaRPr lang="en-US" altLang="en-US"/>
          </a:p>
        </p:txBody>
      </p:sp>
      <p:sp>
        <p:nvSpPr>
          <p:cNvPr id="230408" name="Freeform 8">
            <a:extLst>
              <a:ext uri="{FF2B5EF4-FFF2-40B4-BE49-F238E27FC236}">
                <a16:creationId xmlns="" xmlns:a16="http://schemas.microsoft.com/office/drawing/2014/main" id="{1FB8059C-2156-A24F-A54B-18318FCF8F4A}"/>
              </a:ext>
            </a:extLst>
          </p:cNvPr>
          <p:cNvSpPr>
            <a:spLocks/>
          </p:cNvSpPr>
          <p:nvPr/>
        </p:nvSpPr>
        <p:spPr bwMode="auto">
          <a:xfrm rot="-3172564">
            <a:off x="7865269" y="24607"/>
            <a:ext cx="1165225" cy="2097087"/>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09" name="Freeform 9">
            <a:extLst>
              <a:ext uri="{FF2B5EF4-FFF2-40B4-BE49-F238E27FC236}">
                <a16:creationId xmlns="" xmlns:a16="http://schemas.microsoft.com/office/drawing/2014/main" id="{10AF3378-869E-939D-42D0-4DFB8EA29235}"/>
              </a:ext>
            </a:extLst>
          </p:cNvPr>
          <p:cNvSpPr>
            <a:spLocks/>
          </p:cNvSpPr>
          <p:nvPr/>
        </p:nvSpPr>
        <p:spPr bwMode="auto">
          <a:xfrm rot="-3172564">
            <a:off x="7831138" y="192088"/>
            <a:ext cx="1025525" cy="1571625"/>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30410" name="Group 10">
            <a:extLst>
              <a:ext uri="{FF2B5EF4-FFF2-40B4-BE49-F238E27FC236}">
                <a16:creationId xmlns="" xmlns:a16="http://schemas.microsoft.com/office/drawing/2014/main" id="{62467924-2F31-5A3C-259D-0CEFAC5D5D86}"/>
              </a:ext>
            </a:extLst>
          </p:cNvPr>
          <p:cNvGrpSpPr>
            <a:grpSpLocks/>
          </p:cNvGrpSpPr>
          <p:nvPr/>
        </p:nvGrpSpPr>
        <p:grpSpPr bwMode="auto">
          <a:xfrm>
            <a:off x="7938" y="5540375"/>
            <a:ext cx="1784350" cy="1246188"/>
            <a:chOff x="5" y="3490"/>
            <a:chExt cx="1124" cy="785"/>
          </a:xfrm>
        </p:grpSpPr>
        <p:sp>
          <p:nvSpPr>
            <p:cNvPr id="230411" name="Freeform 11">
              <a:extLst>
                <a:ext uri="{FF2B5EF4-FFF2-40B4-BE49-F238E27FC236}">
                  <a16:creationId xmlns="" xmlns:a16="http://schemas.microsoft.com/office/drawing/2014/main" id="{5F08E2A0-F2BF-831C-F113-9451B4958E05}"/>
                </a:ext>
              </a:extLst>
            </p:cNvPr>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12" name="Freeform 12">
              <a:extLst>
                <a:ext uri="{FF2B5EF4-FFF2-40B4-BE49-F238E27FC236}">
                  <a16:creationId xmlns="" xmlns:a16="http://schemas.microsoft.com/office/drawing/2014/main" id="{D398D9BA-5EAA-A45E-EAAE-1EA025BEDD03}"/>
                </a:ext>
              </a:extLst>
            </p:cNvPr>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Lst>
              <a:ahLst/>
              <a:cxnLst>
                <a:cxn ang="0">
                  <a:pos x="T0" y="T1"/>
                </a:cxn>
                <a:cxn ang="0">
                  <a:pos x="T2" y="T3"/>
                </a:cxn>
                <a:cxn ang="0">
                  <a:pos x="T4" y="T5"/>
                </a:cxn>
                <a:cxn ang="0">
                  <a:pos x="T6" y="T7"/>
                </a:cxn>
                <a:cxn ang="0">
                  <a:pos x="T8" y="T9"/>
                </a:cxn>
                <a:cxn ang="0">
                  <a:pos x="T10" y="T11"/>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13" name="Freeform 13">
              <a:extLst>
                <a:ext uri="{FF2B5EF4-FFF2-40B4-BE49-F238E27FC236}">
                  <a16:creationId xmlns="" xmlns:a16="http://schemas.microsoft.com/office/drawing/2014/main" id="{DB76638D-D6EF-F93D-DFED-65E3E429C912}"/>
                </a:ext>
              </a:extLst>
            </p:cNvPr>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14" name="Freeform 14">
              <a:extLst>
                <a:ext uri="{FF2B5EF4-FFF2-40B4-BE49-F238E27FC236}">
                  <a16:creationId xmlns="" xmlns:a16="http://schemas.microsoft.com/office/drawing/2014/main" id="{DB58FFF7-5867-DC1F-0E9B-AAEA0932CA6B}"/>
                </a:ext>
              </a:extLst>
            </p:cNvPr>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15" name="Freeform 15">
              <a:extLst>
                <a:ext uri="{FF2B5EF4-FFF2-40B4-BE49-F238E27FC236}">
                  <a16:creationId xmlns="" xmlns:a16="http://schemas.microsoft.com/office/drawing/2014/main" id="{86840E88-6FAE-D809-2866-A96B9349AD08}"/>
                </a:ext>
              </a:extLst>
            </p:cNvPr>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16" name="Freeform 16">
              <a:extLst>
                <a:ext uri="{FF2B5EF4-FFF2-40B4-BE49-F238E27FC236}">
                  <a16:creationId xmlns="" xmlns:a16="http://schemas.microsoft.com/office/drawing/2014/main" id="{7A267BC8-1400-829B-79B9-D9F674243F60}"/>
                </a:ext>
              </a:extLst>
            </p:cNvPr>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Lst>
              <a:ahLst/>
              <a:cxnLst>
                <a:cxn ang="0">
                  <a:pos x="T0" y="T1"/>
                </a:cxn>
                <a:cxn ang="0">
                  <a:pos x="T2" y="T3"/>
                </a:cxn>
                <a:cxn ang="0">
                  <a:pos x="T4" y="T5"/>
                </a:cxn>
                <a:cxn ang="0">
                  <a:pos x="T6" y="T7"/>
                </a:cxn>
                <a:cxn ang="0">
                  <a:pos x="T8" y="T9"/>
                </a:cxn>
                <a:cxn ang="0">
                  <a:pos x="T10" y="T11"/>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17" name="Freeform 17">
              <a:extLst>
                <a:ext uri="{FF2B5EF4-FFF2-40B4-BE49-F238E27FC236}">
                  <a16:creationId xmlns="" xmlns:a16="http://schemas.microsoft.com/office/drawing/2014/main" id="{DF6981DB-2BCC-7A5E-9117-629668026585}"/>
                </a:ext>
              </a:extLst>
            </p:cNvPr>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18" name="Freeform 18">
              <a:extLst>
                <a:ext uri="{FF2B5EF4-FFF2-40B4-BE49-F238E27FC236}">
                  <a16:creationId xmlns="" xmlns:a16="http://schemas.microsoft.com/office/drawing/2014/main" id="{F9FFE04E-1A34-911F-1758-7D7262CC28A9}"/>
                </a:ext>
              </a:extLst>
            </p:cNvPr>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19" name="Freeform 19">
              <a:extLst>
                <a:ext uri="{FF2B5EF4-FFF2-40B4-BE49-F238E27FC236}">
                  <a16:creationId xmlns="" xmlns:a16="http://schemas.microsoft.com/office/drawing/2014/main" id="{B028CBE8-7187-5F4C-ABB7-EA049919FFEA}"/>
                </a:ext>
              </a:extLst>
            </p:cNvPr>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Lst>
              <a:ahLst/>
              <a:cxnLst>
                <a:cxn ang="0">
                  <a:pos x="T0" y="T1"/>
                </a:cxn>
                <a:cxn ang="0">
                  <a:pos x="T2" y="T3"/>
                </a:cxn>
                <a:cxn ang="0">
                  <a:pos x="T4" y="T5"/>
                </a:cxn>
                <a:cxn ang="0">
                  <a:pos x="T6" y="T7"/>
                </a:cxn>
                <a:cxn ang="0">
                  <a:pos x="T8" y="T9"/>
                </a:cxn>
              </a:cxnLst>
              <a:rect l="0" t="0" r="r" b="b"/>
              <a:pathLst>
                <a:path w="312" h="135">
                  <a:moveTo>
                    <a:pt x="272" y="0"/>
                  </a:moveTo>
                  <a:lnTo>
                    <a:pt x="0" y="78"/>
                  </a:lnTo>
                  <a:lnTo>
                    <a:pt x="312" y="135"/>
                  </a:lnTo>
                  <a:lnTo>
                    <a:pt x="272" y="0"/>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30420" name="Group 20">
              <a:extLst>
                <a:ext uri="{FF2B5EF4-FFF2-40B4-BE49-F238E27FC236}">
                  <a16:creationId xmlns="" xmlns:a16="http://schemas.microsoft.com/office/drawing/2014/main" id="{2D10A1A2-9383-E507-E20E-C203433CD1DC}"/>
                </a:ext>
              </a:extLst>
            </p:cNvPr>
            <p:cNvGrpSpPr>
              <a:grpSpLocks/>
            </p:cNvGrpSpPr>
            <p:nvPr userDrawn="1"/>
          </p:nvGrpSpPr>
          <p:grpSpPr bwMode="auto">
            <a:xfrm>
              <a:off x="5" y="3490"/>
              <a:ext cx="1124" cy="780"/>
              <a:chOff x="5" y="3490"/>
              <a:chExt cx="1124" cy="780"/>
            </a:xfrm>
          </p:grpSpPr>
          <p:grpSp>
            <p:nvGrpSpPr>
              <p:cNvPr id="230421" name="Group 21">
                <a:extLst>
                  <a:ext uri="{FF2B5EF4-FFF2-40B4-BE49-F238E27FC236}">
                    <a16:creationId xmlns="" xmlns:a16="http://schemas.microsoft.com/office/drawing/2014/main" id="{17E4947A-D167-208D-0183-523336B912FC}"/>
                  </a:ext>
                </a:extLst>
              </p:cNvPr>
              <p:cNvGrpSpPr>
                <a:grpSpLocks/>
              </p:cNvGrpSpPr>
              <p:nvPr userDrawn="1"/>
            </p:nvGrpSpPr>
            <p:grpSpPr bwMode="auto">
              <a:xfrm>
                <a:off x="499" y="3562"/>
                <a:ext cx="548" cy="708"/>
                <a:chOff x="499" y="3562"/>
                <a:chExt cx="548" cy="708"/>
              </a:xfrm>
            </p:grpSpPr>
            <p:sp>
              <p:nvSpPr>
                <p:cNvPr id="230422" name="Freeform 22">
                  <a:extLst>
                    <a:ext uri="{FF2B5EF4-FFF2-40B4-BE49-F238E27FC236}">
                      <a16:creationId xmlns="" xmlns:a16="http://schemas.microsoft.com/office/drawing/2014/main" id="{35F2A7BF-E640-8748-8A95-FB41C6DDD415}"/>
                    </a:ext>
                  </a:extLst>
                </p:cNvPr>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23" name="Freeform 23">
                  <a:extLst>
                    <a:ext uri="{FF2B5EF4-FFF2-40B4-BE49-F238E27FC236}">
                      <a16:creationId xmlns="" xmlns:a16="http://schemas.microsoft.com/office/drawing/2014/main" id="{B5CD6FDD-B643-99C2-F9F4-13D96BAE8498}"/>
                    </a:ext>
                  </a:extLst>
                </p:cNvPr>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24" name="Freeform 24">
                  <a:extLst>
                    <a:ext uri="{FF2B5EF4-FFF2-40B4-BE49-F238E27FC236}">
                      <a16:creationId xmlns="" xmlns:a16="http://schemas.microsoft.com/office/drawing/2014/main" id="{0162670A-CD9F-9C76-90AC-14F58F38DF6B}"/>
                    </a:ext>
                  </a:extLst>
                </p:cNvPr>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0425" name="Freeform 25">
                <a:extLst>
                  <a:ext uri="{FF2B5EF4-FFF2-40B4-BE49-F238E27FC236}">
                    <a16:creationId xmlns="" xmlns:a16="http://schemas.microsoft.com/office/drawing/2014/main" id="{35DB910A-258B-0F92-936E-CFB4924F7A0E}"/>
                  </a:ext>
                </a:extLst>
              </p:cNvPr>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26" name="Freeform 26">
                <a:extLst>
                  <a:ext uri="{FF2B5EF4-FFF2-40B4-BE49-F238E27FC236}">
                    <a16:creationId xmlns="" xmlns:a16="http://schemas.microsoft.com/office/drawing/2014/main" id="{15E21621-F09A-2FC5-0789-0D43C81524A1}"/>
                  </a:ext>
                </a:extLst>
              </p:cNvPr>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27" name="Freeform 27">
                <a:extLst>
                  <a:ext uri="{FF2B5EF4-FFF2-40B4-BE49-F238E27FC236}">
                    <a16:creationId xmlns="" xmlns:a16="http://schemas.microsoft.com/office/drawing/2014/main" id="{4E17682F-75D4-8299-D3AF-30EC2E33C246}"/>
                  </a:ext>
                </a:extLst>
              </p:cNvPr>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30428" name="Group 28">
                <a:extLst>
                  <a:ext uri="{FF2B5EF4-FFF2-40B4-BE49-F238E27FC236}">
                    <a16:creationId xmlns="" xmlns:a16="http://schemas.microsoft.com/office/drawing/2014/main" id="{9DC9C5C1-682F-62A0-C06B-235687A9D410}"/>
                  </a:ext>
                </a:extLst>
              </p:cNvPr>
              <p:cNvGrpSpPr>
                <a:grpSpLocks/>
              </p:cNvGrpSpPr>
              <p:nvPr userDrawn="1"/>
            </p:nvGrpSpPr>
            <p:grpSpPr bwMode="auto">
              <a:xfrm>
                <a:off x="5" y="3490"/>
                <a:ext cx="1124" cy="678"/>
                <a:chOff x="5" y="3490"/>
                <a:chExt cx="1124" cy="678"/>
              </a:xfrm>
            </p:grpSpPr>
            <p:sp>
              <p:nvSpPr>
                <p:cNvPr id="230429" name="Freeform 29">
                  <a:extLst>
                    <a:ext uri="{FF2B5EF4-FFF2-40B4-BE49-F238E27FC236}">
                      <a16:creationId xmlns="" xmlns:a16="http://schemas.microsoft.com/office/drawing/2014/main" id="{C5CC28D5-BDE8-17A1-A926-FB50C28D95A7}"/>
                    </a:ext>
                  </a:extLst>
                </p:cNvPr>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30" name="Freeform 30">
                  <a:extLst>
                    <a:ext uri="{FF2B5EF4-FFF2-40B4-BE49-F238E27FC236}">
                      <a16:creationId xmlns="" xmlns:a16="http://schemas.microsoft.com/office/drawing/2014/main" id="{4DABC8D8-AD61-F395-D1E7-43A7B4C8220F}"/>
                    </a:ext>
                  </a:extLst>
                </p:cNvPr>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31" name="Freeform 31">
                  <a:extLst>
                    <a:ext uri="{FF2B5EF4-FFF2-40B4-BE49-F238E27FC236}">
                      <a16:creationId xmlns="" xmlns:a16="http://schemas.microsoft.com/office/drawing/2014/main" id="{AFFF65F5-6951-75B7-F9A0-D96A320EF87A}"/>
                    </a:ext>
                  </a:extLst>
                </p:cNvPr>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32" name="Freeform 32">
                  <a:extLst>
                    <a:ext uri="{FF2B5EF4-FFF2-40B4-BE49-F238E27FC236}">
                      <a16:creationId xmlns="" xmlns:a16="http://schemas.microsoft.com/office/drawing/2014/main" id="{8F8288D2-C750-5718-3694-7CFD7C4BCDBB}"/>
                    </a:ext>
                  </a:extLst>
                </p:cNvPr>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33" name="Freeform 33">
                  <a:extLst>
                    <a:ext uri="{FF2B5EF4-FFF2-40B4-BE49-F238E27FC236}">
                      <a16:creationId xmlns="" xmlns:a16="http://schemas.microsoft.com/office/drawing/2014/main" id="{7256173B-646B-0541-D339-C1B8260D5F65}"/>
                    </a:ext>
                  </a:extLst>
                </p:cNvPr>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34" name="Freeform 34">
                  <a:extLst>
                    <a:ext uri="{FF2B5EF4-FFF2-40B4-BE49-F238E27FC236}">
                      <a16:creationId xmlns="" xmlns:a16="http://schemas.microsoft.com/office/drawing/2014/main" id="{065A4102-E8DD-615F-09EB-620FA7571019}"/>
                    </a:ext>
                  </a:extLst>
                </p:cNvPr>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35" name="Freeform 35">
                  <a:extLst>
                    <a:ext uri="{FF2B5EF4-FFF2-40B4-BE49-F238E27FC236}">
                      <a16:creationId xmlns="" xmlns:a16="http://schemas.microsoft.com/office/drawing/2014/main" id="{CE9DAEAC-B5BA-8FF9-9AC5-05785CC94628}"/>
                    </a:ext>
                  </a:extLst>
                </p:cNvPr>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36" name="Freeform 36">
                  <a:extLst>
                    <a:ext uri="{FF2B5EF4-FFF2-40B4-BE49-F238E27FC236}">
                      <a16:creationId xmlns="" xmlns:a16="http://schemas.microsoft.com/office/drawing/2014/main" id="{01A53DEE-66D6-DC1D-5430-D6199D97E979}"/>
                    </a:ext>
                  </a:extLst>
                </p:cNvPr>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230437" name="Group 37">
            <a:extLst>
              <a:ext uri="{FF2B5EF4-FFF2-40B4-BE49-F238E27FC236}">
                <a16:creationId xmlns="" xmlns:a16="http://schemas.microsoft.com/office/drawing/2014/main" id="{B95C3D20-ECC2-147E-2253-AA6EC68F44C5}"/>
              </a:ext>
            </a:extLst>
          </p:cNvPr>
          <p:cNvGrpSpPr>
            <a:grpSpLocks/>
          </p:cNvGrpSpPr>
          <p:nvPr/>
        </p:nvGrpSpPr>
        <p:grpSpPr bwMode="auto">
          <a:xfrm>
            <a:off x="8680450" y="2116138"/>
            <a:ext cx="385763" cy="4308475"/>
            <a:chOff x="5468" y="1333"/>
            <a:chExt cx="243" cy="2714"/>
          </a:xfrm>
        </p:grpSpPr>
        <p:sp>
          <p:nvSpPr>
            <p:cNvPr id="230438" name="Freeform 38">
              <a:extLst>
                <a:ext uri="{FF2B5EF4-FFF2-40B4-BE49-F238E27FC236}">
                  <a16:creationId xmlns="" xmlns:a16="http://schemas.microsoft.com/office/drawing/2014/main" id="{A3EE5A5A-838C-9EB5-554C-F9516151480C}"/>
                </a:ext>
              </a:extLst>
            </p:cNvPr>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39" name="Freeform 39">
              <a:extLst>
                <a:ext uri="{FF2B5EF4-FFF2-40B4-BE49-F238E27FC236}">
                  <a16:creationId xmlns="" xmlns:a16="http://schemas.microsoft.com/office/drawing/2014/main" id="{A35D0329-B0EF-6116-EBDE-43EE36907939}"/>
                </a:ext>
              </a:extLst>
            </p:cNvPr>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30440" name="Group 40">
            <a:extLst>
              <a:ext uri="{FF2B5EF4-FFF2-40B4-BE49-F238E27FC236}">
                <a16:creationId xmlns="" xmlns:a16="http://schemas.microsoft.com/office/drawing/2014/main" id="{DEC2D453-06AC-7C03-BC12-17FF01D78C9A}"/>
              </a:ext>
            </a:extLst>
          </p:cNvPr>
          <p:cNvGrpSpPr>
            <a:grpSpLocks/>
          </p:cNvGrpSpPr>
          <p:nvPr/>
        </p:nvGrpSpPr>
        <p:grpSpPr bwMode="auto">
          <a:xfrm>
            <a:off x="7318375" y="90488"/>
            <a:ext cx="2133600" cy="1911350"/>
            <a:chOff x="4610" y="57"/>
            <a:chExt cx="1344" cy="1204"/>
          </a:xfrm>
        </p:grpSpPr>
        <p:grpSp>
          <p:nvGrpSpPr>
            <p:cNvPr id="230441" name="Group 41">
              <a:extLst>
                <a:ext uri="{FF2B5EF4-FFF2-40B4-BE49-F238E27FC236}">
                  <a16:creationId xmlns="" xmlns:a16="http://schemas.microsoft.com/office/drawing/2014/main" id="{7A7A9531-0228-EC89-BEB5-7FA7FFE49096}"/>
                </a:ext>
              </a:extLst>
            </p:cNvPr>
            <p:cNvGrpSpPr>
              <a:grpSpLocks/>
            </p:cNvGrpSpPr>
            <p:nvPr userDrawn="1"/>
          </p:nvGrpSpPr>
          <p:grpSpPr bwMode="auto">
            <a:xfrm>
              <a:off x="4610" y="57"/>
              <a:ext cx="1344" cy="1204"/>
              <a:chOff x="4610" y="57"/>
              <a:chExt cx="1344" cy="1204"/>
            </a:xfrm>
          </p:grpSpPr>
          <p:sp>
            <p:nvSpPr>
              <p:cNvPr id="230442" name="Freeform 42">
                <a:extLst>
                  <a:ext uri="{FF2B5EF4-FFF2-40B4-BE49-F238E27FC236}">
                    <a16:creationId xmlns="" xmlns:a16="http://schemas.microsoft.com/office/drawing/2014/main" id="{9DC10495-ED2E-B5CF-2EDB-FC910E7D0224}"/>
                  </a:ext>
                </a:extLst>
              </p:cNvPr>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30443" name="Group 43">
                <a:extLst>
                  <a:ext uri="{FF2B5EF4-FFF2-40B4-BE49-F238E27FC236}">
                    <a16:creationId xmlns="" xmlns:a16="http://schemas.microsoft.com/office/drawing/2014/main" id="{C53E6308-A6D7-CE74-503C-2AB6FB4815A5}"/>
                  </a:ext>
                </a:extLst>
              </p:cNvPr>
              <p:cNvGrpSpPr>
                <a:grpSpLocks/>
              </p:cNvGrpSpPr>
              <p:nvPr userDrawn="1"/>
            </p:nvGrpSpPr>
            <p:grpSpPr bwMode="auto">
              <a:xfrm>
                <a:off x="4610" y="57"/>
                <a:ext cx="1344" cy="985"/>
                <a:chOff x="4610" y="57"/>
                <a:chExt cx="1344" cy="985"/>
              </a:xfrm>
            </p:grpSpPr>
            <p:sp>
              <p:nvSpPr>
                <p:cNvPr id="230444" name="Freeform 44">
                  <a:extLst>
                    <a:ext uri="{FF2B5EF4-FFF2-40B4-BE49-F238E27FC236}">
                      <a16:creationId xmlns="" xmlns:a16="http://schemas.microsoft.com/office/drawing/2014/main" id="{33C3F600-1F90-4052-7C8A-86B32CC7C5F4}"/>
                    </a:ext>
                  </a:extLst>
                </p:cNvPr>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45" name="Freeform 45">
                  <a:extLst>
                    <a:ext uri="{FF2B5EF4-FFF2-40B4-BE49-F238E27FC236}">
                      <a16:creationId xmlns="" xmlns:a16="http://schemas.microsoft.com/office/drawing/2014/main" id="{BEC1C2C6-EC8E-0ADA-0969-E492DEE2A1CC}"/>
                    </a:ext>
                  </a:extLst>
                </p:cNvPr>
                <p:cNvSpPr>
                  <a:spLocks/>
                </p:cNvSpPr>
                <p:nvPr userDrawn="1"/>
              </p:nvSpPr>
              <p:spPr bwMode="auto">
                <a:xfrm rot="-3172564">
                  <a:off x="5048" y="332"/>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46" name="Freeform 46">
                  <a:extLst>
                    <a:ext uri="{FF2B5EF4-FFF2-40B4-BE49-F238E27FC236}">
                      <a16:creationId xmlns="" xmlns:a16="http://schemas.microsoft.com/office/drawing/2014/main" id="{26BF256E-579F-885B-D318-C416C7268662}"/>
                    </a:ext>
                  </a:extLst>
                </p:cNvPr>
                <p:cNvSpPr>
                  <a:spLocks/>
                </p:cNvSpPr>
                <p:nvPr userDrawn="1"/>
              </p:nvSpPr>
              <p:spPr bwMode="auto">
                <a:xfrm rot="-3172564">
                  <a:off x="4858" y="182"/>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Lst>
                  <a:ahLst/>
                  <a:cxnLst>
                    <a:cxn ang="0">
                      <a:pos x="T0" y="T1"/>
                    </a:cxn>
                    <a:cxn ang="0">
                      <a:pos x="T2" y="T3"/>
                    </a:cxn>
                    <a:cxn ang="0">
                      <a:pos x="T4" y="T5"/>
                    </a:cxn>
                    <a:cxn ang="0">
                      <a:pos x="T6" y="T7"/>
                    </a:cxn>
                    <a:cxn ang="0">
                      <a:pos x="T8" y="T9"/>
                    </a:cxn>
                    <a:cxn ang="0">
                      <a:pos x="T10" y="T11"/>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47" name="Freeform 47">
                  <a:extLst>
                    <a:ext uri="{FF2B5EF4-FFF2-40B4-BE49-F238E27FC236}">
                      <a16:creationId xmlns="" xmlns:a16="http://schemas.microsoft.com/office/drawing/2014/main" id="{45450F54-5F47-2022-3693-7014A55B3CF5}"/>
                    </a:ext>
                  </a:extLst>
                </p:cNvPr>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48" name="Freeform 48">
                  <a:extLst>
                    <a:ext uri="{FF2B5EF4-FFF2-40B4-BE49-F238E27FC236}">
                      <a16:creationId xmlns="" xmlns:a16="http://schemas.microsoft.com/office/drawing/2014/main" id="{A1652D87-3C2F-59FE-DF9E-43B5A78FD0FA}"/>
                    </a:ext>
                  </a:extLst>
                </p:cNvPr>
                <p:cNvSpPr>
                  <a:spLocks/>
                </p:cNvSpPr>
                <p:nvPr userDrawn="1"/>
              </p:nvSpPr>
              <p:spPr bwMode="auto">
                <a:xfrm rot="-3172564">
                  <a:off x="5297" y="897"/>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49" name="Freeform 49">
                  <a:extLst>
                    <a:ext uri="{FF2B5EF4-FFF2-40B4-BE49-F238E27FC236}">
                      <a16:creationId xmlns="" xmlns:a16="http://schemas.microsoft.com/office/drawing/2014/main" id="{C2AE71D0-B977-1BAB-CC5B-ACDBD97BA61D}"/>
                    </a:ext>
                  </a:extLst>
                </p:cNvPr>
                <p:cNvSpPr>
                  <a:spLocks/>
                </p:cNvSpPr>
                <p:nvPr userDrawn="1"/>
              </p:nvSpPr>
              <p:spPr bwMode="auto">
                <a:xfrm rot="-3172564">
                  <a:off x="5253" y="806"/>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50" name="Freeform 50">
                  <a:extLst>
                    <a:ext uri="{FF2B5EF4-FFF2-40B4-BE49-F238E27FC236}">
                      <a16:creationId xmlns="" xmlns:a16="http://schemas.microsoft.com/office/drawing/2014/main" id="{68BB99F2-0450-B548-797D-5C14EF089743}"/>
                    </a:ext>
                  </a:extLst>
                </p:cNvPr>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451" name="Freeform 51">
                  <a:extLst>
                    <a:ext uri="{FF2B5EF4-FFF2-40B4-BE49-F238E27FC236}">
                      <a16:creationId xmlns="" xmlns:a16="http://schemas.microsoft.com/office/drawing/2014/main" id="{54DA063E-11F2-DE3B-6AAD-799680F52BBA}"/>
                    </a:ext>
                  </a:extLst>
                </p:cNvPr>
                <p:cNvSpPr>
                  <a:spLocks/>
                </p:cNvSpPr>
                <p:nvPr userDrawn="1"/>
              </p:nvSpPr>
              <p:spPr bwMode="auto">
                <a:xfrm rot="-3172564">
                  <a:off x="4948" y="142"/>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0452" name="Line 52">
              <a:extLst>
                <a:ext uri="{FF2B5EF4-FFF2-40B4-BE49-F238E27FC236}">
                  <a16:creationId xmlns="" xmlns:a16="http://schemas.microsoft.com/office/drawing/2014/main" id="{F6D9DF66-ABD2-DBE2-62B4-FDC1492C1D3B}"/>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428717161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702030302020204" pitchFamily="66" charset="0"/>
        </a:defRPr>
      </a:lvl2pPr>
      <a:lvl3pPr algn="ctr" rtl="0" fontAlgn="base">
        <a:spcBef>
          <a:spcPct val="0"/>
        </a:spcBef>
        <a:spcAft>
          <a:spcPct val="0"/>
        </a:spcAft>
        <a:defRPr sz="4400">
          <a:solidFill>
            <a:schemeClr val="tx1"/>
          </a:solidFill>
          <a:latin typeface="Comic Sans MS" panose="030F0702030302020204" pitchFamily="66" charset="0"/>
        </a:defRPr>
      </a:lvl3pPr>
      <a:lvl4pPr algn="ctr" rtl="0" fontAlgn="base">
        <a:spcBef>
          <a:spcPct val="0"/>
        </a:spcBef>
        <a:spcAft>
          <a:spcPct val="0"/>
        </a:spcAft>
        <a:defRPr sz="4400">
          <a:solidFill>
            <a:schemeClr val="tx1"/>
          </a:solidFill>
          <a:latin typeface="Comic Sans MS" panose="030F0702030302020204" pitchFamily="66" charset="0"/>
        </a:defRPr>
      </a:lvl4pPr>
      <a:lvl5pPr algn="ctr" rtl="0" fontAlgn="base">
        <a:spcBef>
          <a:spcPct val="0"/>
        </a:spcBef>
        <a:spcAft>
          <a:spcPct val="0"/>
        </a:spcAft>
        <a:defRPr sz="4400">
          <a:solidFill>
            <a:schemeClr val="tx1"/>
          </a:solidFill>
          <a:latin typeface="Comic Sans MS" panose="030F0702030302020204" pitchFamily="66" charset="0"/>
        </a:defRPr>
      </a:lvl5pPr>
      <a:lvl6pPr marL="457200" algn="ctr" rtl="0" fontAlgn="base">
        <a:spcBef>
          <a:spcPct val="0"/>
        </a:spcBef>
        <a:spcAft>
          <a:spcPct val="0"/>
        </a:spcAft>
        <a:defRPr sz="4400">
          <a:solidFill>
            <a:schemeClr val="tx1"/>
          </a:solidFill>
          <a:latin typeface="Comic Sans MS" panose="030F0702030302020204" pitchFamily="66" charset="0"/>
        </a:defRPr>
      </a:lvl6pPr>
      <a:lvl7pPr marL="914400" algn="ctr" rtl="0" fontAlgn="base">
        <a:spcBef>
          <a:spcPct val="0"/>
        </a:spcBef>
        <a:spcAft>
          <a:spcPct val="0"/>
        </a:spcAft>
        <a:defRPr sz="4400">
          <a:solidFill>
            <a:schemeClr val="tx1"/>
          </a:solidFill>
          <a:latin typeface="Comic Sans MS" panose="030F0702030302020204" pitchFamily="66" charset="0"/>
        </a:defRPr>
      </a:lvl7pPr>
      <a:lvl8pPr marL="1371600" algn="ctr" rtl="0" fontAlgn="base">
        <a:spcBef>
          <a:spcPct val="0"/>
        </a:spcBef>
        <a:spcAft>
          <a:spcPct val="0"/>
        </a:spcAft>
        <a:defRPr sz="4400">
          <a:solidFill>
            <a:schemeClr val="tx1"/>
          </a:solidFill>
          <a:latin typeface="Comic Sans MS" panose="030F0702030302020204" pitchFamily="66" charset="0"/>
        </a:defRPr>
      </a:lvl8pPr>
      <a:lvl9pPr marL="1828800" algn="ctr" rtl="0" fontAlgn="base">
        <a:spcBef>
          <a:spcPct val="0"/>
        </a:spcBef>
        <a:spcAft>
          <a:spcPct val="0"/>
        </a:spcAft>
        <a:defRPr sz="4400">
          <a:solidFill>
            <a:schemeClr val="tx1"/>
          </a:solidFill>
          <a:latin typeface="Comic Sans MS" panose="030F0702030302020204" pitchFamily="66"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38.xml"/><Relationship Id="rId1" Type="http://schemas.openxmlformats.org/officeDocument/2006/relationships/tags" Target="../tags/tag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7.xml"/><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7.jpeg"/><Relationship Id="rId5" Type="http://schemas.openxmlformats.org/officeDocument/2006/relationships/image" Target="../media/image1.gif"/><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 xmlns:a16="http://schemas.microsoft.com/office/drawing/2014/main" id="{E4845AA4-C3BE-D1F5-16C4-19BBA4512C4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04B8E8-955F-4BEE-A903-24CC59C4C5BA}" type="slidenum">
              <a:rPr kumimoji="0" lang="en-US" altLang="en-US" sz="1400" b="0" i="0" u="none" strike="noStrike" kern="1200" cap="none" spc="0" normalizeH="0" baseline="0" noProof="0" smtClean="0">
                <a:ln>
                  <a:noFill/>
                </a:ln>
                <a:solidFill>
                  <a:srgbClr val="0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400" b="0" i="0" u="none" strike="noStrike" kern="1200" cap="none" spc="0" normalizeH="0" baseline="0" noProof="0">
              <a:ln>
                <a:noFill/>
              </a:ln>
              <a:solidFill>
                <a:srgbClr val="000000"/>
              </a:solidFill>
              <a:effectLst/>
              <a:uLnTx/>
              <a:uFillTx/>
              <a:latin typeface="Comic Sans MS"/>
              <a:ea typeface="+mn-ea"/>
              <a:cs typeface="+mn-cs"/>
            </a:endParaRPr>
          </a:p>
        </p:txBody>
      </p:sp>
      <p:sp>
        <p:nvSpPr>
          <p:cNvPr id="5132" name="WordArt 12">
            <a:extLst>
              <a:ext uri="{FF2B5EF4-FFF2-40B4-BE49-F238E27FC236}">
                <a16:creationId xmlns="" xmlns:a16="http://schemas.microsoft.com/office/drawing/2014/main" id="{25FA5127-AC8D-0A0A-98F3-783D8D77EF70}"/>
              </a:ext>
            </a:extLst>
          </p:cNvPr>
          <p:cNvSpPr>
            <a:spLocks noChangeArrowheads="1" noChangeShapeType="1" noTextEdit="1"/>
          </p:cNvSpPr>
          <p:nvPr/>
        </p:nvSpPr>
        <p:spPr bwMode="auto">
          <a:xfrm>
            <a:off x="762000" y="1066800"/>
            <a:ext cx="7620000" cy="2133600"/>
          </a:xfrm>
          <a:prstGeom prst="rect">
            <a:avLst/>
          </a:prstGeom>
        </p:spPr>
        <p:txBody>
          <a:bodyPr wrap="none" fromWordArt="1">
            <a:prstTxWarp prst="textWave1">
              <a:avLst>
                <a:gd name="adj1" fmla="val 13005"/>
                <a:gd name="adj2" fmla="val 0"/>
              </a:avLst>
            </a:prstTxWarp>
          </a:bodyPr>
          <a:lstStyle/>
          <a:p>
            <a:pPr lvl="0" algn="ctr" eaLnBrk="1" hangingPunct="1">
              <a:defRPr/>
            </a:pPr>
            <a:r>
              <a:rPr kumimoji="0" lang="en-US" sz="3600" b="1" i="0" u="none" strike="noStrike" kern="10" cap="none" spc="0" normalizeH="0" baseline="0" noProof="0" dirty="0" smtClean="0">
                <a:ln w="9525">
                  <a:solidFill>
                    <a:srgbClr val="FF0066"/>
                  </a:solidFill>
                  <a:round/>
                  <a:headEnd/>
                  <a:tailEnd/>
                </a:ln>
                <a:solidFill>
                  <a:srgbClr val="FF0000"/>
                </a:solidFill>
                <a:effectLst>
                  <a:outerShdw dist="53882" dir="2700000" algn="ctr"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a:ln w="9525">
                  <a:solidFill>
                    <a:srgbClr val="FF0066"/>
                  </a:solidFill>
                  <a:round/>
                  <a:headEnd/>
                  <a:tailEnd/>
                </a:ln>
                <a:solidFill>
                  <a:srgbClr val="FF0000"/>
                </a:solidFill>
                <a:effectLst>
                  <a:outerShdw dist="53882" dir="2700000" algn="ctr"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MÔN </a:t>
            </a:r>
            <a:r>
              <a:rPr kumimoji="0" lang="en-US" sz="3600" b="1" i="0" u="none" strike="noStrike" kern="10" cap="none" spc="0" normalizeH="0" baseline="0" noProof="0" dirty="0" err="1">
                <a:ln w="9525">
                  <a:solidFill>
                    <a:srgbClr val="FF0066"/>
                  </a:solidFill>
                  <a:round/>
                  <a:headEnd/>
                  <a:tailEnd/>
                </a:ln>
                <a:solidFill>
                  <a:srgbClr val="FF0000"/>
                </a:solidFill>
                <a:effectLst>
                  <a:outerShdw dist="53882" dir="2700000" algn="ctr"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0" cap="none" spc="0" normalizeH="0" baseline="0" noProof="0" dirty="0">
                <a:ln w="9525">
                  <a:solidFill>
                    <a:srgbClr val="FF0066"/>
                  </a:solidFill>
                  <a:round/>
                  <a:headEnd/>
                  <a:tailEnd/>
                </a:ln>
                <a:solidFill>
                  <a:srgbClr val="FF0000"/>
                </a:solidFill>
                <a:effectLst>
                  <a:outerShdw dist="53882" dir="2700000" algn="ctr"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smtClean="0">
                <a:ln w="9525">
                  <a:solidFill>
                    <a:srgbClr val="FF0066"/>
                  </a:solidFill>
                  <a:round/>
                  <a:headEnd/>
                  <a:tailEnd/>
                </a:ln>
                <a:solidFill>
                  <a:srgbClr val="FF0000"/>
                </a:solidFill>
                <a:effectLst>
                  <a:outerShdw dist="53882" dir="2700000" algn="ctr"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SỬ</a:t>
            </a:r>
            <a:endParaRPr kumimoji="0" lang="en-US" sz="3600" b="1" i="0" u="none" strike="noStrike" kern="10" cap="none" spc="0" normalizeH="0" baseline="0" noProof="0" dirty="0" smtClean="0">
              <a:ln w="9525">
                <a:solidFill>
                  <a:srgbClr val="FF0066"/>
                </a:solidFill>
                <a:round/>
                <a:headEnd/>
                <a:tailEnd/>
              </a:ln>
              <a:solidFill>
                <a:srgbClr val="FF0000"/>
              </a:solidFill>
              <a:effectLst>
                <a:outerShdw dist="53882" dir="2700000" algn="ctr"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a:p>
            <a:pPr lvl="0" algn="ctr" eaLnBrk="1" hangingPunct="1">
              <a:defRPr/>
            </a:pPr>
            <a:r>
              <a:rPr lang="en-US" altLang="en-US" sz="3600" b="1" dirty="0" smtClean="0">
                <a:solidFill>
                  <a:srgbClr val="0000CC"/>
                </a:solidFill>
              </a:rPr>
              <a:t> </a:t>
            </a:r>
            <a:r>
              <a:rPr lang="en-US" altLang="en-US" sz="3600" b="1" dirty="0" err="1">
                <a:solidFill>
                  <a:srgbClr val="0000CC"/>
                </a:solidFill>
              </a:rPr>
              <a:t>Lớp</a:t>
            </a:r>
            <a:r>
              <a:rPr lang="en-US" altLang="en-US" sz="3600" b="1" dirty="0">
                <a:solidFill>
                  <a:srgbClr val="0000CC"/>
                </a:solidFill>
              </a:rPr>
              <a:t> 9</a:t>
            </a:r>
            <a:r>
              <a:rPr kumimoji="0" lang="en-US" sz="3600" b="1" i="0" u="none" strike="noStrike" kern="10" cap="none" spc="0" normalizeH="0" baseline="0" noProof="0" dirty="0" smtClean="0">
                <a:ln w="9525">
                  <a:solidFill>
                    <a:srgbClr val="FF0066"/>
                  </a:solidFill>
                  <a:round/>
                  <a:headEnd/>
                  <a:tailEnd/>
                </a:ln>
                <a:solidFill>
                  <a:srgbClr val="FF0000"/>
                </a:solidFill>
                <a:effectLst>
                  <a:outerShdw dist="53882" dir="2700000" algn="ctr" rotWithShape="0">
                    <a:srgbClr val="C0C0C0">
                      <a:alpha val="80000"/>
                    </a:srgbClr>
                  </a:outerShdw>
                </a:effectLst>
                <a:uLnTx/>
                <a:uFillTx/>
                <a:latin typeface="Times New Roman" panose="02020603050405020304" pitchFamily="18" charset="0"/>
                <a:ea typeface="+mn-ea"/>
                <a:cs typeface="Times New Roman" panose="02020603050405020304" pitchFamily="18" charset="0"/>
              </a:rPr>
              <a:t> </a:t>
            </a:r>
            <a:endParaRPr kumimoji="0" lang="en-US" sz="3600" b="1" i="0" u="none" strike="noStrike" kern="10" cap="none" spc="0" normalizeH="0" baseline="0" noProof="0" dirty="0">
              <a:ln w="9525">
                <a:solidFill>
                  <a:srgbClr val="FF0066"/>
                </a:solidFill>
                <a:round/>
                <a:headEnd/>
                <a:tailEnd/>
              </a:ln>
              <a:solidFill>
                <a:srgbClr val="FF0000"/>
              </a:solidFill>
              <a:effectLst>
                <a:outerShdw dist="53882" dir="2700000" algn="ctr" rotWithShape="0">
                  <a:srgbClr val="C0C0C0">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5133" name="Text Box 13">
            <a:extLst>
              <a:ext uri="{FF2B5EF4-FFF2-40B4-BE49-F238E27FC236}">
                <a16:creationId xmlns="" xmlns:a16="http://schemas.microsoft.com/office/drawing/2014/main" id="{C0BDCF6B-1468-AE97-A5CB-205EEF0C79F6}"/>
              </a:ext>
            </a:extLst>
          </p:cNvPr>
          <p:cNvSpPr txBox="1">
            <a:spLocks noChangeArrowheads="1"/>
          </p:cNvSpPr>
          <p:nvPr/>
        </p:nvSpPr>
        <p:spPr bwMode="auto">
          <a:xfrm>
            <a:off x="381000" y="3200400"/>
            <a:ext cx="7848600" cy="224676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  </a:t>
            </a:r>
            <a:r>
              <a:rPr lang="en-US" sz="2800" b="1" dirty="0" err="1" smtClean="0"/>
              <a:t>CHỦ</a:t>
            </a:r>
            <a:r>
              <a:rPr lang="en-US" sz="2800" b="1" dirty="0" smtClean="0"/>
              <a:t> </a:t>
            </a:r>
            <a:r>
              <a:rPr lang="en-US" sz="2800" b="1" dirty="0" err="1" smtClean="0"/>
              <a:t>ĐỀ</a:t>
            </a:r>
            <a:r>
              <a:rPr lang="en-US" sz="2800" b="1" dirty="0" smtClean="0"/>
              <a:t> 12:  </a:t>
            </a:r>
            <a:r>
              <a:rPr lang="en-US" sz="2800" b="1" dirty="0" err="1" smtClean="0"/>
              <a:t>VIỆT</a:t>
            </a:r>
            <a:r>
              <a:rPr lang="en-US" sz="2800" b="1" dirty="0" smtClean="0"/>
              <a:t> NAM </a:t>
            </a:r>
            <a:r>
              <a:rPr lang="en-US" sz="2800" b="1" dirty="0" err="1" smtClean="0"/>
              <a:t>TỪ</a:t>
            </a:r>
            <a:r>
              <a:rPr lang="en-US" sz="2800" b="1" dirty="0" smtClean="0"/>
              <a:t> </a:t>
            </a:r>
            <a:r>
              <a:rPr lang="en-US" sz="2800" b="1" dirty="0" err="1" smtClean="0"/>
              <a:t>NĂM</a:t>
            </a:r>
            <a:r>
              <a:rPr lang="en-US" sz="2800" b="1" dirty="0" smtClean="0"/>
              <a:t> 1954 </a:t>
            </a:r>
            <a:r>
              <a:rPr lang="en-US" sz="2800" b="1" dirty="0" err="1" smtClean="0"/>
              <a:t>ĐẾN</a:t>
            </a:r>
            <a:r>
              <a:rPr lang="en-US" sz="2800" b="1" dirty="0" smtClean="0"/>
              <a:t> </a:t>
            </a:r>
            <a:r>
              <a:rPr lang="en-US" sz="2800" b="1" dirty="0" err="1" smtClean="0"/>
              <a:t>NĂM</a:t>
            </a:r>
            <a:r>
              <a:rPr lang="en-US" sz="2800" b="1" dirty="0" smtClean="0"/>
              <a:t> 1965</a:t>
            </a:r>
          </a:p>
          <a:p>
            <a:pPr algn="ctr" eaLnBrk="1" hangingPunct="1">
              <a:defRPr/>
            </a:pPr>
            <a:r>
              <a:rPr lang="en-US" sz="2800" b="1" dirty="0" err="1" smtClean="0">
                <a:solidFill>
                  <a:srgbClr val="0505CB"/>
                </a:solidFill>
              </a:rPr>
              <a:t>Bài</a:t>
            </a:r>
            <a:r>
              <a:rPr lang="en-US" sz="2800" b="1" dirty="0" smtClean="0">
                <a:solidFill>
                  <a:srgbClr val="0505CB"/>
                </a:solidFill>
              </a:rPr>
              <a:t> </a:t>
            </a:r>
            <a:r>
              <a:rPr lang="en-US" sz="2800" b="1" dirty="0">
                <a:solidFill>
                  <a:srgbClr val="0505CB"/>
                </a:solidFill>
              </a:rPr>
              <a:t>28: </a:t>
            </a:r>
            <a:r>
              <a:rPr lang="nl-NL" sz="2800" b="1" dirty="0">
                <a:solidFill>
                  <a:srgbClr val="0505CB"/>
                </a:solidFill>
              </a:rPr>
              <a:t>Xây dựng chủ nghĩa xã hội ở miền Bắc, đấu tranh chống đế quốc Mĩ và chính quyền Sài Gòn ở miền Nam (1954-1965</a:t>
            </a:r>
            <a:r>
              <a:rPr lang="nl-NL" sz="2800" b="1" dirty="0" smtClean="0">
                <a:solidFill>
                  <a:srgbClr val="0505CB"/>
                </a:solidFill>
              </a:rPr>
              <a:t>)</a:t>
            </a:r>
            <a:r>
              <a:rPr lang="en-US" altLang="en-US" sz="2800" b="1" dirty="0" smtClean="0">
                <a:solidFill>
                  <a:srgbClr val="0505CB"/>
                </a:solidFill>
              </a:rPr>
              <a:t> </a:t>
            </a:r>
            <a:endParaRPr kumimoji="0" lang="en-US" altLang="en-US" sz="2800" b="1" i="0" u="none" strike="noStrike" kern="1200" cap="none" spc="0" normalizeH="0" baseline="0" noProof="0" dirty="0">
              <a:ln>
                <a:noFill/>
              </a:ln>
              <a:solidFill>
                <a:srgbClr val="0505CB"/>
              </a:solidFill>
              <a:effectLst/>
              <a:uLnTx/>
              <a:uFillTx/>
            </a:endParaRPr>
          </a:p>
        </p:txBody>
      </p:sp>
      <p:pic>
        <p:nvPicPr>
          <p:cNvPr id="5137" name="Picture 17">
            <a:extLst>
              <a:ext uri="{FF2B5EF4-FFF2-40B4-BE49-F238E27FC236}">
                <a16:creationId xmlns="" xmlns:a16="http://schemas.microsoft.com/office/drawing/2014/main" id="{51158FFF-38D9-9CFB-882E-B7F1A2E6AE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3874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a:extLst>
              <a:ext uri="{FF2B5EF4-FFF2-40B4-BE49-F238E27FC236}">
                <a16:creationId xmlns="" xmlns:a16="http://schemas.microsoft.com/office/drawing/2014/main" id="{DD602841-14A7-FAE7-08FD-BD762582518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838700"/>
            <a:ext cx="19669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67000" y="210562"/>
            <a:ext cx="4459875" cy="584775"/>
          </a:xfrm>
          <a:prstGeom prst="rect">
            <a:avLst/>
          </a:prstGeom>
          <a:noFill/>
        </p:spPr>
        <p:txBody>
          <a:bodyPr wrap="none" rtlCol="0">
            <a:spAutoFit/>
          </a:bodyPr>
          <a:lstStyle/>
          <a:p>
            <a:r>
              <a:rPr lang="en-US" sz="3200" dirty="0" err="1" smtClean="0"/>
              <a:t>Sách</a:t>
            </a:r>
            <a:r>
              <a:rPr lang="en-US" sz="3200" dirty="0" smtClean="0"/>
              <a:t> </a:t>
            </a:r>
            <a:r>
              <a:rPr lang="en-US" sz="3200" dirty="0" err="1" smtClean="0"/>
              <a:t>giáo</a:t>
            </a:r>
            <a:r>
              <a:rPr lang="en-US" sz="3200" dirty="0" smtClean="0"/>
              <a:t> </a:t>
            </a:r>
            <a:r>
              <a:rPr lang="en-US" sz="3200" dirty="0" err="1" smtClean="0"/>
              <a:t>khoa</a:t>
            </a:r>
            <a:r>
              <a:rPr lang="en-US" sz="3200" dirty="0" smtClean="0"/>
              <a:t> </a:t>
            </a:r>
            <a:r>
              <a:rPr lang="en-US" sz="3200" dirty="0" err="1" smtClean="0"/>
              <a:t>trang</a:t>
            </a:r>
            <a:r>
              <a:rPr lang="en-US" sz="3200" dirty="0" smtClean="0"/>
              <a:t>  128</a:t>
            </a:r>
            <a:endParaRPr lang="en-US" sz="3200" dirty="0"/>
          </a:p>
        </p:txBody>
      </p:sp>
      <p:sp>
        <p:nvSpPr>
          <p:cNvPr id="8" name="Rectangle 7"/>
          <p:cNvSpPr/>
          <p:nvPr/>
        </p:nvSpPr>
        <p:spPr>
          <a:xfrm>
            <a:off x="152400" y="228600"/>
            <a:ext cx="243840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THCS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Mây</a:t>
            </a:r>
            <a:endParaRPr lang="en-US" dirty="0">
              <a:latin typeface="Times New Roman" pitchFamily="18" charset="0"/>
              <a:cs typeface="Times New Roman" pitchFamily="18" charset="0"/>
            </a:endParaRPr>
          </a:p>
          <a:p>
            <a:r>
              <a:rPr lang="en-US" dirty="0" err="1">
                <a:latin typeface="Times New Roman" pitchFamily="18" charset="0"/>
                <a:cs typeface="Times New Roman" pitchFamily="18" charset="0"/>
              </a:rPr>
              <a:t>Môn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 9</a:t>
            </a:r>
          </a:p>
          <a:p>
            <a:r>
              <a:rPr lang="en-US" dirty="0" err="1">
                <a:latin typeface="Times New Roman" pitchFamily="18" charset="0"/>
                <a:cs typeface="Times New Roman" pitchFamily="18" charset="0"/>
              </a:rPr>
              <a:t>GV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Phi </a:t>
            </a:r>
            <a:r>
              <a:rPr lang="en-US" dirty="0" err="1">
                <a:latin typeface="Times New Roman" pitchFamily="18" charset="0"/>
                <a:cs typeface="Times New Roman" pitchFamily="18" charset="0"/>
              </a:rPr>
              <a:t>Nga</a:t>
            </a:r>
            <a:endParaRPr lang="en-US" dirty="0">
              <a:latin typeface="Times New Roman" pitchFamily="18" charset="0"/>
              <a:cs typeface="Times New Roman"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box(in)">
                                      <p:cBhvr>
                                        <p:cTn id="7" dur="500"/>
                                        <p:tgtEl>
                                          <p:spTgt spid="5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133"/>
                                        </p:tgtEl>
                                        <p:attrNameLst>
                                          <p:attrName>style.visibility</p:attrName>
                                        </p:attrNameLst>
                                      </p:cBhvr>
                                      <p:to>
                                        <p:strVal val="visible"/>
                                      </p:to>
                                    </p:set>
                                    <p:animEffect transition="in" filter="box(in)">
                                      <p:cBhvr>
                                        <p:cTn id="12" dur="500"/>
                                        <p:tgtEl>
                                          <p:spTgt spid="51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nodeType="clickEffect">
                                  <p:stCondLst>
                                    <p:cond delay="0"/>
                                  </p:stCondLst>
                                  <p:childTnLst>
                                    <p:animScale>
                                      <p:cBhvr>
                                        <p:cTn id="16" dur="2000" fill="hold"/>
                                        <p:tgtEl>
                                          <p:spTgt spid="51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888_hienluongaa_1187859173">
            <a:extLst>
              <a:ext uri="{FF2B5EF4-FFF2-40B4-BE49-F238E27FC236}">
                <a16:creationId xmlns="" xmlns:a16="http://schemas.microsoft.com/office/drawing/2014/main" id="{59399CF7-83F5-4971-8A03-B687EDDDF62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 y="0"/>
            <a:ext cx="9029700" cy="6210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5" name="Text Box 5">
            <a:extLst>
              <a:ext uri="{FF2B5EF4-FFF2-40B4-BE49-F238E27FC236}">
                <a16:creationId xmlns="" xmlns:a16="http://schemas.microsoft.com/office/drawing/2014/main" id="{85968E04-1587-4137-AF0F-34977921A652}"/>
              </a:ext>
            </a:extLst>
          </p:cNvPr>
          <p:cNvSpPr txBox="1">
            <a:spLocks noChangeArrowheads="1"/>
          </p:cNvSpPr>
          <p:nvPr/>
        </p:nvSpPr>
        <p:spPr bwMode="auto">
          <a:xfrm>
            <a:off x="2800350" y="6210300"/>
            <a:ext cx="3581400"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a:solidFill>
                  <a:schemeClr val="accent2"/>
                </a:solidFill>
                <a:hlinkClick r:id="rId3" action="ppaction://hlinksldjump"/>
              </a:rPr>
              <a:t>Cầu Hiền Lương</a:t>
            </a:r>
            <a:endParaRPr lang="en-US" altLang="en-US"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diamond(in)">
                                      <p:cBhvr>
                                        <p:cTn id="7" dur="2000"/>
                                        <p:tgtEl>
                                          <p:spTgt spid="61444"/>
                                        </p:tgtEl>
                                      </p:cBhvr>
                                    </p:animEffect>
                                  </p:childTnLst>
                                </p:cTn>
                              </p:par>
                            </p:childTnLst>
                          </p:cTn>
                        </p:par>
                        <p:par>
                          <p:cTn id="8" fill="hold" nodeType="afterGroup">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61445"/>
                                        </p:tgtEl>
                                        <p:attrNameLst>
                                          <p:attrName>style.visibility</p:attrName>
                                        </p:attrNameLst>
                                      </p:cBhvr>
                                      <p:to>
                                        <p:strVal val="visible"/>
                                      </p:to>
                                    </p:set>
                                    <p:animEffect transition="in" filter="blinds(horizontal)">
                                      <p:cBhvr>
                                        <p:cTn id="11"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3">
            <a:extLst>
              <a:ext uri="{FF2B5EF4-FFF2-40B4-BE49-F238E27FC236}">
                <a16:creationId xmlns="" xmlns:a16="http://schemas.microsoft.com/office/drawing/2014/main" id="{F3BDADF6-D162-4388-98EC-B4D7C8E13914}"/>
              </a:ext>
            </a:extLst>
          </p:cNvPr>
          <p:cNvSpPr txBox="1">
            <a:spLocks noChangeArrowheads="1"/>
          </p:cNvSpPr>
          <p:nvPr/>
        </p:nvSpPr>
        <p:spPr bwMode="auto">
          <a:xfrm>
            <a:off x="0" y="0"/>
            <a:ext cx="9144000" cy="646113"/>
          </a:xfrm>
          <a:prstGeom prst="rect">
            <a:avLst/>
          </a:prstGeom>
          <a:solidFill>
            <a:schemeClr val="accent5"/>
          </a:solidFill>
          <a:ln w="9525">
            <a:solidFill>
              <a:srgbClr val="FF0000"/>
            </a:solidFill>
            <a:miter lim="800000"/>
            <a:headEnd/>
            <a:tailEnd/>
          </a:ln>
          <a:effectLst/>
        </p:spPr>
        <p:txBody>
          <a:bodyPr>
            <a:spAutoFit/>
          </a:bodyPr>
          <a:lstStyle/>
          <a:p>
            <a:pPr algn="ctr" eaLnBrk="1" hangingPunct="1">
              <a:defRPr/>
            </a:pPr>
            <a:r>
              <a:rPr lang="en-US" altLang="en-US" b="1" dirty="0">
                <a:latin typeface="+mj-lt"/>
              </a:rPr>
              <a:t>BÀI 28: XÂY DỰNG CHỦ NGHĨA XÃ HỘI Ở MIỀN BẮC, ĐẤU TRANH CHỐNG ĐẾ QUỐC MĨ VÀ CHÍNH QUYỀN SÀI GÒN Ở MIỀN NAM (1954-1965)</a:t>
            </a:r>
          </a:p>
        </p:txBody>
      </p:sp>
      <p:sp>
        <p:nvSpPr>
          <p:cNvPr id="18" name="Text Box 12">
            <a:extLst>
              <a:ext uri="{FF2B5EF4-FFF2-40B4-BE49-F238E27FC236}">
                <a16:creationId xmlns="" xmlns:a16="http://schemas.microsoft.com/office/drawing/2014/main" id="{B0F570AF-3528-4D60-ACC1-B5AA22548341}"/>
              </a:ext>
            </a:extLst>
          </p:cNvPr>
          <p:cNvSpPr txBox="1">
            <a:spLocks noChangeArrowheads="1"/>
          </p:cNvSpPr>
          <p:nvPr/>
        </p:nvSpPr>
        <p:spPr bwMode="auto">
          <a:xfrm>
            <a:off x="51531" y="738981"/>
            <a:ext cx="906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200" b="1" dirty="0">
                <a:solidFill>
                  <a:srgbClr val="0000FF"/>
                </a:solidFill>
                <a:cs typeface="Times New Roman" panose="02020603050405020304" pitchFamily="18" charset="0"/>
              </a:rPr>
              <a:t>III. MIỀN NAM ĐẤU TRANH CHỐNG CHẾ ĐỘ MĨ DIỆM GIỮ GÌN VÀ PHÁT TRIỂN LỰC LƯỢNG CÁCH MẠNG, TIẾN TỚI “ĐỒNG KHỞI” (1954- 1960)</a:t>
            </a:r>
            <a:endParaRPr lang="en-US" altLang="en-US" sz="2200" dirty="0">
              <a:solidFill>
                <a:srgbClr val="0000FF"/>
              </a:solidFill>
              <a:cs typeface="Times New Roman" panose="02020603050405020304" pitchFamily="18" charset="0"/>
            </a:endParaRPr>
          </a:p>
        </p:txBody>
      </p:sp>
      <p:sp>
        <p:nvSpPr>
          <p:cNvPr id="19" name="Text Box 15">
            <a:extLst>
              <a:ext uri="{FF2B5EF4-FFF2-40B4-BE49-F238E27FC236}">
                <a16:creationId xmlns="" xmlns:a16="http://schemas.microsoft.com/office/drawing/2014/main" id="{74363390-5146-4200-A216-1BE9246A4FCC}"/>
              </a:ext>
            </a:extLst>
          </p:cNvPr>
          <p:cNvSpPr txBox="1">
            <a:spLocks noChangeArrowheads="1"/>
          </p:cNvSpPr>
          <p:nvPr/>
        </p:nvSpPr>
        <p:spPr bwMode="auto">
          <a:xfrm>
            <a:off x="47623" y="185000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AutoNum type="arabicPeriod"/>
            </a:pPr>
            <a:r>
              <a:rPr lang="en-US" altLang="en-US" sz="2400" b="1" i="1" dirty="0" err="1">
                <a:latin typeface="+mj-lt"/>
                <a:cs typeface="Arial" panose="020B0604020202020204" pitchFamily="34" charset="0"/>
              </a:rPr>
              <a:t>Đấu</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tranh</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chống</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chế</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độ</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Mĩ</a:t>
            </a:r>
            <a:r>
              <a:rPr lang="en-US" altLang="en-US" sz="2400" b="1" i="1" dirty="0">
                <a:latin typeface="+mj-lt"/>
                <a:cs typeface="Arial" panose="020B0604020202020204" pitchFamily="34" charset="0"/>
              </a:rPr>
              <a:t> - </a:t>
            </a:r>
            <a:r>
              <a:rPr lang="en-US" altLang="en-US" sz="2400" b="1" i="1" dirty="0" err="1">
                <a:latin typeface="+mj-lt"/>
                <a:cs typeface="Arial" panose="020B0604020202020204" pitchFamily="34" charset="0"/>
              </a:rPr>
              <a:t>Diệm</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giữ</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gìn</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và</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phát</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triển</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lực</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lượng</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cách</a:t>
            </a:r>
            <a:r>
              <a:rPr lang="en-US" altLang="en-US" sz="2400" b="1" i="1" dirty="0">
                <a:latin typeface="+mj-lt"/>
                <a:cs typeface="Arial" panose="020B0604020202020204" pitchFamily="34" charset="0"/>
              </a:rPr>
              <a:t> </a:t>
            </a:r>
            <a:r>
              <a:rPr lang="en-US" altLang="en-US" sz="2400" b="1" i="1" dirty="0" err="1">
                <a:latin typeface="+mj-lt"/>
                <a:cs typeface="Arial" panose="020B0604020202020204" pitchFamily="34" charset="0"/>
              </a:rPr>
              <a:t>mạng</a:t>
            </a:r>
            <a:r>
              <a:rPr lang="en-US" altLang="en-US" sz="2400" b="1" i="1" dirty="0">
                <a:latin typeface="+mj-lt"/>
                <a:cs typeface="Arial" panose="020B0604020202020204" pitchFamily="34" charset="0"/>
              </a:rPr>
              <a:t> 1954 -1959.</a:t>
            </a:r>
          </a:p>
        </p:txBody>
      </p:sp>
      <p:sp>
        <p:nvSpPr>
          <p:cNvPr id="14341" name="TextBox 2">
            <a:extLst>
              <a:ext uri="{FF2B5EF4-FFF2-40B4-BE49-F238E27FC236}">
                <a16:creationId xmlns="" xmlns:a16="http://schemas.microsoft.com/office/drawing/2014/main" id="{89D514CD-F0BA-40B9-9301-9A6B7A75B48F}"/>
              </a:ext>
            </a:extLst>
          </p:cNvPr>
          <p:cNvSpPr txBox="1">
            <a:spLocks noChangeArrowheads="1"/>
          </p:cNvSpPr>
          <p:nvPr/>
        </p:nvSpPr>
        <p:spPr bwMode="auto">
          <a:xfrm>
            <a:off x="47623" y="3048000"/>
            <a:ext cx="8867775" cy="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a:lnSpc>
                <a:spcPct val="107000"/>
              </a:lnSpc>
              <a:spcBef>
                <a:spcPts val="0"/>
              </a:spcBef>
              <a:spcAft>
                <a:spcPts val="0"/>
              </a:spcAft>
              <a:buNone/>
            </a:pPr>
            <a:r>
              <a:rPr lang="nl-NL" sz="2400" dirty="0">
                <a:ea typeface="Times New Roman" panose="02020603050405020304" pitchFamily="18" charset="0"/>
                <a:cs typeface="Times New Roman" panose="02020603050405020304" pitchFamily="18" charset="0"/>
              </a:rPr>
              <a:t>? Đứng trước hành động bạo ngược của Mĩ – Diệm thái độ nhân dân miền Nam như thế nào ?</a:t>
            </a:r>
            <a:endParaRPr lang="en-US" sz="2400" dirty="0">
              <a:ea typeface="Arial" panose="020B0604020202020204" pitchFamily="34" charset="0"/>
              <a:cs typeface="Times New Roman" panose="02020603050405020304" pitchFamily="18" charset="0"/>
            </a:endParaRPr>
          </a:p>
        </p:txBody>
      </p:sp>
      <p:sp>
        <p:nvSpPr>
          <p:cNvPr id="14342" name="TextBox 3">
            <a:extLst>
              <a:ext uri="{FF2B5EF4-FFF2-40B4-BE49-F238E27FC236}">
                <a16:creationId xmlns="" xmlns:a16="http://schemas.microsoft.com/office/drawing/2014/main" id="{BF33E275-50EA-4826-B2DA-7F47B628D39D}"/>
              </a:ext>
            </a:extLst>
          </p:cNvPr>
          <p:cNvSpPr txBox="1">
            <a:spLocks noChangeArrowheads="1"/>
          </p:cNvSpPr>
          <p:nvPr/>
        </p:nvSpPr>
        <p:spPr bwMode="auto">
          <a:xfrm>
            <a:off x="-38101" y="4247745"/>
            <a:ext cx="9039225" cy="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a:lnSpc>
                <a:spcPct val="107000"/>
              </a:lnSpc>
              <a:spcBef>
                <a:spcPts val="0"/>
              </a:spcBef>
              <a:spcAft>
                <a:spcPts val="0"/>
              </a:spcAft>
              <a:buNone/>
            </a:pPr>
            <a:r>
              <a:rPr lang="nl-NL" sz="2400" dirty="0">
                <a:ea typeface="Times New Roman" panose="02020603050405020304" pitchFamily="18" charset="0"/>
                <a:cs typeface="Times New Roman" panose="02020603050405020304" pitchFamily="18" charset="0"/>
              </a:rPr>
              <a:t>? Vì sao đến năm 1958-1959, ta lại chuyển từ hình thức đấu tranh chính trị, hòa bình sang đ/tr vũ trang, chính trị ?</a:t>
            </a:r>
            <a:endParaRPr lang="en-US" sz="2400" dirty="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randombar(horizontal)">
                                      <p:cBhvr>
                                        <p:cTn id="17" dur="500"/>
                                        <p:tgtEl>
                                          <p:spTgt spid="14341"/>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wedge">
                                      <p:cBhvr>
                                        <p:cTn id="22" dur="2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4341" grpId="0"/>
      <p:bldP spid="143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chetchonguoisong[1]">
            <a:extLst>
              <a:ext uri="{FF2B5EF4-FFF2-40B4-BE49-F238E27FC236}">
                <a16:creationId xmlns="" xmlns:a16="http://schemas.microsoft.com/office/drawing/2014/main" id="{10A4FCA9-0EE5-424D-B522-FFAB24D0851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172200"/>
          </a:xfrm>
        </p:spPr>
      </p:pic>
      <p:sp>
        <p:nvSpPr>
          <p:cNvPr id="67590" name="Text Box 6">
            <a:extLst>
              <a:ext uri="{FF2B5EF4-FFF2-40B4-BE49-F238E27FC236}">
                <a16:creationId xmlns="" xmlns:a16="http://schemas.microsoft.com/office/drawing/2014/main" id="{78D12E88-6682-40FB-B768-9FA8641882B0}"/>
              </a:ext>
            </a:extLst>
          </p:cNvPr>
          <p:cNvSpPr txBox="1">
            <a:spLocks noChangeArrowheads="1"/>
          </p:cNvSpPr>
          <p:nvPr/>
        </p:nvSpPr>
        <p:spPr bwMode="auto">
          <a:xfrm>
            <a:off x="990600" y="6172200"/>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solidFill>
                  <a:srgbClr val="FF0000"/>
                </a:solidFill>
                <a:latin typeface="+mn-lt"/>
              </a:rPr>
              <a:t>Phong trào đấu tranh đòi hoà bình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 calcmode="lin" valueType="num">
                                      <p:cBhvr>
                                        <p:cTn id="7" dur="1000" fill="hold"/>
                                        <p:tgtEl>
                                          <p:spTgt spid="67588"/>
                                        </p:tgtEl>
                                        <p:attrNameLst>
                                          <p:attrName>ppt_w</p:attrName>
                                        </p:attrNameLst>
                                      </p:cBhvr>
                                      <p:tavLst>
                                        <p:tav tm="0">
                                          <p:val>
                                            <p:fltVal val="0"/>
                                          </p:val>
                                        </p:tav>
                                        <p:tav tm="100000">
                                          <p:val>
                                            <p:strVal val="#ppt_w"/>
                                          </p:val>
                                        </p:tav>
                                      </p:tavLst>
                                    </p:anim>
                                    <p:anim calcmode="lin" valueType="num">
                                      <p:cBhvr>
                                        <p:cTn id="8" dur="1000" fill="hold"/>
                                        <p:tgtEl>
                                          <p:spTgt spid="67588"/>
                                        </p:tgtEl>
                                        <p:attrNameLst>
                                          <p:attrName>ppt_h</p:attrName>
                                        </p:attrNameLst>
                                      </p:cBhvr>
                                      <p:tavLst>
                                        <p:tav tm="0">
                                          <p:val>
                                            <p:fltVal val="0"/>
                                          </p:val>
                                        </p:tav>
                                        <p:tav tm="100000">
                                          <p:val>
                                            <p:strVal val="#ppt_h"/>
                                          </p:val>
                                        </p:tav>
                                      </p:tavLst>
                                    </p:anim>
                                    <p:anim calcmode="lin" valueType="num">
                                      <p:cBhvr>
                                        <p:cTn id="9" dur="1000" fill="hold"/>
                                        <p:tgtEl>
                                          <p:spTgt spid="675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7590"/>
                                        </p:tgtEl>
                                        <p:attrNameLst>
                                          <p:attrName>style.visibility</p:attrName>
                                        </p:attrNameLst>
                                      </p:cBhvr>
                                      <p:to>
                                        <p:strVal val="visible"/>
                                      </p:to>
                                    </p:set>
                                    <p:animEffect transition="in" filter="blinds(horizontal)">
                                      <p:cBhvr>
                                        <p:cTn id="15" dur="5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a:extLst>
              <a:ext uri="{FF2B5EF4-FFF2-40B4-BE49-F238E27FC236}">
                <a16:creationId xmlns="" xmlns:a16="http://schemas.microsoft.com/office/drawing/2014/main" id="{BDE87C0E-0AE9-469D-B0E1-87AFF81094DE}"/>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400">
              <a:latin typeface="Arial" panose="020B0604020202020204" pitchFamily="34" charset="0"/>
            </a:endParaRPr>
          </a:p>
        </p:txBody>
      </p:sp>
      <p:pic>
        <p:nvPicPr>
          <p:cNvPr id="110596" name="Picture 4" descr="Nhan dan mien Nam noi day pha the kiem kep">
            <a:extLst>
              <a:ext uri="{FF2B5EF4-FFF2-40B4-BE49-F238E27FC236}">
                <a16:creationId xmlns="" xmlns:a16="http://schemas.microsoft.com/office/drawing/2014/main" id="{8B8C7EB5-A201-4C4C-8483-15DAAE6B0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a:extLst>
              <a:ext uri="{FF2B5EF4-FFF2-40B4-BE49-F238E27FC236}">
                <a16:creationId xmlns="" xmlns:a16="http://schemas.microsoft.com/office/drawing/2014/main" id="{733E6F4B-8128-4BEC-A4CD-A8078C0E34C7}"/>
              </a:ext>
            </a:extLst>
          </p:cNvPr>
          <p:cNvSpPr txBox="1">
            <a:spLocks noChangeArrowheads="1"/>
          </p:cNvSpPr>
          <p:nvPr/>
        </p:nvSpPr>
        <p:spPr bwMode="auto">
          <a:xfrm>
            <a:off x="647700" y="6197600"/>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solidFill>
                  <a:srgbClr val="0505CB"/>
                </a:solidFill>
                <a:latin typeface="+mj-lt"/>
              </a:rPr>
              <a:t>Nhân dân miền Nam nổi dậy chống kìm kẹp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ppt_x"/>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0597"/>
                                        </p:tgtEl>
                                        <p:attrNameLst>
                                          <p:attrName>style.visibility</p:attrName>
                                        </p:attrNameLst>
                                      </p:cBhvr>
                                      <p:to>
                                        <p:strVal val="visible"/>
                                      </p:to>
                                    </p:set>
                                    <p:animEffect transition="in" filter="blinds(horizontal)">
                                      <p:cBhvr>
                                        <p:cTn id="13" dur="500"/>
                                        <p:tgtEl>
                                          <p:spTgt spid="110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3">
            <a:extLst>
              <a:ext uri="{FF2B5EF4-FFF2-40B4-BE49-F238E27FC236}">
                <a16:creationId xmlns="" xmlns:a16="http://schemas.microsoft.com/office/drawing/2014/main" id="{80B060EB-022B-4390-9A2B-CF8D7E589DB7}"/>
              </a:ext>
            </a:extLst>
          </p:cNvPr>
          <p:cNvSpPr txBox="1">
            <a:spLocks noChangeArrowheads="1"/>
          </p:cNvSpPr>
          <p:nvPr/>
        </p:nvSpPr>
        <p:spPr bwMode="auto">
          <a:xfrm>
            <a:off x="0" y="0"/>
            <a:ext cx="9144000" cy="646113"/>
          </a:xfrm>
          <a:prstGeom prst="rect">
            <a:avLst/>
          </a:prstGeom>
          <a:solidFill>
            <a:schemeClr val="accent5"/>
          </a:solidFill>
          <a:ln w="9525">
            <a:solidFill>
              <a:srgbClr val="FF0000"/>
            </a:solidFill>
            <a:miter lim="800000"/>
            <a:headEnd/>
            <a:tailEnd/>
          </a:ln>
          <a:effectLst/>
        </p:spPr>
        <p:txBody>
          <a:bodyPr>
            <a:spAutoFit/>
          </a:bodyPr>
          <a:lstStyle/>
          <a:p>
            <a:pPr algn="ctr" eaLnBrk="1" hangingPunct="1">
              <a:defRPr/>
            </a:pPr>
            <a:r>
              <a:rPr lang="en-US" altLang="en-US" b="1" dirty="0">
                <a:latin typeface="+mj-lt"/>
              </a:rPr>
              <a:t>BÀI 28: XÂY DỰNG CHỦ NGHĨA XÃ HỘI Ở MIỀN BẮC, ĐẤU TRANH CHỐNG ĐẾ QUỐC MĨ VÀ CHÍNH QUYỀN SÀI GÒN Ở MIỀN NAM (1954-1965)</a:t>
            </a:r>
          </a:p>
        </p:txBody>
      </p:sp>
      <p:sp>
        <p:nvSpPr>
          <p:cNvPr id="18" name="Text Box 12">
            <a:extLst>
              <a:ext uri="{FF2B5EF4-FFF2-40B4-BE49-F238E27FC236}">
                <a16:creationId xmlns="" xmlns:a16="http://schemas.microsoft.com/office/drawing/2014/main" id="{E500A40F-94AB-4EEE-B584-D75A62486C6D}"/>
              </a:ext>
            </a:extLst>
          </p:cNvPr>
          <p:cNvSpPr txBox="1">
            <a:spLocks noChangeArrowheads="1"/>
          </p:cNvSpPr>
          <p:nvPr/>
        </p:nvSpPr>
        <p:spPr bwMode="auto">
          <a:xfrm>
            <a:off x="47625" y="646113"/>
            <a:ext cx="906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200" b="1">
                <a:solidFill>
                  <a:srgbClr val="0000FF"/>
                </a:solidFill>
                <a:cs typeface="Times New Roman" panose="02020603050405020304" pitchFamily="18" charset="0"/>
              </a:rPr>
              <a:t>III. MIỀN NAM ĐẤU TRANH CHỐNG CHẾ ĐỘ MĨ DIỆM GIỮ GÌN VÀ PHÁT TRIỂN LỰC LƯỢNG CÁCH MẠNG, TIẾN TỚI “ĐỒNG KHỞI” (1954- 1960)</a:t>
            </a:r>
            <a:endParaRPr lang="en-US" altLang="en-US" sz="2200">
              <a:solidFill>
                <a:srgbClr val="0000FF"/>
              </a:solidFill>
              <a:cs typeface="Times New Roman" panose="02020603050405020304" pitchFamily="18" charset="0"/>
            </a:endParaRPr>
          </a:p>
        </p:txBody>
      </p:sp>
      <p:sp>
        <p:nvSpPr>
          <p:cNvPr id="19" name="Text Box 15">
            <a:extLst>
              <a:ext uri="{FF2B5EF4-FFF2-40B4-BE49-F238E27FC236}">
                <a16:creationId xmlns="" xmlns:a16="http://schemas.microsoft.com/office/drawing/2014/main" id="{ACC5BB4C-B322-4352-BAE0-6503C89CE407}"/>
              </a:ext>
            </a:extLst>
          </p:cNvPr>
          <p:cNvSpPr txBox="1">
            <a:spLocks noChangeArrowheads="1"/>
          </p:cNvSpPr>
          <p:nvPr/>
        </p:nvSpPr>
        <p:spPr bwMode="auto">
          <a:xfrm>
            <a:off x="11113" y="16652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i="1" dirty="0">
                <a:latin typeface="+mn-lt"/>
                <a:cs typeface="Arial" panose="020B0604020202020204" pitchFamily="34" charset="0"/>
              </a:rPr>
              <a:t>2. Phong </a:t>
            </a:r>
            <a:r>
              <a:rPr lang="en-US" altLang="en-US" sz="2400" b="1" i="1" dirty="0" err="1">
                <a:latin typeface="+mn-lt"/>
                <a:cs typeface="Arial" panose="020B0604020202020204" pitchFamily="34" charset="0"/>
              </a:rPr>
              <a:t>trào</a:t>
            </a:r>
            <a:r>
              <a:rPr lang="en-US" altLang="en-US" sz="2400" b="1" i="1" dirty="0">
                <a:latin typeface="+mn-lt"/>
                <a:cs typeface="Arial" panose="020B0604020202020204" pitchFamily="34" charset="0"/>
              </a:rPr>
              <a:t> “</a:t>
            </a:r>
            <a:r>
              <a:rPr lang="en-US" altLang="en-US" sz="2400" b="1" i="1" dirty="0" err="1">
                <a:latin typeface="+mn-lt"/>
                <a:cs typeface="Arial" panose="020B0604020202020204" pitchFamily="34" charset="0"/>
              </a:rPr>
              <a:t>Đồng</a:t>
            </a:r>
            <a:r>
              <a:rPr lang="en-US" altLang="en-US" sz="2400" b="1" i="1" dirty="0">
                <a:latin typeface="+mn-lt"/>
                <a:cs typeface="Arial" panose="020B0604020202020204" pitchFamily="34" charset="0"/>
              </a:rPr>
              <a:t> </a:t>
            </a:r>
            <a:r>
              <a:rPr lang="en-US" altLang="en-US" sz="2400" b="1" i="1" dirty="0" err="1">
                <a:latin typeface="+mn-lt"/>
                <a:cs typeface="Arial" panose="020B0604020202020204" pitchFamily="34" charset="0"/>
              </a:rPr>
              <a:t>khởi</a:t>
            </a:r>
            <a:r>
              <a:rPr lang="en-US" altLang="en-US" sz="2400" b="1" i="1" dirty="0">
                <a:latin typeface="+mn-lt"/>
                <a:cs typeface="Arial" panose="020B0604020202020204" pitchFamily="34" charset="0"/>
              </a:rPr>
              <a:t>'’ (1959-1960).</a:t>
            </a:r>
          </a:p>
        </p:txBody>
      </p:sp>
      <p:sp>
        <p:nvSpPr>
          <p:cNvPr id="17413" name="TextBox 2">
            <a:extLst>
              <a:ext uri="{FF2B5EF4-FFF2-40B4-BE49-F238E27FC236}">
                <a16:creationId xmlns="" xmlns:a16="http://schemas.microsoft.com/office/drawing/2014/main" id="{85F71D57-5A30-4A77-9322-45EDF26E68EF}"/>
              </a:ext>
            </a:extLst>
          </p:cNvPr>
          <p:cNvSpPr txBox="1">
            <a:spLocks noChangeArrowheads="1"/>
          </p:cNvSpPr>
          <p:nvPr/>
        </p:nvSpPr>
        <p:spPr bwMode="auto">
          <a:xfrm>
            <a:off x="98304" y="2811958"/>
            <a:ext cx="8562975" cy="9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algn="just">
              <a:lnSpc>
                <a:spcPct val="115000"/>
              </a:lnSpc>
              <a:spcBef>
                <a:spcPts val="0"/>
              </a:spcBef>
              <a:spcAft>
                <a:spcPts val="0"/>
              </a:spcAft>
              <a:buNone/>
            </a:pPr>
            <a:r>
              <a:rPr lang="vi-VN" sz="2400" b="1" u="sng" dirty="0">
                <a:ea typeface="Times New Roman" panose="02020603050405020304" pitchFamily="18" charset="0"/>
                <a:cs typeface="Times New Roman" panose="02020603050405020304" pitchFamily="18" charset="0"/>
              </a:rPr>
              <a:t>N1: </a:t>
            </a:r>
            <a:r>
              <a:rPr lang="vi-VN" sz="2400" dirty="0">
                <a:ea typeface="Times New Roman" panose="02020603050405020304" pitchFamily="18" charset="0"/>
                <a:cs typeface="Times New Roman" panose="02020603050405020304" pitchFamily="18" charset="0"/>
              </a:rPr>
              <a:t>Vì sao phong trào “Đồng khởi” bùng nổ?</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Chủ</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trương</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của</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Đảng</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như</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thế</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nào</a:t>
            </a:r>
            <a:r>
              <a:rPr lang="en-US" sz="2400" dirty="0">
                <a:ea typeface="Times New Roman" panose="02020603050405020304" pitchFamily="18" charset="0"/>
                <a:cs typeface="Times New Roman" panose="02020603050405020304" pitchFamily="18" charset="0"/>
              </a:rPr>
              <a:t>?</a:t>
            </a:r>
            <a:endParaRPr lang="en-US" sz="2400" dirty="0">
              <a:ea typeface="Arial" panose="020B0604020202020204" pitchFamily="34" charset="0"/>
              <a:cs typeface="Times New Roman" panose="02020603050405020304" pitchFamily="18" charset="0"/>
            </a:endParaRPr>
          </a:p>
        </p:txBody>
      </p:sp>
      <p:sp>
        <p:nvSpPr>
          <p:cNvPr id="17414" name="TextBox 3">
            <a:extLst>
              <a:ext uri="{FF2B5EF4-FFF2-40B4-BE49-F238E27FC236}">
                <a16:creationId xmlns="" xmlns:a16="http://schemas.microsoft.com/office/drawing/2014/main" id="{62F867C4-7A3B-4261-AC26-C9AC6731405A}"/>
              </a:ext>
            </a:extLst>
          </p:cNvPr>
          <p:cNvSpPr txBox="1">
            <a:spLocks noChangeArrowheads="1"/>
          </p:cNvSpPr>
          <p:nvPr/>
        </p:nvSpPr>
        <p:spPr bwMode="auto">
          <a:xfrm>
            <a:off x="47625" y="3935879"/>
            <a:ext cx="9039225"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algn="just">
              <a:lnSpc>
                <a:spcPct val="115000"/>
              </a:lnSpc>
              <a:spcBef>
                <a:spcPts val="0"/>
              </a:spcBef>
              <a:spcAft>
                <a:spcPts val="0"/>
              </a:spcAft>
              <a:buNone/>
            </a:pPr>
            <a:r>
              <a:rPr lang="vi-VN" sz="2400" b="1" u="sng" dirty="0">
                <a:ea typeface="Times New Roman" panose="02020603050405020304" pitchFamily="18" charset="0"/>
                <a:cs typeface="Times New Roman" panose="02020603050405020304" pitchFamily="18" charset="0"/>
              </a:rPr>
              <a:t>N2: </a:t>
            </a:r>
            <a:r>
              <a:rPr lang="en-US" sz="2400" dirty="0" err="1">
                <a:ea typeface="Times New Roman" panose="02020603050405020304" pitchFamily="18" charset="0"/>
                <a:cs typeface="Times New Roman" panose="02020603050405020304" pitchFamily="18" charset="0"/>
              </a:rPr>
              <a:t>Trình</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bày</a:t>
            </a:r>
            <a:r>
              <a:rPr lang="en-US" sz="2400" dirty="0">
                <a:ea typeface="Times New Roman" panose="02020603050405020304" pitchFamily="18" charset="0"/>
                <a:cs typeface="Times New Roman" panose="02020603050405020304" pitchFamily="18" charset="0"/>
              </a:rPr>
              <a:t> d</a:t>
            </a:r>
            <a:r>
              <a:rPr lang="vi-VN" sz="2400" dirty="0">
                <a:ea typeface="Times New Roman" panose="02020603050405020304" pitchFamily="18" charset="0"/>
                <a:cs typeface="Times New Roman" panose="02020603050405020304" pitchFamily="18" charset="0"/>
              </a:rPr>
              <a:t>iễn biến </a:t>
            </a:r>
            <a:r>
              <a:rPr lang="en-US" sz="2400" dirty="0" err="1">
                <a:ea typeface="Times New Roman" panose="02020603050405020304" pitchFamily="18" charset="0"/>
                <a:cs typeface="Times New Roman" panose="02020603050405020304" pitchFamily="18" charset="0"/>
              </a:rPr>
              <a:t>phong</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trào</a:t>
            </a:r>
            <a:r>
              <a:rPr lang="vi-VN" sz="2400" dirty="0">
                <a:ea typeface="Times New Roman" panose="02020603050405020304" pitchFamily="18" charset="0"/>
                <a:cs typeface="Times New Roman" panose="02020603050405020304" pitchFamily="18" charset="0"/>
              </a:rPr>
              <a:t> Đồng khởi?</a:t>
            </a:r>
            <a:endParaRPr lang="en-US" sz="2400" dirty="0">
              <a:ea typeface="Arial" panose="020B0604020202020204" pitchFamily="34" charset="0"/>
              <a:cs typeface="Times New Roman" panose="02020603050405020304" pitchFamily="18" charset="0"/>
            </a:endParaRPr>
          </a:p>
          <a:p>
            <a:pPr algn="just" eaLnBrk="1" hangingPunct="1">
              <a:spcBef>
                <a:spcPct val="0"/>
              </a:spcBef>
              <a:buFontTx/>
              <a:buNone/>
            </a:pPr>
            <a:endParaRPr lang="en-US" altLang="en-US" sz="2400" dirty="0">
              <a:latin typeface="+mn-lt"/>
              <a:cs typeface="Arial" panose="020B0604020202020204" pitchFamily="34" charset="0"/>
            </a:endParaRPr>
          </a:p>
        </p:txBody>
      </p:sp>
      <p:sp>
        <p:nvSpPr>
          <p:cNvPr id="17415" name="TextBox 4">
            <a:extLst>
              <a:ext uri="{FF2B5EF4-FFF2-40B4-BE49-F238E27FC236}">
                <a16:creationId xmlns="" xmlns:a16="http://schemas.microsoft.com/office/drawing/2014/main" id="{2443CE56-8E9C-4DCB-B524-50AD8BB53C2B}"/>
              </a:ext>
            </a:extLst>
          </p:cNvPr>
          <p:cNvSpPr txBox="1">
            <a:spLocks noChangeArrowheads="1"/>
          </p:cNvSpPr>
          <p:nvPr/>
        </p:nvSpPr>
        <p:spPr bwMode="auto">
          <a:xfrm>
            <a:off x="47625" y="4620587"/>
            <a:ext cx="9040813"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algn="just">
              <a:lnSpc>
                <a:spcPct val="115000"/>
              </a:lnSpc>
              <a:spcBef>
                <a:spcPts val="0"/>
              </a:spcBef>
              <a:spcAft>
                <a:spcPts val="0"/>
              </a:spcAft>
              <a:buNone/>
            </a:pPr>
            <a:r>
              <a:rPr lang="en-US" altLang="en-US" sz="2400" dirty="0">
                <a:latin typeface="+mn-lt"/>
                <a:cs typeface="Arial" panose="020B0604020202020204" pitchFamily="34" charset="0"/>
              </a:rPr>
              <a:t> </a:t>
            </a:r>
            <a:r>
              <a:rPr lang="vi-VN" sz="2400" b="1" u="sng" dirty="0">
                <a:ea typeface="Times New Roman" panose="02020603050405020304" pitchFamily="18" charset="0"/>
                <a:cs typeface="Times New Roman" panose="02020603050405020304" pitchFamily="18" charset="0"/>
              </a:rPr>
              <a:t>N3: </a:t>
            </a:r>
            <a:r>
              <a:rPr lang="vi-VN" sz="2400" dirty="0">
                <a:ea typeface="Times New Roman" panose="02020603050405020304" pitchFamily="18" charset="0"/>
                <a:cs typeface="Times New Roman" panose="02020603050405020304" pitchFamily="18" charset="0"/>
              </a:rPr>
              <a:t>Kết quả của phong trào “Đồng khởi”</a:t>
            </a:r>
            <a:r>
              <a:rPr lang="en-US" sz="2400" dirty="0">
                <a:ea typeface="Times New Roman" panose="02020603050405020304" pitchFamily="18" charset="0"/>
                <a:cs typeface="Times New Roman" panose="02020603050405020304" pitchFamily="18" charset="0"/>
              </a:rPr>
              <a:t>?</a:t>
            </a:r>
            <a:endParaRPr lang="en-US" sz="2400" dirty="0">
              <a:ea typeface="Arial" panose="020B0604020202020204" pitchFamily="34" charset="0"/>
              <a:cs typeface="Times New Roman" panose="02020603050405020304" pitchFamily="18" charset="0"/>
            </a:endParaRPr>
          </a:p>
          <a:p>
            <a:pPr algn="just" eaLnBrk="1" hangingPunct="1">
              <a:spcBef>
                <a:spcPct val="0"/>
              </a:spcBef>
              <a:buFontTx/>
              <a:buNone/>
            </a:pPr>
            <a:endParaRPr lang="en-US" altLang="en-US" sz="2400" dirty="0">
              <a:latin typeface="+mn-lt"/>
              <a:cs typeface="Arial" panose="020B0604020202020204" pitchFamily="34" charset="0"/>
            </a:endParaRPr>
          </a:p>
        </p:txBody>
      </p:sp>
      <p:sp>
        <p:nvSpPr>
          <p:cNvPr id="17416" name="TextBox 1">
            <a:extLst>
              <a:ext uri="{FF2B5EF4-FFF2-40B4-BE49-F238E27FC236}">
                <a16:creationId xmlns="" xmlns:a16="http://schemas.microsoft.com/office/drawing/2014/main" id="{52618171-074D-47F7-90B6-79626521EF0D}"/>
              </a:ext>
            </a:extLst>
          </p:cNvPr>
          <p:cNvSpPr txBox="1">
            <a:spLocks noChangeArrowheads="1"/>
          </p:cNvSpPr>
          <p:nvPr/>
        </p:nvSpPr>
        <p:spPr bwMode="auto">
          <a:xfrm>
            <a:off x="96350" y="5265476"/>
            <a:ext cx="5726248" cy="48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algn="just">
              <a:lnSpc>
                <a:spcPct val="115000"/>
              </a:lnSpc>
              <a:spcBef>
                <a:spcPts val="0"/>
              </a:spcBef>
              <a:spcAft>
                <a:spcPts val="0"/>
              </a:spcAft>
              <a:buNone/>
            </a:pPr>
            <a:r>
              <a:rPr lang="vi-VN" sz="2400" b="1" u="sng" dirty="0">
                <a:ea typeface="Times New Roman" panose="02020603050405020304" pitchFamily="18" charset="0"/>
                <a:cs typeface="Times New Roman" panose="02020603050405020304" pitchFamily="18" charset="0"/>
              </a:rPr>
              <a:t>N4: </a:t>
            </a:r>
            <a:r>
              <a:rPr lang="vi-VN" sz="2400" dirty="0">
                <a:ea typeface="Times New Roman" panose="02020603050405020304" pitchFamily="18" charset="0"/>
                <a:cs typeface="Times New Roman" panose="02020603050405020304" pitchFamily="18" charset="0"/>
              </a:rPr>
              <a:t>Phong trào “Đồng khởi” có ý nghĩa gì? </a:t>
            </a:r>
            <a:endParaRPr lang="en-US" sz="2400" dirty="0">
              <a:ea typeface="Arial" panose="020B0604020202020204" pitchFamily="34" charset="0"/>
              <a:cs typeface="Times New Roman" panose="02020603050405020304" pitchFamily="18" charset="0"/>
            </a:endParaRPr>
          </a:p>
        </p:txBody>
      </p:sp>
      <p:sp>
        <p:nvSpPr>
          <p:cNvPr id="2" name="Text Box 15">
            <a:extLst>
              <a:ext uri="{FF2B5EF4-FFF2-40B4-BE49-F238E27FC236}">
                <a16:creationId xmlns="" xmlns:a16="http://schemas.microsoft.com/office/drawing/2014/main" id="{14B01AE0-3370-EE3D-430E-73F57FC6C295}"/>
              </a:ext>
            </a:extLst>
          </p:cNvPr>
          <p:cNvSpPr txBox="1">
            <a:spLocks noChangeArrowheads="1"/>
          </p:cNvSpPr>
          <p:nvPr/>
        </p:nvSpPr>
        <p:spPr bwMode="auto">
          <a:xfrm>
            <a:off x="96350" y="2196540"/>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i="1" dirty="0" err="1">
                <a:solidFill>
                  <a:srgbClr val="FF0000"/>
                </a:solidFill>
                <a:latin typeface="+mn-lt"/>
                <a:cs typeface="Arial" panose="020B0604020202020204" pitchFamily="34" charset="0"/>
              </a:rPr>
              <a:t>Thảo</a:t>
            </a:r>
            <a:r>
              <a:rPr lang="en-US" altLang="en-US" sz="2400" b="1" i="1" dirty="0">
                <a:solidFill>
                  <a:srgbClr val="FF0000"/>
                </a:solidFill>
                <a:latin typeface="+mn-lt"/>
                <a:cs typeface="Arial" panose="020B0604020202020204" pitchFamily="34" charset="0"/>
              </a:rPr>
              <a:t> </a:t>
            </a:r>
            <a:r>
              <a:rPr lang="en-US" altLang="en-US" sz="2400" b="1" i="1" dirty="0" err="1">
                <a:solidFill>
                  <a:srgbClr val="FF0000"/>
                </a:solidFill>
                <a:latin typeface="+mn-lt"/>
                <a:cs typeface="Arial" panose="020B0604020202020204" pitchFamily="34" charset="0"/>
              </a:rPr>
              <a:t>luân</a:t>
            </a:r>
            <a:r>
              <a:rPr lang="en-US" altLang="en-US" sz="2400" b="1" i="1" dirty="0">
                <a:solidFill>
                  <a:srgbClr val="FF0000"/>
                </a:solidFill>
                <a:latin typeface="+mn-lt"/>
                <a:cs typeface="Arial" panose="020B0604020202020204" pitchFamily="34" charset="0"/>
              </a:rPr>
              <a:t> </a:t>
            </a:r>
            <a:r>
              <a:rPr lang="en-US" altLang="en-US" sz="2400" b="1" i="1" dirty="0" err="1">
                <a:solidFill>
                  <a:srgbClr val="FF0000"/>
                </a:solidFill>
                <a:latin typeface="+mn-lt"/>
                <a:cs typeface="Arial" panose="020B0604020202020204" pitchFamily="34" charset="0"/>
              </a:rPr>
              <a:t>nhóm</a:t>
            </a:r>
            <a:r>
              <a:rPr lang="en-US" altLang="en-US" sz="2400" b="1" i="1" dirty="0">
                <a:solidFill>
                  <a:srgbClr val="FF0000"/>
                </a:solidFill>
                <a:latin typeface="+mn-lt"/>
                <a:cs typeface="Arial" panose="020B0604020202020204" pitchFamily="34" charset="0"/>
              </a:rPr>
              <a:t>. </a:t>
            </a:r>
            <a:r>
              <a:rPr lang="en-US" altLang="en-US" sz="2400" b="1" i="1" dirty="0">
                <a:latin typeface="+mn-lt"/>
                <a:cs typeface="Arial" panose="020B0604020202020204" pitchFamily="34" charset="0"/>
              </a:rPr>
              <a:t>(</a:t>
            </a:r>
            <a:r>
              <a:rPr lang="en-US" altLang="en-US" sz="2400" b="1" i="1" dirty="0" err="1">
                <a:latin typeface="+mn-lt"/>
                <a:cs typeface="Arial" panose="020B0604020202020204" pitchFamily="34" charset="0"/>
              </a:rPr>
              <a:t>Thời</a:t>
            </a:r>
            <a:r>
              <a:rPr lang="en-US" altLang="en-US" sz="2400" b="1" i="1" dirty="0">
                <a:latin typeface="+mn-lt"/>
                <a:cs typeface="Arial" panose="020B0604020202020204" pitchFamily="34" charset="0"/>
              </a:rPr>
              <a:t> </a:t>
            </a:r>
            <a:r>
              <a:rPr lang="en-US" altLang="en-US" sz="2400" b="1" i="1" dirty="0" err="1">
                <a:latin typeface="+mn-lt"/>
                <a:cs typeface="Arial" panose="020B0604020202020204" pitchFamily="34" charset="0"/>
              </a:rPr>
              <a:t>gian</a:t>
            </a:r>
            <a:r>
              <a:rPr lang="en-US" altLang="en-US" sz="2400" b="1" i="1" dirty="0">
                <a:latin typeface="+mn-lt"/>
                <a:cs typeface="Arial" panose="020B0604020202020204" pitchFamily="34" charset="0"/>
              </a:rPr>
              <a:t> 5p)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413"/>
                                        </p:tgtEl>
                                        <p:attrNameLst>
                                          <p:attrName>style.visibility</p:attrName>
                                        </p:attrNameLst>
                                      </p:cBhvr>
                                      <p:to>
                                        <p:strVal val="visible"/>
                                      </p:to>
                                    </p:set>
                                    <p:anim calcmode="lin" valueType="num">
                                      <p:cBhvr additive="base">
                                        <p:cTn id="17" dur="500" fill="hold"/>
                                        <p:tgtEl>
                                          <p:spTgt spid="17413"/>
                                        </p:tgtEl>
                                        <p:attrNameLst>
                                          <p:attrName>ppt_x</p:attrName>
                                        </p:attrNameLst>
                                      </p:cBhvr>
                                      <p:tavLst>
                                        <p:tav tm="0">
                                          <p:val>
                                            <p:strVal val="#ppt_x"/>
                                          </p:val>
                                        </p:tav>
                                        <p:tav tm="100000">
                                          <p:val>
                                            <p:strVal val="#ppt_x"/>
                                          </p:val>
                                        </p:tav>
                                      </p:tavLst>
                                    </p:anim>
                                    <p:anim calcmode="lin" valueType="num">
                                      <p:cBhvr additive="base">
                                        <p:cTn id="18"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7414"/>
                                        </p:tgtEl>
                                        <p:attrNameLst>
                                          <p:attrName>style.visibility</p:attrName>
                                        </p:attrNameLst>
                                      </p:cBhvr>
                                      <p:to>
                                        <p:strVal val="visible"/>
                                      </p:to>
                                    </p:set>
                                    <p:animEffect transition="in" filter="strips(downLeft)">
                                      <p:cBhvr>
                                        <p:cTn id="23" dur="500"/>
                                        <p:tgtEl>
                                          <p:spTgt spid="174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415"/>
                                        </p:tgtEl>
                                        <p:attrNameLst>
                                          <p:attrName>style.visibility</p:attrName>
                                        </p:attrNameLst>
                                      </p:cBhvr>
                                      <p:to>
                                        <p:strVal val="visible"/>
                                      </p:to>
                                    </p:set>
                                    <p:animEffect transition="in" filter="circle(in)">
                                      <p:cBhvr>
                                        <p:cTn id="28" dur="2000"/>
                                        <p:tgtEl>
                                          <p:spTgt spid="1741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7416"/>
                                        </p:tgtEl>
                                        <p:attrNameLst>
                                          <p:attrName>style.visibility</p:attrName>
                                        </p:attrNameLst>
                                      </p:cBhvr>
                                      <p:to>
                                        <p:strVal val="visible"/>
                                      </p:to>
                                    </p:set>
                                    <p:animEffect transition="in" filter="strips(downLeft)">
                                      <p:cBhvr>
                                        <p:cTn id="33" dur="500"/>
                                        <p:tgtEl>
                                          <p:spTgt spid="1741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heckerboard(across)">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7413" grpId="0"/>
      <p:bldP spid="17414" grpId="0"/>
      <p:bldP spid="17415" grpId="0"/>
      <p:bldP spid="1741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3" name="Picture 3" descr="luoc_do_phong_trao_dong_khoi_500_01">
            <a:extLst>
              <a:ext uri="{FF2B5EF4-FFF2-40B4-BE49-F238E27FC236}">
                <a16:creationId xmlns="" xmlns:a16="http://schemas.microsoft.com/office/drawing/2014/main" id="{63B6EA91-B875-A4C5-92D9-3B8E6DFDB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0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8">
            <a:extLst>
              <a:ext uri="{FF2B5EF4-FFF2-40B4-BE49-F238E27FC236}">
                <a16:creationId xmlns="" xmlns:a16="http://schemas.microsoft.com/office/drawing/2014/main" id="{6E776599-C0D8-062C-1EBE-A932EE8D041D}"/>
              </a:ext>
            </a:extLst>
          </p:cNvPr>
          <p:cNvSpPr>
            <a:spLocks noChangeArrowheads="1"/>
          </p:cNvSpPr>
          <p:nvPr/>
        </p:nvSpPr>
        <p:spPr bwMode="auto">
          <a:xfrm>
            <a:off x="3354389" y="5734051"/>
            <a:ext cx="2041526" cy="725488"/>
          </a:xfrm>
          <a:prstGeom prst="wedgeRectCallout">
            <a:avLst>
              <a:gd name="adj1" fmla="val -93927"/>
              <a:gd name="adj2" fmla="val -74638"/>
            </a:avLst>
          </a:prstGeom>
          <a:ln w="38100">
            <a:solidFill>
              <a:srgbClr val="C00000"/>
            </a:solidFill>
            <a:headEnd/>
            <a:tailEnd/>
          </a:ln>
        </p:spPr>
        <p:style>
          <a:lnRef idx="1">
            <a:schemeClr val="accent2"/>
          </a:lnRef>
          <a:fillRef idx="2">
            <a:schemeClr val="accent2"/>
          </a:fillRef>
          <a:effectRef idx="1">
            <a:schemeClr val="accent2"/>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0033CC"/>
                </a:solidFill>
                <a:latin typeface="VNI-Times" pitchFamily="2" charset="0"/>
                <a:cs typeface="Arial"/>
              </a:rPr>
              <a:t>Đồng</a:t>
            </a:r>
            <a:r>
              <a:rPr lang="en-US" sz="2000" b="1" dirty="0">
                <a:solidFill>
                  <a:srgbClr val="0033CC"/>
                </a:solidFill>
                <a:latin typeface="VNI-Times" pitchFamily="2" charset="0"/>
                <a:cs typeface="Arial"/>
              </a:rPr>
              <a:t> </a:t>
            </a:r>
            <a:r>
              <a:rPr lang="en-US" sz="2000" b="1" dirty="0" err="1">
                <a:solidFill>
                  <a:srgbClr val="0033CC"/>
                </a:solidFill>
                <a:latin typeface="VNI-Times" pitchFamily="2" charset="0"/>
                <a:cs typeface="Arial"/>
              </a:rPr>
              <a:t>Khởi</a:t>
            </a:r>
            <a:r>
              <a:rPr lang="en-US" sz="2000" b="1" dirty="0">
                <a:solidFill>
                  <a:srgbClr val="0033CC"/>
                </a:solidFill>
                <a:latin typeface="VNI-Times" pitchFamily="2" charset="0"/>
                <a:cs typeface="Arial"/>
              </a:rPr>
              <a:t> – </a:t>
            </a:r>
            <a:r>
              <a:rPr lang="en-US" sz="2000" b="1" dirty="0" err="1">
                <a:solidFill>
                  <a:srgbClr val="0033CC"/>
                </a:solidFill>
                <a:latin typeface="VNI-Times" pitchFamily="2" charset="0"/>
                <a:cs typeface="Arial"/>
              </a:rPr>
              <a:t>Bến</a:t>
            </a:r>
            <a:r>
              <a:rPr lang="en-US" sz="2000" b="1" dirty="0">
                <a:solidFill>
                  <a:srgbClr val="0033CC"/>
                </a:solidFill>
                <a:latin typeface="VNI-Times" pitchFamily="2" charset="0"/>
                <a:cs typeface="Arial"/>
              </a:rPr>
              <a:t> Tre </a:t>
            </a:r>
            <a:r>
              <a:rPr kumimoji="0" lang="en-US" sz="2000" b="1" i="0" u="none" strike="noStrike" kern="1200" cap="none" spc="0" normalizeH="0" baseline="0" noProof="0" dirty="0">
                <a:ln>
                  <a:noFill/>
                </a:ln>
                <a:solidFill>
                  <a:srgbClr val="0033CC"/>
                </a:solidFill>
                <a:effectLst/>
                <a:uLnTx/>
                <a:uFillTx/>
                <a:latin typeface="VNI-Times" pitchFamily="2" charset="0"/>
                <a:ea typeface="+mn-ea"/>
                <a:cs typeface="Arial"/>
              </a:rPr>
              <a:t>( 17/1/1960)</a:t>
            </a:r>
          </a:p>
        </p:txBody>
      </p:sp>
      <p:sp>
        <p:nvSpPr>
          <p:cNvPr id="7" name="AutoShape 5">
            <a:extLst>
              <a:ext uri="{FF2B5EF4-FFF2-40B4-BE49-F238E27FC236}">
                <a16:creationId xmlns="" xmlns:a16="http://schemas.microsoft.com/office/drawing/2014/main" id="{272E7321-9D69-ACA7-4E6C-437A1CA153F8}"/>
              </a:ext>
            </a:extLst>
          </p:cNvPr>
          <p:cNvSpPr>
            <a:spLocks noChangeArrowheads="1"/>
          </p:cNvSpPr>
          <p:nvPr/>
        </p:nvSpPr>
        <p:spPr bwMode="auto">
          <a:xfrm>
            <a:off x="3851275" y="1335087"/>
            <a:ext cx="1606550" cy="731044"/>
          </a:xfrm>
          <a:prstGeom prst="wedgeRectCallout">
            <a:avLst>
              <a:gd name="adj1" fmla="val -39648"/>
              <a:gd name="adj2" fmla="val 133409"/>
            </a:avLst>
          </a:prstGeom>
          <a:ln w="38100">
            <a:solidFill>
              <a:srgbClr val="C00000"/>
            </a:solidFill>
            <a:headEnd/>
            <a:tailEnd/>
          </a:ln>
        </p:spPr>
        <p:style>
          <a:lnRef idx="1">
            <a:schemeClr val="accent6"/>
          </a:lnRef>
          <a:fillRef idx="2">
            <a:schemeClr val="accent6"/>
          </a:fillRef>
          <a:effectRef idx="1">
            <a:schemeClr val="accent6"/>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33CC"/>
                </a:solidFill>
                <a:effectLst/>
                <a:uLnTx/>
                <a:uFillTx/>
                <a:latin typeface="VNI-Times" pitchFamily="2" charset="0"/>
                <a:cs typeface="Arial"/>
              </a:rPr>
              <a:t>Vĩnh</a:t>
            </a:r>
            <a:r>
              <a:rPr kumimoji="0" lang="en-US" sz="1600" b="1" i="0" u="none" strike="noStrike" kern="1200" cap="none" spc="0" normalizeH="0" noProof="0" dirty="0">
                <a:ln>
                  <a:noFill/>
                </a:ln>
                <a:solidFill>
                  <a:srgbClr val="0033CC"/>
                </a:solidFill>
                <a:effectLst/>
                <a:uLnTx/>
                <a:uFillTx/>
                <a:latin typeface="VNI-Times" pitchFamily="2" charset="0"/>
                <a:cs typeface="Arial"/>
              </a:rPr>
              <a:t> </a:t>
            </a:r>
            <a:r>
              <a:rPr kumimoji="0" lang="en-US" sz="1600" b="1" i="0" u="none" strike="noStrike" kern="1200" cap="none" spc="0" normalizeH="0" noProof="0" dirty="0" err="1">
                <a:ln>
                  <a:noFill/>
                </a:ln>
                <a:solidFill>
                  <a:srgbClr val="0033CC"/>
                </a:solidFill>
                <a:effectLst/>
                <a:uLnTx/>
                <a:uFillTx/>
                <a:latin typeface="VNI-Times" pitchFamily="2" charset="0"/>
                <a:cs typeface="Arial"/>
              </a:rPr>
              <a:t>Thạnh</a:t>
            </a:r>
            <a:r>
              <a:rPr kumimoji="0" lang="en-US" sz="1600" b="1" i="0" u="none" strike="noStrike" kern="1200" cap="none" spc="0" normalizeH="0" noProof="0" dirty="0">
                <a:ln>
                  <a:noFill/>
                </a:ln>
                <a:solidFill>
                  <a:srgbClr val="0033CC"/>
                </a:solidFill>
                <a:effectLst/>
                <a:uLnTx/>
                <a:uFillTx/>
                <a:latin typeface="VNI-Times" pitchFamily="2" charset="0"/>
                <a:cs typeface="Arial"/>
              </a:rPr>
              <a:t>–Bình </a:t>
            </a:r>
            <a:r>
              <a:rPr kumimoji="0" lang="en-US" sz="1600" b="1" i="0" u="none" strike="noStrike" kern="1200" cap="none" spc="0" normalizeH="0" noProof="0" dirty="0" err="1">
                <a:ln>
                  <a:noFill/>
                </a:ln>
                <a:solidFill>
                  <a:srgbClr val="0033CC"/>
                </a:solidFill>
                <a:effectLst/>
                <a:uLnTx/>
                <a:uFillTx/>
                <a:latin typeface="VNI-Times" pitchFamily="2" charset="0"/>
                <a:cs typeface="Arial"/>
              </a:rPr>
              <a:t>Định</a:t>
            </a:r>
            <a:r>
              <a:rPr lang="en-US" sz="1600" b="1" dirty="0">
                <a:solidFill>
                  <a:srgbClr val="0033CC"/>
                </a:solidFill>
                <a:latin typeface="VNI-Times" pitchFamily="2" charset="0"/>
                <a:cs typeface="Arial"/>
              </a:rPr>
              <a:t> </a:t>
            </a:r>
            <a:r>
              <a:rPr kumimoji="0" lang="en-US" sz="1600" b="1" i="0" u="none" strike="noStrike" kern="1200" cap="none" spc="0" normalizeH="0" baseline="0" noProof="0" dirty="0">
                <a:ln>
                  <a:noFill/>
                </a:ln>
                <a:solidFill>
                  <a:srgbClr val="0033CC"/>
                </a:solidFill>
                <a:effectLst/>
                <a:uLnTx/>
                <a:uFillTx/>
                <a:latin typeface="VNI-Times" pitchFamily="2" charset="0"/>
                <a:cs typeface="Arial"/>
              </a:rPr>
              <a:t>(2-1959)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33CC"/>
              </a:solidFill>
              <a:effectLst/>
              <a:uLnTx/>
              <a:uFillTx/>
              <a:latin typeface="VNI-Times" pitchFamily="2" charset="0"/>
              <a:ea typeface="+mn-ea"/>
              <a:cs typeface="Arial"/>
            </a:endParaRPr>
          </a:p>
        </p:txBody>
      </p:sp>
      <p:pic>
        <p:nvPicPr>
          <p:cNvPr id="16" name="Picture 45" descr="CAMPFIRE">
            <a:extLst>
              <a:ext uri="{FF2B5EF4-FFF2-40B4-BE49-F238E27FC236}">
                <a16:creationId xmlns="" xmlns:a16="http://schemas.microsoft.com/office/drawing/2014/main" id="{63FB013C-E334-86D5-FD5E-338528BACB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420938"/>
            <a:ext cx="1968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CAMPFIRE">
            <a:extLst>
              <a:ext uri="{FF2B5EF4-FFF2-40B4-BE49-F238E27FC236}">
                <a16:creationId xmlns="" xmlns:a16="http://schemas.microsoft.com/office/drawing/2014/main" id="{53BF6EE5-B82D-B591-13D9-4091456D4A6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341438"/>
            <a:ext cx="1968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descr="CAMPFIRE">
            <a:extLst>
              <a:ext uri="{FF2B5EF4-FFF2-40B4-BE49-F238E27FC236}">
                <a16:creationId xmlns="" xmlns:a16="http://schemas.microsoft.com/office/drawing/2014/main" id="{B17E23FC-00CF-5A93-A64E-11220F9A7B0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3789363"/>
            <a:ext cx="2508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
            <a:extLst>
              <a:ext uri="{FF2B5EF4-FFF2-40B4-BE49-F238E27FC236}">
                <a16:creationId xmlns="" xmlns:a16="http://schemas.microsoft.com/office/drawing/2014/main" id="{0541E5D7-241E-6B55-2646-66CE9DE768AC}"/>
              </a:ext>
            </a:extLst>
          </p:cNvPr>
          <p:cNvSpPr>
            <a:spLocks noChangeArrowheads="1"/>
          </p:cNvSpPr>
          <p:nvPr/>
        </p:nvSpPr>
        <p:spPr bwMode="auto">
          <a:xfrm>
            <a:off x="3276600" y="4797425"/>
            <a:ext cx="2119313" cy="725488"/>
          </a:xfrm>
          <a:prstGeom prst="wedgeRectCallout">
            <a:avLst>
              <a:gd name="adj1" fmla="val -20228"/>
              <a:gd name="adj2" fmla="val -144982"/>
            </a:avLst>
          </a:prstGeom>
          <a:ln w="38100">
            <a:solidFill>
              <a:srgbClr val="C00000"/>
            </a:solidFill>
            <a:headEnd/>
            <a:tailEnd/>
          </a:ln>
        </p:spPr>
        <p:style>
          <a:lnRef idx="1">
            <a:schemeClr val="accent4"/>
          </a:lnRef>
          <a:fillRef idx="2">
            <a:schemeClr val="accent4"/>
          </a:fillRef>
          <a:effectRef idx="1">
            <a:schemeClr val="accent4"/>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33CC"/>
                </a:solidFill>
                <a:effectLst/>
                <a:uLnTx/>
                <a:uFillTx/>
                <a:latin typeface="VNI-Times" pitchFamily="2" charset="0"/>
                <a:ea typeface="+mn-ea"/>
                <a:cs typeface="Arial"/>
              </a:rPr>
              <a:t>Bác</a:t>
            </a:r>
            <a:r>
              <a:rPr kumimoji="0" lang="en-US" sz="2000" b="1" i="0" u="none" strike="noStrike" kern="1200" cap="none" spc="0" normalizeH="0" noProof="0" dirty="0">
                <a:ln>
                  <a:noFill/>
                </a:ln>
                <a:solidFill>
                  <a:srgbClr val="0033CC"/>
                </a:solidFill>
                <a:effectLst/>
                <a:uLnTx/>
                <a:uFillTx/>
                <a:latin typeface="VNI-Times" pitchFamily="2" charset="0"/>
                <a:ea typeface="+mn-ea"/>
                <a:cs typeface="Arial"/>
              </a:rPr>
              <a:t> </a:t>
            </a:r>
            <a:r>
              <a:rPr lang="en-US" sz="2000" b="1" dirty="0" err="1">
                <a:solidFill>
                  <a:srgbClr val="0033CC"/>
                </a:solidFill>
                <a:latin typeface="VNI-Times" pitchFamily="2" charset="0"/>
                <a:cs typeface="Arial"/>
              </a:rPr>
              <a:t>Ái</a:t>
            </a:r>
            <a:r>
              <a:rPr lang="en-US" sz="2000" b="1" dirty="0">
                <a:solidFill>
                  <a:srgbClr val="0033CC"/>
                </a:solidFill>
                <a:latin typeface="VNI-Times" pitchFamily="2" charset="0"/>
                <a:cs typeface="Arial"/>
              </a:rPr>
              <a:t> – </a:t>
            </a:r>
            <a:r>
              <a:rPr lang="en-US" sz="2000" b="1" dirty="0" err="1">
                <a:solidFill>
                  <a:srgbClr val="0033CC"/>
                </a:solidFill>
                <a:latin typeface="VNI-Times" pitchFamily="2" charset="0"/>
                <a:cs typeface="Arial"/>
              </a:rPr>
              <a:t>Ninh</a:t>
            </a:r>
            <a:r>
              <a:rPr lang="en-US" sz="2000" b="1" dirty="0">
                <a:solidFill>
                  <a:srgbClr val="0033CC"/>
                </a:solidFill>
                <a:latin typeface="VNI-Times" pitchFamily="2" charset="0"/>
                <a:cs typeface="Arial"/>
              </a:rPr>
              <a:t> </a:t>
            </a:r>
            <a:r>
              <a:rPr lang="en-US" sz="2000" b="1" dirty="0" err="1">
                <a:solidFill>
                  <a:srgbClr val="0033CC"/>
                </a:solidFill>
                <a:latin typeface="VNI-Times" pitchFamily="2" charset="0"/>
                <a:cs typeface="Arial"/>
              </a:rPr>
              <a:t>Thuận</a:t>
            </a:r>
            <a:r>
              <a:rPr lang="en-US" sz="2000" b="1" dirty="0">
                <a:solidFill>
                  <a:srgbClr val="0033CC"/>
                </a:solidFill>
                <a:latin typeface="VNI-Times" pitchFamily="2" charset="0"/>
                <a:cs typeface="Arial"/>
              </a:rPr>
              <a:t> </a:t>
            </a:r>
            <a:r>
              <a:rPr kumimoji="0" lang="en-US" sz="2000" b="1" i="0" u="none" strike="noStrike" kern="1200" cap="none" spc="0" normalizeH="0" baseline="0" noProof="0" dirty="0">
                <a:ln>
                  <a:noFill/>
                </a:ln>
                <a:solidFill>
                  <a:srgbClr val="0033CC"/>
                </a:solidFill>
                <a:effectLst/>
                <a:uLnTx/>
                <a:uFillTx/>
                <a:latin typeface="VNI-Times" pitchFamily="2" charset="0"/>
                <a:ea typeface="+mn-ea"/>
                <a:cs typeface="Arial"/>
              </a:rPr>
              <a:t>(2-1959)</a:t>
            </a:r>
          </a:p>
        </p:txBody>
      </p:sp>
      <p:sp>
        <p:nvSpPr>
          <p:cNvPr id="6" name="AutoShape 7">
            <a:extLst>
              <a:ext uri="{FF2B5EF4-FFF2-40B4-BE49-F238E27FC236}">
                <a16:creationId xmlns="" xmlns:a16="http://schemas.microsoft.com/office/drawing/2014/main" id="{5034513C-CE51-56A8-D2E2-EDA15568D1EF}"/>
              </a:ext>
            </a:extLst>
          </p:cNvPr>
          <p:cNvSpPr>
            <a:spLocks noChangeArrowheads="1"/>
          </p:cNvSpPr>
          <p:nvPr/>
        </p:nvSpPr>
        <p:spPr bwMode="auto">
          <a:xfrm>
            <a:off x="3167063" y="388938"/>
            <a:ext cx="2233612" cy="623887"/>
          </a:xfrm>
          <a:prstGeom prst="wedgeRectCallout">
            <a:avLst>
              <a:gd name="adj1" fmla="val -33941"/>
              <a:gd name="adj2" fmla="val 92597"/>
            </a:avLst>
          </a:prstGeom>
          <a:ln w="38100">
            <a:headEnd/>
            <a:tailEnd/>
          </a:ln>
        </p:spPr>
        <p:style>
          <a:lnRef idx="1">
            <a:schemeClr val="accent2"/>
          </a:lnRef>
          <a:fillRef idx="2">
            <a:schemeClr val="accent2"/>
          </a:fillRef>
          <a:effectRef idx="1">
            <a:schemeClr val="accent2"/>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33CC"/>
                </a:solidFill>
                <a:effectLst/>
                <a:uLnTx/>
                <a:uFillTx/>
                <a:latin typeface="VNI-Times" pitchFamily="2" charset="0"/>
                <a:ea typeface="+mn-ea"/>
                <a:cs typeface="Arial"/>
              </a:rPr>
              <a:t>Trà</a:t>
            </a:r>
            <a:r>
              <a:rPr kumimoji="0" lang="en-US" sz="2000" b="1" i="0" u="none" strike="noStrike" kern="1200" cap="none" spc="0" normalizeH="0" noProof="0" dirty="0">
                <a:ln>
                  <a:noFill/>
                </a:ln>
                <a:solidFill>
                  <a:srgbClr val="0033CC"/>
                </a:solidFill>
                <a:effectLst/>
                <a:uLnTx/>
                <a:uFillTx/>
                <a:latin typeface="VNI-Times" pitchFamily="2" charset="0"/>
                <a:ea typeface="+mn-ea"/>
                <a:cs typeface="Arial"/>
              </a:rPr>
              <a:t> </a:t>
            </a:r>
            <a:r>
              <a:rPr kumimoji="0" lang="en-US" sz="2000" b="1" i="0" u="none" strike="noStrike" kern="1200" cap="none" spc="0" normalizeH="0" noProof="0" dirty="0" err="1">
                <a:ln>
                  <a:noFill/>
                </a:ln>
                <a:solidFill>
                  <a:srgbClr val="0033CC"/>
                </a:solidFill>
                <a:effectLst/>
                <a:uLnTx/>
                <a:uFillTx/>
                <a:latin typeface="VNI-Times" pitchFamily="2" charset="0"/>
                <a:ea typeface="+mn-ea"/>
                <a:cs typeface="Arial"/>
              </a:rPr>
              <a:t>Bồng</a:t>
            </a:r>
            <a:r>
              <a:rPr kumimoji="0" lang="en-US" sz="2000" b="1" i="0" u="none" strike="noStrike" kern="1200" cap="none" spc="0" normalizeH="0" noProof="0" dirty="0">
                <a:ln>
                  <a:noFill/>
                </a:ln>
                <a:solidFill>
                  <a:srgbClr val="0033CC"/>
                </a:solidFill>
                <a:effectLst/>
                <a:uLnTx/>
                <a:uFillTx/>
                <a:latin typeface="VNI-Times" pitchFamily="2" charset="0"/>
                <a:ea typeface="+mn-ea"/>
                <a:cs typeface="Arial"/>
              </a:rPr>
              <a:t> – </a:t>
            </a:r>
            <a:r>
              <a:rPr kumimoji="0" lang="en-US" sz="2000" b="1" i="0" u="none" strike="noStrike" kern="1200" cap="none" spc="0" normalizeH="0" noProof="0" dirty="0" err="1">
                <a:ln>
                  <a:noFill/>
                </a:ln>
                <a:solidFill>
                  <a:srgbClr val="0033CC"/>
                </a:solidFill>
                <a:effectLst/>
                <a:uLnTx/>
                <a:uFillTx/>
                <a:latin typeface="VNI-Times" pitchFamily="2" charset="0"/>
                <a:ea typeface="+mn-ea"/>
                <a:cs typeface="Arial"/>
              </a:rPr>
              <a:t>Quảng</a:t>
            </a:r>
            <a:r>
              <a:rPr kumimoji="0" lang="en-US" sz="2000" b="1" i="0" u="none" strike="noStrike" kern="1200" cap="none" spc="0" normalizeH="0" noProof="0" dirty="0">
                <a:ln>
                  <a:noFill/>
                </a:ln>
                <a:solidFill>
                  <a:srgbClr val="0033CC"/>
                </a:solidFill>
                <a:effectLst/>
                <a:uLnTx/>
                <a:uFillTx/>
                <a:latin typeface="VNI-Times" pitchFamily="2" charset="0"/>
                <a:ea typeface="+mn-ea"/>
                <a:cs typeface="Arial"/>
              </a:rPr>
              <a:t> </a:t>
            </a:r>
            <a:r>
              <a:rPr kumimoji="0" lang="en-US" sz="2000" b="1" i="0" u="none" strike="noStrike" kern="1200" cap="none" spc="0" normalizeH="0" noProof="0" dirty="0" err="1">
                <a:ln>
                  <a:noFill/>
                </a:ln>
                <a:solidFill>
                  <a:srgbClr val="0033CC"/>
                </a:solidFill>
                <a:effectLst/>
                <a:uLnTx/>
                <a:uFillTx/>
                <a:latin typeface="VNI-Times" pitchFamily="2" charset="0"/>
                <a:ea typeface="+mn-ea"/>
                <a:cs typeface="Arial"/>
              </a:rPr>
              <a:t>Ngãi</a:t>
            </a:r>
            <a:r>
              <a:rPr lang="en-US" sz="2000" b="1" dirty="0">
                <a:solidFill>
                  <a:srgbClr val="0033CC"/>
                </a:solidFill>
                <a:latin typeface="VNI-Times" pitchFamily="2" charset="0"/>
                <a:cs typeface="Arial"/>
              </a:rPr>
              <a:t> </a:t>
            </a:r>
            <a:r>
              <a:rPr kumimoji="0" lang="en-US" sz="2000" b="1" i="0" u="none" strike="noStrike" kern="1200" cap="none" spc="0" normalizeH="0" baseline="0" noProof="0" dirty="0">
                <a:ln>
                  <a:noFill/>
                </a:ln>
                <a:solidFill>
                  <a:srgbClr val="0033CC"/>
                </a:solidFill>
                <a:effectLst/>
                <a:uLnTx/>
                <a:uFillTx/>
                <a:latin typeface="VNI-Times" pitchFamily="2" charset="0"/>
                <a:ea typeface="+mn-ea"/>
                <a:cs typeface="Arial"/>
              </a:rPr>
              <a:t>(8-1959)</a:t>
            </a:r>
          </a:p>
        </p:txBody>
      </p:sp>
      <p:pic>
        <p:nvPicPr>
          <p:cNvPr id="19" name="Picture 45" descr="CAMPFIRE">
            <a:extLst>
              <a:ext uri="{FF2B5EF4-FFF2-40B4-BE49-F238E27FC236}">
                <a16:creationId xmlns="" xmlns:a16="http://schemas.microsoft.com/office/drawing/2014/main" id="{4349CE05-92D3-4276-58C9-849C8DBCF63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5013325"/>
            <a:ext cx="2492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15">
            <a:extLst>
              <a:ext uri="{FF2B5EF4-FFF2-40B4-BE49-F238E27FC236}">
                <a16:creationId xmlns="" xmlns:a16="http://schemas.microsoft.com/office/drawing/2014/main" id="{9B49F4C5-ED50-84CB-5823-65771D537B6A}"/>
              </a:ext>
            </a:extLst>
          </p:cNvPr>
          <p:cNvSpPr>
            <a:spLocks noChangeArrowheads="1"/>
          </p:cNvSpPr>
          <p:nvPr/>
        </p:nvSpPr>
        <p:spPr bwMode="auto">
          <a:xfrm>
            <a:off x="1966913" y="4437063"/>
            <a:ext cx="228600" cy="228600"/>
          </a:xfrm>
          <a:prstGeom prst="star4">
            <a:avLst>
              <a:gd name="adj" fmla="val 12500"/>
            </a:avLst>
          </a:prstGeom>
          <a:solidFill>
            <a:srgbClr val="FFFF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pic>
        <p:nvPicPr>
          <p:cNvPr id="4" name="Picture 10" descr="Nguyenthidinh[1]">
            <a:extLst>
              <a:ext uri="{FF2B5EF4-FFF2-40B4-BE49-F238E27FC236}">
                <a16:creationId xmlns="" xmlns:a16="http://schemas.microsoft.com/office/drawing/2014/main" id="{FD901AF0-B821-816A-CBC7-62B1292C79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914" y="0"/>
            <a:ext cx="373441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a:extLst>
              <a:ext uri="{FF2B5EF4-FFF2-40B4-BE49-F238E27FC236}">
                <a16:creationId xmlns="" xmlns:a16="http://schemas.microsoft.com/office/drawing/2014/main" id="{5E6A154F-40FC-2166-DE89-80E889F41B15}"/>
              </a:ext>
            </a:extLst>
          </p:cNvPr>
          <p:cNvSpPr txBox="1">
            <a:spLocks noChangeArrowheads="1"/>
          </p:cNvSpPr>
          <p:nvPr/>
        </p:nvSpPr>
        <p:spPr bwMode="auto">
          <a:xfrm>
            <a:off x="5638800" y="6216650"/>
            <a:ext cx="349152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dirty="0" err="1">
                <a:solidFill>
                  <a:srgbClr val="FF0000"/>
                </a:solidFill>
                <a:latin typeface="Times New Roman"/>
              </a:rPr>
              <a:t>Nữ</a:t>
            </a:r>
            <a:r>
              <a:rPr lang="en-US" altLang="en-US" sz="1800" b="1" dirty="0">
                <a:solidFill>
                  <a:srgbClr val="FF0000"/>
                </a:solidFill>
                <a:latin typeface="Times New Roman"/>
              </a:rPr>
              <a:t> </a:t>
            </a:r>
            <a:r>
              <a:rPr lang="en-US" altLang="en-US" sz="1800" b="1" dirty="0" err="1">
                <a:solidFill>
                  <a:srgbClr val="FF0000"/>
                </a:solidFill>
                <a:latin typeface="Times New Roman"/>
              </a:rPr>
              <a:t>tướng</a:t>
            </a:r>
            <a:r>
              <a:rPr lang="en-US" altLang="en-US" sz="1800" b="1" dirty="0">
                <a:solidFill>
                  <a:srgbClr val="FF0000"/>
                </a:solidFill>
                <a:latin typeface="Times New Roman"/>
              </a:rPr>
              <a:t> </a:t>
            </a:r>
            <a:r>
              <a:rPr lang="en-US" altLang="en-US" sz="1800" b="1" dirty="0" err="1">
                <a:solidFill>
                  <a:srgbClr val="FF0000"/>
                </a:solidFill>
                <a:latin typeface="Times New Roman"/>
              </a:rPr>
              <a:t>Nguyễn</a:t>
            </a:r>
            <a:r>
              <a:rPr lang="en-US" altLang="en-US" sz="1800" b="1" dirty="0">
                <a:solidFill>
                  <a:srgbClr val="FF0000"/>
                </a:solidFill>
                <a:latin typeface="Times New Roman"/>
              </a:rPr>
              <a:t> </a:t>
            </a:r>
            <a:r>
              <a:rPr lang="en-US" altLang="en-US" sz="1800" b="1" dirty="0" err="1">
                <a:solidFill>
                  <a:srgbClr val="FF0000"/>
                </a:solidFill>
                <a:latin typeface="Times New Roman"/>
              </a:rPr>
              <a:t>Thị</a:t>
            </a:r>
            <a:r>
              <a:rPr lang="en-US" altLang="en-US" sz="1800" b="1" dirty="0">
                <a:solidFill>
                  <a:srgbClr val="FF0000"/>
                </a:solidFill>
                <a:latin typeface="Times New Roman"/>
              </a:rPr>
              <a:t> </a:t>
            </a:r>
            <a:r>
              <a:rPr lang="en-US" altLang="en-US" sz="1800" b="1" dirty="0" err="1">
                <a:solidFill>
                  <a:srgbClr val="FF0000"/>
                </a:solidFill>
                <a:latin typeface="Times New Roman"/>
              </a:rPr>
              <a:t>Định</a:t>
            </a:r>
            <a:r>
              <a:rPr lang="en-US" altLang="en-US" sz="1800" b="1" dirty="0">
                <a:solidFill>
                  <a:srgbClr val="FF0000"/>
                </a:solidFill>
                <a:latin typeface="Times New Roman"/>
              </a:rPr>
              <a:t>, </a:t>
            </a:r>
            <a:r>
              <a:rPr lang="en-US" altLang="en-US" sz="1800" b="1" dirty="0" err="1">
                <a:solidFill>
                  <a:srgbClr val="FF0000"/>
                </a:solidFill>
                <a:latin typeface="Times New Roman"/>
              </a:rPr>
              <a:t>khởi</a:t>
            </a:r>
            <a:r>
              <a:rPr lang="en-US" altLang="en-US" sz="1800" b="1" dirty="0">
                <a:solidFill>
                  <a:srgbClr val="FF0000"/>
                </a:solidFill>
                <a:latin typeface="Times New Roman"/>
              </a:rPr>
              <a:t> </a:t>
            </a:r>
            <a:r>
              <a:rPr lang="en-US" altLang="en-US" sz="1800" b="1" dirty="0" err="1">
                <a:solidFill>
                  <a:srgbClr val="FF0000"/>
                </a:solidFill>
                <a:latin typeface="Times New Roman"/>
              </a:rPr>
              <a:t>xướng</a:t>
            </a:r>
            <a:r>
              <a:rPr lang="en-US" altLang="en-US" sz="1800" b="1" dirty="0">
                <a:solidFill>
                  <a:srgbClr val="FF0000"/>
                </a:solidFill>
                <a:latin typeface="Times New Roman"/>
              </a:rPr>
              <a:t> </a:t>
            </a:r>
            <a:r>
              <a:rPr lang="en-US" altLang="en-US" sz="1800" b="1" dirty="0" err="1">
                <a:solidFill>
                  <a:srgbClr val="FF0000"/>
                </a:solidFill>
                <a:latin typeface="Times New Roman"/>
              </a:rPr>
              <a:t>phong</a:t>
            </a:r>
            <a:r>
              <a:rPr lang="en-US" altLang="en-US" sz="1800" b="1" dirty="0">
                <a:solidFill>
                  <a:srgbClr val="FF0000"/>
                </a:solidFill>
                <a:latin typeface="Times New Roman"/>
              </a:rPr>
              <a:t> </a:t>
            </a:r>
            <a:r>
              <a:rPr lang="en-US" altLang="en-US" sz="1800" b="1" dirty="0" err="1">
                <a:solidFill>
                  <a:srgbClr val="FF0000"/>
                </a:solidFill>
                <a:latin typeface="Times New Roman"/>
              </a:rPr>
              <a:t>trào</a:t>
            </a:r>
            <a:r>
              <a:rPr lang="en-US" altLang="en-US" sz="1800" b="1" dirty="0">
                <a:solidFill>
                  <a:srgbClr val="FF0000"/>
                </a:solidFill>
                <a:latin typeface="Times New Roman"/>
              </a:rPr>
              <a:t> “ </a:t>
            </a:r>
            <a:r>
              <a:rPr lang="en-US" altLang="en-US" sz="1800" b="1" dirty="0" err="1">
                <a:solidFill>
                  <a:srgbClr val="FF0000"/>
                </a:solidFill>
                <a:latin typeface="Times New Roman"/>
              </a:rPr>
              <a:t>Đồng</a:t>
            </a:r>
            <a:r>
              <a:rPr lang="en-US" altLang="en-US" sz="1800" b="1" dirty="0">
                <a:solidFill>
                  <a:srgbClr val="FF0000"/>
                </a:solidFill>
                <a:latin typeface="Times New Roman"/>
              </a:rPr>
              <a:t> </a:t>
            </a:r>
            <a:r>
              <a:rPr lang="en-US" altLang="en-US" sz="1800" b="1" dirty="0" err="1">
                <a:solidFill>
                  <a:srgbClr val="FF0000"/>
                </a:solidFill>
                <a:latin typeface="Times New Roman"/>
              </a:rPr>
              <a:t>Khởi</a:t>
            </a:r>
            <a:r>
              <a:rPr lang="en-US" altLang="en-US" sz="1800" b="1" dirty="0">
                <a:solidFill>
                  <a:srgbClr val="FF0000"/>
                </a:solidFill>
                <a:latin typeface="Times New Roman"/>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53"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42"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par>
                          <p:cTn id="49" fill="hold" nodeType="afterGroup">
                            <p:stCondLst>
                              <p:cond delay="1000"/>
                            </p:stCondLst>
                            <p:childTnLst>
                              <p:par>
                                <p:cTn id="50" presetID="53" presetClass="entr" presetSubtype="0" fill="hold" nodeType="after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p:cTn id="52" dur="500" fill="hold"/>
                                        <p:tgtEl>
                                          <p:spTgt spid="51"/>
                                        </p:tgtEl>
                                        <p:attrNameLst>
                                          <p:attrName>ppt_w</p:attrName>
                                        </p:attrNameLst>
                                      </p:cBhvr>
                                      <p:tavLst>
                                        <p:tav tm="0">
                                          <p:val>
                                            <p:fltVal val="0"/>
                                          </p:val>
                                        </p:tav>
                                        <p:tav tm="100000">
                                          <p:val>
                                            <p:strVal val="#ppt_w"/>
                                          </p:val>
                                        </p:tav>
                                      </p:tavLst>
                                    </p:anim>
                                    <p:anim calcmode="lin" valueType="num">
                                      <p:cBhvr>
                                        <p:cTn id="53" dur="500" fill="hold"/>
                                        <p:tgtEl>
                                          <p:spTgt spid="51"/>
                                        </p:tgtEl>
                                        <p:attrNameLst>
                                          <p:attrName>ppt_h</p:attrName>
                                        </p:attrNameLst>
                                      </p:cBhvr>
                                      <p:tavLst>
                                        <p:tav tm="0">
                                          <p:val>
                                            <p:fltVal val="0"/>
                                          </p:val>
                                        </p:tav>
                                        <p:tav tm="100000">
                                          <p:val>
                                            <p:strVal val="#ppt_h"/>
                                          </p:val>
                                        </p:tav>
                                      </p:tavLst>
                                    </p:anim>
                                    <p:animEffect transition="in" filter="fade">
                                      <p:cBhvr>
                                        <p:cTn id="54" dur="500"/>
                                        <p:tgtEl>
                                          <p:spTgt spid="51"/>
                                        </p:tgtEl>
                                      </p:cBhvr>
                                    </p:animEffect>
                                  </p:childTnLst>
                                </p:cTn>
                              </p:par>
                              <p:par>
                                <p:cTn id="55" presetID="8" presetClass="emph" presetSubtype="0" repeatCount="indefinite" fill="hold" nodeType="withEffect">
                                  <p:stCondLst>
                                    <p:cond delay="0"/>
                                  </p:stCondLst>
                                  <p:childTnLst>
                                    <p:animRot by="21600000">
                                      <p:cBhvr>
                                        <p:cTn id="56" dur="500" fill="hold"/>
                                        <p:tgtEl>
                                          <p:spTgt spid="51"/>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linds(horizontal)">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blinds(horizontal)">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6" grpId="0" animBg="1"/>
      <p:bldP spid="51" grpId="0" animBg="1"/>
      <p:bldP spid="51" grpId="1"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2" descr="Ben Tre">
            <a:extLst>
              <a:ext uri="{FF2B5EF4-FFF2-40B4-BE49-F238E27FC236}">
                <a16:creationId xmlns="" xmlns:a16="http://schemas.microsoft.com/office/drawing/2014/main" id="{F610FC40-6C33-96D5-7DC3-ACBEDA09A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 xmlns:a16="http://schemas.microsoft.com/office/drawing/2014/main" id="{0A662B6F-D567-0C01-4CFC-DAE627554E94}"/>
              </a:ext>
            </a:extLst>
          </p:cNvPr>
          <p:cNvSpPr txBox="1">
            <a:spLocks noChangeArrowheads="1"/>
          </p:cNvSpPr>
          <p:nvPr/>
        </p:nvSpPr>
        <p:spPr bwMode="auto">
          <a:xfrm>
            <a:off x="3449638" y="2108200"/>
            <a:ext cx="563562" cy="7016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charset="0"/>
                <a:ea typeface="+mn-ea"/>
                <a:cs typeface="Arial" charset="0"/>
                <a:sym typeface="Wingdings" pitchFamily="2" charset="2"/>
              </a:rPr>
              <a:t></a:t>
            </a:r>
          </a:p>
        </p:txBody>
      </p:sp>
      <p:sp>
        <p:nvSpPr>
          <p:cNvPr id="10251" name="Text Box 6">
            <a:extLst>
              <a:ext uri="{FF2B5EF4-FFF2-40B4-BE49-F238E27FC236}">
                <a16:creationId xmlns="" xmlns:a16="http://schemas.microsoft.com/office/drawing/2014/main" id="{745F7A97-CC4A-5D75-1450-70210C98764F}"/>
              </a:ext>
            </a:extLst>
          </p:cNvPr>
          <p:cNvSpPr txBox="1">
            <a:spLocks noChangeArrowheads="1"/>
          </p:cNvSpPr>
          <p:nvPr/>
        </p:nvSpPr>
        <p:spPr bwMode="auto">
          <a:xfrm>
            <a:off x="1752600" y="6299200"/>
            <a:ext cx="4821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Lược đồ “Đồng khởi” ở Bến Tre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repeatCount="indefinite" fill="hold" nodeType="clickEffect">
                                  <p:stCondLst>
                                    <p:cond delay="0"/>
                                  </p:stCondLst>
                                  <p:iterate type="lt">
                                    <p:tmPct val="5000"/>
                                  </p:iterate>
                                  <p:childTnLst>
                                    <p:set>
                                      <p:cBhvr>
                                        <p:cTn id="6" dur="1" fill="hold">
                                          <p:stCondLst>
                                            <p:cond delay="0"/>
                                          </p:stCondLst>
                                        </p:cTn>
                                        <p:tgtEl>
                                          <p:spTgt spid="20483"/>
                                        </p:tgtEl>
                                        <p:attrNameLst>
                                          <p:attrName>style.visibility</p:attrName>
                                        </p:attrNameLst>
                                      </p:cBhvr>
                                      <p:to>
                                        <p:strVal val="visible"/>
                                      </p:to>
                                    </p:set>
                                    <p:anim calcmode="lin" valueType="num">
                                      <p:cBhvr>
                                        <p:cTn id="7" dur="1000" fill="hold"/>
                                        <p:tgtEl>
                                          <p:spTgt spid="20483"/>
                                        </p:tgtEl>
                                        <p:attrNameLst>
                                          <p:attrName>ppt_w</p:attrName>
                                        </p:attrNameLst>
                                      </p:cBhvr>
                                      <p:tavLst>
                                        <p:tav tm="0">
                                          <p:val>
                                            <p:fltVal val="0"/>
                                          </p:val>
                                        </p:tav>
                                        <p:tav tm="100000">
                                          <p:val>
                                            <p:strVal val="#ppt_w"/>
                                          </p:val>
                                        </p:tav>
                                      </p:tavLst>
                                    </p:anim>
                                    <p:anim calcmode="lin" valueType="num">
                                      <p:cBhvr>
                                        <p:cTn id="8" dur="1000" fill="hold"/>
                                        <p:tgtEl>
                                          <p:spTgt spid="20483"/>
                                        </p:tgtEl>
                                        <p:attrNameLst>
                                          <p:attrName>ppt_h</p:attrName>
                                        </p:attrNameLst>
                                      </p:cBhvr>
                                      <p:tavLst>
                                        <p:tav tm="0">
                                          <p:val>
                                            <p:fltVal val="0"/>
                                          </p:val>
                                        </p:tav>
                                        <p:tav tm="100000">
                                          <p:val>
                                            <p:strVal val="#ppt_h"/>
                                          </p:val>
                                        </p:tav>
                                      </p:tavLst>
                                    </p:anim>
                                    <p:anim calcmode="lin" valueType="num">
                                      <p:cBhvr>
                                        <p:cTn id="9" dur="1000" fill="hold"/>
                                        <p:tgtEl>
                                          <p:spTgt spid="20483"/>
                                        </p:tgtEl>
                                        <p:attrNameLst>
                                          <p:attrName>style.rotation</p:attrName>
                                        </p:attrNameLst>
                                      </p:cBhvr>
                                      <p:tavLst>
                                        <p:tav tm="0">
                                          <p:val>
                                            <p:fltVal val="90"/>
                                          </p:val>
                                        </p:tav>
                                        <p:tav tm="100000">
                                          <p:val>
                                            <p:fltVal val="0"/>
                                          </p:val>
                                        </p:tav>
                                      </p:tavLst>
                                    </p:anim>
                                    <p:animEffect transition="in" filter="fade">
                                      <p:cBhvr>
                                        <p:cTn id="10"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7F98141-44C4-4AEB-AEDE-934196D3D5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19AF7091-77BC-434C-A6CA-2BC51F943E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3175"/>
            <a:ext cx="91059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E8820B18-FEC5-4686-A6C7-59DB8C2ED3D1}"/>
              </a:ext>
            </a:extLst>
          </p:cNvPr>
          <p:cNvSpPr txBox="1"/>
          <p:nvPr/>
        </p:nvSpPr>
        <p:spPr>
          <a:xfrm>
            <a:off x="19050" y="5870575"/>
            <a:ext cx="9105900" cy="831850"/>
          </a:xfrm>
          <a:prstGeom prst="rect">
            <a:avLst/>
          </a:prstGeom>
          <a:solidFill>
            <a:schemeClr val="accent1">
              <a:lumMod val="75000"/>
            </a:schemeClr>
          </a:solidFill>
        </p:spPr>
        <p:txBody>
          <a:bodyPr>
            <a:spAutoFit/>
          </a:bodyPr>
          <a:lstStyle/>
          <a:p>
            <a:pPr algn="ctr" eaLnBrk="1" hangingPunct="1">
              <a:defRPr/>
            </a:pPr>
            <a:r>
              <a:rPr lang="en-US" sz="2400" dirty="0" err="1">
                <a:latin typeface="+mj-lt"/>
                <a:cs typeface="Arial" panose="020B0604020202020204" pitchFamily="34" charset="0"/>
              </a:rPr>
              <a:t>Với</a:t>
            </a:r>
            <a:r>
              <a:rPr lang="en-US" sz="2400" dirty="0">
                <a:latin typeface="+mj-lt"/>
                <a:cs typeface="Arial" panose="020B0604020202020204" pitchFamily="34" charset="0"/>
              </a:rPr>
              <a:t> </a:t>
            </a:r>
            <a:r>
              <a:rPr lang="en-US" sz="2400" dirty="0" err="1">
                <a:latin typeface="+mj-lt"/>
                <a:cs typeface="Arial" panose="020B0604020202020204" pitchFamily="34" charset="0"/>
              </a:rPr>
              <a:t>chủ</a:t>
            </a:r>
            <a:r>
              <a:rPr lang="en-US" sz="2400" dirty="0">
                <a:latin typeface="+mj-lt"/>
                <a:cs typeface="Arial" panose="020B0604020202020204" pitchFamily="34" charset="0"/>
              </a:rPr>
              <a:t> </a:t>
            </a:r>
            <a:r>
              <a:rPr lang="en-US" sz="2400" dirty="0" err="1">
                <a:latin typeface="+mj-lt"/>
                <a:cs typeface="Arial" panose="020B0604020202020204" pitchFamily="34" charset="0"/>
              </a:rPr>
              <a:t>trương</a:t>
            </a:r>
            <a:r>
              <a:rPr lang="en-US" sz="2400" dirty="0">
                <a:latin typeface="+mj-lt"/>
                <a:cs typeface="Arial" panose="020B0604020202020204" pitchFamily="34" charset="0"/>
              </a:rPr>
              <a:t> “</a:t>
            </a:r>
            <a:r>
              <a:rPr lang="en-US" sz="2400" dirty="0" err="1">
                <a:latin typeface="+mj-lt"/>
                <a:cs typeface="Arial" panose="020B0604020202020204" pitchFamily="34" charset="0"/>
              </a:rPr>
              <a:t>thà</a:t>
            </a:r>
            <a:r>
              <a:rPr lang="en-US" sz="2400" dirty="0">
                <a:latin typeface="+mj-lt"/>
                <a:cs typeface="Arial" panose="020B0604020202020204" pitchFamily="34" charset="0"/>
              </a:rPr>
              <a:t> </a:t>
            </a:r>
            <a:r>
              <a:rPr lang="en-US" sz="2400" dirty="0" err="1">
                <a:latin typeface="+mj-lt"/>
                <a:cs typeface="Arial" panose="020B0604020202020204" pitchFamily="34" charset="0"/>
              </a:rPr>
              <a:t>giết</a:t>
            </a:r>
            <a:r>
              <a:rPr lang="en-US" sz="2400" dirty="0">
                <a:latin typeface="+mj-lt"/>
                <a:cs typeface="Arial" panose="020B0604020202020204" pitchFamily="34" charset="0"/>
              </a:rPr>
              <a:t> </a:t>
            </a:r>
            <a:r>
              <a:rPr lang="en-US" sz="2400" dirty="0" err="1">
                <a:latin typeface="+mj-lt"/>
                <a:cs typeface="Arial" panose="020B0604020202020204" pitchFamily="34" charset="0"/>
              </a:rPr>
              <a:t>nhâm</a:t>
            </a:r>
            <a:r>
              <a:rPr lang="en-US" sz="2400" dirty="0">
                <a:latin typeface="+mj-lt"/>
                <a:cs typeface="Arial" panose="020B0604020202020204" pitchFamily="34" charset="0"/>
              </a:rPr>
              <a:t> </a:t>
            </a:r>
            <a:r>
              <a:rPr lang="en-US" sz="2400" dirty="0" err="1">
                <a:latin typeface="+mj-lt"/>
                <a:cs typeface="Arial" panose="020B0604020202020204" pitchFamily="34" charset="0"/>
              </a:rPr>
              <a:t>còn</a:t>
            </a:r>
            <a:r>
              <a:rPr lang="en-US" sz="2400" dirty="0">
                <a:latin typeface="+mj-lt"/>
                <a:cs typeface="Arial" panose="020B0604020202020204" pitchFamily="34" charset="0"/>
              </a:rPr>
              <a:t> </a:t>
            </a:r>
            <a:r>
              <a:rPr lang="en-US" sz="2400" dirty="0" err="1">
                <a:latin typeface="+mj-lt"/>
                <a:cs typeface="Arial" panose="020B0604020202020204" pitchFamily="34" charset="0"/>
              </a:rPr>
              <a:t>hơn</a:t>
            </a:r>
            <a:r>
              <a:rPr lang="en-US" sz="2400" dirty="0">
                <a:latin typeface="+mj-lt"/>
                <a:cs typeface="Arial" panose="020B0604020202020204" pitchFamily="34" charset="0"/>
              </a:rPr>
              <a:t> </a:t>
            </a:r>
            <a:r>
              <a:rPr lang="en-US" sz="2400" dirty="0" err="1">
                <a:latin typeface="+mj-lt"/>
                <a:cs typeface="Arial" panose="020B0604020202020204" pitchFamily="34" charset="0"/>
              </a:rPr>
              <a:t>bỏ</a:t>
            </a:r>
            <a:r>
              <a:rPr lang="en-US" sz="2400" dirty="0">
                <a:latin typeface="+mj-lt"/>
                <a:cs typeface="Arial" panose="020B0604020202020204" pitchFamily="34" charset="0"/>
              </a:rPr>
              <a:t> </a:t>
            </a:r>
            <a:r>
              <a:rPr lang="en-US" sz="2400" dirty="0" err="1">
                <a:latin typeface="+mj-lt"/>
                <a:cs typeface="Arial" panose="020B0604020202020204" pitchFamily="34" charset="0"/>
              </a:rPr>
              <a:t>sót</a:t>
            </a:r>
            <a:r>
              <a:rPr lang="en-US" sz="2400" dirty="0">
                <a:latin typeface="+mj-lt"/>
                <a:cs typeface="Arial" panose="020B0604020202020204" pitchFamily="34" charset="0"/>
              </a:rPr>
              <a:t>” </a:t>
            </a:r>
            <a:r>
              <a:rPr lang="en-US" sz="2400" dirty="0" err="1">
                <a:latin typeface="+mj-lt"/>
                <a:cs typeface="Arial" panose="020B0604020202020204" pitchFamily="34" charset="0"/>
              </a:rPr>
              <a:t>Chính</a:t>
            </a:r>
            <a:r>
              <a:rPr lang="en-US" sz="2400" dirty="0">
                <a:latin typeface="+mj-lt"/>
                <a:cs typeface="Arial" panose="020B0604020202020204" pitchFamily="34" charset="0"/>
              </a:rPr>
              <a:t> </a:t>
            </a:r>
            <a:r>
              <a:rPr lang="en-US" sz="2400" dirty="0" err="1">
                <a:latin typeface="+mj-lt"/>
                <a:cs typeface="Arial" panose="020B0604020202020204" pitchFamily="34" charset="0"/>
              </a:rPr>
              <a:t>quyền</a:t>
            </a:r>
            <a:r>
              <a:rPr lang="en-US" sz="2400" dirty="0">
                <a:latin typeface="+mj-lt"/>
                <a:cs typeface="Arial" panose="020B0604020202020204" pitchFamily="34" charset="0"/>
              </a:rPr>
              <a:t> </a:t>
            </a:r>
            <a:r>
              <a:rPr lang="en-US" sz="2400" dirty="0" err="1">
                <a:latin typeface="+mj-lt"/>
                <a:cs typeface="Arial" panose="020B0604020202020204" pitchFamily="34" charset="0"/>
              </a:rPr>
              <a:t>Diệm</a:t>
            </a:r>
            <a:r>
              <a:rPr lang="en-US" sz="2400" dirty="0">
                <a:latin typeface="+mj-lt"/>
                <a:cs typeface="Arial" panose="020B0604020202020204" pitchFamily="34" charset="0"/>
              </a:rPr>
              <a:t> </a:t>
            </a:r>
            <a:r>
              <a:rPr lang="en-US" sz="2400" dirty="0" err="1">
                <a:latin typeface="+mj-lt"/>
                <a:cs typeface="Arial" panose="020B0604020202020204" pitchFamily="34" charset="0"/>
              </a:rPr>
              <a:t>Nhu</a:t>
            </a:r>
            <a:r>
              <a:rPr lang="en-US" sz="2400" dirty="0">
                <a:latin typeface="+mj-lt"/>
                <a:cs typeface="Arial" panose="020B0604020202020204" pitchFamily="34" charset="0"/>
              </a:rPr>
              <a:t> </a:t>
            </a:r>
            <a:r>
              <a:rPr lang="en-US" sz="2400" dirty="0" err="1">
                <a:latin typeface="+mj-lt"/>
                <a:cs typeface="Arial" panose="020B0604020202020204" pitchFamily="34" charset="0"/>
              </a:rPr>
              <a:t>lê</a:t>
            </a:r>
            <a:r>
              <a:rPr lang="en-US" sz="2400" dirty="0">
                <a:latin typeface="+mj-lt"/>
                <a:cs typeface="Arial" panose="020B0604020202020204" pitchFamily="34" charset="0"/>
              </a:rPr>
              <a:t> </a:t>
            </a:r>
            <a:r>
              <a:rPr lang="en-US" sz="2400" dirty="0" err="1">
                <a:latin typeface="+mj-lt"/>
                <a:cs typeface="Arial" panose="020B0604020202020204" pitchFamily="34" charset="0"/>
              </a:rPr>
              <a:t>máy</a:t>
            </a:r>
            <a:r>
              <a:rPr lang="en-US" sz="2400" dirty="0">
                <a:latin typeface="+mj-lt"/>
                <a:cs typeface="Arial" panose="020B0604020202020204" pitchFamily="34" charset="0"/>
              </a:rPr>
              <a:t> </a:t>
            </a:r>
            <a:r>
              <a:rPr lang="en-US" sz="2400" dirty="0" err="1">
                <a:latin typeface="+mj-lt"/>
                <a:cs typeface="Arial" panose="020B0604020202020204" pitchFamily="34" charset="0"/>
              </a:rPr>
              <a:t>chém</a:t>
            </a:r>
            <a:r>
              <a:rPr lang="en-US" sz="2400" dirty="0">
                <a:latin typeface="+mj-lt"/>
                <a:cs typeface="Arial" panose="020B0604020202020204" pitchFamily="34" charset="0"/>
              </a:rPr>
              <a:t> </a:t>
            </a:r>
            <a:r>
              <a:rPr lang="en-US" sz="2400" dirty="0" err="1">
                <a:latin typeface="+mj-lt"/>
                <a:cs typeface="Arial" panose="020B0604020202020204" pitchFamily="34" charset="0"/>
              </a:rPr>
              <a:t>đi</a:t>
            </a:r>
            <a:r>
              <a:rPr lang="en-US" sz="2400" dirty="0">
                <a:latin typeface="+mj-lt"/>
                <a:cs typeface="Arial" panose="020B0604020202020204" pitchFamily="34" charset="0"/>
              </a:rPr>
              <a:t> </a:t>
            </a:r>
            <a:r>
              <a:rPr lang="en-US" sz="2400" dirty="0" err="1">
                <a:latin typeface="+mj-lt"/>
                <a:cs typeface="Arial" panose="020B0604020202020204" pitchFamily="34" charset="0"/>
              </a:rPr>
              <a:t>khắp</a:t>
            </a:r>
            <a:r>
              <a:rPr lang="en-US" sz="2400" dirty="0">
                <a:latin typeface="+mj-lt"/>
                <a:cs typeface="Arial" panose="020B0604020202020204" pitchFamily="34" charset="0"/>
              </a:rPr>
              <a:t> </a:t>
            </a:r>
            <a:r>
              <a:rPr lang="en-US" sz="2400" dirty="0" err="1">
                <a:latin typeface="+mj-lt"/>
                <a:cs typeface="Arial" panose="020B0604020202020204" pitchFamily="34" charset="0"/>
              </a:rPr>
              <a:t>mọi</a:t>
            </a:r>
            <a:r>
              <a:rPr lang="en-US" sz="2400" dirty="0">
                <a:latin typeface="+mj-lt"/>
                <a:cs typeface="Arial" panose="020B0604020202020204" pitchFamily="34" charset="0"/>
              </a:rPr>
              <a:t> </a:t>
            </a:r>
            <a:r>
              <a:rPr lang="en-US" sz="2400" dirty="0" err="1">
                <a:latin typeface="+mj-lt"/>
                <a:cs typeface="Arial" panose="020B0604020202020204" pitchFamily="34" charset="0"/>
              </a:rPr>
              <a:t>nơi</a:t>
            </a:r>
            <a:r>
              <a:rPr lang="en-US" sz="2400" dirty="0">
                <a:latin typeface="+mj-lt"/>
                <a:cs typeface="Arial" panose="020B0604020202020204" pitchFamily="34" charset="0"/>
              </a:rPr>
              <a:t> </a:t>
            </a:r>
            <a:r>
              <a:rPr lang="en-US" sz="2400" dirty="0" err="1">
                <a:latin typeface="+mj-lt"/>
                <a:cs typeface="Arial" panose="020B0604020202020204" pitchFamily="34" charset="0"/>
              </a:rPr>
              <a:t>chém</a:t>
            </a:r>
            <a:r>
              <a:rPr lang="en-US" sz="2400" dirty="0">
                <a:latin typeface="+mj-lt"/>
                <a:cs typeface="Arial" panose="020B0604020202020204" pitchFamily="34" charset="0"/>
              </a:rPr>
              <a:t> </a:t>
            </a:r>
            <a:r>
              <a:rPr lang="en-US" sz="2400" dirty="0" err="1">
                <a:latin typeface="+mj-lt"/>
                <a:cs typeface="Arial" panose="020B0604020202020204" pitchFamily="34" charset="0"/>
              </a:rPr>
              <a:t>chết</a:t>
            </a:r>
            <a:r>
              <a:rPr lang="en-US" sz="2400" dirty="0">
                <a:latin typeface="+mj-lt"/>
                <a:cs typeface="Arial" panose="020B0604020202020204" pitchFamily="34" charset="0"/>
              </a:rPr>
              <a:t>  </a:t>
            </a:r>
            <a:r>
              <a:rPr lang="en-US" sz="2400" dirty="0" err="1">
                <a:latin typeface="+mj-lt"/>
                <a:cs typeface="Arial" panose="020B0604020202020204" pitchFamily="34" charset="0"/>
              </a:rPr>
              <a:t>hơn</a:t>
            </a:r>
            <a:r>
              <a:rPr lang="en-US" sz="2400" dirty="0">
                <a:latin typeface="+mj-lt"/>
                <a:cs typeface="Arial" panose="020B0604020202020204" pitchFamily="34" charset="0"/>
              </a:rPr>
              <a:t> 2000 </a:t>
            </a:r>
            <a:r>
              <a:rPr lang="en-US" sz="2400" dirty="0" err="1">
                <a:latin typeface="+mj-lt"/>
                <a:cs typeface="Arial" panose="020B0604020202020204" pitchFamily="34" charset="0"/>
              </a:rPr>
              <a:t>người</a:t>
            </a:r>
            <a:r>
              <a:rPr lang="en-US" sz="2400" dirty="0">
                <a:latin typeface="+mj-lt"/>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E18C4D6-1F16-0A45-ECA5-E2F2FAADD38F}"/>
              </a:ext>
            </a:extLst>
          </p:cNvPr>
          <p:cNvSpPr/>
          <p:nvPr/>
        </p:nvSpPr>
        <p:spPr>
          <a:xfrm>
            <a:off x="15429" y="7094"/>
            <a:ext cx="6445696" cy="83099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FFFF"/>
                </a:solidFill>
                <a:effectLst/>
                <a:uLnTx/>
                <a:uFillTx/>
                <a:latin typeface="Cambria" pitchFamily="18" charset="0"/>
                <a:ea typeface="+mn-ea"/>
                <a:cs typeface="Arial"/>
              </a:rPr>
              <a:t>Máy chém mà chính quyền Ngô Đình Diệm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FFFF"/>
                </a:solidFill>
                <a:effectLst/>
                <a:uLnTx/>
                <a:uFillTx/>
                <a:latin typeface="Cambria" pitchFamily="18" charset="0"/>
                <a:ea typeface="+mn-ea"/>
                <a:cs typeface="Arial"/>
              </a:rPr>
              <a:t>sử dụng để đàn áp Cách mạng miền Nam</a:t>
            </a:r>
            <a:endParaRPr kumimoji="0" lang="vi-VN" sz="2400" b="1" i="0" u="none" strike="noStrike" kern="1200" cap="none" spc="0" normalizeH="0" baseline="0" noProof="0" dirty="0">
              <a:ln>
                <a:noFill/>
              </a:ln>
              <a:solidFill>
                <a:srgbClr val="FFFFFF"/>
              </a:solidFill>
              <a:effectLst/>
              <a:uLnTx/>
              <a:uFillTx/>
              <a:latin typeface="Cambria" pitchFamily="18" charset="0"/>
              <a:ea typeface="+mn-ea"/>
              <a:cs typeface="Arial"/>
            </a:endParaRPr>
          </a:p>
        </p:txBody>
      </p:sp>
      <p:sp>
        <p:nvSpPr>
          <p:cNvPr id="27655" name="Rectangle 5">
            <a:extLst>
              <a:ext uri="{FF2B5EF4-FFF2-40B4-BE49-F238E27FC236}">
                <a16:creationId xmlns="" xmlns:a16="http://schemas.microsoft.com/office/drawing/2014/main" id="{5AF8303F-2D3C-BEEB-28B6-1FDC4D86D6E2}"/>
              </a:ext>
            </a:extLst>
          </p:cNvPr>
          <p:cNvSpPr>
            <a:spLocks noChangeArrowheads="1"/>
          </p:cNvSpPr>
          <p:nvPr/>
        </p:nvSpPr>
        <p:spPr bwMode="auto">
          <a:xfrm>
            <a:off x="6516688" y="44450"/>
            <a:ext cx="2590800" cy="682942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0000CC"/>
                </a:solidFill>
                <a:effectLst/>
                <a:uLnTx/>
                <a:uFillTx/>
                <a:latin typeface="Arial" panose="020B0604020202020204" pitchFamily="34" charset="0"/>
                <a:ea typeface="+mn-ea"/>
                <a:cs typeface="Arial" panose="020B0604020202020204" pitchFamily="34" charset="0"/>
              </a:rPr>
              <a:t>Với “Luật 10/59” Mĩ - Diệm đưa ra khẩu hiệu “Tiêu diệt tận gốc CNCS”, “Thà giết nhầm còn hơn bỏ sót”... Chúng lê máy chém khắp MN, chúng đã gây ra những vụ thảm sát đẫm máu ở chợ Được, Vĩnh Trinh, Đại Lộc (Quảng Nam), chúng chôn sống 21 người tại chợ Được, dìm chết 42 người ở đập Vĩnh Trinh.</a:t>
            </a:r>
            <a:endParaRPr kumimoji="0" lang="vi-VN" altLang="en-US" sz="2200" b="1" i="0" u="none" strike="noStrike" kern="1200" cap="none" spc="0" normalizeH="0" baseline="0" noProof="0">
              <a:ln>
                <a:noFill/>
              </a:ln>
              <a:solidFill>
                <a:srgbClr val="0000CC"/>
              </a:solidFill>
              <a:effectLst/>
              <a:uLnTx/>
              <a:uFillTx/>
              <a:latin typeface="Arial" panose="020B0604020202020204" pitchFamily="34" charset="0"/>
              <a:ea typeface="+mn-ea"/>
              <a:cs typeface="Arial" panose="020B0604020202020204" pitchFamily="34" charset="0"/>
            </a:endParaRPr>
          </a:p>
        </p:txBody>
      </p:sp>
      <p:pic>
        <p:nvPicPr>
          <p:cNvPr id="27656" name="Picture 7" descr="may chem 2">
            <a:extLst>
              <a:ext uri="{FF2B5EF4-FFF2-40B4-BE49-F238E27FC236}">
                <a16:creationId xmlns="" xmlns:a16="http://schemas.microsoft.com/office/drawing/2014/main" id="{06C093F1-3A4B-7E55-AC42-0E84F7655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836613"/>
            <a:ext cx="6553201"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Extract 1">
            <a:hlinkClick r:id="rId3" action="ppaction://hlinksldjump"/>
            <a:extLst>
              <a:ext uri="{FF2B5EF4-FFF2-40B4-BE49-F238E27FC236}">
                <a16:creationId xmlns="" xmlns:a16="http://schemas.microsoft.com/office/drawing/2014/main" id="{E0957118-6FAB-6BC9-5596-D1429147DBD3}"/>
              </a:ext>
            </a:extLst>
          </p:cNvPr>
          <p:cNvSpPr/>
          <p:nvPr/>
        </p:nvSpPr>
        <p:spPr>
          <a:xfrm>
            <a:off x="8891588" y="6778625"/>
            <a:ext cx="360362" cy="188913"/>
          </a:xfrm>
          <a:prstGeom prst="flowChartExtra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ea typeface="+mn-ea"/>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 xmlns:a16="http://schemas.microsoft.com/office/drawing/2014/main" id="{995443B7-8D73-CABC-0266-26A07943F296}"/>
              </a:ext>
            </a:extLst>
          </p:cNvPr>
          <p:cNvSpPr>
            <a:spLocks noGrp="1" noChangeArrowheads="1"/>
          </p:cNvSpPr>
          <p:nvPr>
            <p:ph type="title"/>
          </p:nvPr>
        </p:nvSpPr>
        <p:spPr/>
        <p:txBody>
          <a:bodyPr/>
          <a:lstStyle/>
          <a:p>
            <a:endParaRPr lang="en-US" altLang="en-US"/>
          </a:p>
        </p:txBody>
      </p:sp>
      <p:sp>
        <p:nvSpPr>
          <p:cNvPr id="26627" name="Rectangle 3">
            <a:extLst>
              <a:ext uri="{FF2B5EF4-FFF2-40B4-BE49-F238E27FC236}">
                <a16:creationId xmlns="" xmlns:a16="http://schemas.microsoft.com/office/drawing/2014/main" id="{A3C4DE9F-6F1A-3428-98D0-015FC822F9D6}"/>
              </a:ext>
            </a:extLst>
          </p:cNvPr>
          <p:cNvSpPr>
            <a:spLocks noGrp="1" noChangeArrowheads="1"/>
          </p:cNvSpPr>
          <p:nvPr>
            <p:ph type="body" idx="1"/>
          </p:nvPr>
        </p:nvSpPr>
        <p:spPr/>
        <p:txBody>
          <a:bodyPr/>
          <a:lstStyle/>
          <a:p>
            <a:endParaRPr lang="en-US" altLang="en-US"/>
          </a:p>
        </p:txBody>
      </p:sp>
      <p:pic>
        <p:nvPicPr>
          <p:cNvPr id="26628" name="Picture 4">
            <a:extLst>
              <a:ext uri="{FF2B5EF4-FFF2-40B4-BE49-F238E27FC236}">
                <a16:creationId xmlns="" xmlns:a16="http://schemas.microsoft.com/office/drawing/2014/main" id="{D6C98280-577F-71E3-F107-A35F08379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2"/>
            <a:ext cx="92964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046d8d186a63ebd5fe245b3352c2a60">
            <a:hlinkClick r:id="" action="ppaction://media"/>
            <a:extLst>
              <a:ext uri="{FF2B5EF4-FFF2-40B4-BE49-F238E27FC236}">
                <a16:creationId xmlns="" xmlns:a16="http://schemas.microsoft.com/office/drawing/2014/main" id="{4C994B54-43B5-7A6D-1BAE-C62CE24C37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599" cy="6400800"/>
          </a:xfrm>
        </p:spPr>
      </p:pic>
    </p:spTree>
    <p:extLst>
      <p:ext uri="{BB962C8B-B14F-4D97-AF65-F5344CB8AC3E}">
        <p14:creationId xmlns:p14="http://schemas.microsoft.com/office/powerpoint/2010/main" val="355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 xmlns:a16="http://schemas.microsoft.com/office/drawing/2014/main" id="{EEABA7DE-00AC-994B-C7F1-731CD05D290C}"/>
              </a:ext>
            </a:extLst>
          </p:cNvPr>
          <p:cNvSpPr>
            <a:spLocks noGrp="1" noChangeArrowheads="1"/>
          </p:cNvSpPr>
          <p:nvPr>
            <p:ph type="title"/>
          </p:nvPr>
        </p:nvSpPr>
        <p:spPr/>
        <p:txBody>
          <a:bodyPr/>
          <a:lstStyle/>
          <a:p>
            <a:endParaRPr lang="en-US" altLang="en-US"/>
          </a:p>
        </p:txBody>
      </p:sp>
      <p:sp>
        <p:nvSpPr>
          <p:cNvPr id="15363" name="Rectangle 3">
            <a:extLst>
              <a:ext uri="{FF2B5EF4-FFF2-40B4-BE49-F238E27FC236}">
                <a16:creationId xmlns="" xmlns:a16="http://schemas.microsoft.com/office/drawing/2014/main" id="{EB71DA2D-DF52-3846-EDD0-4CA3E84AD515}"/>
              </a:ext>
            </a:extLst>
          </p:cNvPr>
          <p:cNvSpPr>
            <a:spLocks noGrp="1" noChangeArrowheads="1"/>
          </p:cNvSpPr>
          <p:nvPr>
            <p:ph type="body" idx="1"/>
          </p:nvPr>
        </p:nvSpPr>
        <p:spPr/>
        <p:txBody>
          <a:bodyPr/>
          <a:lstStyle/>
          <a:p>
            <a:endParaRPr lang="en-US" altLang="en-US"/>
          </a:p>
        </p:txBody>
      </p:sp>
      <p:pic>
        <p:nvPicPr>
          <p:cNvPr id="15364" name="Picture 4">
            <a:extLst>
              <a:ext uri="{FF2B5EF4-FFF2-40B4-BE49-F238E27FC236}">
                <a16:creationId xmlns="" xmlns:a16="http://schemas.microsoft.com/office/drawing/2014/main" id="{3AE1E99C-95BE-6E30-A90F-BD3CC5548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92C07939-B88F-FB3C-F32E-C6EF9AC1B9BE}"/>
              </a:ext>
            </a:extLst>
          </p:cNvPr>
          <p:cNvSpPr>
            <a:spLocks noGrp="1" noChangeArrowheads="1"/>
          </p:cNvSpPr>
          <p:nvPr>
            <p:ph type="title"/>
          </p:nvPr>
        </p:nvSpPr>
        <p:spPr/>
        <p:txBody>
          <a:bodyPr/>
          <a:lstStyle/>
          <a:p>
            <a:endParaRPr lang="en-US" altLang="en-US"/>
          </a:p>
        </p:txBody>
      </p:sp>
      <p:sp>
        <p:nvSpPr>
          <p:cNvPr id="16387" name="Rectangle 3">
            <a:extLst>
              <a:ext uri="{FF2B5EF4-FFF2-40B4-BE49-F238E27FC236}">
                <a16:creationId xmlns="" xmlns:a16="http://schemas.microsoft.com/office/drawing/2014/main" id="{731E813A-4840-E841-59AB-61B27CDAD40D}"/>
              </a:ext>
            </a:extLst>
          </p:cNvPr>
          <p:cNvSpPr>
            <a:spLocks noGrp="1" noChangeArrowheads="1"/>
          </p:cNvSpPr>
          <p:nvPr>
            <p:ph type="body" idx="1"/>
          </p:nvPr>
        </p:nvSpPr>
        <p:spPr/>
        <p:txBody>
          <a:bodyPr/>
          <a:lstStyle/>
          <a:p>
            <a:endParaRPr lang="en-US" altLang="en-US"/>
          </a:p>
        </p:txBody>
      </p:sp>
      <p:pic>
        <p:nvPicPr>
          <p:cNvPr id="16388" name="Picture 4">
            <a:extLst>
              <a:ext uri="{FF2B5EF4-FFF2-40B4-BE49-F238E27FC236}">
                <a16:creationId xmlns="" xmlns:a16="http://schemas.microsoft.com/office/drawing/2014/main" id="{AEDAE929-7072-7127-CFE9-334120818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3175"/>
            <a:ext cx="9412288"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4657FCD-59B9-4B2D-BE70-1FDF3A78D2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B8D813FE-3072-47D9-9EE6-EAB37C5F0575}"/>
              </a:ext>
            </a:extLst>
          </p:cNvPr>
          <p:cNvSpPr txBox="1"/>
          <p:nvPr/>
        </p:nvSpPr>
        <p:spPr>
          <a:xfrm>
            <a:off x="0" y="6391275"/>
            <a:ext cx="9105900" cy="461963"/>
          </a:xfrm>
          <a:prstGeom prst="rect">
            <a:avLst/>
          </a:prstGeom>
          <a:solidFill>
            <a:schemeClr val="accent1">
              <a:lumMod val="75000"/>
            </a:schemeClr>
          </a:solidFill>
        </p:spPr>
        <p:txBody>
          <a:bodyPr>
            <a:spAutoFit/>
          </a:bodyPr>
          <a:lstStyle/>
          <a:p>
            <a:pPr algn="ctr" eaLnBrk="1" hangingPunct="1">
              <a:defRPr/>
            </a:pPr>
            <a:r>
              <a:rPr lang="en-US" sz="2400" dirty="0" err="1">
                <a:latin typeface="+mn-lt"/>
                <a:cs typeface="Arial" panose="020B0604020202020204" pitchFamily="34" charset="0"/>
              </a:rPr>
              <a:t>Phong</a:t>
            </a:r>
            <a:r>
              <a:rPr lang="en-US" sz="2400" dirty="0">
                <a:latin typeface="+mn-lt"/>
                <a:cs typeface="Arial" panose="020B0604020202020204" pitchFamily="34" charset="0"/>
              </a:rPr>
              <a:t> </a:t>
            </a:r>
            <a:r>
              <a:rPr lang="en-US" sz="2400" dirty="0" err="1">
                <a:latin typeface="+mn-lt"/>
                <a:cs typeface="Arial" panose="020B0604020202020204" pitchFamily="34" charset="0"/>
              </a:rPr>
              <a:t>trào</a:t>
            </a:r>
            <a:r>
              <a:rPr lang="en-US" sz="2400" dirty="0">
                <a:latin typeface="+mn-lt"/>
                <a:cs typeface="Arial" panose="020B0604020202020204" pitchFamily="34" charset="0"/>
              </a:rPr>
              <a:t> “</a:t>
            </a:r>
            <a:r>
              <a:rPr lang="en-US" sz="2400" dirty="0" err="1">
                <a:latin typeface="+mn-lt"/>
                <a:cs typeface="Arial" panose="020B0604020202020204" pitchFamily="34" charset="0"/>
              </a:rPr>
              <a:t>Đồng</a:t>
            </a:r>
            <a:r>
              <a:rPr lang="en-US" sz="2400" dirty="0">
                <a:latin typeface="+mn-lt"/>
                <a:cs typeface="Arial" panose="020B0604020202020204" pitchFamily="34" charset="0"/>
              </a:rPr>
              <a:t> </a:t>
            </a:r>
            <a:r>
              <a:rPr lang="en-US" sz="2400" dirty="0" err="1">
                <a:latin typeface="+mn-lt"/>
                <a:cs typeface="Arial" panose="020B0604020202020204" pitchFamily="34" charset="0"/>
              </a:rPr>
              <a:t>khởi</a:t>
            </a:r>
            <a:r>
              <a:rPr lang="en-US" sz="2400" dirty="0">
                <a:latin typeface="+mn-lt"/>
                <a:cs typeface="Arial" panose="020B0604020202020204" pitchFamily="34" charset="0"/>
              </a:rPr>
              <a:t>” </a:t>
            </a:r>
            <a:r>
              <a:rPr lang="en-US" sz="2400" dirty="0" err="1">
                <a:latin typeface="+mn-lt"/>
                <a:cs typeface="Arial" panose="020B0604020202020204" pitchFamily="34" charset="0"/>
              </a:rPr>
              <a:t>lan</a:t>
            </a:r>
            <a:r>
              <a:rPr lang="en-US" sz="2400" dirty="0">
                <a:latin typeface="+mn-lt"/>
                <a:cs typeface="Arial" panose="020B0604020202020204" pitchFamily="34" charset="0"/>
              </a:rPr>
              <a:t> </a:t>
            </a:r>
            <a:r>
              <a:rPr lang="en-US" sz="2400" dirty="0" err="1">
                <a:latin typeface="+mn-lt"/>
                <a:cs typeface="Arial" panose="020B0604020202020204" pitchFamily="34" charset="0"/>
              </a:rPr>
              <a:t>khắp</a:t>
            </a:r>
            <a:r>
              <a:rPr lang="en-US" sz="2400" dirty="0">
                <a:latin typeface="+mn-lt"/>
                <a:cs typeface="Arial" panose="020B0604020202020204" pitchFamily="34" charset="0"/>
              </a:rPr>
              <a:t> </a:t>
            </a:r>
            <a:r>
              <a:rPr lang="en-US" sz="2400" dirty="0" err="1">
                <a:latin typeface="+mn-lt"/>
                <a:cs typeface="Arial" panose="020B0604020202020204" pitchFamily="34" charset="0"/>
              </a:rPr>
              <a:t>miền</a:t>
            </a:r>
            <a:r>
              <a:rPr lang="en-US" sz="2400" dirty="0">
                <a:latin typeface="+mn-lt"/>
                <a:cs typeface="Arial" panose="020B0604020202020204" pitchFamily="34" charset="0"/>
              </a:rPr>
              <a:t> Nam.</a:t>
            </a:r>
          </a:p>
        </p:txBody>
      </p:sp>
      <p:pic>
        <p:nvPicPr>
          <p:cNvPr id="4" name="Picture 3">
            <a:extLst>
              <a:ext uri="{FF2B5EF4-FFF2-40B4-BE49-F238E27FC236}">
                <a16:creationId xmlns="" xmlns:a16="http://schemas.microsoft.com/office/drawing/2014/main" id="{F3A8B7AB-7421-416E-9CB2-FB63D86820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590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A784491C-4064-4570-A129-414C0E5F39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 y="23813"/>
            <a:ext cx="9140825" cy="63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9">
            <a:extLst>
              <a:ext uri="{FF2B5EF4-FFF2-40B4-BE49-F238E27FC236}">
                <a16:creationId xmlns="" xmlns:a16="http://schemas.microsoft.com/office/drawing/2014/main" id="{23CABAD5-2C31-FA09-B601-3F023D1A1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9400" cy="707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a:extLst>
              <a:ext uri="{FF2B5EF4-FFF2-40B4-BE49-F238E27FC236}">
                <a16:creationId xmlns="" xmlns:a16="http://schemas.microsoft.com/office/drawing/2014/main" id="{1FC23E35-11E2-49FA-BD7D-7EBC84BD4FD7}"/>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27CD6545-ECAB-4D92-9F6C-3A3F28806761}" type="slidenum">
              <a:rPr lang="en-US" altLang="en-US" sz="1400">
                <a:latin typeface="Arial" panose="020B0604020202020204" pitchFamily="34" charset="0"/>
              </a:rPr>
              <a:pPr algn="r" eaLnBrk="1" hangingPunct="1">
                <a:spcBef>
                  <a:spcPct val="0"/>
                </a:spcBef>
                <a:buFontTx/>
                <a:buNone/>
              </a:pPr>
              <a:t>24</a:t>
            </a:fld>
            <a:endParaRPr lang="en-US" altLang="en-US" sz="1400">
              <a:latin typeface="Arial" panose="020B0604020202020204" pitchFamily="34" charset="0"/>
            </a:endParaRPr>
          </a:p>
        </p:txBody>
      </p:sp>
      <p:sp>
        <p:nvSpPr>
          <p:cNvPr id="22531" name="Rectangle 13">
            <a:extLst>
              <a:ext uri="{FF2B5EF4-FFF2-40B4-BE49-F238E27FC236}">
                <a16:creationId xmlns="" xmlns:a16="http://schemas.microsoft.com/office/drawing/2014/main" id="{A102ED6F-60FE-482C-B1BC-98709BB03AFC}"/>
              </a:ext>
            </a:extLst>
          </p:cNvPr>
          <p:cNvSpPr>
            <a:spLocks noGrp="1" noChangeArrowheads="1"/>
          </p:cNvSpPr>
          <p:nvPr>
            <p:ph type="title" idx="4294967295"/>
          </p:nvPr>
        </p:nvSpPr>
        <p:spPr/>
        <p:txBody>
          <a:bodyPr/>
          <a:lstStyle/>
          <a:p>
            <a:pPr eaLnBrk="1" hangingPunct="1"/>
            <a:endParaRPr lang="en-US" altLang="en-US"/>
          </a:p>
        </p:txBody>
      </p:sp>
      <p:pic>
        <p:nvPicPr>
          <p:cNvPr id="22532" name="Picture 4">
            <a:extLst>
              <a:ext uri="{FF2B5EF4-FFF2-40B4-BE49-F238E27FC236}">
                <a16:creationId xmlns="" xmlns:a16="http://schemas.microsoft.com/office/drawing/2014/main" id="{0E8AD7B6-C198-4CC2-8463-70BE9C02D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5" descr="(7)">
            <a:extLst>
              <a:ext uri="{FF2B5EF4-FFF2-40B4-BE49-F238E27FC236}">
                <a16:creationId xmlns="" xmlns:a16="http://schemas.microsoft.com/office/drawing/2014/main" id="{5E72266E-38DC-4E9A-A611-3F2B49D4125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 y="0"/>
            <a:ext cx="13874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a:extLst>
              <a:ext uri="{FF2B5EF4-FFF2-40B4-BE49-F238E27FC236}">
                <a16:creationId xmlns="" xmlns:a16="http://schemas.microsoft.com/office/drawing/2014/main" id="{6A15BF90-56DB-40A2-A302-41003C61A204}"/>
              </a:ext>
            </a:extLst>
          </p:cNvPr>
          <p:cNvSpPr txBox="1">
            <a:spLocks noChangeArrowheads="1"/>
          </p:cNvSpPr>
          <p:nvPr/>
        </p:nvSpPr>
        <p:spPr bwMode="auto">
          <a:xfrm>
            <a:off x="593725" y="646113"/>
            <a:ext cx="2301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35" name="Text Box 7">
            <a:extLst>
              <a:ext uri="{FF2B5EF4-FFF2-40B4-BE49-F238E27FC236}">
                <a16:creationId xmlns="" xmlns:a16="http://schemas.microsoft.com/office/drawing/2014/main" id="{33AC831F-16DB-4C35-91F1-DBB1EC14F9F8}"/>
              </a:ext>
            </a:extLst>
          </p:cNvPr>
          <p:cNvSpPr txBox="1">
            <a:spLocks noChangeArrowheads="1"/>
          </p:cNvSpPr>
          <p:nvPr/>
        </p:nvSpPr>
        <p:spPr bwMode="auto">
          <a:xfrm>
            <a:off x="441325" y="6056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36" name="Text Box 8">
            <a:extLst>
              <a:ext uri="{FF2B5EF4-FFF2-40B4-BE49-F238E27FC236}">
                <a16:creationId xmlns="" xmlns:a16="http://schemas.microsoft.com/office/drawing/2014/main" id="{A7E9B2FD-5AF4-4FBD-8CDE-700F05B9DE1B}"/>
              </a:ext>
            </a:extLst>
          </p:cNvPr>
          <p:cNvSpPr txBox="1">
            <a:spLocks noChangeArrowheads="1"/>
          </p:cNvSpPr>
          <p:nvPr/>
        </p:nvSpPr>
        <p:spPr bwMode="auto">
          <a:xfrm>
            <a:off x="669925" y="28352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b="1">
              <a:solidFill>
                <a:srgbClr val="FF0000"/>
              </a:solidFill>
              <a:latin typeface="Arial" panose="020B0604020202020204" pitchFamily="34" charset="0"/>
            </a:endParaRPr>
          </a:p>
        </p:txBody>
      </p:sp>
      <p:sp>
        <p:nvSpPr>
          <p:cNvPr id="22537" name="Text Box 9">
            <a:extLst>
              <a:ext uri="{FF2B5EF4-FFF2-40B4-BE49-F238E27FC236}">
                <a16:creationId xmlns="" xmlns:a16="http://schemas.microsoft.com/office/drawing/2014/main" id="{DE0EA50D-6F34-4B49-806E-6E7017D4B381}"/>
              </a:ext>
            </a:extLst>
          </p:cNvPr>
          <p:cNvSpPr txBox="1">
            <a:spLocks noChangeArrowheads="1"/>
          </p:cNvSpPr>
          <p:nvPr/>
        </p:nvSpPr>
        <p:spPr bwMode="auto">
          <a:xfrm>
            <a:off x="669925" y="32924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b="1">
              <a:solidFill>
                <a:srgbClr val="FF0000"/>
              </a:solidFill>
              <a:latin typeface="Arial" panose="020B0604020202020204" pitchFamily="34" charset="0"/>
            </a:endParaRPr>
          </a:p>
        </p:txBody>
      </p:sp>
      <p:pic>
        <p:nvPicPr>
          <p:cNvPr id="55306" name="Picture 10" descr="Nguyenthidinh[1]">
            <a:extLst>
              <a:ext uri="{FF2B5EF4-FFF2-40B4-BE49-F238E27FC236}">
                <a16:creationId xmlns="" xmlns:a16="http://schemas.microsoft.com/office/drawing/2014/main" id="{CEEFAB3D-738B-4B8F-A25A-F40B330FC9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80999"/>
            <a:ext cx="4038600" cy="544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ext Box 11">
            <a:extLst>
              <a:ext uri="{FF2B5EF4-FFF2-40B4-BE49-F238E27FC236}">
                <a16:creationId xmlns="" xmlns:a16="http://schemas.microsoft.com/office/drawing/2014/main" id="{00C48EEE-F5B4-4BB4-A854-A72505C38FE1}"/>
              </a:ext>
            </a:extLst>
          </p:cNvPr>
          <p:cNvSpPr txBox="1">
            <a:spLocks noChangeArrowheads="1"/>
          </p:cNvSpPr>
          <p:nvPr/>
        </p:nvSpPr>
        <p:spPr bwMode="auto">
          <a:xfrm>
            <a:off x="4718783" y="5780088"/>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dirty="0" err="1">
                <a:solidFill>
                  <a:srgbClr val="FF0000"/>
                </a:solidFill>
                <a:latin typeface="+mj-lt"/>
              </a:rPr>
              <a:t>Nữ</a:t>
            </a:r>
            <a:r>
              <a:rPr lang="en-US" altLang="en-US" sz="1800" b="1" dirty="0">
                <a:solidFill>
                  <a:srgbClr val="FF0000"/>
                </a:solidFill>
                <a:latin typeface="+mj-lt"/>
              </a:rPr>
              <a:t> </a:t>
            </a:r>
            <a:r>
              <a:rPr lang="en-US" altLang="en-US" sz="1800" b="1" dirty="0" err="1">
                <a:solidFill>
                  <a:srgbClr val="FF0000"/>
                </a:solidFill>
                <a:latin typeface="+mj-lt"/>
              </a:rPr>
              <a:t>tướng</a:t>
            </a:r>
            <a:r>
              <a:rPr lang="en-US" altLang="en-US" sz="1800" b="1" dirty="0">
                <a:solidFill>
                  <a:srgbClr val="FF0000"/>
                </a:solidFill>
                <a:latin typeface="+mj-lt"/>
              </a:rPr>
              <a:t> </a:t>
            </a:r>
            <a:r>
              <a:rPr lang="en-US" altLang="en-US" sz="1800" b="1" dirty="0" err="1">
                <a:solidFill>
                  <a:srgbClr val="FF0000"/>
                </a:solidFill>
                <a:latin typeface="+mj-lt"/>
              </a:rPr>
              <a:t>Nguyễn</a:t>
            </a:r>
            <a:r>
              <a:rPr lang="en-US" altLang="en-US" sz="1800" b="1" dirty="0">
                <a:solidFill>
                  <a:srgbClr val="FF0000"/>
                </a:solidFill>
                <a:latin typeface="+mj-lt"/>
              </a:rPr>
              <a:t> </a:t>
            </a:r>
            <a:r>
              <a:rPr lang="en-US" altLang="en-US" sz="1800" b="1" dirty="0" err="1">
                <a:solidFill>
                  <a:srgbClr val="FF0000"/>
                </a:solidFill>
                <a:latin typeface="+mj-lt"/>
              </a:rPr>
              <a:t>Thị</a:t>
            </a:r>
            <a:r>
              <a:rPr lang="en-US" altLang="en-US" sz="1800" b="1" dirty="0">
                <a:solidFill>
                  <a:srgbClr val="FF0000"/>
                </a:solidFill>
                <a:latin typeface="+mj-lt"/>
              </a:rPr>
              <a:t> </a:t>
            </a:r>
            <a:r>
              <a:rPr lang="en-US" altLang="en-US" sz="1800" b="1" dirty="0" err="1">
                <a:solidFill>
                  <a:srgbClr val="FF0000"/>
                </a:solidFill>
                <a:latin typeface="+mj-lt"/>
              </a:rPr>
              <a:t>Định</a:t>
            </a:r>
            <a:r>
              <a:rPr lang="en-US" altLang="en-US" sz="1800" b="1" dirty="0">
                <a:solidFill>
                  <a:srgbClr val="FF0000"/>
                </a:solidFill>
                <a:latin typeface="+mj-lt"/>
              </a:rPr>
              <a:t>, </a:t>
            </a:r>
            <a:r>
              <a:rPr lang="en-US" altLang="en-US" sz="1800" b="1" dirty="0" err="1">
                <a:solidFill>
                  <a:srgbClr val="FF0000"/>
                </a:solidFill>
                <a:latin typeface="+mj-lt"/>
              </a:rPr>
              <a:t>khởi</a:t>
            </a:r>
            <a:r>
              <a:rPr lang="en-US" altLang="en-US" sz="1800" b="1" dirty="0">
                <a:solidFill>
                  <a:srgbClr val="FF0000"/>
                </a:solidFill>
                <a:latin typeface="+mj-lt"/>
              </a:rPr>
              <a:t> </a:t>
            </a:r>
            <a:r>
              <a:rPr lang="en-US" altLang="en-US" sz="1800" b="1" dirty="0" err="1">
                <a:solidFill>
                  <a:srgbClr val="FF0000"/>
                </a:solidFill>
                <a:latin typeface="+mj-lt"/>
              </a:rPr>
              <a:t>xướng</a:t>
            </a:r>
            <a:r>
              <a:rPr lang="en-US" altLang="en-US" sz="1800" b="1" dirty="0">
                <a:solidFill>
                  <a:srgbClr val="FF0000"/>
                </a:solidFill>
                <a:latin typeface="+mj-lt"/>
              </a:rPr>
              <a:t> </a:t>
            </a:r>
            <a:r>
              <a:rPr lang="en-US" altLang="en-US" sz="1800" b="1" dirty="0" err="1">
                <a:solidFill>
                  <a:srgbClr val="FF0000"/>
                </a:solidFill>
                <a:latin typeface="+mj-lt"/>
              </a:rPr>
              <a:t>phong</a:t>
            </a:r>
            <a:r>
              <a:rPr lang="en-US" altLang="en-US" sz="1800" b="1" dirty="0">
                <a:solidFill>
                  <a:srgbClr val="FF0000"/>
                </a:solidFill>
                <a:latin typeface="+mj-lt"/>
              </a:rPr>
              <a:t> </a:t>
            </a:r>
            <a:r>
              <a:rPr lang="en-US" altLang="en-US" sz="1800" b="1" dirty="0" err="1">
                <a:solidFill>
                  <a:srgbClr val="FF0000"/>
                </a:solidFill>
                <a:latin typeface="+mj-lt"/>
              </a:rPr>
              <a:t>trào</a:t>
            </a:r>
            <a:r>
              <a:rPr lang="en-US" altLang="en-US" sz="1800" b="1" dirty="0">
                <a:solidFill>
                  <a:srgbClr val="FF0000"/>
                </a:solidFill>
                <a:latin typeface="+mj-lt"/>
              </a:rPr>
              <a:t> “ </a:t>
            </a:r>
            <a:r>
              <a:rPr lang="en-US" altLang="en-US" sz="1800" b="1" dirty="0" err="1">
                <a:solidFill>
                  <a:srgbClr val="FF0000"/>
                </a:solidFill>
                <a:latin typeface="+mj-lt"/>
              </a:rPr>
              <a:t>Đồng</a:t>
            </a:r>
            <a:r>
              <a:rPr lang="en-US" altLang="en-US" sz="1800" b="1" dirty="0">
                <a:solidFill>
                  <a:srgbClr val="FF0000"/>
                </a:solidFill>
                <a:latin typeface="+mj-lt"/>
              </a:rPr>
              <a:t> </a:t>
            </a:r>
            <a:r>
              <a:rPr lang="en-US" altLang="en-US" sz="1800" b="1" dirty="0" err="1">
                <a:solidFill>
                  <a:srgbClr val="FF0000"/>
                </a:solidFill>
                <a:latin typeface="+mj-lt"/>
              </a:rPr>
              <a:t>Khởi</a:t>
            </a:r>
            <a:r>
              <a:rPr lang="en-US" altLang="en-US" sz="1800" b="1" dirty="0">
                <a:solidFill>
                  <a:srgbClr val="FF0000"/>
                </a:solidFill>
                <a:latin typeface="+mj-lt"/>
              </a:rPr>
              <a:t>”.</a:t>
            </a:r>
          </a:p>
        </p:txBody>
      </p:sp>
      <p:pic>
        <p:nvPicPr>
          <p:cNvPr id="55312" name="Picture 16">
            <a:hlinkClick r:id="" action="ppaction://media"/>
            <a:extLst>
              <a:ext uri="{FF2B5EF4-FFF2-40B4-BE49-F238E27FC236}">
                <a16:creationId xmlns="" xmlns:a16="http://schemas.microsoft.com/office/drawing/2014/main" id="{82F76EEF-0159-40C1-80FD-7BFD223001B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656638" y="6370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4" name="Text Box 18">
            <a:extLst>
              <a:ext uri="{FF2B5EF4-FFF2-40B4-BE49-F238E27FC236}">
                <a16:creationId xmlns="" xmlns:a16="http://schemas.microsoft.com/office/drawing/2014/main" id="{89B1E4CA-DA7B-463E-AAD9-1CE81B24E90D}"/>
              </a:ext>
            </a:extLst>
          </p:cNvPr>
          <p:cNvSpPr txBox="1">
            <a:spLocks noChangeArrowheads="1"/>
          </p:cNvSpPr>
          <p:nvPr/>
        </p:nvSpPr>
        <p:spPr bwMode="auto">
          <a:xfrm>
            <a:off x="365125" y="5827103"/>
            <a:ext cx="4054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dirty="0" err="1">
                <a:solidFill>
                  <a:srgbClr val="FF0000"/>
                </a:solidFill>
                <a:latin typeface="+mj-lt"/>
              </a:rPr>
              <a:t>Đài</a:t>
            </a:r>
            <a:r>
              <a:rPr lang="en-US" altLang="en-US" sz="1800" b="1" dirty="0">
                <a:solidFill>
                  <a:srgbClr val="FF0000"/>
                </a:solidFill>
                <a:latin typeface="+mj-lt"/>
              </a:rPr>
              <a:t> </a:t>
            </a:r>
            <a:r>
              <a:rPr lang="en-US" altLang="en-US" sz="1800" b="1" dirty="0" err="1">
                <a:solidFill>
                  <a:srgbClr val="FF0000"/>
                </a:solidFill>
                <a:latin typeface="+mj-lt"/>
              </a:rPr>
              <a:t>tưởng</a:t>
            </a:r>
            <a:r>
              <a:rPr lang="en-US" altLang="en-US" sz="1800" b="1" dirty="0">
                <a:solidFill>
                  <a:srgbClr val="FF0000"/>
                </a:solidFill>
                <a:latin typeface="+mj-lt"/>
              </a:rPr>
              <a:t> </a:t>
            </a:r>
            <a:r>
              <a:rPr lang="en-US" altLang="en-US" sz="1800" b="1" dirty="0" err="1">
                <a:solidFill>
                  <a:srgbClr val="FF0000"/>
                </a:solidFill>
                <a:latin typeface="+mj-lt"/>
              </a:rPr>
              <a:t>niệm</a:t>
            </a:r>
            <a:r>
              <a:rPr lang="en-US" altLang="en-US" sz="1800" b="1" dirty="0">
                <a:solidFill>
                  <a:srgbClr val="FF0000"/>
                </a:solidFill>
                <a:latin typeface="+mj-lt"/>
              </a:rPr>
              <a:t> </a:t>
            </a:r>
            <a:r>
              <a:rPr lang="en-US" altLang="en-US" sz="1800" b="1" dirty="0" err="1">
                <a:solidFill>
                  <a:srgbClr val="FF0000"/>
                </a:solidFill>
                <a:latin typeface="+mj-lt"/>
              </a:rPr>
              <a:t>phong</a:t>
            </a:r>
            <a:r>
              <a:rPr lang="en-US" altLang="en-US" sz="1800" b="1" dirty="0">
                <a:solidFill>
                  <a:srgbClr val="FF0000"/>
                </a:solidFill>
                <a:latin typeface="+mj-lt"/>
              </a:rPr>
              <a:t> </a:t>
            </a:r>
            <a:r>
              <a:rPr lang="en-US" altLang="en-US" sz="1800" b="1" dirty="0" err="1">
                <a:solidFill>
                  <a:srgbClr val="FF0000"/>
                </a:solidFill>
                <a:latin typeface="+mj-lt"/>
              </a:rPr>
              <a:t>trào</a:t>
            </a:r>
            <a:r>
              <a:rPr lang="en-US" altLang="en-US" sz="1800" b="1" dirty="0">
                <a:solidFill>
                  <a:srgbClr val="FF0000"/>
                </a:solidFill>
                <a:latin typeface="+mj-lt"/>
              </a:rPr>
              <a:t> </a:t>
            </a:r>
            <a:r>
              <a:rPr lang="en-US" altLang="en-US" sz="1800" b="1" dirty="0" err="1">
                <a:solidFill>
                  <a:srgbClr val="FF0000"/>
                </a:solidFill>
                <a:latin typeface="+mj-lt"/>
              </a:rPr>
              <a:t>Đồng</a:t>
            </a:r>
            <a:r>
              <a:rPr lang="en-US" altLang="en-US" sz="1800" b="1" dirty="0">
                <a:solidFill>
                  <a:srgbClr val="FF0000"/>
                </a:solidFill>
                <a:latin typeface="+mj-lt"/>
              </a:rPr>
              <a:t> </a:t>
            </a:r>
            <a:r>
              <a:rPr lang="en-US" altLang="en-US" sz="1800" b="1" dirty="0" err="1">
                <a:solidFill>
                  <a:srgbClr val="FF0000"/>
                </a:solidFill>
                <a:latin typeface="+mj-lt"/>
              </a:rPr>
              <a:t>Khởi</a:t>
            </a:r>
            <a:r>
              <a:rPr lang="en-US" altLang="en-US" sz="1800" b="1" dirty="0">
                <a:solidFill>
                  <a:srgbClr val="FF0000"/>
                </a:solidFill>
                <a:latin typeface="+mj-lt"/>
              </a:rPr>
              <a:t> </a:t>
            </a:r>
            <a:r>
              <a:rPr lang="en-US" altLang="en-US" sz="1800" b="1" dirty="0" err="1">
                <a:solidFill>
                  <a:srgbClr val="FF0000"/>
                </a:solidFill>
                <a:latin typeface="+mj-lt"/>
              </a:rPr>
              <a:t>ngày</a:t>
            </a:r>
            <a:r>
              <a:rPr lang="en-US" altLang="en-US" sz="1800" b="1" dirty="0">
                <a:solidFill>
                  <a:srgbClr val="FF0000"/>
                </a:solidFill>
                <a:latin typeface="+mj-lt"/>
              </a:rPr>
              <a:t> nay.</a:t>
            </a:r>
          </a:p>
        </p:txBody>
      </p:sp>
      <p:pic>
        <p:nvPicPr>
          <p:cNvPr id="2" name="Picture 5">
            <a:extLst>
              <a:ext uri="{FF2B5EF4-FFF2-40B4-BE49-F238E27FC236}">
                <a16:creationId xmlns="" xmlns:a16="http://schemas.microsoft.com/office/drawing/2014/main" id="{96515ACE-8C3B-B267-6D03-A3E8B019AB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07620"/>
            <a:ext cx="4191000" cy="5440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531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5306"/>
                                        </p:tgtEl>
                                        <p:attrNameLst>
                                          <p:attrName>style.visibility</p:attrName>
                                        </p:attrNameLst>
                                      </p:cBhvr>
                                      <p:to>
                                        <p:strVal val="visible"/>
                                      </p:to>
                                    </p:set>
                                    <p:animEffect transition="in" filter="blinds(horizontal)">
                                      <p:cBhvr>
                                        <p:cTn id="11" dur="500"/>
                                        <p:tgtEl>
                                          <p:spTgt spid="553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5307"/>
                                        </p:tgtEl>
                                        <p:attrNameLst>
                                          <p:attrName>style.visibility</p:attrName>
                                        </p:attrNameLst>
                                      </p:cBhvr>
                                      <p:to>
                                        <p:strVal val="visible"/>
                                      </p:to>
                                    </p:set>
                                    <p:animEffect transition="in" filter="blinds(horizontal)">
                                      <p:cBhvr>
                                        <p:cTn id="16" dur="500"/>
                                        <p:tgtEl>
                                          <p:spTgt spid="553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5314"/>
                                        </p:tgtEl>
                                        <p:attrNameLst>
                                          <p:attrName>style.visibility</p:attrName>
                                        </p:attrNameLst>
                                      </p:cBhvr>
                                      <p:to>
                                        <p:strVal val="visible"/>
                                      </p:to>
                                    </p:set>
                                    <p:animEffect transition="in" filter="blinds(horizontal)">
                                      <p:cBhvr>
                                        <p:cTn id="21" dur="500"/>
                                        <p:tgtEl>
                                          <p:spTgt spid="553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Prev" delay="0">
                      <p:tgtEl>
                        <p:sldTgt/>
                      </p:tgtEl>
                    </p:cond>
                    <p:cond evt="onStopAudio" delay="0">
                      <p:tgtEl>
                        <p:sldTgt/>
                      </p:tgtEl>
                    </p:cond>
                  </p:endCondLst>
                </p:cTn>
                <p:tgtEl>
                  <p:spTgt spid="55312"/>
                </p:tgtEl>
              </p:cMediaNode>
            </p:audio>
          </p:childTnLst>
        </p:cTn>
      </p:par>
    </p:tnLst>
    <p:bldLst>
      <p:bldP spid="55307" grpId="0"/>
      <p:bldP spid="553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c0d1728795ae84e666b724bdd8dd85d">
            <a:hlinkClick r:id="" action="ppaction://media"/>
            <a:extLst>
              <a:ext uri="{FF2B5EF4-FFF2-40B4-BE49-F238E27FC236}">
                <a16:creationId xmlns="" xmlns:a16="http://schemas.microsoft.com/office/drawing/2014/main" id="{F1ABD1E0-448A-8A57-E82E-4C9B7F64B0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067800" cy="6400800"/>
          </a:xfrm>
        </p:spPr>
      </p:pic>
    </p:spTree>
    <p:extLst>
      <p:ext uri="{BB962C8B-B14F-4D97-AF65-F5344CB8AC3E}">
        <p14:creationId xmlns:p14="http://schemas.microsoft.com/office/powerpoint/2010/main" val="41967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3">
            <a:extLst>
              <a:ext uri="{FF2B5EF4-FFF2-40B4-BE49-F238E27FC236}">
                <a16:creationId xmlns="" xmlns:a16="http://schemas.microsoft.com/office/drawing/2014/main" id="{80B060EB-022B-4390-9A2B-CF8D7E589DB7}"/>
              </a:ext>
            </a:extLst>
          </p:cNvPr>
          <p:cNvSpPr txBox="1">
            <a:spLocks noChangeArrowheads="1"/>
          </p:cNvSpPr>
          <p:nvPr/>
        </p:nvSpPr>
        <p:spPr bwMode="auto">
          <a:xfrm>
            <a:off x="0" y="0"/>
            <a:ext cx="9144000" cy="646113"/>
          </a:xfrm>
          <a:prstGeom prst="rect">
            <a:avLst/>
          </a:prstGeom>
          <a:solidFill>
            <a:schemeClr val="accent5"/>
          </a:solidFill>
          <a:ln w="9525">
            <a:solidFill>
              <a:srgbClr val="FF0000"/>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imes New Roman"/>
                <a:ea typeface="+mn-ea"/>
                <a:cs typeface="+mn-cs"/>
              </a:rPr>
              <a:t>BÀI 28: XÂY DỰNG CHỦ NGHĨA XÃ HỘI Ở MIỀN BẮC, ĐẤU TRANH CHỐNG ĐẾ QUỐC MĨ VÀ CHÍNH QUYỀN SÀI GÒN Ở MIỀN NAM (1954-1965)</a:t>
            </a:r>
          </a:p>
        </p:txBody>
      </p:sp>
      <p:sp>
        <p:nvSpPr>
          <p:cNvPr id="18" name="Text Box 12">
            <a:extLst>
              <a:ext uri="{FF2B5EF4-FFF2-40B4-BE49-F238E27FC236}">
                <a16:creationId xmlns="" xmlns:a16="http://schemas.microsoft.com/office/drawing/2014/main" id="{E500A40F-94AB-4EEE-B584-D75A62486C6D}"/>
              </a:ext>
            </a:extLst>
          </p:cNvPr>
          <p:cNvSpPr txBox="1">
            <a:spLocks noChangeArrowheads="1"/>
          </p:cNvSpPr>
          <p:nvPr/>
        </p:nvSpPr>
        <p:spPr bwMode="auto">
          <a:xfrm>
            <a:off x="47625" y="646113"/>
            <a:ext cx="906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III. MIỀN NAM ĐẤU TRANH CHỐNG CHẾ ĐỘ MĨ DIỆM GIỮ GÌN VÀ PHÁT TRIỂN LỰC LƯỢNG CÁCH MẠNG, TIẾN TỚI “ĐỒNG KHỞI” (1954- 1960)</a:t>
            </a:r>
            <a:endParaRPr kumimoji="0" lang="en-US" altLang="en-US" sz="2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9" name="Text Box 15">
            <a:extLst>
              <a:ext uri="{FF2B5EF4-FFF2-40B4-BE49-F238E27FC236}">
                <a16:creationId xmlns="" xmlns:a16="http://schemas.microsoft.com/office/drawing/2014/main" id="{ACC5BB4C-B322-4352-BAE0-6503C89CE407}"/>
              </a:ext>
            </a:extLst>
          </p:cNvPr>
          <p:cNvSpPr txBox="1">
            <a:spLocks noChangeArrowheads="1"/>
          </p:cNvSpPr>
          <p:nvPr/>
        </p:nvSpPr>
        <p:spPr bwMode="auto">
          <a:xfrm>
            <a:off x="11113" y="16652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imes New Roman"/>
                <a:ea typeface="+mn-ea"/>
                <a:cs typeface="Arial" panose="020B0604020202020204" pitchFamily="34" charset="0"/>
              </a:rPr>
              <a:t>2. Phong trào “Đồng khởi'’ (1959-1960).</a:t>
            </a:r>
          </a:p>
        </p:txBody>
      </p:sp>
      <p:sp>
        <p:nvSpPr>
          <p:cNvPr id="17417" name="TextBox 5">
            <a:extLst>
              <a:ext uri="{FF2B5EF4-FFF2-40B4-BE49-F238E27FC236}">
                <a16:creationId xmlns="" xmlns:a16="http://schemas.microsoft.com/office/drawing/2014/main" id="{74BB2E73-DB6B-4CA6-B997-35FDE5FD0294}"/>
              </a:ext>
            </a:extLst>
          </p:cNvPr>
          <p:cNvSpPr txBox="1">
            <a:spLocks noChangeArrowheads="1"/>
          </p:cNvSpPr>
          <p:nvPr/>
        </p:nvSpPr>
        <p:spPr bwMode="auto">
          <a:xfrm>
            <a:off x="77787" y="2740148"/>
            <a:ext cx="8988425" cy="164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15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hỏi</a:t>
            </a: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tư</a:t>
            </a: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duy</a:t>
            </a: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trào</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khởi</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(1959 - 1960)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thắng</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lợi</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phát</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nhảy</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vọt</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18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miền</a:t>
            </a:r>
            <a:r>
              <a:rPr kumimoji="0" lang="en-US" sz="3000" b="1" i="1" u="none" strike="noStrike" kern="18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a:t>
            </a:r>
            <a:endPar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26708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7417"/>
                                        </p:tgtEl>
                                        <p:attrNameLst>
                                          <p:attrName>style.visibility</p:attrName>
                                        </p:attrNameLst>
                                      </p:cBhvr>
                                      <p:to>
                                        <p:strVal val="visible"/>
                                      </p:to>
                                    </p:set>
                                    <p:animEffect transition="in" filter="fade">
                                      <p:cBhvr>
                                        <p:cTn id="17" dur="800" decel="100000"/>
                                        <p:tgtEl>
                                          <p:spTgt spid="17417"/>
                                        </p:tgtEl>
                                      </p:cBhvr>
                                    </p:animEffect>
                                    <p:anim calcmode="lin" valueType="num">
                                      <p:cBhvr>
                                        <p:cTn id="18" dur="800" decel="100000" fill="hold"/>
                                        <p:tgtEl>
                                          <p:spTgt spid="17417"/>
                                        </p:tgtEl>
                                        <p:attrNameLst>
                                          <p:attrName>style.rotation</p:attrName>
                                        </p:attrNameLst>
                                      </p:cBhvr>
                                      <p:tavLst>
                                        <p:tav tm="0">
                                          <p:val>
                                            <p:fltVal val="-90"/>
                                          </p:val>
                                        </p:tav>
                                        <p:tav tm="100000">
                                          <p:val>
                                            <p:fltVal val="0"/>
                                          </p:val>
                                        </p:tav>
                                      </p:tavLst>
                                    </p:anim>
                                    <p:anim calcmode="lin" valueType="num">
                                      <p:cBhvr>
                                        <p:cTn id="19" dur="800" decel="100000" fill="hold"/>
                                        <p:tgtEl>
                                          <p:spTgt spid="17417"/>
                                        </p:tgtEl>
                                        <p:attrNameLst>
                                          <p:attrName>ppt_x</p:attrName>
                                        </p:attrNameLst>
                                      </p:cBhvr>
                                      <p:tavLst>
                                        <p:tav tm="0">
                                          <p:val>
                                            <p:strVal val="#ppt_x+0.4"/>
                                          </p:val>
                                        </p:tav>
                                        <p:tav tm="100000">
                                          <p:val>
                                            <p:strVal val="#ppt_x-0.05"/>
                                          </p:val>
                                        </p:tav>
                                      </p:tavLst>
                                    </p:anim>
                                    <p:anim calcmode="lin" valueType="num">
                                      <p:cBhvr>
                                        <p:cTn id="20" dur="800" decel="100000" fill="hold"/>
                                        <p:tgtEl>
                                          <p:spTgt spid="1741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41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4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74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7594b1627365edf81529c184c2aa698">
            <a:hlinkClick r:id="" action="ppaction://media"/>
            <a:extLst>
              <a:ext uri="{FF2B5EF4-FFF2-40B4-BE49-F238E27FC236}">
                <a16:creationId xmlns="" xmlns:a16="http://schemas.microsoft.com/office/drawing/2014/main" id="{A8BF3F4B-ECCB-216F-15DA-C9EADCFD77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81800"/>
          </a:xfrm>
          <a:prstGeom prst="rect">
            <a:avLst/>
          </a:prstGeom>
        </p:spPr>
      </p:pic>
    </p:spTree>
    <p:extLst>
      <p:ext uri="{BB962C8B-B14F-4D97-AF65-F5344CB8AC3E}">
        <p14:creationId xmlns:p14="http://schemas.microsoft.com/office/powerpoint/2010/main" val="7860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E93F372D-346E-4897-AA19-C585F68D5302}"/>
              </a:ext>
            </a:extLst>
          </p:cNvPr>
          <p:cNvSpPr/>
          <p:nvPr/>
        </p:nvSpPr>
        <p:spPr>
          <a:xfrm>
            <a:off x="2971800" y="57944"/>
            <a:ext cx="3505200" cy="533400"/>
          </a:xfrm>
          <a:prstGeom prst="roundRect">
            <a:avLst/>
          </a:prstGeom>
          <a:solidFill>
            <a:srgbClr val="F8F9D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rPr>
              <a:t>Luyện</a:t>
            </a:r>
            <a:r>
              <a:rPr lang="en-US" sz="2800" b="1" dirty="0">
                <a:solidFill>
                  <a:srgbClr val="FF0000"/>
                </a:solidFill>
              </a:rPr>
              <a:t> </a:t>
            </a:r>
            <a:r>
              <a:rPr lang="en-US" sz="2800" b="1" dirty="0" err="1">
                <a:solidFill>
                  <a:srgbClr val="FF0000"/>
                </a:solidFill>
              </a:rPr>
              <a:t>tập</a:t>
            </a:r>
            <a:endParaRPr lang="en-US" sz="2800" b="1" dirty="0">
              <a:solidFill>
                <a:srgbClr val="FF0000"/>
              </a:solidFill>
            </a:endParaRPr>
          </a:p>
        </p:txBody>
      </p:sp>
      <p:sp>
        <p:nvSpPr>
          <p:cNvPr id="6" name="TextBox 5">
            <a:extLst>
              <a:ext uri="{FF2B5EF4-FFF2-40B4-BE49-F238E27FC236}">
                <a16:creationId xmlns="" xmlns:a16="http://schemas.microsoft.com/office/drawing/2014/main" id="{50526BCD-1392-433B-8E37-5FC1E8B03444}"/>
              </a:ext>
            </a:extLst>
          </p:cNvPr>
          <p:cNvSpPr txBox="1"/>
          <p:nvPr/>
        </p:nvSpPr>
        <p:spPr>
          <a:xfrm>
            <a:off x="152400" y="762000"/>
            <a:ext cx="8839200" cy="95408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txBody>
          <a:bodyPr>
            <a:spAutoFit/>
          </a:bodyPr>
          <a:lstStyle/>
          <a:p>
            <a:pPr algn="just" eaLnBrk="1" hangingPunct="1">
              <a:defRPr/>
            </a:pPr>
            <a:r>
              <a:rPr lang="en-US" sz="2800" b="1" dirty="0" err="1"/>
              <a:t>Câu</a:t>
            </a:r>
            <a:r>
              <a:rPr lang="en-US" sz="2800" b="1" dirty="0"/>
              <a:t> 1. Ý </a:t>
            </a:r>
            <a:r>
              <a:rPr lang="en-US" sz="2800" b="1" dirty="0" err="1"/>
              <a:t>nghĩa</a:t>
            </a:r>
            <a:r>
              <a:rPr lang="en-US" sz="2800" b="1" dirty="0"/>
              <a:t> </a:t>
            </a:r>
            <a:r>
              <a:rPr lang="en-US" sz="2800" b="1" dirty="0" err="1"/>
              <a:t>quan</a:t>
            </a:r>
            <a:r>
              <a:rPr lang="en-US" sz="2800" b="1" dirty="0"/>
              <a:t> </a:t>
            </a:r>
            <a:r>
              <a:rPr lang="en-US" sz="2800" b="1" dirty="0" err="1"/>
              <a:t>trọng</a:t>
            </a:r>
            <a:r>
              <a:rPr lang="en-US" sz="2800" b="1" dirty="0"/>
              <a:t> </a:t>
            </a:r>
            <a:r>
              <a:rPr lang="en-US" sz="2800" b="1" dirty="0" err="1"/>
              <a:t>nhất</a:t>
            </a:r>
            <a:r>
              <a:rPr lang="en-US" sz="2800" b="1" dirty="0"/>
              <a:t> </a:t>
            </a:r>
            <a:r>
              <a:rPr lang="en-US" sz="2800" b="1" dirty="0" err="1"/>
              <a:t>của</a:t>
            </a:r>
            <a:r>
              <a:rPr lang="en-US" sz="2800" b="1" dirty="0"/>
              <a:t> </a:t>
            </a:r>
            <a:r>
              <a:rPr lang="en-US" sz="2800" b="1" dirty="0" err="1"/>
              <a:t>phong</a:t>
            </a:r>
            <a:r>
              <a:rPr lang="en-US" sz="2800" b="1" dirty="0"/>
              <a:t> </a:t>
            </a:r>
            <a:r>
              <a:rPr lang="en-US" sz="2800" b="1" dirty="0" err="1"/>
              <a:t>trào</a:t>
            </a:r>
            <a:r>
              <a:rPr lang="en-US" sz="2800" b="1" dirty="0"/>
              <a:t> </a:t>
            </a:r>
            <a:r>
              <a:rPr lang="en-US" sz="2800" b="1" dirty="0" err="1"/>
              <a:t>Đồng</a:t>
            </a:r>
            <a:r>
              <a:rPr lang="en-US" sz="2800" b="1" dirty="0"/>
              <a:t> </a:t>
            </a:r>
            <a:r>
              <a:rPr lang="en-US" sz="2800" b="1" dirty="0" err="1"/>
              <a:t>Khởi</a:t>
            </a:r>
            <a:r>
              <a:rPr lang="en-US" sz="2800" b="1" dirty="0"/>
              <a:t> </a:t>
            </a:r>
            <a:r>
              <a:rPr lang="en-US" sz="2800" b="1" dirty="0" err="1"/>
              <a:t>là</a:t>
            </a:r>
            <a:r>
              <a:rPr lang="en-US" sz="2800" b="1" dirty="0"/>
              <a:t> </a:t>
            </a:r>
            <a:r>
              <a:rPr lang="en-US" sz="2800" b="1" dirty="0" err="1"/>
              <a:t>gì</a:t>
            </a:r>
            <a:r>
              <a:rPr lang="en-US" sz="2800" b="1" dirty="0"/>
              <a:t>?</a:t>
            </a:r>
          </a:p>
        </p:txBody>
      </p:sp>
      <p:sp>
        <p:nvSpPr>
          <p:cNvPr id="24580" name="TextBox 6">
            <a:extLst>
              <a:ext uri="{FF2B5EF4-FFF2-40B4-BE49-F238E27FC236}">
                <a16:creationId xmlns="" xmlns:a16="http://schemas.microsoft.com/office/drawing/2014/main" id="{D7C56902-6D82-4FA6-AF32-2614E09707D0}"/>
              </a:ext>
            </a:extLst>
          </p:cNvPr>
          <p:cNvSpPr txBox="1">
            <a:spLocks noChangeArrowheads="1"/>
          </p:cNvSpPr>
          <p:nvPr/>
        </p:nvSpPr>
        <p:spPr bwMode="auto">
          <a:xfrm>
            <a:off x="192088" y="2057400"/>
            <a:ext cx="879951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ts val="600"/>
              </a:spcBef>
              <a:spcAft>
                <a:spcPts val="600"/>
              </a:spcAft>
              <a:buFontTx/>
              <a:buNone/>
            </a:pPr>
            <a:r>
              <a:rPr lang="vi-VN" altLang="en-US" sz="2800" dirty="0"/>
              <a:t>A. Giáng một đòn mạnh mẽ vào chính sách thực dân kiểu mới của Mĩ ở miền Nam.</a:t>
            </a:r>
          </a:p>
          <a:p>
            <a:pPr eaLnBrk="1" hangingPunct="1">
              <a:spcBef>
                <a:spcPts val="600"/>
              </a:spcBef>
              <a:spcAft>
                <a:spcPts val="600"/>
              </a:spcAft>
              <a:buFontTx/>
              <a:buNone/>
            </a:pPr>
            <a:r>
              <a:rPr lang="vi-VN" altLang="en-US" sz="2800" dirty="0"/>
              <a:t>B. Làm lung lay tận gốc chính quyền tay sai Ngô Đình Diệm.</a:t>
            </a:r>
          </a:p>
          <a:p>
            <a:pPr eaLnBrk="1" hangingPunct="1">
              <a:spcBef>
                <a:spcPts val="600"/>
              </a:spcBef>
              <a:spcAft>
                <a:spcPts val="600"/>
              </a:spcAft>
              <a:buFontTx/>
              <a:buNone/>
            </a:pPr>
            <a:r>
              <a:rPr lang="vi-VN" altLang="en-US" sz="2800" dirty="0"/>
              <a:t>C. Chứng tỏ lực lượng cách mạng của ta đã phát triển mạnh.</a:t>
            </a:r>
          </a:p>
          <a:p>
            <a:pPr eaLnBrk="1" hangingPunct="1">
              <a:spcBef>
                <a:spcPts val="600"/>
              </a:spcBef>
              <a:spcAft>
                <a:spcPts val="600"/>
              </a:spcAft>
              <a:buFontTx/>
              <a:buNone/>
            </a:pPr>
            <a:r>
              <a:rPr lang="vi-VN" altLang="en-US" sz="2800" dirty="0"/>
              <a:t>D. Đánh dấu bước phát triển nhảy vọt của cách mạng miền Nam chuyển từ thế giữ gìn lực lượng sang thế tiến công.</a:t>
            </a:r>
          </a:p>
          <a:p>
            <a:pPr eaLnBrk="1" hangingPunct="1">
              <a:spcBef>
                <a:spcPts val="600"/>
              </a:spcBef>
              <a:spcAft>
                <a:spcPts val="600"/>
              </a:spcAft>
              <a:buFontTx/>
              <a:buNone/>
            </a:pPr>
            <a:endParaRPr lang="vi-VN" altLang="en-US" sz="2800" dirty="0"/>
          </a:p>
        </p:txBody>
      </p:sp>
      <p:sp>
        <p:nvSpPr>
          <p:cNvPr id="8" name="Oval 22">
            <a:extLst>
              <a:ext uri="{FF2B5EF4-FFF2-40B4-BE49-F238E27FC236}">
                <a16:creationId xmlns="" xmlns:a16="http://schemas.microsoft.com/office/drawing/2014/main" id="{2E7E1143-75C2-423F-8C83-CEAC2CACC3A0}"/>
              </a:ext>
            </a:extLst>
          </p:cNvPr>
          <p:cNvSpPr>
            <a:spLocks noChangeArrowheads="1"/>
          </p:cNvSpPr>
          <p:nvPr/>
        </p:nvSpPr>
        <p:spPr bwMode="auto">
          <a:xfrm>
            <a:off x="68263" y="4572000"/>
            <a:ext cx="609600" cy="5921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IMG]">
            <a:extLst>
              <a:ext uri="{FF2B5EF4-FFF2-40B4-BE49-F238E27FC236}">
                <a16:creationId xmlns="" xmlns:a16="http://schemas.microsoft.com/office/drawing/2014/main" id="{95DB6355-F1C7-C72A-BED0-A630BF91F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 y="1453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4" name="Rectangle 6">
            <a:extLst>
              <a:ext uri="{FF2B5EF4-FFF2-40B4-BE49-F238E27FC236}">
                <a16:creationId xmlns="" xmlns:a16="http://schemas.microsoft.com/office/drawing/2014/main" id="{E965416E-58DB-8A55-A04A-16D5D29EBB68}"/>
              </a:ext>
            </a:extLst>
          </p:cNvPr>
          <p:cNvSpPr>
            <a:spLocks noChangeArrowheads="1"/>
          </p:cNvSpPr>
          <p:nvPr/>
        </p:nvSpPr>
        <p:spPr bwMode="auto">
          <a:xfrm>
            <a:off x="0" y="2773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FF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Câu</a:t>
            </a:r>
            <a:r>
              <a:rPr kumimoji="0" lang="en-US" altLang="en-US" sz="24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3.</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Phong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trào</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Đồng</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khởi</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diễn</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ra</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mạnh</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mẽ</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nhất</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ở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đâu</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a:t>
            </a:r>
          </a:p>
        </p:txBody>
      </p:sp>
      <p:sp>
        <p:nvSpPr>
          <p:cNvPr id="22535" name="Rectangle 7">
            <a:extLst>
              <a:ext uri="{FF2B5EF4-FFF2-40B4-BE49-F238E27FC236}">
                <a16:creationId xmlns="" xmlns:a16="http://schemas.microsoft.com/office/drawing/2014/main" id="{DCD280DE-0BCE-ADA1-0920-5F0398444091}"/>
              </a:ext>
            </a:extLst>
          </p:cNvPr>
          <p:cNvSpPr>
            <a:spLocks noChangeArrowheads="1"/>
          </p:cNvSpPr>
          <p:nvPr/>
        </p:nvSpPr>
        <p:spPr bwMode="auto">
          <a:xfrm>
            <a:off x="228600" y="3886200"/>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6" name="Rectangle 8">
            <a:extLst>
              <a:ext uri="{FF2B5EF4-FFF2-40B4-BE49-F238E27FC236}">
                <a16:creationId xmlns="" xmlns:a16="http://schemas.microsoft.com/office/drawing/2014/main" id="{68937B55-3C79-8BE0-E16B-2EC88248FDE4}"/>
              </a:ext>
            </a:extLst>
          </p:cNvPr>
          <p:cNvSpPr>
            <a:spLocks noChangeArrowheads="1"/>
          </p:cNvSpPr>
          <p:nvPr/>
        </p:nvSpPr>
        <p:spPr bwMode="auto">
          <a:xfrm>
            <a:off x="609600" y="3371821"/>
            <a:ext cx="1465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Bến</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Tre.</a:t>
            </a:r>
          </a:p>
        </p:txBody>
      </p:sp>
      <p:sp>
        <p:nvSpPr>
          <p:cNvPr id="22537" name="Rectangle 9">
            <a:extLst>
              <a:ext uri="{FF2B5EF4-FFF2-40B4-BE49-F238E27FC236}">
                <a16:creationId xmlns="" xmlns:a16="http://schemas.microsoft.com/office/drawing/2014/main" id="{27E1890E-6421-3A39-A7A9-7D7A598C17C1}"/>
              </a:ext>
            </a:extLst>
          </p:cNvPr>
          <p:cNvSpPr>
            <a:spLocks noChangeArrowheads="1"/>
          </p:cNvSpPr>
          <p:nvPr/>
        </p:nvSpPr>
        <p:spPr bwMode="auto">
          <a:xfrm>
            <a:off x="5181600" y="3413125"/>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8" name="Rectangle 10">
            <a:extLst>
              <a:ext uri="{FF2B5EF4-FFF2-40B4-BE49-F238E27FC236}">
                <a16:creationId xmlns="" xmlns:a16="http://schemas.microsoft.com/office/drawing/2014/main" id="{43CC3A59-7FE4-E5A5-33FD-0E5ADB724EDD}"/>
              </a:ext>
            </a:extLst>
          </p:cNvPr>
          <p:cNvSpPr>
            <a:spLocks noChangeArrowheads="1"/>
          </p:cNvSpPr>
          <p:nvPr/>
        </p:nvSpPr>
        <p:spPr bwMode="auto">
          <a:xfrm>
            <a:off x="5570538" y="3397221"/>
            <a:ext cx="20072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Quảng</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Ngãi</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2539" name="Rectangle 11">
            <a:extLst>
              <a:ext uri="{FF2B5EF4-FFF2-40B4-BE49-F238E27FC236}">
                <a16:creationId xmlns="" xmlns:a16="http://schemas.microsoft.com/office/drawing/2014/main" id="{4CC50FF8-75A6-0E8E-5C13-0F98CD01F00E}"/>
              </a:ext>
            </a:extLst>
          </p:cNvPr>
          <p:cNvSpPr>
            <a:spLocks noChangeArrowheads="1"/>
          </p:cNvSpPr>
          <p:nvPr/>
        </p:nvSpPr>
        <p:spPr bwMode="auto">
          <a:xfrm>
            <a:off x="228600" y="3429000"/>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40" name="Text Box 12">
            <a:extLst>
              <a:ext uri="{FF2B5EF4-FFF2-40B4-BE49-F238E27FC236}">
                <a16:creationId xmlns="" xmlns:a16="http://schemas.microsoft.com/office/drawing/2014/main" id="{EDE120FA-0454-8D2F-BB25-C608519001A0}"/>
              </a:ext>
            </a:extLst>
          </p:cNvPr>
          <p:cNvSpPr txBox="1">
            <a:spLocks noChangeArrowheads="1"/>
          </p:cNvSpPr>
          <p:nvPr/>
        </p:nvSpPr>
        <p:spPr bwMode="auto">
          <a:xfrm>
            <a:off x="609600" y="3870325"/>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Ninh</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Thuận</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22541" name="Rectangle 13">
            <a:extLst>
              <a:ext uri="{FF2B5EF4-FFF2-40B4-BE49-F238E27FC236}">
                <a16:creationId xmlns="" xmlns:a16="http://schemas.microsoft.com/office/drawing/2014/main" id="{8A584780-BB53-5B8C-90AC-254ADAEA172D}"/>
              </a:ext>
            </a:extLst>
          </p:cNvPr>
          <p:cNvSpPr>
            <a:spLocks noChangeArrowheads="1"/>
          </p:cNvSpPr>
          <p:nvPr/>
        </p:nvSpPr>
        <p:spPr bwMode="auto">
          <a:xfrm>
            <a:off x="5181600" y="3886200"/>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42" name="Text Box 14">
            <a:extLst>
              <a:ext uri="{FF2B5EF4-FFF2-40B4-BE49-F238E27FC236}">
                <a16:creationId xmlns="" xmlns:a16="http://schemas.microsoft.com/office/drawing/2014/main" id="{FEB57848-549D-5952-1FC5-7AEEB0903BE4}"/>
              </a:ext>
            </a:extLst>
          </p:cNvPr>
          <p:cNvSpPr txBox="1">
            <a:spLocks noChangeArrowheads="1"/>
          </p:cNvSpPr>
          <p:nvPr/>
        </p:nvSpPr>
        <p:spPr bwMode="auto">
          <a:xfrm>
            <a:off x="5570538" y="3886200"/>
            <a:ext cx="1811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Tây</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Ninh</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22543" name="Rectangle 15">
            <a:extLst>
              <a:ext uri="{FF2B5EF4-FFF2-40B4-BE49-F238E27FC236}">
                <a16:creationId xmlns="" xmlns:a16="http://schemas.microsoft.com/office/drawing/2014/main" id="{E1633307-D071-3002-4EE4-DDC77CD368B1}"/>
              </a:ext>
            </a:extLst>
          </p:cNvPr>
          <p:cNvSpPr>
            <a:spLocks noChangeArrowheads="1"/>
          </p:cNvSpPr>
          <p:nvPr/>
        </p:nvSpPr>
        <p:spPr bwMode="auto">
          <a:xfrm>
            <a:off x="203200" y="338772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a:t>
            </a:r>
          </a:p>
        </p:txBody>
      </p:sp>
      <p:sp>
        <p:nvSpPr>
          <p:cNvPr id="22544" name="Rectangle 16">
            <a:extLst>
              <a:ext uri="{FF2B5EF4-FFF2-40B4-BE49-F238E27FC236}">
                <a16:creationId xmlns="" xmlns:a16="http://schemas.microsoft.com/office/drawing/2014/main" id="{75A77C35-0626-8433-7EBA-484A23E7C26E}"/>
              </a:ext>
            </a:extLst>
          </p:cNvPr>
          <p:cNvSpPr>
            <a:spLocks noChangeArrowheads="1"/>
          </p:cNvSpPr>
          <p:nvPr/>
        </p:nvSpPr>
        <p:spPr bwMode="auto">
          <a:xfrm>
            <a:off x="0" y="1196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FF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Câu</a:t>
            </a:r>
            <a:r>
              <a:rPr kumimoji="0" lang="en-US" altLang="en-US" sz="24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2.</a:t>
            </a:r>
            <a:r>
              <a:rPr kumimoji="0" lang="en-US" alt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Phong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trào</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Đồng</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khởi</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diễn</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ra</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trong</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thời</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gian</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nào</a:t>
            </a:r>
            <a:r>
              <a:rPr kumimoji="0" lang="en-US" altLang="en-US" sz="24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a:t>
            </a:r>
          </a:p>
        </p:txBody>
      </p:sp>
      <p:sp>
        <p:nvSpPr>
          <p:cNvPr id="22545" name="Rectangle 17">
            <a:extLst>
              <a:ext uri="{FF2B5EF4-FFF2-40B4-BE49-F238E27FC236}">
                <a16:creationId xmlns="" xmlns:a16="http://schemas.microsoft.com/office/drawing/2014/main" id="{7F289854-032A-1EE3-385C-CA7219AD7C84}"/>
              </a:ext>
            </a:extLst>
          </p:cNvPr>
          <p:cNvSpPr>
            <a:spLocks noChangeArrowheads="1"/>
          </p:cNvSpPr>
          <p:nvPr/>
        </p:nvSpPr>
        <p:spPr bwMode="auto">
          <a:xfrm>
            <a:off x="381000" y="1752600"/>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46" name="Text Box 18">
            <a:extLst>
              <a:ext uri="{FF2B5EF4-FFF2-40B4-BE49-F238E27FC236}">
                <a16:creationId xmlns="" xmlns:a16="http://schemas.microsoft.com/office/drawing/2014/main" id="{8B555FAF-62F9-1CB6-0F83-709871B6707F}"/>
              </a:ext>
            </a:extLst>
          </p:cNvPr>
          <p:cNvSpPr txBox="1">
            <a:spLocks noChangeArrowheads="1"/>
          </p:cNvSpPr>
          <p:nvPr/>
        </p:nvSpPr>
        <p:spPr bwMode="auto">
          <a:xfrm>
            <a:off x="762000" y="1736725"/>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1954 – 1959.</a:t>
            </a:r>
          </a:p>
        </p:txBody>
      </p:sp>
      <p:sp>
        <p:nvSpPr>
          <p:cNvPr id="22547" name="Rectangle 19">
            <a:extLst>
              <a:ext uri="{FF2B5EF4-FFF2-40B4-BE49-F238E27FC236}">
                <a16:creationId xmlns="" xmlns:a16="http://schemas.microsoft.com/office/drawing/2014/main" id="{47D32D65-64C1-B120-DC77-3D8E656DEA57}"/>
              </a:ext>
            </a:extLst>
          </p:cNvPr>
          <p:cNvSpPr>
            <a:spLocks noChangeArrowheads="1"/>
          </p:cNvSpPr>
          <p:nvPr/>
        </p:nvSpPr>
        <p:spPr bwMode="auto">
          <a:xfrm>
            <a:off x="5105400" y="1736725"/>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48" name="Text Box 20">
            <a:extLst>
              <a:ext uri="{FF2B5EF4-FFF2-40B4-BE49-F238E27FC236}">
                <a16:creationId xmlns="" xmlns:a16="http://schemas.microsoft.com/office/drawing/2014/main" id="{6F0DC8B2-98FF-718A-1BFB-3AE1AEE13B1A}"/>
              </a:ext>
            </a:extLst>
          </p:cNvPr>
          <p:cNvSpPr txBox="1">
            <a:spLocks noChangeArrowheads="1"/>
          </p:cNvSpPr>
          <p:nvPr/>
        </p:nvSpPr>
        <p:spPr bwMode="auto">
          <a:xfrm>
            <a:off x="5486400" y="1736725"/>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1959 – 1960.</a:t>
            </a:r>
          </a:p>
        </p:txBody>
      </p:sp>
      <p:sp>
        <p:nvSpPr>
          <p:cNvPr id="22549" name="Rectangle 21">
            <a:extLst>
              <a:ext uri="{FF2B5EF4-FFF2-40B4-BE49-F238E27FC236}">
                <a16:creationId xmlns="" xmlns:a16="http://schemas.microsoft.com/office/drawing/2014/main" id="{6551B1B1-6503-2420-E29F-D41CF2DB4986}"/>
              </a:ext>
            </a:extLst>
          </p:cNvPr>
          <p:cNvSpPr>
            <a:spLocks noChangeArrowheads="1"/>
          </p:cNvSpPr>
          <p:nvPr/>
        </p:nvSpPr>
        <p:spPr bwMode="auto">
          <a:xfrm>
            <a:off x="381000" y="2209800"/>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50" name="Text Box 22">
            <a:extLst>
              <a:ext uri="{FF2B5EF4-FFF2-40B4-BE49-F238E27FC236}">
                <a16:creationId xmlns="" xmlns:a16="http://schemas.microsoft.com/office/drawing/2014/main" id="{89FC8792-6181-CF55-5903-8CACD6DE2546}"/>
              </a:ext>
            </a:extLst>
          </p:cNvPr>
          <p:cNvSpPr txBox="1">
            <a:spLocks noChangeArrowheads="1"/>
          </p:cNvSpPr>
          <p:nvPr/>
        </p:nvSpPr>
        <p:spPr bwMode="auto">
          <a:xfrm>
            <a:off x="762000" y="2193925"/>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1961 – 1965.</a:t>
            </a:r>
          </a:p>
        </p:txBody>
      </p:sp>
      <p:sp>
        <p:nvSpPr>
          <p:cNvPr id="22551" name="Rectangle 23">
            <a:extLst>
              <a:ext uri="{FF2B5EF4-FFF2-40B4-BE49-F238E27FC236}">
                <a16:creationId xmlns="" xmlns:a16="http://schemas.microsoft.com/office/drawing/2014/main" id="{55860F7A-1FB6-B872-605B-704CFCC168DF}"/>
              </a:ext>
            </a:extLst>
          </p:cNvPr>
          <p:cNvSpPr>
            <a:spLocks noChangeArrowheads="1"/>
          </p:cNvSpPr>
          <p:nvPr/>
        </p:nvSpPr>
        <p:spPr bwMode="auto">
          <a:xfrm>
            <a:off x="5105400" y="2193925"/>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52" name="Text Box 24">
            <a:extLst>
              <a:ext uri="{FF2B5EF4-FFF2-40B4-BE49-F238E27FC236}">
                <a16:creationId xmlns="" xmlns:a16="http://schemas.microsoft.com/office/drawing/2014/main" id="{08969AD5-6A14-F29F-F796-A2A585AEE4C0}"/>
              </a:ext>
            </a:extLst>
          </p:cNvPr>
          <p:cNvSpPr txBox="1">
            <a:spLocks noChangeArrowheads="1"/>
          </p:cNvSpPr>
          <p:nvPr/>
        </p:nvSpPr>
        <p:spPr bwMode="auto">
          <a:xfrm>
            <a:off x="5486400" y="2193925"/>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Tất</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cả</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đều</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sai</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22553" name="Text Box 25">
            <a:extLst>
              <a:ext uri="{FF2B5EF4-FFF2-40B4-BE49-F238E27FC236}">
                <a16:creationId xmlns="" xmlns:a16="http://schemas.microsoft.com/office/drawing/2014/main" id="{36A9D9C0-120C-C0E8-1961-51673B032567}"/>
              </a:ext>
            </a:extLst>
          </p:cNvPr>
          <p:cNvSpPr txBox="1">
            <a:spLocks noChangeArrowheads="1"/>
          </p:cNvSpPr>
          <p:nvPr/>
        </p:nvSpPr>
        <p:spPr bwMode="auto">
          <a:xfrm>
            <a:off x="0" y="4419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Câu</a:t>
            </a:r>
            <a:r>
              <a:rPr kumimoji="0" lang="en-US" altLang="en-US" sz="2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4.</a:t>
            </a:r>
            <a:r>
              <a:rPr kumimoji="0" lang="en-US" alt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Mặt</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trận</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Dân</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tộc</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giải</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phóng</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miền</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Nam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Việt</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Nam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ra</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đời</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vào</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thời</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gian</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nào</a:t>
            </a:r>
            <a:r>
              <a:rPr kumimoji="0" lang="en-US" altLang="en-US" sz="20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a:t>
            </a:r>
          </a:p>
        </p:txBody>
      </p:sp>
      <p:sp>
        <p:nvSpPr>
          <p:cNvPr id="22554" name="Rectangle 26">
            <a:extLst>
              <a:ext uri="{FF2B5EF4-FFF2-40B4-BE49-F238E27FC236}">
                <a16:creationId xmlns="" xmlns:a16="http://schemas.microsoft.com/office/drawing/2014/main" id="{5AEAE86D-A5EF-F2A9-8358-EA9151380CE9}"/>
              </a:ext>
            </a:extLst>
          </p:cNvPr>
          <p:cNvSpPr>
            <a:spLocks noChangeArrowheads="1"/>
          </p:cNvSpPr>
          <p:nvPr/>
        </p:nvSpPr>
        <p:spPr bwMode="auto">
          <a:xfrm>
            <a:off x="179388" y="5211763"/>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55" name="Text Box 27">
            <a:extLst>
              <a:ext uri="{FF2B5EF4-FFF2-40B4-BE49-F238E27FC236}">
                <a16:creationId xmlns="" xmlns:a16="http://schemas.microsoft.com/office/drawing/2014/main" id="{26978BB0-58CB-9E5F-FB4D-003960EB801E}"/>
              </a:ext>
            </a:extLst>
          </p:cNvPr>
          <p:cNvSpPr txBox="1">
            <a:spLocks noChangeArrowheads="1"/>
          </p:cNvSpPr>
          <p:nvPr/>
        </p:nvSpPr>
        <p:spPr bwMode="auto">
          <a:xfrm>
            <a:off x="581025" y="5157788"/>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7 – 5 – 1954. </a:t>
            </a:r>
          </a:p>
        </p:txBody>
      </p:sp>
      <p:sp>
        <p:nvSpPr>
          <p:cNvPr id="22556" name="Rectangle 28">
            <a:extLst>
              <a:ext uri="{FF2B5EF4-FFF2-40B4-BE49-F238E27FC236}">
                <a16:creationId xmlns="" xmlns:a16="http://schemas.microsoft.com/office/drawing/2014/main" id="{EE14EECA-7EFF-20D2-D83C-F1358CAF6CEB}"/>
              </a:ext>
            </a:extLst>
          </p:cNvPr>
          <p:cNvSpPr>
            <a:spLocks noChangeArrowheads="1"/>
          </p:cNvSpPr>
          <p:nvPr/>
        </p:nvSpPr>
        <p:spPr bwMode="auto">
          <a:xfrm>
            <a:off x="196850" y="5670550"/>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57" name="Rectangle 29">
            <a:extLst>
              <a:ext uri="{FF2B5EF4-FFF2-40B4-BE49-F238E27FC236}">
                <a16:creationId xmlns="" xmlns:a16="http://schemas.microsoft.com/office/drawing/2014/main" id="{390B0220-ADD0-A9B5-3FB5-563DDDD4BC8B}"/>
              </a:ext>
            </a:extLst>
          </p:cNvPr>
          <p:cNvSpPr>
            <a:spLocks noChangeArrowheads="1"/>
          </p:cNvSpPr>
          <p:nvPr/>
        </p:nvSpPr>
        <p:spPr bwMode="auto">
          <a:xfrm>
            <a:off x="4557713" y="5516563"/>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58" name="Rectangle 30">
            <a:extLst>
              <a:ext uri="{FF2B5EF4-FFF2-40B4-BE49-F238E27FC236}">
                <a16:creationId xmlns="" xmlns:a16="http://schemas.microsoft.com/office/drawing/2014/main" id="{FF386273-3FE0-9C0A-1ACD-4FA25E14FBBC}"/>
              </a:ext>
            </a:extLst>
          </p:cNvPr>
          <p:cNvSpPr>
            <a:spLocks noChangeArrowheads="1"/>
          </p:cNvSpPr>
          <p:nvPr/>
        </p:nvSpPr>
        <p:spPr bwMode="auto">
          <a:xfrm>
            <a:off x="4572000" y="5084763"/>
            <a:ext cx="304800" cy="304800"/>
          </a:xfrm>
          <a:prstGeom prst="rect">
            <a:avLst/>
          </a:prstGeom>
          <a:solidFill>
            <a:srgbClr val="FFFF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59" name="Text Box 31">
            <a:extLst>
              <a:ext uri="{FF2B5EF4-FFF2-40B4-BE49-F238E27FC236}">
                <a16:creationId xmlns="" xmlns:a16="http://schemas.microsoft.com/office/drawing/2014/main" id="{EE74316B-951D-86F9-D49C-B4AB6EA23CD2}"/>
              </a:ext>
            </a:extLst>
          </p:cNvPr>
          <p:cNvSpPr txBox="1">
            <a:spLocks noChangeArrowheads="1"/>
          </p:cNvSpPr>
          <p:nvPr/>
        </p:nvSpPr>
        <p:spPr bwMode="auto">
          <a:xfrm>
            <a:off x="4946650" y="5013325"/>
            <a:ext cx="3054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30 – 4 – 1975. </a:t>
            </a:r>
          </a:p>
        </p:txBody>
      </p:sp>
      <p:sp>
        <p:nvSpPr>
          <p:cNvPr id="22560" name="Text Box 32">
            <a:extLst>
              <a:ext uri="{FF2B5EF4-FFF2-40B4-BE49-F238E27FC236}">
                <a16:creationId xmlns="" xmlns:a16="http://schemas.microsoft.com/office/drawing/2014/main" id="{3EB4A142-50E5-6C1B-F63E-9D61445CEE56}"/>
              </a:ext>
            </a:extLst>
          </p:cNvPr>
          <p:cNvSpPr txBox="1">
            <a:spLocks noChangeArrowheads="1"/>
          </p:cNvSpPr>
          <p:nvPr/>
        </p:nvSpPr>
        <p:spPr bwMode="auto">
          <a:xfrm>
            <a:off x="4932363" y="5516563"/>
            <a:ext cx="4211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 2 – 1930. </a:t>
            </a:r>
          </a:p>
        </p:txBody>
      </p:sp>
      <p:sp>
        <p:nvSpPr>
          <p:cNvPr id="22561" name="Text Box 33">
            <a:extLst>
              <a:ext uri="{FF2B5EF4-FFF2-40B4-BE49-F238E27FC236}">
                <a16:creationId xmlns="" xmlns:a16="http://schemas.microsoft.com/office/drawing/2014/main" id="{04C61928-948A-D89E-007F-DDBE7C1094B6}"/>
              </a:ext>
            </a:extLst>
          </p:cNvPr>
          <p:cNvSpPr txBox="1">
            <a:spLocks noChangeArrowheads="1"/>
          </p:cNvSpPr>
          <p:nvPr/>
        </p:nvSpPr>
        <p:spPr bwMode="auto">
          <a:xfrm>
            <a:off x="609600" y="5624513"/>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20 – 12 – 1960.</a:t>
            </a:r>
          </a:p>
        </p:txBody>
      </p:sp>
      <p:sp>
        <p:nvSpPr>
          <p:cNvPr id="22562" name="Rectangle 34">
            <a:extLst>
              <a:ext uri="{FF2B5EF4-FFF2-40B4-BE49-F238E27FC236}">
                <a16:creationId xmlns="" xmlns:a16="http://schemas.microsoft.com/office/drawing/2014/main" id="{738A1AB6-4510-A541-6F27-BEF1317C1E13}"/>
              </a:ext>
            </a:extLst>
          </p:cNvPr>
          <p:cNvSpPr>
            <a:spLocks noChangeArrowheads="1"/>
          </p:cNvSpPr>
          <p:nvPr/>
        </p:nvSpPr>
        <p:spPr bwMode="auto">
          <a:xfrm>
            <a:off x="5076825" y="17002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a:t>
            </a:r>
          </a:p>
        </p:txBody>
      </p:sp>
      <p:sp>
        <p:nvSpPr>
          <p:cNvPr id="22563" name="Rectangle 35">
            <a:extLst>
              <a:ext uri="{FF2B5EF4-FFF2-40B4-BE49-F238E27FC236}">
                <a16:creationId xmlns="" xmlns:a16="http://schemas.microsoft.com/office/drawing/2014/main" id="{685890C4-351B-2AB8-DEF1-17E11020E6F9}"/>
              </a:ext>
            </a:extLst>
          </p:cNvPr>
          <p:cNvSpPr>
            <a:spLocks noChangeArrowheads="1"/>
          </p:cNvSpPr>
          <p:nvPr/>
        </p:nvSpPr>
        <p:spPr bwMode="auto">
          <a:xfrm>
            <a:off x="179388" y="56546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a:t>
            </a:r>
          </a:p>
        </p:txBody>
      </p:sp>
      <p:sp>
        <p:nvSpPr>
          <p:cNvPr id="2" name="Rounded Rectangle 3">
            <a:extLst>
              <a:ext uri="{FF2B5EF4-FFF2-40B4-BE49-F238E27FC236}">
                <a16:creationId xmlns="" xmlns:a16="http://schemas.microsoft.com/office/drawing/2014/main" id="{79B1F0DB-596A-B206-23B8-FCECC6C1ACC2}"/>
              </a:ext>
            </a:extLst>
          </p:cNvPr>
          <p:cNvSpPr/>
          <p:nvPr/>
        </p:nvSpPr>
        <p:spPr>
          <a:xfrm>
            <a:off x="2171700" y="188572"/>
            <a:ext cx="4800600" cy="475003"/>
          </a:xfrm>
          <a:prstGeom prst="roundRect">
            <a:avLst/>
          </a:prstGeom>
          <a:solidFill>
            <a:srgbClr val="70AD47">
              <a:lumMod val="20000"/>
              <a:lumOff val="80000"/>
            </a:srgbClr>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2544"/>
                                        </p:tgtEl>
                                        <p:attrNameLst>
                                          <p:attrName>style.visibility</p:attrName>
                                        </p:attrNameLst>
                                      </p:cBhvr>
                                      <p:to>
                                        <p:strVal val="visible"/>
                                      </p:to>
                                    </p:set>
                                    <p:anim calcmode="discrete" valueType="clr">
                                      <p:cBhvr override="childStyle">
                                        <p:cTn id="7" dur="80"/>
                                        <p:tgtEl>
                                          <p:spTgt spid="225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544"/>
                                        </p:tgtEl>
                                        <p:attrNameLst>
                                          <p:attrName>fillcolor</p:attrName>
                                        </p:attrNameLst>
                                      </p:cBhvr>
                                      <p:tavLst>
                                        <p:tav tm="0">
                                          <p:val>
                                            <p:clrVal>
                                              <a:schemeClr val="accent2"/>
                                            </p:clrVal>
                                          </p:val>
                                        </p:tav>
                                        <p:tav tm="50000">
                                          <p:val>
                                            <p:clrVal>
                                              <a:schemeClr val="hlink"/>
                                            </p:clrVal>
                                          </p:val>
                                        </p:tav>
                                      </p:tavLst>
                                    </p:anim>
                                    <p:set>
                                      <p:cBhvr>
                                        <p:cTn id="9" dur="80"/>
                                        <p:tgtEl>
                                          <p:spTgt spid="2254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22545"/>
                                        </p:tgtEl>
                                        <p:attrNameLst>
                                          <p:attrName>style.visibility</p:attrName>
                                        </p:attrNameLst>
                                      </p:cBhvr>
                                      <p:to>
                                        <p:strVal val="visible"/>
                                      </p:to>
                                    </p:set>
                                    <p:animEffect transition="in" filter="randombar(horizontal)">
                                      <p:cBhvr>
                                        <p:cTn id="14" dur="500"/>
                                        <p:tgtEl>
                                          <p:spTgt spid="22545"/>
                                        </p:tgtEl>
                                      </p:cBhvr>
                                    </p:animEffect>
                                  </p:childTnLst>
                                </p:cTn>
                              </p:par>
                              <p:par>
                                <p:cTn id="15" presetID="14" presetClass="entr" presetSubtype="10" fill="hold" nodeType="withEffect">
                                  <p:stCondLst>
                                    <p:cond delay="0"/>
                                  </p:stCondLst>
                                  <p:childTnLst>
                                    <p:set>
                                      <p:cBhvr>
                                        <p:cTn id="16" dur="1" fill="hold">
                                          <p:stCondLst>
                                            <p:cond delay="0"/>
                                          </p:stCondLst>
                                        </p:cTn>
                                        <p:tgtEl>
                                          <p:spTgt spid="22546"/>
                                        </p:tgtEl>
                                        <p:attrNameLst>
                                          <p:attrName>style.visibility</p:attrName>
                                        </p:attrNameLst>
                                      </p:cBhvr>
                                      <p:to>
                                        <p:strVal val="visible"/>
                                      </p:to>
                                    </p:set>
                                    <p:animEffect transition="in" filter="randombar(horizontal)">
                                      <p:cBhvr>
                                        <p:cTn id="17" dur="500"/>
                                        <p:tgtEl>
                                          <p:spTgt spid="225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22547"/>
                                        </p:tgtEl>
                                        <p:attrNameLst>
                                          <p:attrName>style.visibility</p:attrName>
                                        </p:attrNameLst>
                                      </p:cBhvr>
                                      <p:to>
                                        <p:strVal val="visible"/>
                                      </p:to>
                                    </p:set>
                                    <p:animEffect transition="in" filter="randombar(horizontal)">
                                      <p:cBhvr>
                                        <p:cTn id="22" dur="500"/>
                                        <p:tgtEl>
                                          <p:spTgt spid="22547"/>
                                        </p:tgtEl>
                                      </p:cBhvr>
                                    </p:animEffect>
                                  </p:childTnLst>
                                </p:cTn>
                              </p:par>
                              <p:par>
                                <p:cTn id="23" presetID="14" presetClass="entr" presetSubtype="10" fill="hold" nodeType="withEffect">
                                  <p:stCondLst>
                                    <p:cond delay="0"/>
                                  </p:stCondLst>
                                  <p:childTnLst>
                                    <p:set>
                                      <p:cBhvr>
                                        <p:cTn id="24" dur="1" fill="hold">
                                          <p:stCondLst>
                                            <p:cond delay="0"/>
                                          </p:stCondLst>
                                        </p:cTn>
                                        <p:tgtEl>
                                          <p:spTgt spid="22548"/>
                                        </p:tgtEl>
                                        <p:attrNameLst>
                                          <p:attrName>style.visibility</p:attrName>
                                        </p:attrNameLst>
                                      </p:cBhvr>
                                      <p:to>
                                        <p:strVal val="visible"/>
                                      </p:to>
                                    </p:set>
                                    <p:animEffect transition="in" filter="randombar(horizontal)">
                                      <p:cBhvr>
                                        <p:cTn id="25" dur="500"/>
                                        <p:tgtEl>
                                          <p:spTgt spid="225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nodeType="clickEffect">
                                  <p:stCondLst>
                                    <p:cond delay="0"/>
                                  </p:stCondLst>
                                  <p:iterate type="lt">
                                    <p:tmPct val="0"/>
                                  </p:iterate>
                                  <p:childTnLst>
                                    <p:set>
                                      <p:cBhvr>
                                        <p:cTn id="29" dur="1" fill="hold">
                                          <p:stCondLst>
                                            <p:cond delay="0"/>
                                          </p:stCondLst>
                                        </p:cTn>
                                        <p:tgtEl>
                                          <p:spTgt spid="22550"/>
                                        </p:tgtEl>
                                        <p:attrNameLst>
                                          <p:attrName>style.visibility</p:attrName>
                                        </p:attrNameLst>
                                      </p:cBhvr>
                                      <p:to>
                                        <p:strVal val="visible"/>
                                      </p:to>
                                    </p:set>
                                    <p:animEffect transition="in" filter="randombar(horizontal)">
                                      <p:cBhvr>
                                        <p:cTn id="30" dur="500"/>
                                        <p:tgtEl>
                                          <p:spTgt spid="22550"/>
                                        </p:tgtEl>
                                      </p:cBhvr>
                                    </p:animEffect>
                                  </p:childTnLst>
                                </p:cTn>
                              </p:par>
                              <p:par>
                                <p:cTn id="31" presetID="14" presetClass="entr" presetSubtype="10" fill="hold" nodeType="withEffect">
                                  <p:stCondLst>
                                    <p:cond delay="0"/>
                                  </p:stCondLst>
                                  <p:childTnLst>
                                    <p:set>
                                      <p:cBhvr>
                                        <p:cTn id="32" dur="1" fill="hold">
                                          <p:stCondLst>
                                            <p:cond delay="0"/>
                                          </p:stCondLst>
                                        </p:cTn>
                                        <p:tgtEl>
                                          <p:spTgt spid="22549"/>
                                        </p:tgtEl>
                                        <p:attrNameLst>
                                          <p:attrName>style.visibility</p:attrName>
                                        </p:attrNameLst>
                                      </p:cBhvr>
                                      <p:to>
                                        <p:strVal val="visible"/>
                                      </p:to>
                                    </p:set>
                                    <p:animEffect transition="in" filter="randombar(horizontal)">
                                      <p:cBhvr>
                                        <p:cTn id="33" dur="500"/>
                                        <p:tgtEl>
                                          <p:spTgt spid="2254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22551"/>
                                        </p:tgtEl>
                                        <p:attrNameLst>
                                          <p:attrName>style.visibility</p:attrName>
                                        </p:attrNameLst>
                                      </p:cBhvr>
                                      <p:to>
                                        <p:strVal val="visible"/>
                                      </p:to>
                                    </p:set>
                                    <p:animEffect transition="in" filter="randombar(horizontal)">
                                      <p:cBhvr>
                                        <p:cTn id="38" dur="500"/>
                                        <p:tgtEl>
                                          <p:spTgt spid="22551"/>
                                        </p:tgtEl>
                                      </p:cBhvr>
                                    </p:animEffect>
                                  </p:childTnLst>
                                </p:cTn>
                              </p:par>
                              <p:par>
                                <p:cTn id="39" presetID="14" presetClass="entr" presetSubtype="10" fill="hold" nodeType="withEffect">
                                  <p:stCondLst>
                                    <p:cond delay="0"/>
                                  </p:stCondLst>
                                  <p:childTnLst>
                                    <p:set>
                                      <p:cBhvr>
                                        <p:cTn id="40" dur="1" fill="hold">
                                          <p:stCondLst>
                                            <p:cond delay="0"/>
                                          </p:stCondLst>
                                        </p:cTn>
                                        <p:tgtEl>
                                          <p:spTgt spid="22552"/>
                                        </p:tgtEl>
                                        <p:attrNameLst>
                                          <p:attrName>style.visibility</p:attrName>
                                        </p:attrNameLst>
                                      </p:cBhvr>
                                      <p:to>
                                        <p:strVal val="visible"/>
                                      </p:to>
                                    </p:set>
                                    <p:animEffect transition="in" filter="randombar(horizontal)">
                                      <p:cBhvr>
                                        <p:cTn id="41" dur="500"/>
                                        <p:tgtEl>
                                          <p:spTgt spid="2255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nodeType="clickEffect">
                                  <p:stCondLst>
                                    <p:cond delay="0"/>
                                  </p:stCondLst>
                                  <p:childTnLst>
                                    <p:set>
                                      <p:cBhvr>
                                        <p:cTn id="45" dur="1" fill="hold">
                                          <p:stCondLst>
                                            <p:cond delay="0"/>
                                          </p:stCondLst>
                                        </p:cTn>
                                        <p:tgtEl>
                                          <p:spTgt spid="22562"/>
                                        </p:tgtEl>
                                        <p:attrNameLst>
                                          <p:attrName>style.visibility</p:attrName>
                                        </p:attrNameLst>
                                      </p:cBhvr>
                                      <p:to>
                                        <p:strVal val="visible"/>
                                      </p:to>
                                    </p:set>
                                    <p:animEffect transition="in" filter="randombar(horizontal)">
                                      <p:cBhvr>
                                        <p:cTn id="46" dur="500"/>
                                        <p:tgtEl>
                                          <p:spTgt spid="2256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7" presetClass="entr" presetSubtype="0" fill="hold" nodeType="clickEffect">
                                  <p:stCondLst>
                                    <p:cond delay="0"/>
                                  </p:stCondLst>
                                  <p:iterate type="lt">
                                    <p:tmPct val="50000"/>
                                  </p:iterate>
                                  <p:childTnLst>
                                    <p:set>
                                      <p:cBhvr>
                                        <p:cTn id="50" dur="1" fill="hold">
                                          <p:stCondLst>
                                            <p:cond delay="0"/>
                                          </p:stCondLst>
                                        </p:cTn>
                                        <p:tgtEl>
                                          <p:spTgt spid="22534"/>
                                        </p:tgtEl>
                                        <p:attrNameLst>
                                          <p:attrName>style.visibility</p:attrName>
                                        </p:attrNameLst>
                                      </p:cBhvr>
                                      <p:to>
                                        <p:strVal val="visible"/>
                                      </p:to>
                                    </p:set>
                                    <p:anim calcmode="discrete" valueType="clr">
                                      <p:cBhvr override="childStyle">
                                        <p:cTn id="51" dur="80"/>
                                        <p:tgtEl>
                                          <p:spTgt spid="22534"/>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22534"/>
                                        </p:tgtEl>
                                        <p:attrNameLst>
                                          <p:attrName>fillcolor</p:attrName>
                                        </p:attrNameLst>
                                      </p:cBhvr>
                                      <p:tavLst>
                                        <p:tav tm="0">
                                          <p:val>
                                            <p:clrVal>
                                              <a:schemeClr val="accent2"/>
                                            </p:clrVal>
                                          </p:val>
                                        </p:tav>
                                        <p:tav tm="50000">
                                          <p:val>
                                            <p:clrVal>
                                              <a:schemeClr val="hlink"/>
                                            </p:clrVal>
                                          </p:val>
                                        </p:tav>
                                      </p:tavLst>
                                    </p:anim>
                                    <p:set>
                                      <p:cBhvr>
                                        <p:cTn id="53" dur="80"/>
                                        <p:tgtEl>
                                          <p:spTgt spid="22534"/>
                                        </p:tgtEl>
                                        <p:attrNameLst>
                                          <p:attrName>fill.type</p:attrName>
                                        </p:attrNameLst>
                                      </p:cBhvr>
                                      <p:to>
                                        <p:strVal val="solid"/>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4" presetClass="entr" presetSubtype="10" fill="hold" nodeType="clickEffect">
                                  <p:stCondLst>
                                    <p:cond delay="0"/>
                                  </p:stCondLst>
                                  <p:childTnLst>
                                    <p:set>
                                      <p:cBhvr>
                                        <p:cTn id="57" dur="1" fill="hold">
                                          <p:stCondLst>
                                            <p:cond delay="0"/>
                                          </p:stCondLst>
                                        </p:cTn>
                                        <p:tgtEl>
                                          <p:spTgt spid="22539"/>
                                        </p:tgtEl>
                                        <p:attrNameLst>
                                          <p:attrName>style.visibility</p:attrName>
                                        </p:attrNameLst>
                                      </p:cBhvr>
                                      <p:to>
                                        <p:strVal val="visible"/>
                                      </p:to>
                                    </p:set>
                                    <p:animEffect transition="in" filter="randombar(horizontal)">
                                      <p:cBhvr>
                                        <p:cTn id="58" dur="500"/>
                                        <p:tgtEl>
                                          <p:spTgt spid="22539"/>
                                        </p:tgtEl>
                                      </p:cBhvr>
                                    </p:animEffect>
                                  </p:childTnLst>
                                </p:cTn>
                              </p:par>
                              <p:par>
                                <p:cTn id="59" presetID="14" presetClass="entr" presetSubtype="10" fill="hold" nodeType="withEffect">
                                  <p:stCondLst>
                                    <p:cond delay="0"/>
                                  </p:stCondLst>
                                  <p:childTnLst>
                                    <p:set>
                                      <p:cBhvr>
                                        <p:cTn id="60" dur="1" fill="hold">
                                          <p:stCondLst>
                                            <p:cond delay="0"/>
                                          </p:stCondLst>
                                        </p:cTn>
                                        <p:tgtEl>
                                          <p:spTgt spid="22536"/>
                                        </p:tgtEl>
                                        <p:attrNameLst>
                                          <p:attrName>style.visibility</p:attrName>
                                        </p:attrNameLst>
                                      </p:cBhvr>
                                      <p:to>
                                        <p:strVal val="visible"/>
                                      </p:to>
                                    </p:set>
                                    <p:animEffect transition="in" filter="randombar(horizontal)">
                                      <p:cBhvr>
                                        <p:cTn id="61" dur="500"/>
                                        <p:tgtEl>
                                          <p:spTgt spid="2253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4" presetClass="entr" presetSubtype="10" fill="hold" nodeType="clickEffect">
                                  <p:stCondLst>
                                    <p:cond delay="0"/>
                                  </p:stCondLst>
                                  <p:childTnLst>
                                    <p:set>
                                      <p:cBhvr>
                                        <p:cTn id="65" dur="1" fill="hold">
                                          <p:stCondLst>
                                            <p:cond delay="0"/>
                                          </p:stCondLst>
                                        </p:cTn>
                                        <p:tgtEl>
                                          <p:spTgt spid="22537"/>
                                        </p:tgtEl>
                                        <p:attrNameLst>
                                          <p:attrName>style.visibility</p:attrName>
                                        </p:attrNameLst>
                                      </p:cBhvr>
                                      <p:to>
                                        <p:strVal val="visible"/>
                                      </p:to>
                                    </p:set>
                                    <p:animEffect transition="in" filter="randombar(horizontal)">
                                      <p:cBhvr>
                                        <p:cTn id="66" dur="500"/>
                                        <p:tgtEl>
                                          <p:spTgt spid="22537"/>
                                        </p:tgtEl>
                                      </p:cBhvr>
                                    </p:animEffect>
                                  </p:childTnLst>
                                </p:cTn>
                              </p:par>
                              <p:par>
                                <p:cTn id="67" presetID="14" presetClass="entr" presetSubtype="10" fill="hold" nodeType="withEffect">
                                  <p:stCondLst>
                                    <p:cond delay="0"/>
                                  </p:stCondLst>
                                  <p:childTnLst>
                                    <p:set>
                                      <p:cBhvr>
                                        <p:cTn id="68" dur="1" fill="hold">
                                          <p:stCondLst>
                                            <p:cond delay="0"/>
                                          </p:stCondLst>
                                        </p:cTn>
                                        <p:tgtEl>
                                          <p:spTgt spid="22538"/>
                                        </p:tgtEl>
                                        <p:attrNameLst>
                                          <p:attrName>style.visibility</p:attrName>
                                        </p:attrNameLst>
                                      </p:cBhvr>
                                      <p:to>
                                        <p:strVal val="visible"/>
                                      </p:to>
                                    </p:set>
                                    <p:animEffect transition="in" filter="randombar(horizontal)">
                                      <p:cBhvr>
                                        <p:cTn id="69" dur="500"/>
                                        <p:tgtEl>
                                          <p:spTgt spid="22538"/>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4" presetClass="entr" presetSubtype="10" fill="hold" nodeType="clickEffect">
                                  <p:stCondLst>
                                    <p:cond delay="0"/>
                                  </p:stCondLst>
                                  <p:childTnLst>
                                    <p:set>
                                      <p:cBhvr>
                                        <p:cTn id="73" dur="1" fill="hold">
                                          <p:stCondLst>
                                            <p:cond delay="0"/>
                                          </p:stCondLst>
                                        </p:cTn>
                                        <p:tgtEl>
                                          <p:spTgt spid="22535"/>
                                        </p:tgtEl>
                                        <p:attrNameLst>
                                          <p:attrName>style.visibility</p:attrName>
                                        </p:attrNameLst>
                                      </p:cBhvr>
                                      <p:to>
                                        <p:strVal val="visible"/>
                                      </p:to>
                                    </p:set>
                                    <p:animEffect transition="in" filter="randombar(horizontal)">
                                      <p:cBhvr>
                                        <p:cTn id="74" dur="500"/>
                                        <p:tgtEl>
                                          <p:spTgt spid="22535"/>
                                        </p:tgtEl>
                                      </p:cBhvr>
                                    </p:animEffect>
                                  </p:childTnLst>
                                </p:cTn>
                              </p:par>
                              <p:par>
                                <p:cTn id="75" presetID="14" presetClass="entr" presetSubtype="10" fill="hold" nodeType="withEffect">
                                  <p:stCondLst>
                                    <p:cond delay="0"/>
                                  </p:stCondLst>
                                  <p:childTnLst>
                                    <p:set>
                                      <p:cBhvr>
                                        <p:cTn id="76" dur="1" fill="hold">
                                          <p:stCondLst>
                                            <p:cond delay="0"/>
                                          </p:stCondLst>
                                        </p:cTn>
                                        <p:tgtEl>
                                          <p:spTgt spid="22540"/>
                                        </p:tgtEl>
                                        <p:attrNameLst>
                                          <p:attrName>style.visibility</p:attrName>
                                        </p:attrNameLst>
                                      </p:cBhvr>
                                      <p:to>
                                        <p:strVal val="visible"/>
                                      </p:to>
                                    </p:set>
                                    <p:animEffect transition="in" filter="randombar(horizontal)">
                                      <p:cBhvr>
                                        <p:cTn id="77" dur="500"/>
                                        <p:tgtEl>
                                          <p:spTgt spid="2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4" presetClass="entr" presetSubtype="10" fill="hold" nodeType="clickEffect">
                                  <p:stCondLst>
                                    <p:cond delay="0"/>
                                  </p:stCondLst>
                                  <p:childTnLst>
                                    <p:set>
                                      <p:cBhvr>
                                        <p:cTn id="81" dur="1" fill="hold">
                                          <p:stCondLst>
                                            <p:cond delay="0"/>
                                          </p:stCondLst>
                                        </p:cTn>
                                        <p:tgtEl>
                                          <p:spTgt spid="22541"/>
                                        </p:tgtEl>
                                        <p:attrNameLst>
                                          <p:attrName>style.visibility</p:attrName>
                                        </p:attrNameLst>
                                      </p:cBhvr>
                                      <p:to>
                                        <p:strVal val="visible"/>
                                      </p:to>
                                    </p:set>
                                    <p:animEffect transition="in" filter="randombar(horizontal)">
                                      <p:cBhvr>
                                        <p:cTn id="82" dur="500"/>
                                        <p:tgtEl>
                                          <p:spTgt spid="22541"/>
                                        </p:tgtEl>
                                      </p:cBhvr>
                                    </p:animEffect>
                                  </p:childTnLst>
                                </p:cTn>
                              </p:par>
                              <p:par>
                                <p:cTn id="83" presetID="14" presetClass="entr" presetSubtype="10" fill="hold" nodeType="withEffect">
                                  <p:stCondLst>
                                    <p:cond delay="0"/>
                                  </p:stCondLst>
                                  <p:childTnLst>
                                    <p:set>
                                      <p:cBhvr>
                                        <p:cTn id="84" dur="1" fill="hold">
                                          <p:stCondLst>
                                            <p:cond delay="0"/>
                                          </p:stCondLst>
                                        </p:cTn>
                                        <p:tgtEl>
                                          <p:spTgt spid="22542"/>
                                        </p:tgtEl>
                                        <p:attrNameLst>
                                          <p:attrName>style.visibility</p:attrName>
                                        </p:attrNameLst>
                                      </p:cBhvr>
                                      <p:to>
                                        <p:strVal val="visible"/>
                                      </p:to>
                                    </p:set>
                                    <p:animEffect transition="in" filter="randombar(horizontal)">
                                      <p:cBhvr>
                                        <p:cTn id="85" dur="500"/>
                                        <p:tgtEl>
                                          <p:spTgt spid="22542"/>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4" presetClass="entr" presetSubtype="10" fill="hold" nodeType="clickEffect">
                                  <p:stCondLst>
                                    <p:cond delay="0"/>
                                  </p:stCondLst>
                                  <p:childTnLst>
                                    <p:set>
                                      <p:cBhvr>
                                        <p:cTn id="89" dur="1" fill="hold">
                                          <p:stCondLst>
                                            <p:cond delay="0"/>
                                          </p:stCondLst>
                                        </p:cTn>
                                        <p:tgtEl>
                                          <p:spTgt spid="22543"/>
                                        </p:tgtEl>
                                        <p:attrNameLst>
                                          <p:attrName>style.visibility</p:attrName>
                                        </p:attrNameLst>
                                      </p:cBhvr>
                                      <p:to>
                                        <p:strVal val="visible"/>
                                      </p:to>
                                    </p:set>
                                    <p:animEffect transition="in" filter="randombar(horizontal)">
                                      <p:cBhvr>
                                        <p:cTn id="90" dur="500"/>
                                        <p:tgtEl>
                                          <p:spTgt spid="2254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7" presetClass="entr" presetSubtype="0" fill="hold" nodeType="clickEffect">
                                  <p:stCondLst>
                                    <p:cond delay="0"/>
                                  </p:stCondLst>
                                  <p:iterate type="lt">
                                    <p:tmPct val="50000"/>
                                  </p:iterate>
                                  <p:childTnLst>
                                    <p:set>
                                      <p:cBhvr>
                                        <p:cTn id="94" dur="1" fill="hold">
                                          <p:stCondLst>
                                            <p:cond delay="0"/>
                                          </p:stCondLst>
                                        </p:cTn>
                                        <p:tgtEl>
                                          <p:spTgt spid="22553"/>
                                        </p:tgtEl>
                                        <p:attrNameLst>
                                          <p:attrName>style.visibility</p:attrName>
                                        </p:attrNameLst>
                                      </p:cBhvr>
                                      <p:to>
                                        <p:strVal val="visible"/>
                                      </p:to>
                                    </p:set>
                                    <p:anim calcmode="discrete" valueType="clr">
                                      <p:cBhvr override="childStyle">
                                        <p:cTn id="95" dur="80"/>
                                        <p:tgtEl>
                                          <p:spTgt spid="22553"/>
                                        </p:tgtEl>
                                        <p:attrNameLst>
                                          <p:attrName>style.color</p:attrName>
                                        </p:attrNameLst>
                                      </p:cBhvr>
                                      <p:tavLst>
                                        <p:tav tm="0">
                                          <p:val>
                                            <p:clrVal>
                                              <a:schemeClr val="accent2"/>
                                            </p:clrVal>
                                          </p:val>
                                        </p:tav>
                                        <p:tav tm="50000">
                                          <p:val>
                                            <p:clrVal>
                                              <a:schemeClr val="hlink"/>
                                            </p:clrVal>
                                          </p:val>
                                        </p:tav>
                                      </p:tavLst>
                                    </p:anim>
                                    <p:anim calcmode="discrete" valueType="clr">
                                      <p:cBhvr>
                                        <p:cTn id="96" dur="80"/>
                                        <p:tgtEl>
                                          <p:spTgt spid="22553"/>
                                        </p:tgtEl>
                                        <p:attrNameLst>
                                          <p:attrName>fillcolor</p:attrName>
                                        </p:attrNameLst>
                                      </p:cBhvr>
                                      <p:tavLst>
                                        <p:tav tm="0">
                                          <p:val>
                                            <p:clrVal>
                                              <a:schemeClr val="accent2"/>
                                            </p:clrVal>
                                          </p:val>
                                        </p:tav>
                                        <p:tav tm="50000">
                                          <p:val>
                                            <p:clrVal>
                                              <a:schemeClr val="hlink"/>
                                            </p:clrVal>
                                          </p:val>
                                        </p:tav>
                                      </p:tavLst>
                                    </p:anim>
                                    <p:set>
                                      <p:cBhvr>
                                        <p:cTn id="97" dur="80"/>
                                        <p:tgtEl>
                                          <p:spTgt spid="22553"/>
                                        </p:tgtEl>
                                        <p:attrNameLst>
                                          <p:attrName>fill.type</p:attrName>
                                        </p:attrNameLst>
                                      </p:cBhvr>
                                      <p:to>
                                        <p:strVal val="solid"/>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4" presetClass="entr" presetSubtype="10" fill="hold" nodeType="clickEffect">
                                  <p:stCondLst>
                                    <p:cond delay="0"/>
                                  </p:stCondLst>
                                  <p:childTnLst>
                                    <p:set>
                                      <p:cBhvr>
                                        <p:cTn id="101" dur="1" fill="hold">
                                          <p:stCondLst>
                                            <p:cond delay="0"/>
                                          </p:stCondLst>
                                        </p:cTn>
                                        <p:tgtEl>
                                          <p:spTgt spid="22554"/>
                                        </p:tgtEl>
                                        <p:attrNameLst>
                                          <p:attrName>style.visibility</p:attrName>
                                        </p:attrNameLst>
                                      </p:cBhvr>
                                      <p:to>
                                        <p:strVal val="visible"/>
                                      </p:to>
                                    </p:set>
                                    <p:animEffect transition="in" filter="randombar(horizontal)">
                                      <p:cBhvr>
                                        <p:cTn id="102" dur="500"/>
                                        <p:tgtEl>
                                          <p:spTgt spid="22554"/>
                                        </p:tgtEl>
                                      </p:cBhvr>
                                    </p:animEffect>
                                  </p:childTnLst>
                                </p:cTn>
                              </p:par>
                              <p:par>
                                <p:cTn id="103" presetID="14" presetClass="entr" presetSubtype="10" fill="hold" nodeType="withEffect">
                                  <p:stCondLst>
                                    <p:cond delay="0"/>
                                  </p:stCondLst>
                                  <p:childTnLst>
                                    <p:set>
                                      <p:cBhvr>
                                        <p:cTn id="104" dur="1" fill="hold">
                                          <p:stCondLst>
                                            <p:cond delay="0"/>
                                          </p:stCondLst>
                                        </p:cTn>
                                        <p:tgtEl>
                                          <p:spTgt spid="22555"/>
                                        </p:tgtEl>
                                        <p:attrNameLst>
                                          <p:attrName>style.visibility</p:attrName>
                                        </p:attrNameLst>
                                      </p:cBhvr>
                                      <p:to>
                                        <p:strVal val="visible"/>
                                      </p:to>
                                    </p:set>
                                    <p:animEffect transition="in" filter="randombar(horizontal)">
                                      <p:cBhvr>
                                        <p:cTn id="105" dur="500"/>
                                        <p:tgtEl>
                                          <p:spTgt spid="22555"/>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ntr" presetSubtype="10" fill="hold" nodeType="clickEffect">
                                  <p:stCondLst>
                                    <p:cond delay="0"/>
                                  </p:stCondLst>
                                  <p:childTnLst>
                                    <p:set>
                                      <p:cBhvr>
                                        <p:cTn id="109" dur="1" fill="hold">
                                          <p:stCondLst>
                                            <p:cond delay="0"/>
                                          </p:stCondLst>
                                        </p:cTn>
                                        <p:tgtEl>
                                          <p:spTgt spid="22558"/>
                                        </p:tgtEl>
                                        <p:attrNameLst>
                                          <p:attrName>style.visibility</p:attrName>
                                        </p:attrNameLst>
                                      </p:cBhvr>
                                      <p:to>
                                        <p:strVal val="visible"/>
                                      </p:to>
                                    </p:set>
                                    <p:animEffect transition="in" filter="randombar(horizontal)">
                                      <p:cBhvr>
                                        <p:cTn id="110" dur="500"/>
                                        <p:tgtEl>
                                          <p:spTgt spid="22558"/>
                                        </p:tgtEl>
                                      </p:cBhvr>
                                    </p:animEffect>
                                  </p:childTnLst>
                                </p:cTn>
                              </p:par>
                              <p:par>
                                <p:cTn id="111" presetID="14" presetClass="entr" presetSubtype="10" fill="hold" nodeType="withEffect">
                                  <p:stCondLst>
                                    <p:cond delay="0"/>
                                  </p:stCondLst>
                                  <p:childTnLst>
                                    <p:set>
                                      <p:cBhvr>
                                        <p:cTn id="112" dur="1" fill="hold">
                                          <p:stCondLst>
                                            <p:cond delay="0"/>
                                          </p:stCondLst>
                                        </p:cTn>
                                        <p:tgtEl>
                                          <p:spTgt spid="22559"/>
                                        </p:tgtEl>
                                        <p:attrNameLst>
                                          <p:attrName>style.visibility</p:attrName>
                                        </p:attrNameLst>
                                      </p:cBhvr>
                                      <p:to>
                                        <p:strVal val="visible"/>
                                      </p:to>
                                    </p:set>
                                    <p:animEffect transition="in" filter="randombar(horizontal)">
                                      <p:cBhvr>
                                        <p:cTn id="113" dur="500"/>
                                        <p:tgtEl>
                                          <p:spTgt spid="22559"/>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4" presetClass="entr" presetSubtype="10" fill="hold" nodeType="clickEffect">
                                  <p:stCondLst>
                                    <p:cond delay="0"/>
                                  </p:stCondLst>
                                  <p:childTnLst>
                                    <p:set>
                                      <p:cBhvr>
                                        <p:cTn id="117" dur="1" fill="hold">
                                          <p:stCondLst>
                                            <p:cond delay="0"/>
                                          </p:stCondLst>
                                        </p:cTn>
                                        <p:tgtEl>
                                          <p:spTgt spid="22556"/>
                                        </p:tgtEl>
                                        <p:attrNameLst>
                                          <p:attrName>style.visibility</p:attrName>
                                        </p:attrNameLst>
                                      </p:cBhvr>
                                      <p:to>
                                        <p:strVal val="visible"/>
                                      </p:to>
                                    </p:set>
                                    <p:animEffect transition="in" filter="randombar(horizontal)">
                                      <p:cBhvr>
                                        <p:cTn id="118" dur="500"/>
                                        <p:tgtEl>
                                          <p:spTgt spid="22556"/>
                                        </p:tgtEl>
                                      </p:cBhvr>
                                    </p:animEffect>
                                  </p:childTnLst>
                                </p:cTn>
                              </p:par>
                              <p:par>
                                <p:cTn id="119" presetID="14" presetClass="entr" presetSubtype="10" fill="hold" nodeType="withEffect">
                                  <p:stCondLst>
                                    <p:cond delay="0"/>
                                  </p:stCondLst>
                                  <p:childTnLst>
                                    <p:set>
                                      <p:cBhvr>
                                        <p:cTn id="120" dur="1" fill="hold">
                                          <p:stCondLst>
                                            <p:cond delay="0"/>
                                          </p:stCondLst>
                                        </p:cTn>
                                        <p:tgtEl>
                                          <p:spTgt spid="22561"/>
                                        </p:tgtEl>
                                        <p:attrNameLst>
                                          <p:attrName>style.visibility</p:attrName>
                                        </p:attrNameLst>
                                      </p:cBhvr>
                                      <p:to>
                                        <p:strVal val="visible"/>
                                      </p:to>
                                    </p:set>
                                    <p:animEffect transition="in" filter="randombar(horizontal)">
                                      <p:cBhvr>
                                        <p:cTn id="121" dur="500"/>
                                        <p:tgtEl>
                                          <p:spTgt spid="22561"/>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4" presetClass="entr" presetSubtype="10" fill="hold" nodeType="clickEffect">
                                  <p:stCondLst>
                                    <p:cond delay="0"/>
                                  </p:stCondLst>
                                  <p:childTnLst>
                                    <p:set>
                                      <p:cBhvr>
                                        <p:cTn id="125" dur="1" fill="hold">
                                          <p:stCondLst>
                                            <p:cond delay="0"/>
                                          </p:stCondLst>
                                        </p:cTn>
                                        <p:tgtEl>
                                          <p:spTgt spid="22557"/>
                                        </p:tgtEl>
                                        <p:attrNameLst>
                                          <p:attrName>style.visibility</p:attrName>
                                        </p:attrNameLst>
                                      </p:cBhvr>
                                      <p:to>
                                        <p:strVal val="visible"/>
                                      </p:to>
                                    </p:set>
                                    <p:animEffect transition="in" filter="randombar(horizontal)">
                                      <p:cBhvr>
                                        <p:cTn id="126" dur="500"/>
                                        <p:tgtEl>
                                          <p:spTgt spid="22557"/>
                                        </p:tgtEl>
                                      </p:cBhvr>
                                    </p:animEffect>
                                  </p:childTnLst>
                                </p:cTn>
                              </p:par>
                              <p:par>
                                <p:cTn id="127" presetID="14" presetClass="entr" presetSubtype="10" fill="hold" nodeType="withEffect">
                                  <p:stCondLst>
                                    <p:cond delay="0"/>
                                  </p:stCondLst>
                                  <p:childTnLst>
                                    <p:set>
                                      <p:cBhvr>
                                        <p:cTn id="128" dur="1" fill="hold">
                                          <p:stCondLst>
                                            <p:cond delay="0"/>
                                          </p:stCondLst>
                                        </p:cTn>
                                        <p:tgtEl>
                                          <p:spTgt spid="22560"/>
                                        </p:tgtEl>
                                        <p:attrNameLst>
                                          <p:attrName>style.visibility</p:attrName>
                                        </p:attrNameLst>
                                      </p:cBhvr>
                                      <p:to>
                                        <p:strVal val="visible"/>
                                      </p:to>
                                    </p:set>
                                    <p:animEffect transition="in" filter="randombar(horizontal)">
                                      <p:cBhvr>
                                        <p:cTn id="129" dur="500"/>
                                        <p:tgtEl>
                                          <p:spTgt spid="22560"/>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4" presetClass="entr" presetSubtype="10" fill="hold" nodeType="clickEffect">
                                  <p:stCondLst>
                                    <p:cond delay="0"/>
                                  </p:stCondLst>
                                  <p:childTnLst>
                                    <p:set>
                                      <p:cBhvr>
                                        <p:cTn id="133" dur="1" fill="hold">
                                          <p:stCondLst>
                                            <p:cond delay="0"/>
                                          </p:stCondLst>
                                        </p:cTn>
                                        <p:tgtEl>
                                          <p:spTgt spid="22563"/>
                                        </p:tgtEl>
                                        <p:attrNameLst>
                                          <p:attrName>style.visibility</p:attrName>
                                        </p:attrNameLst>
                                      </p:cBhvr>
                                      <p:to>
                                        <p:strVal val="visible"/>
                                      </p:to>
                                    </p:set>
                                    <p:animEffect transition="in" filter="randombar(horizontal)">
                                      <p:cBhvr>
                                        <p:cTn id="134" dur="500"/>
                                        <p:tgtEl>
                                          <p:spTgt spid="22563"/>
                                        </p:tgtEl>
                                      </p:cBhvr>
                                    </p:animEffect>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2"/>
                                        </p:tgtEl>
                                        <p:attrNameLst>
                                          <p:attrName>style.visibility</p:attrName>
                                        </p:attrNameLst>
                                      </p:cBhvr>
                                      <p:to>
                                        <p:strVal val="visible"/>
                                      </p:to>
                                    </p:set>
                                    <p:animEffect transition="in" filter="fade">
                                      <p:cBhvr>
                                        <p:cTn id="139" dur="1000"/>
                                        <p:tgtEl>
                                          <p:spTgt spid="2"/>
                                        </p:tgtEl>
                                      </p:cBhvr>
                                    </p:animEffect>
                                    <p:anim calcmode="lin" valueType="num">
                                      <p:cBhvr>
                                        <p:cTn id="140" dur="1000" fill="hold"/>
                                        <p:tgtEl>
                                          <p:spTgt spid="2"/>
                                        </p:tgtEl>
                                        <p:attrNameLst>
                                          <p:attrName>ppt_x</p:attrName>
                                        </p:attrNameLst>
                                      </p:cBhvr>
                                      <p:tavLst>
                                        <p:tav tm="0">
                                          <p:val>
                                            <p:strVal val="#ppt_x"/>
                                          </p:val>
                                        </p:tav>
                                        <p:tav tm="100000">
                                          <p:val>
                                            <p:strVal val="#ppt_x"/>
                                          </p:val>
                                        </p:tav>
                                      </p:tavLst>
                                    </p:anim>
                                    <p:anim calcmode="lin" valueType="num">
                                      <p:cBhvr>
                                        <p:cTn id="1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animBg="1"/>
      <p:bldP spid="22536" grpId="0"/>
      <p:bldP spid="22538" grpId="0"/>
      <p:bldP spid="22540" grpId="0"/>
      <p:bldP spid="22542" grpId="0"/>
      <p:bldP spid="22543" grpId="0"/>
      <p:bldP spid="22544" grpId="0"/>
      <p:bldP spid="22546" grpId="0"/>
      <p:bldP spid="22548" grpId="0"/>
      <p:bldP spid="22550" grpId="0"/>
      <p:bldP spid="22552" grpId="0"/>
      <p:bldP spid="22553" grpId="0"/>
      <p:bldP spid="22554" grpId="0" animBg="1"/>
      <p:bldP spid="22555" grpId="0"/>
      <p:bldP spid="22556" grpId="0" animBg="1"/>
      <p:bldP spid="22557" grpId="0" animBg="1"/>
      <p:bldP spid="22558" grpId="0" animBg="1"/>
      <p:bldP spid="22559" grpId="0"/>
      <p:bldP spid="22560" grpId="0"/>
      <p:bldP spid="22561" grpId="0"/>
      <p:bldP spid="22562" grpId="0"/>
      <p:bldP spid="22563"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a:extLst>
              <a:ext uri="{FF2B5EF4-FFF2-40B4-BE49-F238E27FC236}">
                <a16:creationId xmlns="" xmlns:a16="http://schemas.microsoft.com/office/drawing/2014/main" id="{8611652B-908A-42AD-B5C1-40B383F4DB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5035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 xmlns:a16="http://schemas.microsoft.com/office/drawing/2014/main" id="{DF79AF26-BCF1-4920-95B0-4ACADEC2F0B1}"/>
              </a:ext>
            </a:extLst>
          </p:cNvPr>
          <p:cNvSpPr/>
          <p:nvPr/>
        </p:nvSpPr>
        <p:spPr>
          <a:xfrm>
            <a:off x="2784475" y="1295400"/>
            <a:ext cx="3581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rgbClr val="C00000"/>
                </a:solidFill>
              </a:rPr>
              <a:t>LỊCH SỬ 9</a:t>
            </a:r>
          </a:p>
        </p:txBody>
      </p:sp>
      <p:sp>
        <p:nvSpPr>
          <p:cNvPr id="7" name="Rectangle: Rounded Corners 6">
            <a:extLst>
              <a:ext uri="{FF2B5EF4-FFF2-40B4-BE49-F238E27FC236}">
                <a16:creationId xmlns="" xmlns:a16="http://schemas.microsoft.com/office/drawing/2014/main" id="{3F0687C0-2B09-4D9F-A8F6-4BE46CBD919C}"/>
              </a:ext>
            </a:extLst>
          </p:cNvPr>
          <p:cNvSpPr/>
          <p:nvPr/>
        </p:nvSpPr>
        <p:spPr>
          <a:xfrm>
            <a:off x="1793875" y="2189163"/>
            <a:ext cx="5562600" cy="1143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2800" b="1" dirty="0" err="1" smtClean="0">
                <a:solidFill>
                  <a:srgbClr val="0505CB"/>
                </a:solidFill>
              </a:rPr>
              <a:t>CHỦ</a:t>
            </a:r>
            <a:r>
              <a:rPr lang="en-US" altLang="en-US" sz="2800" b="1" dirty="0" smtClean="0">
                <a:solidFill>
                  <a:srgbClr val="0505CB"/>
                </a:solidFill>
              </a:rPr>
              <a:t> </a:t>
            </a:r>
            <a:r>
              <a:rPr lang="en-US" altLang="en-US" sz="2800" b="1" dirty="0" err="1" smtClean="0">
                <a:solidFill>
                  <a:srgbClr val="0505CB"/>
                </a:solidFill>
              </a:rPr>
              <a:t>ĐỀ</a:t>
            </a:r>
            <a:r>
              <a:rPr lang="en-US" altLang="en-US" sz="2800" b="1" dirty="0" smtClean="0">
                <a:solidFill>
                  <a:srgbClr val="0505CB"/>
                </a:solidFill>
              </a:rPr>
              <a:t> 12: </a:t>
            </a:r>
            <a:r>
              <a:rPr lang="en-US" altLang="en-US" sz="2800" b="1" dirty="0">
                <a:solidFill>
                  <a:srgbClr val="0505CB"/>
                </a:solidFill>
              </a:rPr>
              <a:t>VIỆT NAM TỪ NĂM 1954 ĐẾN </a:t>
            </a:r>
            <a:r>
              <a:rPr lang="en-US" altLang="en-US" sz="2800" b="1" dirty="0" err="1">
                <a:solidFill>
                  <a:srgbClr val="0505CB"/>
                </a:solidFill>
              </a:rPr>
              <a:t>NĂM</a:t>
            </a:r>
            <a:r>
              <a:rPr lang="en-US" altLang="en-US" sz="2800" b="1" dirty="0">
                <a:solidFill>
                  <a:srgbClr val="0505CB"/>
                </a:solidFill>
              </a:rPr>
              <a:t> </a:t>
            </a:r>
            <a:r>
              <a:rPr lang="en-US" altLang="en-US" sz="2800" b="1" dirty="0" smtClean="0">
                <a:solidFill>
                  <a:srgbClr val="0505CB"/>
                </a:solidFill>
              </a:rPr>
              <a:t>1965</a:t>
            </a:r>
            <a:endParaRPr lang="en-US" altLang="en-US" sz="2800" b="1" dirty="0">
              <a:solidFill>
                <a:srgbClr val="0505CB"/>
              </a:solidFill>
            </a:endParaRPr>
          </a:p>
        </p:txBody>
      </p:sp>
      <p:sp>
        <p:nvSpPr>
          <p:cNvPr id="2" name="Text Box 13">
            <a:extLst>
              <a:ext uri="{FF2B5EF4-FFF2-40B4-BE49-F238E27FC236}">
                <a16:creationId xmlns="" xmlns:a16="http://schemas.microsoft.com/office/drawing/2014/main" id="{8229B9AE-F26C-D040-9B9A-095F65362E75}"/>
              </a:ext>
            </a:extLst>
          </p:cNvPr>
          <p:cNvSpPr txBox="1">
            <a:spLocks noChangeArrowheads="1"/>
          </p:cNvSpPr>
          <p:nvPr/>
        </p:nvSpPr>
        <p:spPr bwMode="auto">
          <a:xfrm>
            <a:off x="1291826" y="3525838"/>
            <a:ext cx="6753468" cy="1569660"/>
          </a:xfrm>
          <a:prstGeom prst="rect">
            <a:avLst/>
          </a:prstGeom>
          <a:solidFill>
            <a:schemeClr val="accent5"/>
          </a:solidFill>
          <a:ln w="9525">
            <a:solidFill>
              <a:srgbClr val="FF0000"/>
            </a:solidFill>
            <a:miter lim="800000"/>
            <a:headEnd/>
            <a:tailEnd/>
          </a:ln>
          <a:effectLst/>
        </p:spPr>
        <p:txBody>
          <a:bodyPr wrap="square">
            <a:spAutoFit/>
          </a:bodyPr>
          <a:lstStyle/>
          <a:p>
            <a:pPr algn="ctr" eaLnBrk="1" hangingPunct="1">
              <a:defRPr/>
            </a:pPr>
            <a:r>
              <a:rPr lang="en-US" altLang="en-US" sz="2400" b="1" dirty="0">
                <a:latin typeface="+mj-lt"/>
              </a:rPr>
              <a:t>BÀI 28: XÂY DỰNG CHỦ NGHĨA XÃ HỘI Ở MIỀN BẮC, ĐẤU TRANH CHỐNG ĐẾ QUỐC MĨ VÀ CHÍNH QUYỀN SÀI GÒN Ở MIỀN NAM (1954-1965)</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Picture11">
            <a:extLst>
              <a:ext uri="{FF2B5EF4-FFF2-40B4-BE49-F238E27FC236}">
                <a16:creationId xmlns="" xmlns:a16="http://schemas.microsoft.com/office/drawing/2014/main" id="{E5BB2F67-EBFF-47EF-8FB1-7753EC13C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2"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 xmlns:a16="http://schemas.microsoft.com/office/drawing/2014/main" id="{512C6310-8645-498D-A484-C9D745BA5869}"/>
              </a:ext>
            </a:extLst>
          </p:cNvPr>
          <p:cNvSpPr/>
          <p:nvPr/>
        </p:nvSpPr>
        <p:spPr>
          <a:xfrm>
            <a:off x="2209800" y="228600"/>
            <a:ext cx="4495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rgbClr val="FF0000"/>
                </a:solidFill>
              </a:rPr>
              <a:t>Vận</a:t>
            </a:r>
            <a:r>
              <a:rPr lang="en-US" sz="2800" b="1" dirty="0">
                <a:solidFill>
                  <a:srgbClr val="FF0000"/>
                </a:solidFill>
              </a:rPr>
              <a:t> </a:t>
            </a:r>
            <a:r>
              <a:rPr lang="en-US" sz="2800" b="1" dirty="0" err="1">
                <a:solidFill>
                  <a:srgbClr val="FF0000"/>
                </a:solidFill>
              </a:rPr>
              <a:t>dụng</a:t>
            </a:r>
            <a:endParaRPr lang="en-US" sz="2800" b="1" dirty="0">
              <a:solidFill>
                <a:srgbClr val="FF0000"/>
              </a:solidFill>
            </a:endParaRPr>
          </a:p>
        </p:txBody>
      </p:sp>
      <p:sp>
        <p:nvSpPr>
          <p:cNvPr id="4" name="Text Box 4">
            <a:extLst>
              <a:ext uri="{FF2B5EF4-FFF2-40B4-BE49-F238E27FC236}">
                <a16:creationId xmlns="" xmlns:a16="http://schemas.microsoft.com/office/drawing/2014/main" id="{F219E0F3-F19F-475A-AC46-D89F0DB164A8}"/>
              </a:ext>
            </a:extLst>
          </p:cNvPr>
          <p:cNvSpPr txBox="1">
            <a:spLocks noChangeArrowheads="1"/>
          </p:cNvSpPr>
          <p:nvPr/>
        </p:nvSpPr>
        <p:spPr bwMode="auto">
          <a:xfrm>
            <a:off x="262792" y="1049215"/>
            <a:ext cx="8763000" cy="55584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algn="just">
              <a:lnSpc>
                <a:spcPct val="115000"/>
              </a:lnSpc>
              <a:spcBef>
                <a:spcPts val="0"/>
              </a:spcBef>
              <a:spcAft>
                <a:spcPts val="0"/>
              </a:spcAft>
              <a:buNone/>
            </a:pPr>
            <a:r>
              <a:rPr lang="en-US" sz="3000" dirty="0">
                <a:ea typeface="Times New Roman" panose="02020603050405020304" pitchFamily="18" charset="0"/>
                <a:cs typeface="Times New Roman" panose="02020603050405020304" pitchFamily="18" charset="0"/>
              </a:rPr>
              <a:t>- </a:t>
            </a:r>
            <a:r>
              <a:rPr lang="vi-VN" sz="3000" dirty="0">
                <a:ea typeface="Times New Roman" panose="02020603050405020304" pitchFamily="18" charset="0"/>
                <a:cs typeface="Times New Roman" panose="02020603050405020304" pitchFamily="18" charset="0"/>
              </a:rPr>
              <a:t>Bằng những sự kiện lịch sử tiêu biểu, chứng minh phong trào “Đồng khởi” (1959-1960) đã chuyển cách mạng miền Nam từ thế giữ gìn lực lượng sang thế tấn công?  </a:t>
            </a:r>
            <a:endParaRPr lang="en-US" sz="3000" dirty="0">
              <a:ea typeface="Arial" panose="020B0604020202020204" pitchFamily="34" charset="0"/>
              <a:cs typeface="Times New Roman" panose="02020603050405020304" pitchFamily="18" charset="0"/>
            </a:endParaRPr>
          </a:p>
          <a:p>
            <a:pPr eaLnBrk="1" hangingPunct="1">
              <a:spcBef>
                <a:spcPct val="0"/>
              </a:spcBef>
              <a:buNone/>
            </a:pPr>
            <a:r>
              <a:rPr lang="en-US" altLang="en-US" b="1" dirty="0" err="1">
                <a:solidFill>
                  <a:srgbClr val="0000FF"/>
                </a:solidFill>
                <a:latin typeface="+mn-lt"/>
              </a:rPr>
              <a:t>Hướng</a:t>
            </a:r>
            <a:r>
              <a:rPr lang="en-US" altLang="en-US" b="1" dirty="0">
                <a:solidFill>
                  <a:srgbClr val="0000FF"/>
                </a:solidFill>
                <a:latin typeface="+mn-lt"/>
              </a:rPr>
              <a:t> </a:t>
            </a:r>
            <a:r>
              <a:rPr lang="en-US" altLang="en-US" b="1" dirty="0" err="1">
                <a:solidFill>
                  <a:srgbClr val="0000FF"/>
                </a:solidFill>
                <a:latin typeface="+mn-lt"/>
              </a:rPr>
              <a:t>dẫn</a:t>
            </a:r>
            <a:r>
              <a:rPr lang="en-US" altLang="en-US" b="1" dirty="0">
                <a:solidFill>
                  <a:srgbClr val="0000FF"/>
                </a:solidFill>
                <a:latin typeface="+mn-lt"/>
              </a:rPr>
              <a:t> </a:t>
            </a:r>
            <a:r>
              <a:rPr lang="en-US" altLang="en-US" b="1" dirty="0" err="1">
                <a:solidFill>
                  <a:srgbClr val="0000FF"/>
                </a:solidFill>
                <a:latin typeface="+mn-lt"/>
              </a:rPr>
              <a:t>về</a:t>
            </a:r>
            <a:r>
              <a:rPr lang="en-US" altLang="en-US" b="1" dirty="0">
                <a:solidFill>
                  <a:srgbClr val="0000FF"/>
                </a:solidFill>
                <a:latin typeface="+mn-lt"/>
              </a:rPr>
              <a:t> </a:t>
            </a:r>
            <a:r>
              <a:rPr lang="en-US" altLang="en-US" b="1" dirty="0" err="1">
                <a:solidFill>
                  <a:srgbClr val="0000FF"/>
                </a:solidFill>
                <a:latin typeface="+mn-lt"/>
              </a:rPr>
              <a:t>nhà</a:t>
            </a:r>
            <a:r>
              <a:rPr lang="en-US" altLang="en-US" b="1" dirty="0">
                <a:solidFill>
                  <a:srgbClr val="0000FF"/>
                </a:solidFill>
                <a:latin typeface="+mn-lt"/>
              </a:rPr>
              <a:t>: </a:t>
            </a:r>
            <a:r>
              <a:rPr lang="en-US" altLang="en-US" sz="2800" dirty="0" err="1">
                <a:solidFill>
                  <a:srgbClr val="0000FF"/>
                </a:solidFill>
                <a:latin typeface="+mn-lt"/>
              </a:rPr>
              <a:t>Các</a:t>
            </a:r>
            <a:r>
              <a:rPr lang="en-US" altLang="en-US" sz="2800" dirty="0">
                <a:solidFill>
                  <a:srgbClr val="0000FF"/>
                </a:solidFill>
                <a:latin typeface="+mn-lt"/>
              </a:rPr>
              <a:t> </a:t>
            </a:r>
            <a:r>
              <a:rPr lang="en-US" altLang="en-US" sz="2800" dirty="0" err="1">
                <a:solidFill>
                  <a:srgbClr val="0000FF"/>
                </a:solidFill>
                <a:latin typeface="+mn-lt"/>
              </a:rPr>
              <a:t>em</a:t>
            </a:r>
            <a:r>
              <a:rPr lang="en-US" altLang="en-US" sz="2800" dirty="0">
                <a:solidFill>
                  <a:srgbClr val="0000FF"/>
                </a:solidFill>
                <a:latin typeface="+mn-lt"/>
              </a:rPr>
              <a:t> </a:t>
            </a:r>
            <a:r>
              <a:rPr lang="en-US" altLang="en-US" sz="2800" dirty="0" err="1">
                <a:solidFill>
                  <a:srgbClr val="0000FF"/>
                </a:solidFill>
                <a:latin typeface="+mn-lt"/>
              </a:rPr>
              <a:t>về</a:t>
            </a:r>
            <a:r>
              <a:rPr lang="en-US" altLang="en-US" sz="2800" dirty="0">
                <a:solidFill>
                  <a:srgbClr val="0000FF"/>
                </a:solidFill>
                <a:latin typeface="+mn-lt"/>
              </a:rPr>
              <a:t> </a:t>
            </a:r>
            <a:r>
              <a:rPr lang="en-US" altLang="en-US" sz="2800" dirty="0" err="1">
                <a:solidFill>
                  <a:srgbClr val="0000FF"/>
                </a:solidFill>
                <a:latin typeface="+mn-lt"/>
              </a:rPr>
              <a:t>nhà</a:t>
            </a:r>
            <a:r>
              <a:rPr lang="en-US" altLang="en-US" sz="2800" dirty="0">
                <a:solidFill>
                  <a:srgbClr val="0000FF"/>
                </a:solidFill>
                <a:latin typeface="+mn-lt"/>
              </a:rPr>
              <a:t> </a:t>
            </a:r>
            <a:r>
              <a:rPr lang="en-US" altLang="en-US" sz="2800" dirty="0" err="1">
                <a:solidFill>
                  <a:srgbClr val="0000FF"/>
                </a:solidFill>
                <a:latin typeface="+mn-lt"/>
              </a:rPr>
              <a:t>học</a:t>
            </a:r>
            <a:r>
              <a:rPr lang="en-US" altLang="en-US" sz="2800" dirty="0">
                <a:solidFill>
                  <a:srgbClr val="0000FF"/>
                </a:solidFill>
                <a:latin typeface="+mn-lt"/>
              </a:rPr>
              <a:t> </a:t>
            </a:r>
            <a:r>
              <a:rPr lang="en-US" altLang="en-US" sz="2800" dirty="0" err="1">
                <a:solidFill>
                  <a:srgbClr val="0000FF"/>
                </a:solidFill>
                <a:latin typeface="+mn-lt"/>
              </a:rPr>
              <a:t>bài</a:t>
            </a:r>
            <a:r>
              <a:rPr lang="en-US" altLang="en-US" sz="2800" dirty="0">
                <a:solidFill>
                  <a:srgbClr val="0000FF"/>
                </a:solidFill>
                <a:latin typeface="+mn-lt"/>
              </a:rPr>
              <a:t> </a:t>
            </a:r>
            <a:r>
              <a:rPr lang="en-US" altLang="en-US" sz="2800" dirty="0" err="1">
                <a:solidFill>
                  <a:srgbClr val="0000FF"/>
                </a:solidFill>
                <a:latin typeface="+mn-lt"/>
              </a:rPr>
              <a:t>cũ</a:t>
            </a:r>
            <a:endParaRPr lang="en-US" altLang="en-US" sz="2800" dirty="0">
              <a:solidFill>
                <a:srgbClr val="0000FF"/>
              </a:solidFill>
              <a:latin typeface="+mn-lt"/>
            </a:endParaRPr>
          </a:p>
          <a:p>
            <a:pPr eaLnBrk="1" hangingPunct="1">
              <a:spcBef>
                <a:spcPct val="0"/>
              </a:spcBef>
              <a:buFontTx/>
              <a:buChar char="-"/>
            </a:pPr>
            <a:r>
              <a:rPr lang="en-US" altLang="en-US" sz="2800" dirty="0">
                <a:solidFill>
                  <a:srgbClr val="0000FF"/>
                </a:solidFill>
                <a:latin typeface="+mn-lt"/>
              </a:rPr>
              <a:t> </a:t>
            </a:r>
            <a:r>
              <a:rPr lang="en-US" altLang="en-US" sz="2800" dirty="0" err="1">
                <a:solidFill>
                  <a:srgbClr val="0000FF"/>
                </a:solidFill>
                <a:latin typeface="+mn-lt"/>
              </a:rPr>
              <a:t>Chuẩn</a:t>
            </a:r>
            <a:r>
              <a:rPr lang="en-US" altLang="en-US" sz="2800" dirty="0">
                <a:solidFill>
                  <a:srgbClr val="0000FF"/>
                </a:solidFill>
                <a:latin typeface="+mn-lt"/>
              </a:rPr>
              <a:t> </a:t>
            </a:r>
            <a:r>
              <a:rPr lang="en-US" altLang="en-US" sz="2800" dirty="0" err="1">
                <a:solidFill>
                  <a:srgbClr val="0000FF"/>
                </a:solidFill>
                <a:latin typeface="+mn-lt"/>
              </a:rPr>
              <a:t>bị</a:t>
            </a:r>
            <a:r>
              <a:rPr lang="en-US" altLang="en-US" sz="2800" dirty="0">
                <a:solidFill>
                  <a:srgbClr val="0000FF"/>
                </a:solidFill>
                <a:latin typeface="+mn-lt"/>
              </a:rPr>
              <a:t> </a:t>
            </a:r>
            <a:r>
              <a:rPr lang="en-US" altLang="en-US" sz="2800" dirty="0" err="1">
                <a:solidFill>
                  <a:srgbClr val="0000FF"/>
                </a:solidFill>
                <a:latin typeface="+mn-lt"/>
              </a:rPr>
              <a:t>bài</a:t>
            </a:r>
            <a:r>
              <a:rPr lang="en-US" altLang="en-US" sz="2800" dirty="0">
                <a:solidFill>
                  <a:srgbClr val="0000FF"/>
                </a:solidFill>
                <a:latin typeface="+mn-lt"/>
              </a:rPr>
              <a:t> </a:t>
            </a:r>
            <a:r>
              <a:rPr lang="en-US" altLang="en-US" sz="2800" dirty="0" err="1">
                <a:solidFill>
                  <a:srgbClr val="0000FF"/>
                </a:solidFill>
                <a:latin typeface="+mn-lt"/>
              </a:rPr>
              <a:t>học</a:t>
            </a:r>
            <a:r>
              <a:rPr lang="en-US" altLang="en-US" sz="2800" dirty="0">
                <a:solidFill>
                  <a:srgbClr val="0000FF"/>
                </a:solidFill>
                <a:latin typeface="+mn-lt"/>
              </a:rPr>
              <a:t> </a:t>
            </a:r>
            <a:r>
              <a:rPr lang="en-US" altLang="en-US" sz="2800" dirty="0" err="1">
                <a:solidFill>
                  <a:srgbClr val="0000FF"/>
                </a:solidFill>
                <a:latin typeface="+mn-lt"/>
              </a:rPr>
              <a:t>sau</a:t>
            </a:r>
            <a:r>
              <a:rPr lang="en-US" altLang="en-US" sz="2800" dirty="0">
                <a:solidFill>
                  <a:srgbClr val="0000FF"/>
                </a:solidFill>
                <a:latin typeface="+mn-lt"/>
              </a:rPr>
              <a:t> </a:t>
            </a:r>
            <a:r>
              <a:rPr lang="en-US" altLang="en-US" sz="2800" dirty="0" err="1">
                <a:solidFill>
                  <a:srgbClr val="0000FF"/>
                </a:solidFill>
                <a:latin typeface="+mn-lt"/>
              </a:rPr>
              <a:t>theo</a:t>
            </a:r>
            <a:r>
              <a:rPr lang="en-US" altLang="en-US" sz="2800" dirty="0">
                <a:solidFill>
                  <a:srgbClr val="0000FF"/>
                </a:solidFill>
                <a:latin typeface="+mn-lt"/>
              </a:rPr>
              <a:t> </a:t>
            </a:r>
            <a:r>
              <a:rPr lang="en-US" altLang="en-US" sz="2800" dirty="0" err="1">
                <a:solidFill>
                  <a:srgbClr val="0000FF"/>
                </a:solidFill>
                <a:latin typeface="+mn-lt"/>
              </a:rPr>
              <a:t>nội</a:t>
            </a:r>
            <a:r>
              <a:rPr lang="en-US" altLang="en-US" sz="2800" dirty="0">
                <a:solidFill>
                  <a:srgbClr val="0000FF"/>
                </a:solidFill>
                <a:latin typeface="+mn-lt"/>
              </a:rPr>
              <a:t> dung </a:t>
            </a:r>
            <a:r>
              <a:rPr lang="en-US" altLang="en-US" sz="2800" dirty="0" err="1">
                <a:solidFill>
                  <a:srgbClr val="0000FF"/>
                </a:solidFill>
                <a:latin typeface="+mn-lt"/>
              </a:rPr>
              <a:t>sau</a:t>
            </a:r>
            <a:r>
              <a:rPr lang="en-US" altLang="en-US" sz="2800" dirty="0">
                <a:solidFill>
                  <a:srgbClr val="0000FF"/>
                </a:solidFill>
                <a:latin typeface="+mn-lt"/>
              </a:rPr>
              <a:t>:</a:t>
            </a:r>
          </a:p>
          <a:p>
            <a:pPr lvl="0">
              <a:spcBef>
                <a:spcPct val="0"/>
              </a:spcBef>
              <a:buNone/>
            </a:pPr>
            <a:r>
              <a:rPr lang="en-US" altLang="en-US" sz="2400" dirty="0"/>
              <a:t>+ </a:t>
            </a:r>
            <a:r>
              <a:rPr lang="en-US" altLang="en-US" sz="2400" dirty="0" err="1"/>
              <a:t>Mĩ</a:t>
            </a:r>
            <a:r>
              <a:rPr lang="en-US" altLang="en-US" sz="2400" dirty="0"/>
              <a:t> </a:t>
            </a:r>
            <a:r>
              <a:rPr lang="en-US" altLang="en-US" sz="2400" dirty="0" err="1"/>
              <a:t>thực</a:t>
            </a:r>
            <a:r>
              <a:rPr lang="en-US" altLang="en-US" sz="2400" dirty="0"/>
              <a:t> </a:t>
            </a:r>
            <a:r>
              <a:rPr lang="en-US" altLang="en-US" sz="2400" dirty="0" err="1"/>
              <a:t>hiện</a:t>
            </a:r>
            <a:r>
              <a:rPr lang="en-US" altLang="en-US" sz="2400" dirty="0"/>
              <a:t> </a:t>
            </a:r>
            <a:r>
              <a:rPr lang="en-US" altLang="en-US" sz="2400" dirty="0" err="1"/>
              <a:t>âm</a:t>
            </a:r>
            <a:r>
              <a:rPr lang="en-US" altLang="en-US" sz="2400" dirty="0"/>
              <a:t> </a:t>
            </a:r>
            <a:r>
              <a:rPr lang="en-US" altLang="en-US" sz="2400" dirty="0" err="1"/>
              <a:t>mưu</a:t>
            </a:r>
            <a:r>
              <a:rPr lang="en-US" altLang="en-US" sz="2400" dirty="0"/>
              <a:t> </a:t>
            </a:r>
            <a:r>
              <a:rPr lang="en-US" altLang="en-US" sz="2400" dirty="0" err="1"/>
              <a:t>và</a:t>
            </a:r>
            <a:r>
              <a:rPr lang="en-US" altLang="en-US" sz="2400" dirty="0"/>
              <a:t> </a:t>
            </a:r>
            <a:r>
              <a:rPr lang="en-US" altLang="en-US" sz="2400" dirty="0" err="1"/>
              <a:t>thủ</a:t>
            </a:r>
            <a:r>
              <a:rPr lang="en-US" altLang="en-US" sz="2400" dirty="0"/>
              <a:t> </a:t>
            </a:r>
            <a:r>
              <a:rPr lang="en-US" altLang="en-US" sz="2400" dirty="0" err="1"/>
              <a:t>đoạn</a:t>
            </a:r>
            <a:r>
              <a:rPr lang="en-US" altLang="en-US" sz="2400" dirty="0"/>
              <a:t> </a:t>
            </a:r>
            <a:r>
              <a:rPr lang="en-US" altLang="en-US" sz="2400" dirty="0" err="1"/>
              <a:t>gì</a:t>
            </a:r>
            <a:r>
              <a:rPr lang="en-US" altLang="en-US" sz="2400" dirty="0"/>
              <a:t> </a:t>
            </a:r>
            <a:r>
              <a:rPr lang="en-US" altLang="en-US" sz="2400" dirty="0" err="1"/>
              <a:t>trong</a:t>
            </a:r>
            <a:r>
              <a:rPr lang="en-US" altLang="en-US" sz="2400" dirty="0"/>
              <a:t> </a:t>
            </a:r>
            <a:r>
              <a:rPr lang="en-US" altLang="en-US" sz="2400" dirty="0" err="1"/>
              <a:t>chiến</a:t>
            </a:r>
            <a:r>
              <a:rPr lang="en-US" altLang="en-US" sz="2400" dirty="0"/>
              <a:t> </a:t>
            </a:r>
            <a:r>
              <a:rPr lang="en-US" altLang="en-US" sz="2400" dirty="0" err="1"/>
              <a:t>lược</a:t>
            </a:r>
            <a:r>
              <a:rPr lang="en-US" altLang="en-US" sz="2400" dirty="0"/>
              <a:t> “</a:t>
            </a:r>
            <a:r>
              <a:rPr lang="en-US" altLang="en-US" sz="2400" dirty="0" err="1"/>
              <a:t>Chiến</a:t>
            </a:r>
            <a:r>
              <a:rPr lang="en-US" altLang="en-US" sz="2400" dirty="0"/>
              <a:t> </a:t>
            </a:r>
            <a:r>
              <a:rPr lang="en-US" altLang="en-US" sz="2400" dirty="0" err="1"/>
              <a:t>tranh</a:t>
            </a:r>
            <a:r>
              <a:rPr lang="en-US" altLang="en-US" sz="2400" dirty="0"/>
              <a:t> </a:t>
            </a:r>
            <a:r>
              <a:rPr lang="en-US" altLang="en-US" sz="2400" dirty="0" err="1"/>
              <a:t>đặc</a:t>
            </a:r>
            <a:r>
              <a:rPr lang="en-US" altLang="en-US" sz="2400" dirty="0"/>
              <a:t> </a:t>
            </a:r>
            <a:r>
              <a:rPr lang="en-US" altLang="en-US" sz="2400" dirty="0" err="1"/>
              <a:t>biệt</a:t>
            </a:r>
            <a:r>
              <a:rPr lang="en-US" altLang="en-US" sz="2400" dirty="0"/>
              <a:t>”?</a:t>
            </a:r>
          </a:p>
          <a:p>
            <a:pPr lvl="0">
              <a:spcBef>
                <a:spcPct val="0"/>
              </a:spcBef>
              <a:buNone/>
            </a:pPr>
            <a:r>
              <a:rPr lang="en-US" altLang="en-US" sz="2400" dirty="0"/>
              <a:t>+ </a:t>
            </a:r>
            <a:r>
              <a:rPr lang="en-US" altLang="en-US" sz="2400" dirty="0" err="1"/>
              <a:t>Những</a:t>
            </a:r>
            <a:r>
              <a:rPr lang="en-US" altLang="en-US" sz="2400" dirty="0"/>
              <a:t> </a:t>
            </a:r>
            <a:r>
              <a:rPr lang="en-US" altLang="en-US" sz="2400" dirty="0" err="1"/>
              <a:t>thắng</a:t>
            </a:r>
            <a:r>
              <a:rPr lang="en-US" altLang="en-US" sz="2400" dirty="0"/>
              <a:t> </a:t>
            </a:r>
            <a:r>
              <a:rPr lang="en-US" altLang="en-US" sz="2400" dirty="0" err="1"/>
              <a:t>lợi</a:t>
            </a:r>
            <a:r>
              <a:rPr lang="en-US" altLang="en-US" sz="2400" dirty="0"/>
              <a:t> </a:t>
            </a:r>
            <a:r>
              <a:rPr lang="en-US" altLang="en-US" sz="2400" dirty="0" err="1"/>
              <a:t>của</a:t>
            </a:r>
            <a:r>
              <a:rPr lang="en-US" altLang="en-US" sz="2400" dirty="0"/>
              <a:t> </a:t>
            </a:r>
            <a:r>
              <a:rPr lang="en-US" altLang="en-US" sz="2400" dirty="0" err="1"/>
              <a:t>nhân</a:t>
            </a:r>
            <a:r>
              <a:rPr lang="en-US" altLang="en-US" sz="2400" dirty="0"/>
              <a:t>  </a:t>
            </a:r>
            <a:r>
              <a:rPr lang="en-US" altLang="en-US" sz="2400" dirty="0" err="1"/>
              <a:t>dân</a:t>
            </a:r>
            <a:r>
              <a:rPr lang="en-US" altLang="en-US" sz="2400" dirty="0"/>
              <a:t> </a:t>
            </a:r>
            <a:r>
              <a:rPr lang="en-US" altLang="en-US" sz="2400" dirty="0" err="1"/>
              <a:t>miền</a:t>
            </a:r>
            <a:r>
              <a:rPr lang="en-US" altLang="en-US" sz="2400" dirty="0"/>
              <a:t> Nam </a:t>
            </a:r>
            <a:r>
              <a:rPr lang="en-US" altLang="en-US" sz="2400" dirty="0" err="1"/>
              <a:t>trong</a:t>
            </a:r>
            <a:r>
              <a:rPr lang="en-US" altLang="en-US" sz="2400" dirty="0"/>
              <a:t> </a:t>
            </a:r>
            <a:r>
              <a:rPr lang="en-US" altLang="en-US" sz="2400" dirty="0" err="1"/>
              <a:t>chiến</a:t>
            </a:r>
            <a:r>
              <a:rPr lang="en-US" altLang="en-US" sz="2400" dirty="0"/>
              <a:t> </a:t>
            </a:r>
            <a:r>
              <a:rPr lang="en-US" altLang="en-US" sz="2400" dirty="0" err="1"/>
              <a:t>lược</a:t>
            </a:r>
            <a:r>
              <a:rPr lang="en-US" altLang="en-US" sz="2400" dirty="0"/>
              <a:t>” </a:t>
            </a:r>
            <a:r>
              <a:rPr lang="en-US" altLang="en-US" sz="2400" dirty="0" err="1"/>
              <a:t>Chiến</a:t>
            </a:r>
            <a:r>
              <a:rPr lang="en-US" altLang="en-US" sz="2400" dirty="0"/>
              <a:t> </a:t>
            </a:r>
            <a:r>
              <a:rPr lang="en-US" altLang="en-US" sz="2400" dirty="0" err="1"/>
              <a:t>tranh</a:t>
            </a:r>
            <a:r>
              <a:rPr lang="en-US" altLang="en-US" sz="2400" dirty="0"/>
              <a:t> </a:t>
            </a:r>
            <a:r>
              <a:rPr lang="en-US" altLang="en-US" sz="2400" dirty="0" err="1"/>
              <a:t>đặc</a:t>
            </a:r>
            <a:r>
              <a:rPr lang="en-US" altLang="en-US" sz="2400" dirty="0"/>
              <a:t> </a:t>
            </a:r>
            <a:r>
              <a:rPr lang="en-US" altLang="en-US" sz="2400" dirty="0" err="1"/>
              <a:t>biệt</a:t>
            </a:r>
            <a:r>
              <a:rPr lang="en-US" altLang="en-US" sz="2400" dirty="0"/>
              <a:t>”.</a:t>
            </a:r>
          </a:p>
          <a:p>
            <a:pPr lvl="0">
              <a:spcBef>
                <a:spcPct val="0"/>
              </a:spcBef>
              <a:buNone/>
            </a:pPr>
            <a:r>
              <a:rPr lang="en-US" altLang="en-US" sz="2400" dirty="0"/>
              <a:t>+ </a:t>
            </a:r>
            <a:r>
              <a:rPr lang="en-US" altLang="en-US" sz="2400" dirty="0" err="1"/>
              <a:t>Hậu</a:t>
            </a:r>
            <a:r>
              <a:rPr lang="en-US" altLang="en-US" sz="2400" dirty="0"/>
              <a:t> </a:t>
            </a:r>
            <a:r>
              <a:rPr lang="en-US" altLang="en-US" sz="2400" dirty="0" err="1"/>
              <a:t>phương</a:t>
            </a:r>
            <a:r>
              <a:rPr lang="en-US" altLang="en-US" sz="2400" dirty="0"/>
              <a:t> </a:t>
            </a:r>
            <a:r>
              <a:rPr lang="en-US" altLang="en-US" sz="2400" dirty="0" err="1"/>
              <a:t>miền</a:t>
            </a:r>
            <a:r>
              <a:rPr lang="en-US" altLang="en-US" sz="2400" dirty="0"/>
              <a:t> </a:t>
            </a:r>
            <a:r>
              <a:rPr lang="en-US" altLang="en-US" sz="2400" dirty="0" err="1"/>
              <a:t>Bắc</a:t>
            </a:r>
            <a:r>
              <a:rPr lang="en-US" altLang="en-US" sz="2400" dirty="0"/>
              <a:t> </a:t>
            </a:r>
            <a:r>
              <a:rPr lang="en-US" altLang="en-US" sz="2400" dirty="0" err="1"/>
              <a:t>đã</a:t>
            </a:r>
            <a:r>
              <a:rPr lang="en-US" altLang="en-US" sz="2400" dirty="0"/>
              <a:t> chi </a:t>
            </a:r>
            <a:r>
              <a:rPr lang="en-US" altLang="en-US" sz="2400" dirty="0" err="1"/>
              <a:t>diện</a:t>
            </a:r>
            <a:r>
              <a:rPr lang="en-US" altLang="en-US" sz="2400" dirty="0"/>
              <a:t> </a:t>
            </a:r>
            <a:r>
              <a:rPr lang="en-US" altLang="en-US" sz="2400" dirty="0" err="1"/>
              <a:t>cho</a:t>
            </a:r>
            <a:r>
              <a:rPr lang="en-US" altLang="en-US" sz="2400" dirty="0"/>
              <a:t> </a:t>
            </a:r>
            <a:r>
              <a:rPr lang="en-US" altLang="en-US" sz="2400" dirty="0" err="1"/>
              <a:t>miền</a:t>
            </a:r>
            <a:r>
              <a:rPr lang="en-US" altLang="en-US" sz="2400" dirty="0"/>
              <a:t> Nam </a:t>
            </a:r>
            <a:r>
              <a:rPr lang="en-US" altLang="en-US" sz="2400" dirty="0" err="1"/>
              <a:t>như</a:t>
            </a:r>
            <a:r>
              <a:rPr lang="en-US" altLang="en-US" sz="2400" dirty="0"/>
              <a:t> </a:t>
            </a:r>
            <a:r>
              <a:rPr lang="en-US" altLang="en-US" sz="2400" dirty="0" err="1"/>
              <a:t>thế</a:t>
            </a:r>
            <a:r>
              <a:rPr lang="en-US" altLang="en-US" sz="2400" dirty="0"/>
              <a:t> </a:t>
            </a:r>
            <a:r>
              <a:rPr lang="en-US" altLang="en-US" sz="2400" dirty="0" err="1"/>
              <a:t>nào</a:t>
            </a:r>
            <a:r>
              <a:rPr lang="en-US" altLang="en-US" sz="2400" dirty="0"/>
              <a:t>?</a:t>
            </a:r>
          </a:p>
          <a:p>
            <a:pPr eaLnBrk="1" hangingPunct="1">
              <a:spcBef>
                <a:spcPct val="0"/>
              </a:spcBef>
              <a:buNone/>
            </a:pPr>
            <a:r>
              <a:rPr lang="en-US" altLang="en-US" sz="2800" dirty="0">
                <a:latin typeface="+mn-lt"/>
              </a:rPr>
              <a:t>+ </a:t>
            </a:r>
            <a:r>
              <a:rPr lang="en-US" altLang="en-US" sz="2800" dirty="0" err="1">
                <a:latin typeface="+mn-lt"/>
              </a:rPr>
              <a:t>Sưu</a:t>
            </a:r>
            <a:r>
              <a:rPr lang="en-US" altLang="en-US" sz="2800" dirty="0">
                <a:latin typeface="+mn-lt"/>
              </a:rPr>
              <a:t> </a:t>
            </a:r>
            <a:r>
              <a:rPr lang="en-US" altLang="en-US" sz="2800" dirty="0" err="1">
                <a:latin typeface="+mn-lt"/>
              </a:rPr>
              <a:t>tầm</a:t>
            </a:r>
            <a:r>
              <a:rPr lang="en-US" altLang="en-US" sz="2800" dirty="0">
                <a:latin typeface="+mn-lt"/>
              </a:rPr>
              <a:t> </a:t>
            </a:r>
            <a:r>
              <a:rPr lang="en-US" altLang="en-US" sz="2800" dirty="0" err="1">
                <a:latin typeface="+mn-lt"/>
              </a:rPr>
              <a:t>những</a:t>
            </a:r>
            <a:r>
              <a:rPr lang="en-US" altLang="en-US" sz="2800" dirty="0">
                <a:latin typeface="+mn-lt"/>
              </a:rPr>
              <a:t> </a:t>
            </a:r>
            <a:r>
              <a:rPr lang="en-US" altLang="en-US" sz="2800" dirty="0" err="1">
                <a:latin typeface="+mn-lt"/>
              </a:rPr>
              <a:t>hình</a:t>
            </a:r>
            <a:r>
              <a:rPr lang="en-US" altLang="en-US" sz="2800" dirty="0">
                <a:latin typeface="+mn-lt"/>
              </a:rPr>
              <a:t> </a:t>
            </a:r>
            <a:r>
              <a:rPr lang="en-US" altLang="en-US" sz="2800" dirty="0" err="1">
                <a:latin typeface="+mn-lt"/>
              </a:rPr>
              <a:t>ảnh</a:t>
            </a:r>
            <a:r>
              <a:rPr lang="en-US" altLang="en-US" sz="2800" dirty="0">
                <a:latin typeface="+mn-lt"/>
              </a:rPr>
              <a:t> </a:t>
            </a:r>
            <a:r>
              <a:rPr lang="en-US" altLang="en-US" sz="2800" dirty="0" err="1">
                <a:latin typeface="+mn-lt"/>
              </a:rPr>
              <a:t>liên</a:t>
            </a:r>
            <a:r>
              <a:rPr lang="en-US" altLang="en-US" sz="2800" dirty="0">
                <a:latin typeface="+mn-lt"/>
              </a:rPr>
              <a:t> </a:t>
            </a:r>
            <a:r>
              <a:rPr lang="en-US" altLang="en-US" sz="2800" dirty="0" err="1">
                <a:latin typeface="+mn-lt"/>
              </a:rPr>
              <a:t>quan</a:t>
            </a:r>
            <a:r>
              <a:rPr lang="en-US" altLang="en-US" sz="2800" dirty="0">
                <a:latin typeface="+mn-lt"/>
              </a:rPr>
              <a:t> </a:t>
            </a:r>
            <a:r>
              <a:rPr lang="en-US" altLang="en-US" sz="2800" dirty="0" err="1">
                <a:latin typeface="+mn-lt"/>
              </a:rPr>
              <a:t>đến</a:t>
            </a:r>
            <a:r>
              <a:rPr lang="en-US" altLang="en-US" sz="2800" dirty="0">
                <a:latin typeface="+mn-lt"/>
              </a:rPr>
              <a:t> </a:t>
            </a:r>
            <a:r>
              <a:rPr lang="en-US" altLang="en-US" sz="2800" dirty="0" err="1">
                <a:latin typeface="+mn-lt"/>
              </a:rPr>
              <a:t>tiết</a:t>
            </a:r>
            <a:r>
              <a:rPr lang="en-US" altLang="en-US" sz="2800" dirty="0">
                <a:latin typeface="+mn-lt"/>
              </a:rPr>
              <a:t> </a:t>
            </a:r>
            <a:r>
              <a:rPr lang="en-US" altLang="en-US" sz="2800" dirty="0" err="1">
                <a:latin typeface="+mn-lt"/>
              </a:rPr>
              <a:t>học</a:t>
            </a:r>
            <a:r>
              <a:rPr lang="en-US" altLang="en-US" sz="2800" dirty="0">
                <a:latin typeface="+mn-lt"/>
              </a:rPr>
              <a:t> </a:t>
            </a:r>
            <a:r>
              <a:rPr lang="en-US" altLang="en-US" sz="2800" dirty="0" err="1">
                <a:latin typeface="+mn-lt"/>
              </a:rPr>
              <a:t>sau</a:t>
            </a:r>
            <a:r>
              <a:rPr lang="en-US" altLang="en-US" sz="2800" dirty="0">
                <a:latin typeface="+mn-l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a:extLst>
              <a:ext uri="{FF2B5EF4-FFF2-40B4-BE49-F238E27FC236}">
                <a16:creationId xmlns="" xmlns:a16="http://schemas.microsoft.com/office/drawing/2014/main" id="{AB64689E-428B-4142-972C-43D0B9D8CDA4}"/>
              </a:ext>
            </a:extLst>
          </p:cNvPr>
          <p:cNvSpPr>
            <a:spLocks noChangeArrowheads="1"/>
          </p:cNvSpPr>
          <p:nvPr/>
        </p:nvSpPr>
        <p:spPr bwMode="auto">
          <a:xfrm>
            <a:off x="304800" y="1676400"/>
            <a:ext cx="8001000" cy="217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algn="just">
              <a:lnSpc>
                <a:spcPct val="115000"/>
              </a:lnSpc>
              <a:spcBef>
                <a:spcPts val="0"/>
              </a:spcBef>
              <a:spcAft>
                <a:spcPts val="0"/>
              </a:spcAft>
              <a:buNone/>
            </a:pPr>
            <a:r>
              <a:rPr lang="nl-NL" altLang="en-US" sz="2400" b="1" dirty="0"/>
              <a:t>1.</a:t>
            </a:r>
            <a:r>
              <a:rPr lang="en-US" sz="2400" dirty="0">
                <a:solidFill>
                  <a:srgbClr val="231F20"/>
                </a:solidFill>
                <a:ea typeface="Arial" panose="020B0604020202020204" pitchFamily="34" charset="0"/>
                <a:cs typeface="Times New Roman" panose="02020603050405020304" pitchFamily="18" charset="0"/>
              </a:rPr>
              <a:t> S</a:t>
            </a:r>
            <a:r>
              <a:rPr lang="vi-VN" sz="2400" dirty="0">
                <a:solidFill>
                  <a:srgbClr val="231F20"/>
                </a:solidFill>
                <a:ea typeface="Arial" panose="020B0604020202020204" pitchFamily="34" charset="0"/>
                <a:cs typeface="Times New Roman" panose="02020603050405020304" pitchFamily="18" charset="0"/>
              </a:rPr>
              <a:t>au Hiệp định Giơnevơ năm 1954 </a:t>
            </a:r>
            <a:r>
              <a:rPr lang="en-US" sz="2400" dirty="0" err="1">
                <a:solidFill>
                  <a:srgbClr val="231F20"/>
                </a:solidFill>
                <a:ea typeface="Arial" panose="020B0604020202020204" pitchFamily="34" charset="0"/>
                <a:cs typeface="Times New Roman" panose="02020603050405020304" pitchFamily="18" charset="0"/>
              </a:rPr>
              <a:t>tình</a:t>
            </a:r>
            <a:r>
              <a:rPr lang="en-US" sz="2400" dirty="0">
                <a:solidFill>
                  <a:srgbClr val="231F20"/>
                </a:solidFill>
                <a:ea typeface="Arial" panose="020B0604020202020204" pitchFamily="34" charset="0"/>
                <a:cs typeface="Times New Roman" panose="02020603050405020304" pitchFamily="18" charset="0"/>
              </a:rPr>
              <a:t> </a:t>
            </a:r>
            <a:r>
              <a:rPr lang="en-US" sz="2400" dirty="0" err="1">
                <a:solidFill>
                  <a:srgbClr val="231F20"/>
                </a:solidFill>
                <a:ea typeface="Arial" panose="020B0604020202020204" pitchFamily="34" charset="0"/>
                <a:cs typeface="Times New Roman" panose="02020603050405020304" pitchFamily="18" charset="0"/>
              </a:rPr>
              <a:t>hình</a:t>
            </a:r>
            <a:r>
              <a:rPr lang="en-US" sz="2400" dirty="0">
                <a:solidFill>
                  <a:srgbClr val="231F20"/>
                </a:solidFill>
                <a:ea typeface="Arial" panose="020B0604020202020204" pitchFamily="34" charset="0"/>
                <a:cs typeface="Times New Roman" panose="02020603050405020304" pitchFamily="18" charset="0"/>
              </a:rPr>
              <a:t> </a:t>
            </a:r>
            <a:r>
              <a:rPr lang="en-US" sz="2400" dirty="0" err="1">
                <a:solidFill>
                  <a:srgbClr val="231F20"/>
                </a:solidFill>
                <a:ea typeface="Arial" panose="020B0604020202020204" pitchFamily="34" charset="0"/>
                <a:cs typeface="Times New Roman" panose="02020603050405020304" pitchFamily="18" charset="0"/>
              </a:rPr>
              <a:t>miền</a:t>
            </a:r>
            <a:r>
              <a:rPr lang="en-US" sz="2400" dirty="0">
                <a:solidFill>
                  <a:srgbClr val="231F20"/>
                </a:solidFill>
                <a:ea typeface="Arial" panose="020B0604020202020204" pitchFamily="34" charset="0"/>
                <a:cs typeface="Times New Roman" panose="02020603050405020304" pitchFamily="18" charset="0"/>
              </a:rPr>
              <a:t> </a:t>
            </a:r>
            <a:r>
              <a:rPr lang="en-US" sz="2400" dirty="0" err="1">
                <a:solidFill>
                  <a:srgbClr val="231F20"/>
                </a:solidFill>
                <a:ea typeface="Arial" panose="020B0604020202020204" pitchFamily="34" charset="0"/>
                <a:cs typeface="Times New Roman" panose="02020603050405020304" pitchFamily="18" charset="0"/>
              </a:rPr>
              <a:t>Bắc</a:t>
            </a:r>
            <a:r>
              <a:rPr lang="en-US" sz="2400" dirty="0">
                <a:solidFill>
                  <a:srgbClr val="231F20"/>
                </a:solidFill>
                <a:ea typeface="Arial" panose="020B0604020202020204" pitchFamily="34" charset="0"/>
                <a:cs typeface="Times New Roman" panose="02020603050405020304" pitchFamily="18" charset="0"/>
              </a:rPr>
              <a:t> </a:t>
            </a:r>
            <a:r>
              <a:rPr lang="en-US" sz="2400" dirty="0" err="1">
                <a:solidFill>
                  <a:srgbClr val="231F20"/>
                </a:solidFill>
                <a:ea typeface="Arial" panose="020B0604020202020204" pitchFamily="34" charset="0"/>
                <a:cs typeface="Times New Roman" panose="02020603050405020304" pitchFamily="18" charset="0"/>
              </a:rPr>
              <a:t>nước</a:t>
            </a:r>
            <a:r>
              <a:rPr lang="en-US" sz="2400" dirty="0">
                <a:solidFill>
                  <a:srgbClr val="231F20"/>
                </a:solidFill>
                <a:ea typeface="Arial" panose="020B0604020202020204" pitchFamily="34" charset="0"/>
                <a:cs typeface="Times New Roman" panose="02020603050405020304" pitchFamily="18" charset="0"/>
              </a:rPr>
              <a:t> ta </a:t>
            </a:r>
            <a:r>
              <a:rPr lang="en-US" sz="2400" dirty="0" err="1">
                <a:solidFill>
                  <a:srgbClr val="231F20"/>
                </a:solidFill>
                <a:ea typeface="Arial" panose="020B0604020202020204" pitchFamily="34" charset="0"/>
                <a:cs typeface="Times New Roman" panose="02020603050405020304" pitchFamily="18" charset="0"/>
              </a:rPr>
              <a:t>như</a:t>
            </a:r>
            <a:r>
              <a:rPr lang="en-US" sz="2400" dirty="0">
                <a:solidFill>
                  <a:srgbClr val="231F20"/>
                </a:solidFill>
                <a:ea typeface="Arial" panose="020B0604020202020204" pitchFamily="34" charset="0"/>
                <a:cs typeface="Times New Roman" panose="02020603050405020304" pitchFamily="18" charset="0"/>
              </a:rPr>
              <a:t> </a:t>
            </a:r>
            <a:r>
              <a:rPr lang="en-US" sz="2400" dirty="0" err="1">
                <a:solidFill>
                  <a:srgbClr val="231F20"/>
                </a:solidFill>
                <a:ea typeface="Arial" panose="020B0604020202020204" pitchFamily="34" charset="0"/>
                <a:cs typeface="Times New Roman" panose="02020603050405020304" pitchFamily="18" charset="0"/>
              </a:rPr>
              <a:t>thế</a:t>
            </a:r>
            <a:r>
              <a:rPr lang="en-US" sz="2400" dirty="0">
                <a:solidFill>
                  <a:srgbClr val="231F20"/>
                </a:solidFill>
                <a:ea typeface="Arial" panose="020B0604020202020204" pitchFamily="34" charset="0"/>
                <a:cs typeface="Times New Roman" panose="02020603050405020304" pitchFamily="18" charset="0"/>
              </a:rPr>
              <a:t> </a:t>
            </a:r>
            <a:r>
              <a:rPr lang="en-US" sz="2400" dirty="0" err="1">
                <a:solidFill>
                  <a:srgbClr val="231F20"/>
                </a:solidFill>
                <a:ea typeface="Arial" panose="020B0604020202020204" pitchFamily="34" charset="0"/>
                <a:cs typeface="Times New Roman" panose="02020603050405020304" pitchFamily="18" charset="0"/>
              </a:rPr>
              <a:t>nào</a:t>
            </a:r>
            <a:r>
              <a:rPr lang="en-US" sz="2400" dirty="0">
                <a:solidFill>
                  <a:srgbClr val="231F20"/>
                </a:solidFill>
                <a:ea typeface="Arial" panose="020B0604020202020204" pitchFamily="34" charset="0"/>
                <a:cs typeface="Times New Roman" panose="02020603050405020304" pitchFamily="18" charset="0"/>
              </a:rPr>
              <a:t>?</a:t>
            </a:r>
            <a:endParaRPr lang="en-US" sz="2400" dirty="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buNone/>
            </a:pPr>
            <a:r>
              <a:rPr lang="en-US" sz="2400" b="1" dirty="0">
                <a:ea typeface="Times New Roman" panose="02020603050405020304" pitchFamily="18" charset="0"/>
                <a:cs typeface="Times New Roman" panose="02020603050405020304" pitchFamily="18" charset="0"/>
              </a:rPr>
              <a:t>2. </a:t>
            </a:r>
            <a:r>
              <a:rPr lang="en-US" sz="2400" dirty="0" err="1">
                <a:ea typeface="Times New Roman" panose="02020603050405020304" pitchFamily="18" charset="0"/>
                <a:cs typeface="Times New Roman" panose="02020603050405020304" pitchFamily="18" charset="0"/>
              </a:rPr>
              <a:t>Mĩ</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nhảy</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vào</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miền</a:t>
            </a:r>
            <a:r>
              <a:rPr lang="en-US" sz="2400" dirty="0">
                <a:ea typeface="Times New Roman" panose="02020603050405020304" pitchFamily="18" charset="0"/>
                <a:cs typeface="Times New Roman" panose="02020603050405020304" pitchFamily="18" charset="0"/>
              </a:rPr>
              <a:t> Nam </a:t>
            </a:r>
            <a:r>
              <a:rPr lang="en-US" sz="2400" dirty="0" err="1">
                <a:ea typeface="Times New Roman" panose="02020603050405020304" pitchFamily="18" charset="0"/>
                <a:cs typeface="Times New Roman" panose="02020603050405020304" pitchFamily="18" charset="0"/>
              </a:rPr>
              <a:t>với</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âm</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mưu</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và</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thủ</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đoạn</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gì</a:t>
            </a:r>
            <a:r>
              <a:rPr lang="en-US" sz="2400" dirty="0">
                <a:ea typeface="Times New Roman" panose="02020603050405020304" pitchFamily="18" charset="0"/>
                <a:cs typeface="Times New Roman" panose="02020603050405020304" pitchFamily="18" charset="0"/>
              </a:rPr>
              <a:t>?</a:t>
            </a:r>
            <a:endParaRPr lang="en-US" sz="2400" dirty="0">
              <a:ea typeface="Arial" panose="020B0604020202020204" pitchFamily="34" charset="0"/>
              <a:cs typeface="Times New Roman" panose="02020603050405020304" pitchFamily="18" charset="0"/>
            </a:endParaRPr>
          </a:p>
          <a:p>
            <a:pPr>
              <a:buNone/>
            </a:pPr>
            <a:r>
              <a:rPr lang="en-US" sz="2400" b="1" dirty="0">
                <a:solidFill>
                  <a:srgbClr val="231F20"/>
                </a:solidFill>
                <a:ea typeface="Times New Roman" panose="02020603050405020304" pitchFamily="18" charset="0"/>
              </a:rPr>
              <a:t>3. </a:t>
            </a:r>
            <a:r>
              <a:rPr lang="en-US" sz="2400" dirty="0">
                <a:solidFill>
                  <a:srgbClr val="231F20"/>
                </a:solidFill>
                <a:ea typeface="Times New Roman" panose="02020603050405020304" pitchFamily="18" charset="0"/>
              </a:rPr>
              <a:t>Theo </a:t>
            </a:r>
            <a:r>
              <a:rPr lang="en-US" sz="2400" dirty="0" err="1">
                <a:solidFill>
                  <a:srgbClr val="231F20"/>
                </a:solidFill>
                <a:ea typeface="Times New Roman" panose="02020603050405020304" pitchFamily="18" charset="0"/>
              </a:rPr>
              <a:t>em</a:t>
            </a:r>
            <a:r>
              <a:rPr lang="en-US"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nhiệm</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vụ</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chiến</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lược</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đặt</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ra</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cho</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cách</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mạng</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hai</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miền</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Nam</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Bắc</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sau</a:t>
            </a:r>
            <a:r>
              <a:rPr lang="vi-VN" sz="2400" spc="-65" dirty="0">
                <a:solidFill>
                  <a:srgbClr val="231F20"/>
                </a:solidFill>
                <a:ea typeface="Times New Roman" panose="02020603050405020304" pitchFamily="18" charset="0"/>
              </a:rPr>
              <a:t> </a:t>
            </a:r>
            <a:r>
              <a:rPr lang="vi-VN" sz="2400" dirty="0">
                <a:solidFill>
                  <a:srgbClr val="231F20"/>
                </a:solidFill>
                <a:ea typeface="Times New Roman" panose="02020603050405020304" pitchFamily="18" charset="0"/>
              </a:rPr>
              <a:t>Hiệp định </a:t>
            </a:r>
            <a:r>
              <a:rPr lang="vi-VN" sz="2400" dirty="0" smtClean="0">
                <a:solidFill>
                  <a:srgbClr val="231F20"/>
                </a:solidFill>
                <a:ea typeface="Times New Roman" panose="02020603050405020304" pitchFamily="18" charset="0"/>
              </a:rPr>
              <a:t>Giơnevơ</a:t>
            </a:r>
            <a:r>
              <a:rPr lang="en-US" sz="2400" dirty="0" smtClean="0">
                <a:solidFill>
                  <a:srgbClr val="231F20"/>
                </a:solidFill>
                <a:ea typeface="Times New Roman" panose="02020603050405020304" pitchFamily="18" charset="0"/>
              </a:rPr>
              <a:t> </a:t>
            </a:r>
            <a:r>
              <a:rPr lang="en-US" sz="2400" dirty="0" err="1" smtClean="0">
                <a:solidFill>
                  <a:srgbClr val="231F20"/>
                </a:solidFill>
                <a:ea typeface="Times New Roman" panose="02020603050405020304" pitchFamily="18" charset="0"/>
              </a:rPr>
              <a:t>là</a:t>
            </a:r>
            <a:r>
              <a:rPr lang="en-US" sz="2400" dirty="0" smtClean="0">
                <a:solidFill>
                  <a:srgbClr val="231F20"/>
                </a:solidFill>
                <a:ea typeface="Times New Roman" panose="02020603050405020304" pitchFamily="18" charset="0"/>
              </a:rPr>
              <a:t> </a:t>
            </a:r>
            <a:r>
              <a:rPr lang="en-US" sz="2400" dirty="0" err="1" smtClean="0">
                <a:solidFill>
                  <a:srgbClr val="231F20"/>
                </a:solidFill>
                <a:ea typeface="Times New Roman" panose="02020603050405020304" pitchFamily="18" charset="0"/>
              </a:rPr>
              <a:t>gì</a:t>
            </a:r>
            <a:r>
              <a:rPr lang="en-US" sz="2400" dirty="0" smtClean="0">
                <a:solidFill>
                  <a:srgbClr val="231F20"/>
                </a:solidFill>
                <a:ea typeface="Times New Roman" panose="02020603050405020304" pitchFamily="18" charset="0"/>
              </a:rPr>
              <a:t> </a:t>
            </a:r>
            <a:r>
              <a:rPr lang="en-US" sz="2400" dirty="0" smtClean="0"/>
              <a:t>?</a:t>
            </a:r>
            <a:endParaRPr lang="en-US" altLang="en-US" sz="2400" dirty="0"/>
          </a:p>
        </p:txBody>
      </p:sp>
      <p:pic>
        <p:nvPicPr>
          <p:cNvPr id="7171" name="Picture 5" descr="(7)">
            <a:extLst>
              <a:ext uri="{FF2B5EF4-FFF2-40B4-BE49-F238E27FC236}">
                <a16:creationId xmlns="" xmlns:a16="http://schemas.microsoft.com/office/drawing/2014/main" id="{79DAA432-00AC-44AF-911F-A571567AF09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02575" y="5572125"/>
            <a:ext cx="12414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 xmlns:a16="http://schemas.microsoft.com/office/drawing/2014/main" id="{B5F8DAE8-1F39-4D56-82DA-C0E30DD136EE}"/>
              </a:ext>
            </a:extLst>
          </p:cNvPr>
          <p:cNvSpPr txBox="1">
            <a:spLocks noChangeArrowheads="1"/>
          </p:cNvSpPr>
          <p:nvPr/>
        </p:nvSpPr>
        <p:spPr bwMode="auto">
          <a:xfrm>
            <a:off x="0" y="11207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t>I.</a:t>
            </a:r>
            <a:r>
              <a:rPr lang="en-US" altLang="en-US" sz="2400" b="1" u="sng"/>
              <a:t> Tình hình nước ta sau hiệp định Giơ-ne-vơ 1954 về Đông Dương:</a:t>
            </a:r>
          </a:p>
        </p:txBody>
      </p:sp>
      <p:sp>
        <p:nvSpPr>
          <p:cNvPr id="2" name="Text Box 13">
            <a:extLst>
              <a:ext uri="{FF2B5EF4-FFF2-40B4-BE49-F238E27FC236}">
                <a16:creationId xmlns="" xmlns:a16="http://schemas.microsoft.com/office/drawing/2014/main" id="{9A7007F3-0B59-D640-8682-02A2B41670AA}"/>
              </a:ext>
            </a:extLst>
          </p:cNvPr>
          <p:cNvSpPr txBox="1">
            <a:spLocks noChangeArrowheads="1"/>
          </p:cNvSpPr>
          <p:nvPr/>
        </p:nvSpPr>
        <p:spPr bwMode="auto">
          <a:xfrm>
            <a:off x="0" y="0"/>
            <a:ext cx="9144000" cy="646113"/>
          </a:xfrm>
          <a:prstGeom prst="rect">
            <a:avLst/>
          </a:prstGeom>
          <a:solidFill>
            <a:schemeClr val="accent5"/>
          </a:solidFill>
          <a:ln w="9525">
            <a:solidFill>
              <a:srgbClr val="FF0000"/>
            </a:solidFill>
            <a:miter lim="800000"/>
            <a:headEnd/>
            <a:tailEnd/>
          </a:ln>
          <a:effectLst/>
        </p:spPr>
        <p:txBody>
          <a:bodyPr>
            <a:spAutoFit/>
          </a:bodyPr>
          <a:lstStyle/>
          <a:p>
            <a:pPr algn="ctr" eaLnBrk="1" hangingPunct="1">
              <a:defRPr/>
            </a:pPr>
            <a:r>
              <a:rPr lang="en-US" altLang="en-US" b="1" dirty="0">
                <a:latin typeface="+mj-lt"/>
              </a:rPr>
              <a:t>BÀI 28: XÂY DỰNG CHỦ NGHĨA XÃ HỘI Ở MIỀN BẮC, ĐẤU TRANH CHỐNG ĐẾ QUỐC MĨ VÀ CHÍNH QUYỀN SÀI GÒN Ở MIỀN NAM (1954-1965)</a:t>
            </a:r>
          </a:p>
        </p:txBody>
      </p:sp>
      <p:sp>
        <p:nvSpPr>
          <p:cNvPr id="3" name="TextBox 4">
            <a:extLst>
              <a:ext uri="{FF2B5EF4-FFF2-40B4-BE49-F238E27FC236}">
                <a16:creationId xmlns="" xmlns:a16="http://schemas.microsoft.com/office/drawing/2014/main" id="{79442CBD-6C3A-B8A7-FDE0-CB24B8D6BD53}"/>
              </a:ext>
            </a:extLst>
          </p:cNvPr>
          <p:cNvSpPr txBox="1">
            <a:spLocks noChangeArrowheads="1"/>
          </p:cNvSpPr>
          <p:nvPr/>
        </p:nvSpPr>
        <p:spPr bwMode="auto">
          <a:xfrm>
            <a:off x="52387" y="4409430"/>
            <a:ext cx="9039225" cy="125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a:lnSpc>
                <a:spcPct val="107000"/>
              </a:lnSpc>
              <a:spcBef>
                <a:spcPts val="0"/>
              </a:spcBef>
              <a:spcAft>
                <a:spcPts val="0"/>
              </a:spcAft>
              <a:buNone/>
            </a:pPr>
            <a:r>
              <a:rPr lang="en-US" sz="2400" dirty="0">
                <a:latin typeface="+mj-lt"/>
              </a:rPr>
              <a:t>?</a:t>
            </a:r>
            <a:r>
              <a:rPr lang="en-US" sz="2400" b="1" i="1" dirty="0" err="1">
                <a:latin typeface="+mj-lt"/>
                <a:ea typeface="Calibri" panose="020F0502020204030204" pitchFamily="34" charset="0"/>
                <a:cs typeface="Calibri Light" panose="020F0302020204030204" pitchFamily="34" charset="0"/>
              </a:rPr>
              <a:t>Vì</a:t>
            </a:r>
            <a:r>
              <a:rPr lang="en-US" sz="2400" b="1" i="1" dirty="0">
                <a:latin typeface="+mj-lt"/>
                <a:ea typeface="Calibri" panose="020F0502020204030204" pitchFamily="34" charset="0"/>
                <a:cs typeface="Calibri Light" panose="020F0302020204030204" pitchFamily="34" charset="0"/>
              </a:rPr>
              <a:t> </a:t>
            </a:r>
            <a:r>
              <a:rPr lang="en-US" sz="2400" b="1" i="1" dirty="0" err="1">
                <a:ea typeface="Calibri" panose="020F0502020204030204" pitchFamily="34" charset="0"/>
                <a:cs typeface="Calibri Light" panose="020F0302020204030204" pitchFamily="34" charset="0"/>
              </a:rPr>
              <a:t>sao</a:t>
            </a:r>
            <a:r>
              <a:rPr lang="en-US" sz="2400" b="1" i="1" dirty="0">
                <a:ea typeface="Calibri" panose="020F0502020204030204" pitchFamily="34" charset="0"/>
                <a:cs typeface="Calibri Light" panose="020F0302020204030204" pitchFamily="34" charset="0"/>
              </a:rPr>
              <a:t> </a:t>
            </a:r>
            <a:r>
              <a:rPr lang="en-US" sz="2400" b="1" i="1" dirty="0" err="1">
                <a:ea typeface="Calibri" panose="020F0502020204030204" pitchFamily="34" charset="0"/>
                <a:cs typeface="Calibri Light" panose="020F0302020204030204" pitchFamily="34" charset="0"/>
              </a:rPr>
              <a:t>sau</a:t>
            </a:r>
            <a:r>
              <a:rPr lang="en-US" sz="2400" b="1" i="1" dirty="0">
                <a:ea typeface="Calibri" panose="020F0502020204030204" pitchFamily="34" charset="0"/>
                <a:cs typeface="Calibri Light" panose="020F0302020204030204" pitchFamily="34" charset="0"/>
              </a:rPr>
              <a:t> </a:t>
            </a:r>
            <a:r>
              <a:rPr lang="vi-VN" sz="2400" b="1" i="1" dirty="0">
                <a:solidFill>
                  <a:srgbClr val="231F20"/>
                </a:solidFill>
                <a:ea typeface="Calibri" panose="020F0502020204030204" pitchFamily="34" charset="0"/>
                <a:cs typeface="Calibri Light" panose="020F0302020204030204" pitchFamily="34" charset="0"/>
              </a:rPr>
              <a:t>Hiệp định Giơnevơ năm 1954</a:t>
            </a:r>
            <a:r>
              <a:rPr lang="en-US" sz="2400" b="1" i="1" dirty="0">
                <a:solidFill>
                  <a:srgbClr val="231F20"/>
                </a:solidFill>
                <a:ea typeface="Calibri" panose="020F0502020204030204" pitchFamily="34" charset="0"/>
                <a:cs typeface="Calibri Light" panose="020F0302020204030204" pitchFamily="34" charset="0"/>
              </a:rPr>
              <a:t> </a:t>
            </a:r>
            <a:r>
              <a:rPr lang="en-US" sz="2400" b="1" i="1" dirty="0" err="1">
                <a:solidFill>
                  <a:srgbClr val="231F20"/>
                </a:solidFill>
                <a:ea typeface="Calibri" panose="020F0502020204030204" pitchFamily="34" charset="0"/>
                <a:cs typeface="Calibri Light" panose="020F0302020204030204" pitchFamily="34" charset="0"/>
              </a:rPr>
              <a:t>hội</a:t>
            </a:r>
            <a:r>
              <a:rPr lang="en-US" sz="2400" b="1" i="1" dirty="0">
                <a:solidFill>
                  <a:srgbClr val="231F20"/>
                </a:solidFill>
                <a:ea typeface="Calibri" panose="020F0502020204030204" pitchFamily="34" charset="0"/>
                <a:cs typeface="Calibri Light" panose="020F0302020204030204" pitchFamily="34" charset="0"/>
              </a:rPr>
              <a:t> </a:t>
            </a:r>
            <a:r>
              <a:rPr lang="en-US" sz="2400" b="1" i="1" dirty="0" err="1">
                <a:solidFill>
                  <a:srgbClr val="231F20"/>
                </a:solidFill>
                <a:ea typeface="Calibri" panose="020F0502020204030204" pitchFamily="34" charset="0"/>
                <a:cs typeface="Calibri Light" panose="020F0302020204030204" pitchFamily="34" charset="0"/>
              </a:rPr>
              <a:t>nghị</a:t>
            </a:r>
            <a:r>
              <a:rPr lang="en-US" sz="2400" b="1" i="1" dirty="0">
                <a:solidFill>
                  <a:srgbClr val="231F20"/>
                </a:solidFill>
                <a:ea typeface="Calibri" panose="020F0502020204030204" pitchFamily="34" charset="0"/>
                <a:cs typeface="Calibri Light" panose="020F0302020204030204" pitchFamily="34" charset="0"/>
              </a:rPr>
              <a:t> </a:t>
            </a:r>
            <a:r>
              <a:rPr lang="en-US" sz="2400" b="1" i="1" dirty="0" err="1">
                <a:solidFill>
                  <a:srgbClr val="231F20"/>
                </a:solidFill>
                <a:ea typeface="Calibri" panose="020F0502020204030204" pitchFamily="34" charset="0"/>
                <a:cs typeface="Calibri Light" panose="020F0302020204030204" pitchFamily="34" charset="0"/>
              </a:rPr>
              <a:t>hiệp</a:t>
            </a:r>
            <a:r>
              <a:rPr lang="en-US" sz="2400" b="1" i="1" dirty="0">
                <a:solidFill>
                  <a:srgbClr val="231F20"/>
                </a:solidFill>
                <a:ea typeface="Calibri" panose="020F0502020204030204" pitchFamily="34" charset="0"/>
                <a:cs typeface="Calibri Light" panose="020F0302020204030204" pitchFamily="34" charset="0"/>
              </a:rPr>
              <a:t> </a:t>
            </a:r>
            <a:r>
              <a:rPr lang="en-US" sz="2400" b="1" i="1" dirty="0" err="1">
                <a:solidFill>
                  <a:srgbClr val="231F20"/>
                </a:solidFill>
                <a:ea typeface="Calibri" panose="020F0502020204030204" pitchFamily="34" charset="0"/>
                <a:cs typeface="Calibri Light" panose="020F0302020204030204" pitchFamily="34" charset="0"/>
              </a:rPr>
              <a:t>thương</a:t>
            </a:r>
            <a:r>
              <a:rPr lang="en-US" sz="2400" b="1" i="1" dirty="0">
                <a:solidFill>
                  <a:srgbClr val="231F20"/>
                </a:solidFill>
                <a:ea typeface="Calibri" panose="020F0502020204030204" pitchFamily="34" charset="0"/>
                <a:cs typeface="Calibri Light" panose="020F0302020204030204" pitchFamily="34" charset="0"/>
              </a:rPr>
              <a:t> k </a:t>
            </a:r>
            <a:r>
              <a:rPr lang="en-US" sz="2400" b="1" i="1" dirty="0" err="1">
                <a:solidFill>
                  <a:srgbClr val="231F20"/>
                </a:solidFill>
                <a:ea typeface="Calibri" panose="020F0502020204030204" pitchFamily="34" charset="0"/>
                <a:cs typeface="Calibri Light" panose="020F0302020204030204" pitchFamily="34" charset="0"/>
              </a:rPr>
              <a:t>đc</a:t>
            </a:r>
            <a:r>
              <a:rPr lang="en-US" sz="2400" b="1" i="1" dirty="0">
                <a:solidFill>
                  <a:srgbClr val="231F20"/>
                </a:solidFill>
                <a:ea typeface="Calibri" panose="020F0502020204030204" pitchFamily="34" charset="0"/>
                <a:cs typeface="Calibri Light" panose="020F0302020204030204" pitchFamily="34" charset="0"/>
              </a:rPr>
              <a:t> </a:t>
            </a:r>
            <a:r>
              <a:rPr lang="en-US" sz="2400" b="1" i="1" dirty="0" err="1">
                <a:solidFill>
                  <a:srgbClr val="231F20"/>
                </a:solidFill>
                <a:ea typeface="Calibri" panose="020F0502020204030204" pitchFamily="34" charset="0"/>
                <a:cs typeface="Calibri Light" panose="020F0302020204030204" pitchFamily="34" charset="0"/>
              </a:rPr>
              <a:t>thực</a:t>
            </a:r>
            <a:r>
              <a:rPr lang="en-US" sz="2400" b="1" i="1" dirty="0">
                <a:solidFill>
                  <a:srgbClr val="231F20"/>
                </a:solidFill>
                <a:ea typeface="Calibri" panose="020F0502020204030204" pitchFamily="34" charset="0"/>
                <a:cs typeface="Calibri Light" panose="020F0302020204030204" pitchFamily="34" charset="0"/>
              </a:rPr>
              <a:t> </a:t>
            </a:r>
            <a:r>
              <a:rPr lang="en-US" sz="2400" b="1" i="1" dirty="0" err="1">
                <a:solidFill>
                  <a:srgbClr val="231F20"/>
                </a:solidFill>
                <a:ea typeface="Calibri" panose="020F0502020204030204" pitchFamily="34" charset="0"/>
                <a:cs typeface="Calibri Light" panose="020F0302020204030204" pitchFamily="34" charset="0"/>
              </a:rPr>
              <a:t>hiện</a:t>
            </a:r>
            <a:r>
              <a:rPr lang="en-US" sz="2400" b="1" i="1" dirty="0">
                <a:solidFill>
                  <a:srgbClr val="231F20"/>
                </a:solidFill>
                <a:ea typeface="Calibri" panose="020F0502020204030204" pitchFamily="34" charset="0"/>
                <a:cs typeface="Calibri Light" panose="020F0302020204030204" pitchFamily="34" charset="0"/>
              </a:rPr>
              <a:t>?</a:t>
            </a:r>
            <a:endParaRPr lang="en-US" sz="2400" dirty="0">
              <a:latin typeface="Calibri Light" panose="020F0302020204030204" pitchFamily="34" charset="0"/>
              <a:ea typeface="Calibri" panose="020F0502020204030204" pitchFamily="34" charset="0"/>
              <a:cs typeface="Calibri Light" panose="020F0302020204030204" pitchFamily="34" charset="0"/>
            </a:endParaRPr>
          </a:p>
          <a:p>
            <a:pPr eaLnBrk="1" hangingPunct="1">
              <a:spcBef>
                <a:spcPct val="0"/>
              </a:spcBef>
              <a:buFontTx/>
              <a:buNone/>
            </a:pPr>
            <a:endParaRPr lang="en-US" altLang="en-US" sz="2400" dirty="0">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blinds(horizontal)">
                                      <p:cBhvr>
                                        <p:cTn id="7" dur="500"/>
                                        <p:tgtEl>
                                          <p:spTgt spid="5734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 xmlns:a16="http://schemas.microsoft.com/office/drawing/2014/main" id="{F9206BB6-15CF-466F-8F31-6D20A2183AAD}"/>
              </a:ext>
            </a:extLst>
          </p:cNvPr>
          <p:cNvSpPr>
            <a:spLocks noGrp="1" noChangeArrowheads="1"/>
          </p:cNvSpPr>
          <p:nvPr>
            <p:ph type="title"/>
          </p:nvPr>
        </p:nvSpPr>
        <p:spPr>
          <a:xfrm>
            <a:off x="26988" y="6248400"/>
            <a:ext cx="9144000" cy="609600"/>
          </a:xfrm>
          <a:solidFill>
            <a:schemeClr val="accent5"/>
          </a:solidFill>
        </p:spPr>
        <p:txBody>
          <a:bodyPr/>
          <a:lstStyle/>
          <a:p>
            <a:pPr eaLnBrk="1" hangingPunct="1">
              <a:defRPr/>
            </a:pPr>
            <a:r>
              <a:rPr lang="vi-VN" altLang="en-US" sz="2800" dirty="0">
                <a:solidFill>
                  <a:srgbClr val="C00000"/>
                </a:solidFill>
              </a:rPr>
              <a:t>Những tên Phá</a:t>
            </a:r>
            <a:r>
              <a:rPr lang="en-US" altLang="en-US" sz="2800" dirty="0">
                <a:solidFill>
                  <a:srgbClr val="C00000"/>
                </a:solidFill>
              </a:rPr>
              <a:t>p</a:t>
            </a:r>
            <a:r>
              <a:rPr lang="vi-VN" altLang="en-US" sz="2800" dirty="0">
                <a:solidFill>
                  <a:srgbClr val="C00000"/>
                </a:solidFill>
              </a:rPr>
              <a:t> cuối cùng rút khỏi Hải Phòng </a:t>
            </a:r>
            <a:r>
              <a:rPr lang="en-US" altLang="en-US" sz="2800" dirty="0">
                <a:solidFill>
                  <a:srgbClr val="C00000"/>
                </a:solidFill>
              </a:rPr>
              <a:t>(5/1955)</a:t>
            </a:r>
          </a:p>
        </p:txBody>
      </p:sp>
      <p:sp>
        <p:nvSpPr>
          <p:cNvPr id="8195" name="Rectangle 3">
            <a:extLst>
              <a:ext uri="{FF2B5EF4-FFF2-40B4-BE49-F238E27FC236}">
                <a16:creationId xmlns="" xmlns:a16="http://schemas.microsoft.com/office/drawing/2014/main" id="{AF1BD02B-2C3E-4A75-A326-0CA4517F13C9}"/>
              </a:ext>
            </a:extLst>
          </p:cNvPr>
          <p:cNvSpPr>
            <a:spLocks noGrp="1" noChangeArrowheads="1"/>
          </p:cNvSpPr>
          <p:nvPr>
            <p:ph type="body" idx="1"/>
          </p:nvPr>
        </p:nvSpPr>
        <p:spPr/>
        <p:txBody>
          <a:bodyPr/>
          <a:lstStyle/>
          <a:p>
            <a:pPr eaLnBrk="1" hangingPunct="1"/>
            <a:endParaRPr lang="en-US" altLang="en-US"/>
          </a:p>
        </p:txBody>
      </p:sp>
      <p:pic>
        <p:nvPicPr>
          <p:cNvPr id="8196" name="Picture 4" descr="Untitled-13 copy">
            <a:extLst>
              <a:ext uri="{FF2B5EF4-FFF2-40B4-BE49-F238E27FC236}">
                <a16:creationId xmlns="" xmlns:a16="http://schemas.microsoft.com/office/drawing/2014/main" id="{62D139E0-B10F-45A8-A9D8-5EBB640EA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 xmlns:a16="http://schemas.microsoft.com/office/drawing/2014/main" id="{59418C90-D8F0-49E1-9314-B0DF9EC472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38100"/>
            <a:ext cx="9134475"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 xmlns:a16="http://schemas.microsoft.com/office/drawing/2014/main" id="{F4248DF4-A6A7-4E3D-AB82-845ACD8D8B5B}"/>
              </a:ext>
            </a:extLst>
          </p:cNvPr>
          <p:cNvSpPr txBox="1">
            <a:spLocks noChangeArrowheads="1"/>
          </p:cNvSpPr>
          <p:nvPr/>
        </p:nvSpPr>
        <p:spPr bwMode="auto">
          <a:xfrm>
            <a:off x="5067300" y="38100"/>
            <a:ext cx="4065588" cy="830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505CB"/>
                </a:solidFill>
              </a:rPr>
              <a:t>Trùng trùng quân đi như sóng,</a:t>
            </a:r>
          </a:p>
          <a:p>
            <a:pPr eaLnBrk="1" hangingPunct="1">
              <a:spcBef>
                <a:spcPct val="0"/>
              </a:spcBef>
              <a:buFontTx/>
              <a:buNone/>
            </a:pPr>
            <a:r>
              <a:rPr lang="en-US" altLang="en-US" sz="2400" i="1">
                <a:solidFill>
                  <a:srgbClr val="0505CB"/>
                </a:solidFill>
              </a:rPr>
              <a:t>Lớp lớp đoàn quân tiến về.</a:t>
            </a:r>
          </a:p>
        </p:txBody>
      </p:sp>
      <p:sp>
        <p:nvSpPr>
          <p:cNvPr id="9220" name="Rectangle 3">
            <a:extLst>
              <a:ext uri="{FF2B5EF4-FFF2-40B4-BE49-F238E27FC236}">
                <a16:creationId xmlns="" xmlns:a16="http://schemas.microsoft.com/office/drawing/2014/main" id="{6CDF78E6-D7A1-4649-A42F-871FA63CF160}"/>
              </a:ext>
            </a:extLst>
          </p:cNvPr>
          <p:cNvSpPr>
            <a:spLocks noChangeArrowheads="1"/>
          </p:cNvSpPr>
          <p:nvPr/>
        </p:nvSpPr>
        <p:spPr bwMode="auto">
          <a:xfrm>
            <a:off x="169863" y="6324600"/>
            <a:ext cx="8991600"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buFontTx/>
              <a:buNone/>
            </a:pPr>
            <a:r>
              <a:rPr lang="en-US" altLang="en-US" sz="2800" b="1">
                <a:solidFill>
                  <a:srgbClr val="FF0000"/>
                </a:solidFill>
              </a:rPr>
              <a:t>Đồng bào Hà Nội đón bộ đội vào tiếp quản Thủ đô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g003">
            <a:extLst>
              <a:ext uri="{FF2B5EF4-FFF2-40B4-BE49-F238E27FC236}">
                <a16:creationId xmlns="" xmlns:a16="http://schemas.microsoft.com/office/drawing/2014/main" id="{A2FEDEAA-552F-C211-ED70-F71B9090A9A5}"/>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5715000"/>
          </a:xfrm>
        </p:spPr>
      </p:pic>
      <p:sp>
        <p:nvSpPr>
          <p:cNvPr id="8195" name="AutoShape 3">
            <a:extLst>
              <a:ext uri="{FF2B5EF4-FFF2-40B4-BE49-F238E27FC236}">
                <a16:creationId xmlns="" xmlns:a16="http://schemas.microsoft.com/office/drawing/2014/main" id="{AC53B6D6-6700-C2F6-41A1-FD7131FEC7E7}"/>
              </a:ext>
            </a:extLst>
          </p:cNvPr>
          <p:cNvSpPr>
            <a:spLocks noChangeArrowheads="1"/>
          </p:cNvSpPr>
          <p:nvPr/>
        </p:nvSpPr>
        <p:spPr bwMode="auto">
          <a:xfrm>
            <a:off x="0" y="5105400"/>
            <a:ext cx="9144000" cy="1752600"/>
          </a:xfrm>
          <a:prstGeom prst="horizontalScroll">
            <a:avLst>
              <a:gd name="adj" fmla="val 1250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rgbClr val="0066CC"/>
                </a:solidFill>
                <a:latin typeface="VNI-Times" pitchFamily="2" charset="0"/>
              </a:defRPr>
            </a:lvl1pPr>
            <a:lvl2pPr marL="742950" indent="-285750">
              <a:defRPr>
                <a:solidFill>
                  <a:srgbClr val="0066CC"/>
                </a:solidFill>
                <a:latin typeface="VNI-Times" pitchFamily="2" charset="0"/>
              </a:defRPr>
            </a:lvl2pPr>
            <a:lvl3pPr marL="1143000" indent="-228600">
              <a:defRPr>
                <a:solidFill>
                  <a:srgbClr val="0066CC"/>
                </a:solidFill>
                <a:latin typeface="VNI-Times" pitchFamily="2" charset="0"/>
              </a:defRPr>
            </a:lvl3pPr>
            <a:lvl4pPr marL="1600200" indent="-228600">
              <a:defRPr>
                <a:solidFill>
                  <a:srgbClr val="0066CC"/>
                </a:solidFill>
                <a:latin typeface="VNI-Times" pitchFamily="2" charset="0"/>
              </a:defRPr>
            </a:lvl4pPr>
            <a:lvl5pPr marL="2057400" indent="-228600">
              <a:defRPr>
                <a:solidFill>
                  <a:srgbClr val="0066CC"/>
                </a:solidFill>
                <a:latin typeface="VNI-Times" pitchFamily="2" charset="0"/>
              </a:defRPr>
            </a:lvl5pPr>
            <a:lvl6pPr marL="2514600" indent="-228600" algn="ctr" eaLnBrk="0" fontAlgn="base" hangingPunct="0">
              <a:spcBef>
                <a:spcPct val="0"/>
              </a:spcBef>
              <a:spcAft>
                <a:spcPct val="0"/>
              </a:spcAft>
              <a:defRPr>
                <a:solidFill>
                  <a:srgbClr val="0066CC"/>
                </a:solidFill>
                <a:latin typeface="VNI-Times" pitchFamily="2" charset="0"/>
              </a:defRPr>
            </a:lvl6pPr>
            <a:lvl7pPr marL="2971800" indent="-228600" algn="ctr" eaLnBrk="0" fontAlgn="base" hangingPunct="0">
              <a:spcBef>
                <a:spcPct val="0"/>
              </a:spcBef>
              <a:spcAft>
                <a:spcPct val="0"/>
              </a:spcAft>
              <a:defRPr>
                <a:solidFill>
                  <a:srgbClr val="0066CC"/>
                </a:solidFill>
                <a:latin typeface="VNI-Times" pitchFamily="2" charset="0"/>
              </a:defRPr>
            </a:lvl7pPr>
            <a:lvl8pPr marL="3429000" indent="-228600" algn="ctr" eaLnBrk="0" fontAlgn="base" hangingPunct="0">
              <a:spcBef>
                <a:spcPct val="0"/>
              </a:spcBef>
              <a:spcAft>
                <a:spcPct val="0"/>
              </a:spcAft>
              <a:defRPr>
                <a:solidFill>
                  <a:srgbClr val="0066CC"/>
                </a:solidFill>
                <a:latin typeface="VNI-Times" pitchFamily="2" charset="0"/>
              </a:defRPr>
            </a:lvl8pPr>
            <a:lvl9pPr marL="3886200" indent="-228600" algn="ctr" eaLnBrk="0" fontAlgn="base" hangingPunct="0">
              <a:spcBef>
                <a:spcPct val="0"/>
              </a:spcBef>
              <a:spcAft>
                <a:spcPct val="0"/>
              </a:spcAft>
              <a:defRPr>
                <a:solidFill>
                  <a:srgbClr val="0066CC"/>
                </a:solidFill>
                <a:latin typeface="VNI-Times" pitchFamily="2"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vi-VN"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Nhân dân Hà Nội chào mừng Trung ư</a:t>
            </a:r>
            <a:r>
              <a:rPr kumimoji="0" lang="en-US"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ơ</a:t>
            </a:r>
            <a:r>
              <a:rPr kumimoji="0" lang="vi-VN"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ng Đảng, Chính phủ </a:t>
            </a:r>
            <a:endParaRPr kumimoji="0" lang="en-US"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vi-VN"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và Chủ tịch Hồ Chí Minh về tiếp quản Thủ đô</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iem2[1]">
            <a:extLst>
              <a:ext uri="{FF2B5EF4-FFF2-40B4-BE49-F238E27FC236}">
                <a16:creationId xmlns="" xmlns:a16="http://schemas.microsoft.com/office/drawing/2014/main" id="{782EF35F-5C22-4763-9015-805A344A2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a:extLst>
              <a:ext uri="{FF2B5EF4-FFF2-40B4-BE49-F238E27FC236}">
                <a16:creationId xmlns="" xmlns:a16="http://schemas.microsoft.com/office/drawing/2014/main" id="{793AFBF1-BAA0-4981-A925-40BEBAE3356B}"/>
              </a:ext>
            </a:extLst>
          </p:cNvPr>
          <p:cNvSpPr txBox="1">
            <a:spLocks noChangeArrowheads="1"/>
          </p:cNvSpPr>
          <p:nvPr/>
        </p:nvSpPr>
        <p:spPr bwMode="auto">
          <a:xfrm>
            <a:off x="0" y="6278563"/>
            <a:ext cx="9144000" cy="5794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dirty="0">
                <a:solidFill>
                  <a:srgbClr val="FF0000"/>
                </a:solidFill>
              </a:rPr>
              <a:t> </a:t>
            </a:r>
            <a:r>
              <a:rPr lang="en-US" altLang="en-US" sz="2400" b="1" dirty="0"/>
              <a:t> </a:t>
            </a:r>
            <a:r>
              <a:rPr lang="en-US" altLang="en-US" sz="2400" b="1" dirty="0" err="1">
                <a:solidFill>
                  <a:srgbClr val="C00000"/>
                </a:solidFill>
              </a:rPr>
              <a:t>Mĩ</a:t>
            </a:r>
            <a:r>
              <a:rPr lang="en-US" altLang="en-US" sz="2400" b="1" dirty="0">
                <a:solidFill>
                  <a:srgbClr val="C00000"/>
                </a:solidFill>
              </a:rPr>
              <a:t> </a:t>
            </a:r>
            <a:r>
              <a:rPr lang="en-US" altLang="en-US" sz="2400" b="1" dirty="0" err="1">
                <a:solidFill>
                  <a:srgbClr val="C00000"/>
                </a:solidFill>
              </a:rPr>
              <a:t>dựng</a:t>
            </a:r>
            <a:r>
              <a:rPr lang="en-US" altLang="en-US" sz="2400" b="1" dirty="0">
                <a:solidFill>
                  <a:srgbClr val="C00000"/>
                </a:solidFill>
              </a:rPr>
              <a:t> Ngô </a:t>
            </a:r>
            <a:r>
              <a:rPr lang="en-US" altLang="en-US" sz="2400" b="1" dirty="0" err="1">
                <a:solidFill>
                  <a:srgbClr val="C00000"/>
                </a:solidFill>
              </a:rPr>
              <a:t>Đình</a:t>
            </a:r>
            <a:r>
              <a:rPr lang="en-US" altLang="en-US" sz="2400" b="1" dirty="0">
                <a:solidFill>
                  <a:srgbClr val="C00000"/>
                </a:solidFill>
              </a:rPr>
              <a:t> </a:t>
            </a:r>
            <a:r>
              <a:rPr lang="en-US" altLang="en-US" sz="2400" b="1" dirty="0" err="1">
                <a:solidFill>
                  <a:srgbClr val="C00000"/>
                </a:solidFill>
              </a:rPr>
              <a:t>Diệm</a:t>
            </a:r>
            <a:r>
              <a:rPr lang="en-US" altLang="en-US" sz="2400" b="1" dirty="0">
                <a:solidFill>
                  <a:srgbClr val="C00000"/>
                </a:solidFill>
              </a:rPr>
              <a:t> </a:t>
            </a:r>
            <a:r>
              <a:rPr lang="en-US" altLang="en-US" sz="2400" b="1" dirty="0" err="1">
                <a:solidFill>
                  <a:srgbClr val="C00000"/>
                </a:solidFill>
              </a:rPr>
              <a:t>lập</a:t>
            </a:r>
            <a:r>
              <a:rPr lang="en-US" altLang="en-US" sz="2400" b="1" dirty="0">
                <a:solidFill>
                  <a:srgbClr val="C00000"/>
                </a:solidFill>
              </a:rPr>
              <a:t> </a:t>
            </a:r>
            <a:r>
              <a:rPr lang="en-US" altLang="en-US" sz="2400" b="1" dirty="0" err="1">
                <a:solidFill>
                  <a:srgbClr val="C00000"/>
                </a:solidFill>
              </a:rPr>
              <a:t>chính</a:t>
            </a:r>
            <a:r>
              <a:rPr lang="en-US" altLang="en-US" sz="2400" b="1" dirty="0">
                <a:solidFill>
                  <a:srgbClr val="C00000"/>
                </a:solidFill>
              </a:rPr>
              <a:t> </a:t>
            </a:r>
            <a:r>
              <a:rPr lang="en-US" altLang="en-US" sz="2400" b="1" dirty="0" err="1">
                <a:solidFill>
                  <a:srgbClr val="C00000"/>
                </a:solidFill>
              </a:rPr>
              <a:t>quyền</a:t>
            </a:r>
            <a:r>
              <a:rPr lang="en-US" altLang="en-US" sz="2400" b="1" dirty="0">
                <a:solidFill>
                  <a:srgbClr val="C00000"/>
                </a:solidFill>
              </a:rPr>
              <a:t> </a:t>
            </a:r>
            <a:r>
              <a:rPr lang="en-US" altLang="en-US" sz="2400" b="1" dirty="0" err="1">
                <a:solidFill>
                  <a:srgbClr val="C00000"/>
                </a:solidFill>
              </a:rPr>
              <a:t>tay</a:t>
            </a:r>
            <a:r>
              <a:rPr lang="en-US" altLang="en-US" sz="2400" b="1" dirty="0">
                <a:solidFill>
                  <a:srgbClr val="C00000"/>
                </a:solidFill>
              </a:rPr>
              <a:t> </a:t>
            </a:r>
            <a:r>
              <a:rPr lang="en-US" altLang="en-US" sz="2400" b="1" dirty="0" err="1">
                <a:solidFill>
                  <a:srgbClr val="C00000"/>
                </a:solidFill>
              </a:rPr>
              <a:t>sai</a:t>
            </a:r>
            <a:r>
              <a:rPr lang="en-US" altLang="en-US" sz="2400" b="1" dirty="0">
                <a:solidFill>
                  <a:srgbClr val="C00000"/>
                </a:solidFill>
              </a:rPr>
              <a:t> ở </a:t>
            </a:r>
            <a:r>
              <a:rPr lang="en-US" altLang="en-US" sz="2400" b="1" dirty="0" err="1">
                <a:solidFill>
                  <a:srgbClr val="C00000"/>
                </a:solidFill>
              </a:rPr>
              <a:t>miền</a:t>
            </a:r>
            <a:r>
              <a:rPr lang="en-US" altLang="en-US" sz="2400" b="1" dirty="0">
                <a:solidFill>
                  <a:srgbClr val="C00000"/>
                </a:solidFill>
              </a:rPr>
              <a: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500" fill="hold"/>
                                        <p:tgtEl>
                                          <p:spTgt spid="38914"/>
                                        </p:tgtEl>
                                        <p:attrNameLst>
                                          <p:attrName>ppt_w</p:attrName>
                                        </p:attrNameLst>
                                      </p:cBhvr>
                                      <p:tavLst>
                                        <p:tav tm="0">
                                          <p:val>
                                            <p:fltVal val="0"/>
                                          </p:val>
                                        </p:tav>
                                        <p:tav tm="100000">
                                          <p:val>
                                            <p:strVal val="#ppt_w"/>
                                          </p:val>
                                        </p:tav>
                                      </p:tavLst>
                                    </p:anim>
                                    <p:anim calcmode="lin" valueType="num">
                                      <p:cBhvr>
                                        <p:cTn id="8" dur="500" fill="hold"/>
                                        <p:tgtEl>
                                          <p:spTgt spid="38914"/>
                                        </p:tgtEl>
                                        <p:attrNameLst>
                                          <p:attrName>ppt_h</p:attrName>
                                        </p:attrNameLst>
                                      </p:cBhvr>
                                      <p:tavLst>
                                        <p:tav tm="0">
                                          <p:val>
                                            <p:fltVal val="0"/>
                                          </p:val>
                                        </p:tav>
                                        <p:tav tm="100000">
                                          <p:val>
                                            <p:strVal val="#ppt_h"/>
                                          </p:val>
                                        </p:tav>
                                      </p:tavLst>
                                    </p:anim>
                                  </p:childTnLst>
                                </p:cTn>
                              </p:par>
                              <p:par>
                                <p:cTn id="9" presetID="16" presetClass="entr" presetSubtype="26" fill="hold" grpId="0" nodeType="withEffect">
                                  <p:stCondLst>
                                    <p:cond delay="0"/>
                                  </p:stCondLst>
                                  <p:childTnLst>
                                    <p:set>
                                      <p:cBhvr>
                                        <p:cTn id="10" dur="1" fill="hold">
                                          <p:stCondLst>
                                            <p:cond delay="0"/>
                                          </p:stCondLst>
                                        </p:cTn>
                                        <p:tgtEl>
                                          <p:spTgt spid="38915"/>
                                        </p:tgtEl>
                                        <p:attrNameLst>
                                          <p:attrName>style.visibility</p:attrName>
                                        </p:attrNameLst>
                                      </p:cBhvr>
                                      <p:to>
                                        <p:strVal val="visible"/>
                                      </p:to>
                                    </p:set>
                                    <p:animEffect transition="in" filter="barn(inHorizontal)">
                                      <p:cBhvr>
                                        <p:cTn id="11"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03045">
            <a:extLst>
              <a:ext uri="{FF2B5EF4-FFF2-40B4-BE49-F238E27FC236}">
                <a16:creationId xmlns="" xmlns:a16="http://schemas.microsoft.com/office/drawing/2014/main" id="{070005D1-9FB1-409C-8B2B-1E6898EFA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588"/>
            <a:ext cx="651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Freeform 4">
            <a:extLst>
              <a:ext uri="{FF2B5EF4-FFF2-40B4-BE49-F238E27FC236}">
                <a16:creationId xmlns="" xmlns:a16="http://schemas.microsoft.com/office/drawing/2014/main" id="{DB65FB5D-E5AB-4617-ABFF-E8F7474BA083}"/>
              </a:ext>
            </a:extLst>
          </p:cNvPr>
          <p:cNvSpPr>
            <a:spLocks/>
          </p:cNvSpPr>
          <p:nvPr/>
        </p:nvSpPr>
        <p:spPr bwMode="auto">
          <a:xfrm>
            <a:off x="1066800" y="1981200"/>
            <a:ext cx="2667000" cy="914400"/>
          </a:xfrm>
          <a:custGeom>
            <a:avLst/>
            <a:gdLst>
              <a:gd name="T0" fmla="*/ 0 w 1225"/>
              <a:gd name="T1" fmla="*/ 1931975929 h 405"/>
              <a:gd name="T2" fmla="*/ 497694857 w 1225"/>
              <a:gd name="T3" fmla="*/ 2064512000 h 405"/>
              <a:gd name="T4" fmla="*/ 1549964606 w 1225"/>
              <a:gd name="T5" fmla="*/ 1931975929 h 405"/>
              <a:gd name="T6" fmla="*/ 2147483646 w 1225"/>
              <a:gd name="T7" fmla="*/ 1600633493 h 405"/>
              <a:gd name="T8" fmla="*/ 2147483646 w 1225"/>
              <a:gd name="T9" fmla="*/ 1330463289 h 405"/>
              <a:gd name="T10" fmla="*/ 2147483646 w 1225"/>
              <a:gd name="T11" fmla="*/ 1197927218 h 405"/>
              <a:gd name="T12" fmla="*/ 2147483646 w 1225"/>
              <a:gd name="T13" fmla="*/ 1065391147 h 405"/>
              <a:gd name="T14" fmla="*/ 2147483646 w 1225"/>
              <a:gd name="T15" fmla="*/ 530146542 h 405"/>
              <a:gd name="T16" fmla="*/ 2147483646 w 1225"/>
              <a:gd name="T17" fmla="*/ 198804107 h 405"/>
              <a:gd name="T18" fmla="*/ 2147483646 w 1225"/>
              <a:gd name="T19" fmla="*/ 0 h 4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5" h="405">
                <a:moveTo>
                  <a:pt x="0" y="379"/>
                </a:moveTo>
                <a:cubicBezTo>
                  <a:pt x="35" y="386"/>
                  <a:pt x="69" y="405"/>
                  <a:pt x="105" y="405"/>
                </a:cubicBezTo>
                <a:cubicBezTo>
                  <a:pt x="154" y="405"/>
                  <a:pt x="271" y="387"/>
                  <a:pt x="327" y="379"/>
                </a:cubicBezTo>
                <a:cubicBezTo>
                  <a:pt x="401" y="355"/>
                  <a:pt x="476" y="338"/>
                  <a:pt x="550" y="314"/>
                </a:cubicBezTo>
                <a:cubicBezTo>
                  <a:pt x="576" y="296"/>
                  <a:pt x="602" y="279"/>
                  <a:pt x="628" y="261"/>
                </a:cubicBezTo>
                <a:cubicBezTo>
                  <a:pt x="658" y="241"/>
                  <a:pt x="701" y="251"/>
                  <a:pt x="733" y="235"/>
                </a:cubicBezTo>
                <a:cubicBezTo>
                  <a:pt x="747" y="228"/>
                  <a:pt x="758" y="215"/>
                  <a:pt x="772" y="209"/>
                </a:cubicBezTo>
                <a:cubicBezTo>
                  <a:pt x="881" y="161"/>
                  <a:pt x="1001" y="140"/>
                  <a:pt x="1113" y="104"/>
                </a:cubicBezTo>
                <a:cubicBezTo>
                  <a:pt x="1225" y="29"/>
                  <a:pt x="1093" y="129"/>
                  <a:pt x="1165" y="39"/>
                </a:cubicBezTo>
                <a:cubicBezTo>
                  <a:pt x="1179" y="22"/>
                  <a:pt x="1202" y="15"/>
                  <a:pt x="1217" y="0"/>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4" name="Picture 3">
            <a:extLst>
              <a:ext uri="{FF2B5EF4-FFF2-40B4-BE49-F238E27FC236}">
                <a16:creationId xmlns="" xmlns:a16="http://schemas.microsoft.com/office/drawing/2014/main" id="{E1DC7A32-7AAB-443F-8198-41EAFDD872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6350"/>
            <a:ext cx="47625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770" decel="100000"/>
                                        <p:tgtEl>
                                          <p:spTgt spid="37890"/>
                                        </p:tgtEl>
                                      </p:cBhvr>
                                    </p:animEffect>
                                    <p:animScale>
                                      <p:cBhvr>
                                        <p:cTn id="8" dur="770" decel="100000"/>
                                        <p:tgtEl>
                                          <p:spTgt spid="37890"/>
                                        </p:tgtEl>
                                      </p:cBhvr>
                                      <p:from x="10000" y="10000"/>
                                      <p:to x="200000" y="450000"/>
                                    </p:animScale>
                                    <p:animScale>
                                      <p:cBhvr>
                                        <p:cTn id="9" dur="1230" accel="100000" fill="hold">
                                          <p:stCondLst>
                                            <p:cond delay="770"/>
                                          </p:stCondLst>
                                        </p:cTn>
                                        <p:tgtEl>
                                          <p:spTgt spid="37890"/>
                                        </p:tgtEl>
                                      </p:cBhvr>
                                      <p:from x="200000" y="450000"/>
                                      <p:to x="100000" y="100000"/>
                                    </p:animScale>
                                    <p:set>
                                      <p:cBhvr>
                                        <p:cTn id="10" dur="770" fill="hold"/>
                                        <p:tgtEl>
                                          <p:spTgt spid="37890"/>
                                        </p:tgtEl>
                                        <p:attrNameLst>
                                          <p:attrName>ppt_x</p:attrName>
                                        </p:attrNameLst>
                                      </p:cBhvr>
                                      <p:to>
                                        <p:strVal val="(0.5)"/>
                                      </p:to>
                                    </p:set>
                                    <p:anim from="(0.5)" to="(#ppt_x)" calcmode="lin" valueType="num">
                                      <p:cBhvr>
                                        <p:cTn id="11" dur="1230" accel="100000" fill="hold">
                                          <p:stCondLst>
                                            <p:cond delay="770"/>
                                          </p:stCondLst>
                                        </p:cTn>
                                        <p:tgtEl>
                                          <p:spTgt spid="37890"/>
                                        </p:tgtEl>
                                        <p:attrNameLst>
                                          <p:attrName>ppt_x</p:attrName>
                                        </p:attrNameLst>
                                      </p:cBhvr>
                                    </p:anim>
                                    <p:set>
                                      <p:cBhvr>
                                        <p:cTn id="12" dur="770" fill="hold"/>
                                        <p:tgtEl>
                                          <p:spTgt spid="37890"/>
                                        </p:tgtEl>
                                        <p:attrNameLst>
                                          <p:attrName>ppt_y</p:attrName>
                                        </p:attrNameLst>
                                      </p:cBhvr>
                                      <p:to>
                                        <p:strVal val="(#ppt_y+0.4)"/>
                                      </p:to>
                                    </p:set>
                                    <p:anim from="(#ppt_y+0.4)" to="(#ppt_y)" calcmode="lin" valueType="num">
                                      <p:cBhvr>
                                        <p:cTn id="13" dur="1230" accel="100000" fill="hold">
                                          <p:stCondLst>
                                            <p:cond delay="770"/>
                                          </p:stCondLst>
                                        </p:cTn>
                                        <p:tgtEl>
                                          <p:spTgt spid="378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7892"/>
                                        </p:tgtEl>
                                        <p:attrNameLst>
                                          <p:attrName>style.visibility</p:attrName>
                                        </p:attrNameLst>
                                      </p:cBhvr>
                                      <p:to>
                                        <p:strVal val="visible"/>
                                      </p:to>
                                    </p:set>
                                    <p:animEffect transition="in" filter="wipe(down)">
                                      <p:cBhvr>
                                        <p:cTn id="18" dur="500"/>
                                        <p:tgtEl>
                                          <p:spTgt spid="3789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xit" presetSubtype="16" fill="hold" nodeType="clickEffect">
                                  <p:stCondLst>
                                    <p:cond delay="0"/>
                                  </p:stCondLst>
                                  <p:childTnLst>
                                    <p:animEffect transition="out" filter="box(in)">
                                      <p:cBhvr>
                                        <p:cTn id="22" dur="500"/>
                                        <p:tgtEl>
                                          <p:spTgt spid="37892"/>
                                        </p:tgtEl>
                                      </p:cBhvr>
                                    </p:animEffect>
                                    <p:set>
                                      <p:cBhvr>
                                        <p:cTn id="23" dur="1" fill="hold">
                                          <p:stCondLst>
                                            <p:cond delay="499"/>
                                          </p:stCondLst>
                                        </p:cTn>
                                        <p:tgtEl>
                                          <p:spTgt spid="37892"/>
                                        </p:tgtEl>
                                        <p:attrNameLst>
                                          <p:attrName>style.visibility</p:attrName>
                                        </p:attrNameLst>
                                      </p:cBhvr>
                                      <p:to>
                                        <p:strVal val="hidden"/>
                                      </p:to>
                                    </p:set>
                                  </p:childTnLst>
                                </p:cTn>
                              </p:par>
                              <p:par>
                                <p:cTn id="24" presetID="4" presetClass="exit" presetSubtype="16" fill="hold" nodeType="withEffect">
                                  <p:stCondLst>
                                    <p:cond delay="0"/>
                                  </p:stCondLst>
                                  <p:childTnLst>
                                    <p:animEffect transition="out" filter="box(in)">
                                      <p:cBhvr>
                                        <p:cTn id="25" dur="500"/>
                                        <p:tgtEl>
                                          <p:spTgt spid="37890"/>
                                        </p:tgtEl>
                                      </p:cBhvr>
                                    </p:animEffect>
                                    <p:set>
                                      <p:cBhvr>
                                        <p:cTn id="26" dur="1" fill="hold">
                                          <p:stCondLst>
                                            <p:cond delay="499"/>
                                          </p:stCondLst>
                                        </p:cTn>
                                        <p:tgtEl>
                                          <p:spTgt spid="378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1.9|1.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rgbClr val="0066CC"/>
            </a:solidFill>
            <a:effectLst/>
            <a:latin typeface="VNI-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rgbClr val="0066CC"/>
            </a:solidFill>
            <a:effectLst/>
            <a:latin typeface="VNI-Times" pitchFamily="2"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0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0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1269</Words>
  <Application>Microsoft Office PowerPoint</Application>
  <PresentationFormat>On-screen Show (4:3)</PresentationFormat>
  <Paragraphs>94</Paragraphs>
  <Slides>30</Slides>
  <Notes>1</Notes>
  <HiddenSlides>0</HiddenSlides>
  <MMClips>4</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Default Design</vt:lpstr>
      <vt:lpstr>Balloons</vt:lpstr>
      <vt:lpstr>1_Default Design</vt:lpstr>
      <vt:lpstr>Crayons</vt:lpstr>
      <vt:lpstr>PowerPoint Presentation</vt:lpstr>
      <vt:lpstr>PowerPoint Presentation</vt:lpstr>
      <vt:lpstr>PowerPoint Presentation</vt:lpstr>
      <vt:lpstr>PowerPoint Presentation</vt:lpstr>
      <vt:lpstr>Những tên Pháp cuối cùng rút khỏi Hải Phòng (5/1955)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132</cp:revision>
  <dcterms:created xsi:type="dcterms:W3CDTF">2002-12-31T21:42:13Z</dcterms:created>
  <dcterms:modified xsi:type="dcterms:W3CDTF">2023-03-30T14:33:34Z</dcterms:modified>
</cp:coreProperties>
</file>