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4" r:id="rId3"/>
    <p:sldId id="287" r:id="rId4"/>
    <p:sldId id="283" r:id="rId5"/>
    <p:sldId id="320" r:id="rId6"/>
    <p:sldId id="319" r:id="rId7"/>
    <p:sldId id="318" r:id="rId8"/>
    <p:sldId id="289" r:id="rId9"/>
    <p:sldId id="282" r:id="rId10"/>
    <p:sldId id="293" r:id="rId11"/>
    <p:sldId id="292" r:id="rId12"/>
    <p:sldId id="295" r:id="rId13"/>
    <p:sldId id="291" r:id="rId14"/>
    <p:sldId id="280" r:id="rId15"/>
    <p:sldId id="281" r:id="rId16"/>
    <p:sldId id="274" r:id="rId17"/>
    <p:sldId id="300" r:id="rId18"/>
    <p:sldId id="279" r:id="rId19"/>
    <p:sldId id="304" r:id="rId20"/>
    <p:sldId id="278" r:id="rId21"/>
    <p:sldId id="302" r:id="rId22"/>
    <p:sldId id="277" r:id="rId23"/>
    <p:sldId id="305" r:id="rId24"/>
    <p:sldId id="312" r:id="rId25"/>
    <p:sldId id="276" r:id="rId26"/>
    <p:sldId id="307" r:id="rId27"/>
    <p:sldId id="314" r:id="rId28"/>
    <p:sldId id="316" r:id="rId29"/>
    <p:sldId id="273" r:id="rId30"/>
    <p:sldId id="257" r:id="rId31"/>
    <p:sldId id="260" r:id="rId32"/>
    <p:sldId id="261" r:id="rId33"/>
    <p:sldId id="264" r:id="rId34"/>
    <p:sldId id="267" r:id="rId35"/>
    <p:sldId id="269" r:id="rId36"/>
    <p:sldId id="27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5018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91265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32043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7425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C22FA-8641-4C6C-8412-1F41DC413D5C}"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9369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49957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C22FA-8641-4C6C-8412-1F41DC413D5C}"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97250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22FA-8641-4C6C-8412-1F41DC413D5C}"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84035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C22FA-8641-4C6C-8412-1F41DC413D5C}"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321058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18791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C22FA-8641-4C6C-8412-1F41DC413D5C}"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EC7E8-CCEC-4B79-9536-1A8CF6907E8A}" type="slidenum">
              <a:rPr lang="en-US" smtClean="0"/>
              <a:t>‹#›</a:t>
            </a:fld>
            <a:endParaRPr lang="en-US"/>
          </a:p>
        </p:txBody>
      </p:sp>
    </p:spTree>
    <p:extLst>
      <p:ext uri="{BB962C8B-B14F-4D97-AF65-F5344CB8AC3E}">
        <p14:creationId xmlns:p14="http://schemas.microsoft.com/office/powerpoint/2010/main" val="29961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C22FA-8641-4C6C-8412-1F41DC413D5C}"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EC7E8-CCEC-4B79-9536-1A8CF6907E8A}" type="slidenum">
              <a:rPr lang="en-US" smtClean="0"/>
              <a:t>‹#›</a:t>
            </a:fld>
            <a:endParaRPr lang="en-US"/>
          </a:p>
        </p:txBody>
      </p:sp>
    </p:spTree>
    <p:extLst>
      <p:ext uri="{BB962C8B-B14F-4D97-AF65-F5344CB8AC3E}">
        <p14:creationId xmlns:p14="http://schemas.microsoft.com/office/powerpoint/2010/main" val="247476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iendan.hocmai.vn/newreply.php?do=newreply&amp;p=2402597"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7"/>
          <p:cNvSpPr txBox="1">
            <a:spLocks noChangeArrowheads="1"/>
          </p:cNvSpPr>
          <p:nvPr/>
        </p:nvSpPr>
        <p:spPr bwMode="auto">
          <a:xfrm>
            <a:off x="838200" y="1524000"/>
            <a:ext cx="7772400" cy="2816156"/>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err="1" smtClean="0">
                <a:solidFill>
                  <a:srgbClr val="6600CC"/>
                </a:solidFill>
                <a:effectLst>
                  <a:outerShdw blurRad="38100" dist="38100" dir="2700000" algn="tl">
                    <a:srgbClr val="C0C0C0"/>
                  </a:outerShdw>
                </a:effectLst>
                <a:latin typeface="Times New Roman" pitchFamily="18" charset="0"/>
              </a:rPr>
              <a:t>MÔN</a:t>
            </a:r>
            <a:r>
              <a:rPr lang="en-US" sz="2400" b="1" dirty="0" smtClean="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LỊCH</a:t>
            </a:r>
            <a:r>
              <a:rPr lang="en-US" sz="2400" b="1" dirty="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SỬ</a:t>
            </a:r>
            <a:r>
              <a:rPr lang="en-US" sz="2400" b="1" dirty="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LỚP</a:t>
            </a:r>
            <a:r>
              <a:rPr lang="en-US" sz="2400" b="1" dirty="0">
                <a:solidFill>
                  <a:srgbClr val="6600CC"/>
                </a:solidFill>
                <a:effectLst>
                  <a:outerShdw blurRad="38100" dist="38100" dir="2700000" algn="tl">
                    <a:srgbClr val="C0C0C0"/>
                  </a:outerShdw>
                </a:effectLst>
                <a:latin typeface="Times New Roman" pitchFamily="18" charset="0"/>
              </a:rPr>
              <a:t> 8</a:t>
            </a:r>
          </a:p>
          <a:p>
            <a:pPr algn="ctr" eaLnBrk="1" hangingPunct="1">
              <a:spcBef>
                <a:spcPct val="50000"/>
              </a:spcBef>
            </a:pPr>
            <a:r>
              <a:rPr lang="en-US" sz="1800" b="1" dirty="0" err="1">
                <a:solidFill>
                  <a:srgbClr val="6600CC"/>
                </a:solidFill>
                <a:effectLst>
                  <a:outerShdw blurRad="38100" dist="38100" dir="2700000" algn="tl">
                    <a:srgbClr val="C0C0C0"/>
                  </a:outerShdw>
                </a:effectLst>
                <a:latin typeface="Times New Roman" pitchFamily="18" charset="0"/>
              </a:rPr>
              <a:t>Tiết</a:t>
            </a:r>
            <a:r>
              <a:rPr lang="en-US" sz="1800" b="1" dirty="0">
                <a:solidFill>
                  <a:srgbClr val="6600CC"/>
                </a:solidFill>
                <a:effectLst>
                  <a:outerShdw blurRad="38100" dist="38100" dir="2700000" algn="tl">
                    <a:srgbClr val="C0C0C0"/>
                  </a:outerShdw>
                </a:effectLst>
                <a:latin typeface="Times New Roman" pitchFamily="18" charset="0"/>
              </a:rPr>
              <a:t> </a:t>
            </a:r>
            <a:r>
              <a:rPr lang="en-US" sz="1800" b="1" dirty="0" smtClean="0">
                <a:solidFill>
                  <a:srgbClr val="6600CC"/>
                </a:solidFill>
                <a:effectLst>
                  <a:outerShdw blurRad="38100" dist="38100" dir="2700000" algn="tl">
                    <a:srgbClr val="C0C0C0"/>
                  </a:outerShdw>
                </a:effectLst>
                <a:latin typeface="Times New Roman" pitchFamily="18" charset="0"/>
              </a:rPr>
              <a:t>43   </a:t>
            </a:r>
            <a:r>
              <a:rPr lang="en-US" sz="1800" b="1" dirty="0">
                <a:solidFill>
                  <a:srgbClr val="6600CC"/>
                </a:solidFill>
                <a:effectLst>
                  <a:outerShdw blurRad="38100" dist="38100" dir="2700000" algn="tl">
                    <a:srgbClr val="C0C0C0"/>
                  </a:outerShdw>
                </a:effectLst>
                <a:latin typeface="Times New Roman" pitchFamily="18" charset="0"/>
              </a:rPr>
              <a:t>- </a:t>
            </a:r>
            <a:r>
              <a:rPr lang="en-US" sz="1800" b="1" dirty="0" err="1">
                <a:solidFill>
                  <a:srgbClr val="6600CC"/>
                </a:solidFill>
                <a:effectLst>
                  <a:outerShdw blurRad="38100" dist="38100" dir="2700000" algn="tl">
                    <a:srgbClr val="C0C0C0"/>
                  </a:outerShdw>
                </a:effectLst>
                <a:latin typeface="Times New Roman" pitchFamily="18" charset="0"/>
              </a:rPr>
              <a:t>Bài</a:t>
            </a:r>
            <a:r>
              <a:rPr lang="en-US" sz="1800" b="1" dirty="0">
                <a:solidFill>
                  <a:srgbClr val="6600CC"/>
                </a:solidFill>
                <a:effectLst>
                  <a:outerShdw blurRad="38100" dist="38100" dir="2700000" algn="tl">
                    <a:srgbClr val="C0C0C0"/>
                  </a:outerShdw>
                </a:effectLst>
                <a:latin typeface="Times New Roman" pitchFamily="18" charset="0"/>
              </a:rPr>
              <a:t> 28</a:t>
            </a:r>
          </a:p>
          <a:p>
            <a:pPr algn="ctr" eaLnBrk="1" hangingPunct="1">
              <a:spcBef>
                <a:spcPct val="50000"/>
              </a:spcBef>
            </a:pPr>
            <a:r>
              <a:rPr lang="en-US" sz="2800" b="1" dirty="0" err="1">
                <a:solidFill>
                  <a:srgbClr val="6600CC"/>
                </a:solidFill>
                <a:effectLst>
                  <a:outerShdw blurRad="38100" dist="38100" dir="2700000" algn="tl">
                    <a:srgbClr val="C0C0C0"/>
                  </a:outerShdw>
                </a:effectLst>
                <a:latin typeface="Times New Roman" pitchFamily="18" charset="0"/>
              </a:rPr>
              <a:t>TRÀO</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LƯU</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CẢI</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CÁCH</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DUY</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TÂN</a:t>
            </a:r>
            <a:endParaRPr lang="en-US" sz="2800" b="1" dirty="0">
              <a:solidFill>
                <a:srgbClr val="6600CC"/>
              </a:solidFill>
              <a:effectLst>
                <a:outerShdw blurRad="38100" dist="38100" dir="2700000" algn="tl">
                  <a:srgbClr val="C0C0C0"/>
                </a:outerShdw>
              </a:effectLst>
              <a:latin typeface="Times New Roman" pitchFamily="18" charset="0"/>
            </a:endParaRPr>
          </a:p>
          <a:p>
            <a:pPr algn="ctr" eaLnBrk="1" hangingPunct="1">
              <a:spcBef>
                <a:spcPct val="50000"/>
              </a:spcBef>
            </a:pPr>
            <a:r>
              <a:rPr lang="en-US" sz="2800" b="1" dirty="0">
                <a:solidFill>
                  <a:srgbClr val="6600CC"/>
                </a:solidFill>
                <a:effectLst>
                  <a:outerShdw blurRad="38100" dist="38100" dir="2700000" algn="tl">
                    <a:srgbClr val="C0C0C0"/>
                  </a:outerShdw>
                </a:effectLst>
                <a:latin typeface="Times New Roman" pitchFamily="18" charset="0"/>
              </a:rPr>
              <a:t>  Ở </a:t>
            </a:r>
            <a:r>
              <a:rPr lang="en-US" sz="2800" b="1" dirty="0" err="1">
                <a:solidFill>
                  <a:srgbClr val="6600CC"/>
                </a:solidFill>
                <a:effectLst>
                  <a:outerShdw blurRad="38100" dist="38100" dir="2700000" algn="tl">
                    <a:srgbClr val="C0C0C0"/>
                  </a:outerShdw>
                </a:effectLst>
                <a:latin typeface="Times New Roman" pitchFamily="18" charset="0"/>
              </a:rPr>
              <a:t>VIỆT</a:t>
            </a:r>
            <a:r>
              <a:rPr lang="en-US" sz="2800" b="1" dirty="0">
                <a:solidFill>
                  <a:srgbClr val="6600CC"/>
                </a:solidFill>
                <a:effectLst>
                  <a:outerShdw blurRad="38100" dist="38100" dir="2700000" algn="tl">
                    <a:srgbClr val="C0C0C0"/>
                  </a:outerShdw>
                </a:effectLst>
                <a:latin typeface="Times New Roman" pitchFamily="18" charset="0"/>
              </a:rPr>
              <a:t> NAM </a:t>
            </a:r>
            <a:r>
              <a:rPr lang="en-US" sz="2800" b="1" dirty="0" err="1">
                <a:solidFill>
                  <a:srgbClr val="6600CC"/>
                </a:solidFill>
                <a:effectLst>
                  <a:outerShdw blurRad="38100" dist="38100" dir="2700000" algn="tl">
                    <a:srgbClr val="C0C0C0"/>
                  </a:outerShdw>
                </a:effectLst>
                <a:latin typeface="Times New Roman" pitchFamily="18" charset="0"/>
              </a:rPr>
              <a:t>NỬA</a:t>
            </a:r>
            <a:r>
              <a:rPr lang="en-US" sz="2800" b="1" dirty="0">
                <a:solidFill>
                  <a:srgbClr val="6600CC"/>
                </a:solidFill>
                <a:effectLst>
                  <a:outerShdw blurRad="38100" dist="38100" dir="2700000" algn="tl">
                    <a:srgbClr val="C0C0C0"/>
                  </a:outerShdw>
                </a:effectLst>
                <a:latin typeface="Times New Roman" pitchFamily="18" charset="0"/>
              </a:rPr>
              <a:t> </a:t>
            </a:r>
            <a:endParaRPr lang="en-US" sz="2800" b="1" dirty="0" smtClean="0">
              <a:solidFill>
                <a:srgbClr val="6600CC"/>
              </a:solidFill>
              <a:effectLst>
                <a:outerShdw blurRad="38100" dist="38100" dir="2700000" algn="tl">
                  <a:srgbClr val="C0C0C0"/>
                </a:outerShdw>
              </a:effectLst>
              <a:latin typeface="Times New Roman" pitchFamily="18" charset="0"/>
            </a:endParaRPr>
          </a:p>
          <a:p>
            <a:pPr algn="ctr" eaLnBrk="1" hangingPunct="1">
              <a:spcBef>
                <a:spcPct val="50000"/>
              </a:spcBef>
            </a:pPr>
            <a:r>
              <a:rPr lang="en-US" sz="2800" b="1" dirty="0" err="1" smtClean="0">
                <a:solidFill>
                  <a:srgbClr val="6600CC"/>
                </a:solidFill>
                <a:effectLst>
                  <a:outerShdw blurRad="38100" dist="38100" dir="2700000" algn="tl">
                    <a:srgbClr val="C0C0C0"/>
                  </a:outerShdw>
                </a:effectLst>
                <a:latin typeface="Times New Roman" pitchFamily="18" charset="0"/>
              </a:rPr>
              <a:t>CUỐI</a:t>
            </a:r>
            <a:r>
              <a:rPr lang="en-US" sz="2800" b="1" dirty="0" smtClean="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THẾ</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err="1">
                <a:solidFill>
                  <a:srgbClr val="6600CC"/>
                </a:solidFill>
                <a:effectLst>
                  <a:outerShdw blurRad="38100" dist="38100" dir="2700000" algn="tl">
                    <a:srgbClr val="C0C0C0"/>
                  </a:outerShdw>
                </a:effectLst>
                <a:latin typeface="Times New Roman" pitchFamily="18" charset="0"/>
              </a:rPr>
              <a:t>KỈ</a:t>
            </a:r>
            <a:r>
              <a:rPr lang="en-US" sz="2800" b="1" dirty="0">
                <a:solidFill>
                  <a:srgbClr val="6600CC"/>
                </a:solidFill>
                <a:effectLst>
                  <a:outerShdw blurRad="38100" dist="38100" dir="2700000" algn="tl">
                    <a:srgbClr val="C0C0C0"/>
                  </a:outerShdw>
                </a:effectLst>
                <a:latin typeface="Times New Roman" pitchFamily="18" charset="0"/>
              </a:rPr>
              <a:t> </a:t>
            </a:r>
            <a:r>
              <a:rPr lang="en-US" sz="2800" b="1" dirty="0" smtClean="0">
                <a:solidFill>
                  <a:srgbClr val="6600CC"/>
                </a:solidFill>
                <a:effectLst>
                  <a:outerShdw blurRad="38100" dist="38100" dir="2700000" algn="tl">
                    <a:srgbClr val="C0C0C0"/>
                  </a:outerShdw>
                </a:effectLst>
                <a:latin typeface="Times New Roman" pitchFamily="18" charset="0"/>
              </a:rPr>
              <a:t>XIX</a:t>
            </a:r>
            <a:endParaRPr lang="en-US" sz="2800" b="1" dirty="0">
              <a:solidFill>
                <a:srgbClr val="6600CC"/>
              </a:solidFill>
              <a:effectLst>
                <a:outerShdw blurRad="38100" dist="38100" dir="2700000" algn="tl">
                  <a:srgbClr val="C0C0C0"/>
                </a:outerShdw>
              </a:effectLst>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49362"/>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10198"/>
            <a:ext cx="4572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dirty="0" err="1"/>
              <a:t>Trường</a:t>
            </a:r>
            <a:r>
              <a:rPr lang="en-US" dirty="0"/>
              <a:t> THCS </a:t>
            </a:r>
            <a:r>
              <a:rPr lang="en-US" dirty="0" err="1"/>
              <a:t>Ngô</a:t>
            </a:r>
            <a:r>
              <a:rPr lang="en-US" dirty="0"/>
              <a:t> </a:t>
            </a:r>
            <a:r>
              <a:rPr lang="en-US" dirty="0" err="1"/>
              <a:t>Mây</a:t>
            </a:r>
            <a:endParaRPr lang="en-US" dirty="0"/>
          </a:p>
          <a:p>
            <a:r>
              <a:rPr lang="en-US" dirty="0" err="1"/>
              <a:t>Môn</a:t>
            </a:r>
            <a:r>
              <a:rPr lang="en-US" dirty="0"/>
              <a:t> </a:t>
            </a:r>
            <a:r>
              <a:rPr lang="en-US" dirty="0" err="1"/>
              <a:t>Lịch</a:t>
            </a:r>
            <a:r>
              <a:rPr lang="en-US" dirty="0"/>
              <a:t> </a:t>
            </a:r>
            <a:r>
              <a:rPr lang="en-US" dirty="0" err="1"/>
              <a:t>sử</a:t>
            </a:r>
            <a:r>
              <a:rPr lang="en-US" dirty="0"/>
              <a:t> </a:t>
            </a:r>
            <a:r>
              <a:rPr lang="en-US" dirty="0" err="1"/>
              <a:t>lớp</a:t>
            </a:r>
            <a:r>
              <a:rPr lang="en-US" dirty="0"/>
              <a:t> 8</a:t>
            </a:r>
          </a:p>
          <a:p>
            <a:r>
              <a:rPr lang="en-US" dirty="0" err="1"/>
              <a:t>GV</a:t>
            </a:r>
            <a:r>
              <a:rPr lang="en-US" dirty="0"/>
              <a:t> </a:t>
            </a:r>
            <a:r>
              <a:rPr lang="en-US" dirty="0" err="1"/>
              <a:t>Ngô</a:t>
            </a:r>
            <a:r>
              <a:rPr lang="en-US" dirty="0"/>
              <a:t> Phi </a:t>
            </a:r>
            <a:r>
              <a:rPr lang="en-US" dirty="0" err="1"/>
              <a:t>Nga</a:t>
            </a:r>
            <a:endParaRPr lang="en-US" dirty="0"/>
          </a:p>
        </p:txBody>
      </p:sp>
    </p:spTree>
    <p:extLst>
      <p:ext uri="{BB962C8B-B14F-4D97-AF65-F5344CB8AC3E}">
        <p14:creationId xmlns:p14="http://schemas.microsoft.com/office/powerpoint/2010/main" val="2586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remove" nodeType="withEffect">
                                  <p:stCondLst>
                                    <p:cond delay="0"/>
                                  </p:stCondLst>
                                  <p:iterate type="wd">
                                    <p:tmPct val="18571"/>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ppt_x</p:attrName>
                                        </p:attrNameLst>
                                      </p:cBhvr>
                                      <p:tavLst>
                                        <p:tav tm="0">
                                          <p:val>
                                            <p:fltVal val="0.5"/>
                                          </p:val>
                                        </p:tav>
                                        <p:tav tm="100000">
                                          <p:val>
                                            <p:strVal val="#ppt_x"/>
                                          </p:val>
                                        </p:tav>
                                      </p:tavLst>
                                    </p:anim>
                                    <p:anim calcmode="lin" valueType="num">
                                      <p:cBhvr>
                                        <p:cTn id="10" dur="3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81000" y="228600"/>
            <a:ext cx="82296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3600" b="1" dirty="0">
                <a:solidFill>
                  <a:srgbClr val="6600CC"/>
                </a:solidFill>
              </a:rPr>
              <a:t>I. </a:t>
            </a:r>
            <a:r>
              <a:rPr lang="en-US" sz="3600" b="1" dirty="0" err="1">
                <a:solidFill>
                  <a:srgbClr val="6600CC"/>
                </a:solidFill>
              </a:rPr>
              <a:t>Tình</a:t>
            </a:r>
            <a:r>
              <a:rPr lang="en-US" sz="3600" b="1" dirty="0">
                <a:solidFill>
                  <a:srgbClr val="6600CC"/>
                </a:solidFill>
              </a:rPr>
              <a:t> </a:t>
            </a:r>
            <a:r>
              <a:rPr lang="en-US" sz="3600" b="1" dirty="0" err="1">
                <a:solidFill>
                  <a:srgbClr val="6600CC"/>
                </a:solidFill>
              </a:rPr>
              <a:t>hình</a:t>
            </a:r>
            <a:r>
              <a:rPr lang="en-US" sz="3600" b="1" dirty="0">
                <a:solidFill>
                  <a:srgbClr val="6600CC"/>
                </a:solidFill>
              </a:rPr>
              <a:t> </a:t>
            </a:r>
            <a:r>
              <a:rPr lang="en-US" sz="3600" b="1" dirty="0" err="1">
                <a:solidFill>
                  <a:srgbClr val="6600CC"/>
                </a:solidFill>
              </a:rPr>
              <a:t>Việt</a:t>
            </a:r>
            <a:r>
              <a:rPr lang="en-US" sz="3600" b="1" dirty="0">
                <a:solidFill>
                  <a:srgbClr val="6600CC"/>
                </a:solidFill>
              </a:rPr>
              <a:t> Nam </a:t>
            </a:r>
            <a:r>
              <a:rPr lang="en-US" sz="3600" b="1" dirty="0" err="1">
                <a:solidFill>
                  <a:srgbClr val="6600CC"/>
                </a:solidFill>
              </a:rPr>
              <a:t>nửa</a:t>
            </a:r>
            <a:r>
              <a:rPr lang="en-US" sz="3600" b="1" dirty="0">
                <a:solidFill>
                  <a:srgbClr val="6600CC"/>
                </a:solidFill>
              </a:rPr>
              <a:t> </a:t>
            </a:r>
            <a:r>
              <a:rPr lang="en-US" sz="3600" b="1" dirty="0" err="1">
                <a:solidFill>
                  <a:srgbClr val="6600CC"/>
                </a:solidFill>
              </a:rPr>
              <a:t>cuối</a:t>
            </a:r>
            <a:r>
              <a:rPr lang="en-US" sz="3600" b="1" dirty="0">
                <a:solidFill>
                  <a:srgbClr val="6600CC"/>
                </a:solidFill>
              </a:rPr>
              <a:t> </a:t>
            </a:r>
            <a:r>
              <a:rPr lang="en-US" sz="3600" b="1" dirty="0" err="1">
                <a:solidFill>
                  <a:srgbClr val="6600CC"/>
                </a:solidFill>
              </a:rPr>
              <a:t>thế</a:t>
            </a:r>
            <a:r>
              <a:rPr lang="en-US" sz="3600" b="1" dirty="0">
                <a:solidFill>
                  <a:srgbClr val="6600CC"/>
                </a:solidFill>
              </a:rPr>
              <a:t> </a:t>
            </a:r>
            <a:r>
              <a:rPr lang="en-US" sz="3600" b="1" dirty="0" err="1">
                <a:solidFill>
                  <a:srgbClr val="6600CC"/>
                </a:solidFill>
              </a:rPr>
              <a:t>kỉ</a:t>
            </a:r>
            <a:r>
              <a:rPr lang="en-US" sz="3600" b="1" dirty="0">
                <a:solidFill>
                  <a:srgbClr val="6600CC"/>
                </a:solidFill>
              </a:rPr>
              <a:t> </a:t>
            </a:r>
            <a:r>
              <a:rPr lang="en-US" sz="3200" b="1" dirty="0">
                <a:solidFill>
                  <a:srgbClr val="6600CC"/>
                </a:solidFill>
              </a:rPr>
              <a:t>XIX</a:t>
            </a:r>
          </a:p>
        </p:txBody>
      </p:sp>
      <p:cxnSp>
        <p:nvCxnSpPr>
          <p:cNvPr id="6" name="Straight Connector 5"/>
          <p:cNvCxnSpPr/>
          <p:nvPr/>
        </p:nvCxnSpPr>
        <p:spPr>
          <a:xfrm>
            <a:off x="4724400" y="609600"/>
            <a:ext cx="3276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434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4" y="1062099"/>
            <a:ext cx="40671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871180"/>
            <a:ext cx="16764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arn(inVertic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81000" y="228600"/>
            <a:ext cx="82296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3600" b="1" dirty="0">
                <a:solidFill>
                  <a:srgbClr val="6600CC"/>
                </a:solidFill>
              </a:rPr>
              <a:t>I. </a:t>
            </a:r>
            <a:r>
              <a:rPr lang="en-US" sz="3600" b="1" dirty="0" err="1">
                <a:solidFill>
                  <a:srgbClr val="6600CC"/>
                </a:solidFill>
              </a:rPr>
              <a:t>Tình</a:t>
            </a:r>
            <a:r>
              <a:rPr lang="en-US" sz="3600" b="1" dirty="0">
                <a:solidFill>
                  <a:srgbClr val="6600CC"/>
                </a:solidFill>
              </a:rPr>
              <a:t> </a:t>
            </a:r>
            <a:r>
              <a:rPr lang="en-US" sz="3600" b="1" dirty="0" err="1">
                <a:solidFill>
                  <a:srgbClr val="6600CC"/>
                </a:solidFill>
              </a:rPr>
              <a:t>hình</a:t>
            </a:r>
            <a:r>
              <a:rPr lang="en-US" sz="3600" b="1" dirty="0">
                <a:solidFill>
                  <a:srgbClr val="6600CC"/>
                </a:solidFill>
              </a:rPr>
              <a:t> </a:t>
            </a:r>
            <a:r>
              <a:rPr lang="en-US" sz="3600" b="1" dirty="0" err="1">
                <a:solidFill>
                  <a:srgbClr val="6600CC"/>
                </a:solidFill>
              </a:rPr>
              <a:t>Việt</a:t>
            </a:r>
            <a:r>
              <a:rPr lang="en-US" sz="3600" b="1" dirty="0">
                <a:solidFill>
                  <a:srgbClr val="6600CC"/>
                </a:solidFill>
              </a:rPr>
              <a:t> Nam </a:t>
            </a:r>
            <a:r>
              <a:rPr lang="en-US" sz="3600" b="1" dirty="0" err="1">
                <a:solidFill>
                  <a:srgbClr val="6600CC"/>
                </a:solidFill>
              </a:rPr>
              <a:t>nửa</a:t>
            </a:r>
            <a:r>
              <a:rPr lang="en-US" sz="3600" b="1" dirty="0">
                <a:solidFill>
                  <a:srgbClr val="6600CC"/>
                </a:solidFill>
              </a:rPr>
              <a:t> </a:t>
            </a:r>
            <a:r>
              <a:rPr lang="en-US" sz="3600" b="1" dirty="0" err="1">
                <a:solidFill>
                  <a:srgbClr val="6600CC"/>
                </a:solidFill>
              </a:rPr>
              <a:t>cuối</a:t>
            </a:r>
            <a:r>
              <a:rPr lang="en-US" sz="3600" b="1" dirty="0">
                <a:solidFill>
                  <a:srgbClr val="6600CC"/>
                </a:solidFill>
              </a:rPr>
              <a:t> </a:t>
            </a:r>
            <a:r>
              <a:rPr lang="en-US" sz="3600" b="1" dirty="0" err="1">
                <a:solidFill>
                  <a:srgbClr val="6600CC"/>
                </a:solidFill>
              </a:rPr>
              <a:t>thế</a:t>
            </a:r>
            <a:r>
              <a:rPr lang="en-US" sz="3600" b="1" dirty="0">
                <a:solidFill>
                  <a:srgbClr val="6600CC"/>
                </a:solidFill>
              </a:rPr>
              <a:t> </a:t>
            </a:r>
            <a:r>
              <a:rPr lang="en-US" sz="3600" b="1" dirty="0" err="1">
                <a:solidFill>
                  <a:srgbClr val="6600CC"/>
                </a:solidFill>
              </a:rPr>
              <a:t>kỉ</a:t>
            </a:r>
            <a:r>
              <a:rPr lang="en-US" sz="3600" b="1" dirty="0">
                <a:solidFill>
                  <a:srgbClr val="6600CC"/>
                </a:solidFill>
              </a:rPr>
              <a:t> </a:t>
            </a:r>
            <a:r>
              <a:rPr lang="en-US" sz="3200" b="1" dirty="0">
                <a:solidFill>
                  <a:srgbClr val="6600CC"/>
                </a:solidFill>
              </a:rPr>
              <a:t>XIX</a:t>
            </a:r>
          </a:p>
        </p:txBody>
      </p:sp>
      <p:sp>
        <p:nvSpPr>
          <p:cNvPr id="4" name="TextBox 3"/>
          <p:cNvSpPr txBox="1"/>
          <p:nvPr/>
        </p:nvSpPr>
        <p:spPr>
          <a:xfrm>
            <a:off x="348344" y="855023"/>
            <a:ext cx="8458201" cy="5632311"/>
          </a:xfrm>
          <a:prstGeom prst="rect">
            <a:avLst/>
          </a:prstGeom>
          <a:noFill/>
        </p:spPr>
        <p:txBody>
          <a:bodyPr wrap="square" rtlCol="0">
            <a:spAutoFit/>
          </a:bodyPr>
          <a:lstStyle/>
          <a:p>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Thực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Pháp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mở</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xâm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lược</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Nguyễn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hậu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bộ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quyền</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mục</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ruỗng</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nghiệp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nghiệp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quệ</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thuẫn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sắc</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khởi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3200" dirty="0" err="1"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158" y="580385"/>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6"/>
          <p:cNvSpPr>
            <a:spLocks noChangeArrowheads="1"/>
          </p:cNvSpPr>
          <p:nvPr/>
        </p:nvSpPr>
        <p:spPr bwMode="auto">
          <a:xfrm>
            <a:off x="2133600" y="381000"/>
            <a:ext cx="5867400" cy="5867400"/>
          </a:xfrm>
          <a:prstGeom prst="rect">
            <a:avLst/>
          </a:prstGeom>
          <a:solidFill>
            <a:schemeClr val="accent1"/>
          </a:solidFill>
          <a:ln w="9525">
            <a:solidFill>
              <a:schemeClr val="tx1"/>
            </a:solidFill>
            <a:miter lim="800000"/>
            <a:headEnd/>
            <a:tailEnd/>
          </a:ln>
        </p:spPr>
        <p:txBody>
          <a:bodyPr wrap="none" anchor="ctr"/>
          <a:lstStyle/>
          <a:p>
            <a:endParaRPr lang="vi-VN" sz="1800">
              <a:latin typeface="VNI-Times" pitchFamily="2" charset="0"/>
            </a:endParaRPr>
          </a:p>
        </p:txBody>
      </p:sp>
      <p:grpSp>
        <p:nvGrpSpPr>
          <p:cNvPr id="59395" name="Group 4"/>
          <p:cNvGrpSpPr>
            <a:grpSpLocks/>
          </p:cNvGrpSpPr>
          <p:nvPr/>
        </p:nvGrpSpPr>
        <p:grpSpPr bwMode="auto">
          <a:xfrm>
            <a:off x="2895600" y="609600"/>
            <a:ext cx="3200400" cy="5486400"/>
            <a:chOff x="1248" y="240"/>
            <a:chExt cx="2544" cy="4080"/>
          </a:xfrm>
        </p:grpSpPr>
        <p:grpSp>
          <p:nvGrpSpPr>
            <p:cNvPr id="59396" name="Group 5"/>
            <p:cNvGrpSpPr>
              <a:grpSpLocks/>
            </p:cNvGrpSpPr>
            <p:nvPr/>
          </p:nvGrpSpPr>
          <p:grpSpPr bwMode="auto">
            <a:xfrm>
              <a:off x="1248" y="240"/>
              <a:ext cx="2544" cy="4080"/>
              <a:chOff x="1440" y="240"/>
              <a:chExt cx="2544" cy="4080"/>
            </a:xfrm>
          </p:grpSpPr>
          <p:grpSp>
            <p:nvGrpSpPr>
              <p:cNvPr id="59397" name="Group 6"/>
              <p:cNvGrpSpPr>
                <a:grpSpLocks/>
              </p:cNvGrpSpPr>
              <p:nvPr/>
            </p:nvGrpSpPr>
            <p:grpSpPr bwMode="auto">
              <a:xfrm>
                <a:off x="1440" y="240"/>
                <a:ext cx="2544" cy="4080"/>
                <a:chOff x="1488" y="144"/>
                <a:chExt cx="2544" cy="4080"/>
              </a:xfrm>
            </p:grpSpPr>
            <p:grpSp>
              <p:nvGrpSpPr>
                <p:cNvPr id="59398" name="Group 7"/>
                <p:cNvGrpSpPr>
                  <a:grpSpLocks/>
                </p:cNvGrpSpPr>
                <p:nvPr/>
              </p:nvGrpSpPr>
              <p:grpSpPr bwMode="auto">
                <a:xfrm>
                  <a:off x="1488" y="144"/>
                  <a:ext cx="2544" cy="4080"/>
                  <a:chOff x="1488" y="144"/>
                  <a:chExt cx="2544" cy="4080"/>
                </a:xfrm>
              </p:grpSpPr>
              <p:grpSp>
                <p:nvGrpSpPr>
                  <p:cNvPr id="59399" name="Group 8"/>
                  <p:cNvGrpSpPr>
                    <a:grpSpLocks/>
                  </p:cNvGrpSpPr>
                  <p:nvPr/>
                </p:nvGrpSpPr>
                <p:grpSpPr bwMode="auto">
                  <a:xfrm>
                    <a:off x="1488" y="144"/>
                    <a:ext cx="2544" cy="4080"/>
                    <a:chOff x="1488" y="144"/>
                    <a:chExt cx="2544" cy="4080"/>
                  </a:xfrm>
                </p:grpSpPr>
                <p:grpSp>
                  <p:nvGrpSpPr>
                    <p:cNvPr id="59400" name="Group 9"/>
                    <p:cNvGrpSpPr>
                      <a:grpSpLocks/>
                    </p:cNvGrpSpPr>
                    <p:nvPr/>
                  </p:nvGrpSpPr>
                  <p:grpSpPr bwMode="auto">
                    <a:xfrm>
                      <a:off x="1488" y="144"/>
                      <a:ext cx="2544" cy="4080"/>
                      <a:chOff x="1056" y="288"/>
                      <a:chExt cx="2304" cy="3840"/>
                    </a:xfrm>
                  </p:grpSpPr>
                  <p:grpSp>
                    <p:nvGrpSpPr>
                      <p:cNvPr id="59401" name="Group 10"/>
                      <p:cNvGrpSpPr>
                        <a:grpSpLocks/>
                      </p:cNvGrpSpPr>
                      <p:nvPr/>
                    </p:nvGrpSpPr>
                    <p:grpSpPr bwMode="auto">
                      <a:xfrm>
                        <a:off x="1056" y="288"/>
                        <a:ext cx="2304" cy="3840"/>
                        <a:chOff x="1056" y="288"/>
                        <a:chExt cx="2304" cy="3840"/>
                      </a:xfrm>
                    </p:grpSpPr>
                    <p:grpSp>
                      <p:nvGrpSpPr>
                        <p:cNvPr id="59402" name="Group 11"/>
                        <p:cNvGrpSpPr>
                          <a:grpSpLocks/>
                        </p:cNvGrpSpPr>
                        <p:nvPr/>
                      </p:nvGrpSpPr>
                      <p:grpSpPr bwMode="auto">
                        <a:xfrm>
                          <a:off x="1056" y="288"/>
                          <a:ext cx="2304" cy="3840"/>
                          <a:chOff x="1200" y="288"/>
                          <a:chExt cx="2304" cy="3840"/>
                        </a:xfrm>
                      </p:grpSpPr>
                      <p:grpSp>
                        <p:nvGrpSpPr>
                          <p:cNvPr id="59403" name="Group 12"/>
                          <p:cNvGrpSpPr>
                            <a:grpSpLocks/>
                          </p:cNvGrpSpPr>
                          <p:nvPr/>
                        </p:nvGrpSpPr>
                        <p:grpSpPr bwMode="auto">
                          <a:xfrm>
                            <a:off x="1200" y="288"/>
                            <a:ext cx="2304" cy="3840"/>
                            <a:chOff x="1200" y="288"/>
                            <a:chExt cx="2304" cy="3840"/>
                          </a:xfrm>
                        </p:grpSpPr>
                        <p:grpSp>
                          <p:nvGrpSpPr>
                            <p:cNvPr id="59404" name="Group 13"/>
                            <p:cNvGrpSpPr>
                              <a:grpSpLocks/>
                            </p:cNvGrpSpPr>
                            <p:nvPr/>
                          </p:nvGrpSpPr>
                          <p:grpSpPr bwMode="auto">
                            <a:xfrm>
                              <a:off x="1200" y="288"/>
                              <a:ext cx="2304" cy="3840"/>
                              <a:chOff x="1200" y="288"/>
                              <a:chExt cx="2304" cy="3840"/>
                            </a:xfrm>
                          </p:grpSpPr>
                          <p:grpSp>
                            <p:nvGrpSpPr>
                              <p:cNvPr id="59405" name="Group 14"/>
                              <p:cNvGrpSpPr>
                                <a:grpSpLocks/>
                              </p:cNvGrpSpPr>
                              <p:nvPr/>
                            </p:nvGrpSpPr>
                            <p:grpSpPr bwMode="auto">
                              <a:xfrm>
                                <a:off x="1200" y="288"/>
                                <a:ext cx="2304" cy="3840"/>
                                <a:chOff x="1200" y="288"/>
                                <a:chExt cx="2304" cy="3840"/>
                              </a:xfrm>
                            </p:grpSpPr>
                            <p:grpSp>
                              <p:nvGrpSpPr>
                                <p:cNvPr id="59406" name="Group 15"/>
                                <p:cNvGrpSpPr>
                                  <a:grpSpLocks/>
                                </p:cNvGrpSpPr>
                                <p:nvPr/>
                              </p:nvGrpSpPr>
                              <p:grpSpPr bwMode="auto">
                                <a:xfrm>
                                  <a:off x="1200" y="288"/>
                                  <a:ext cx="2304" cy="3840"/>
                                  <a:chOff x="1200" y="288"/>
                                  <a:chExt cx="2304" cy="3840"/>
                                </a:xfrm>
                              </p:grpSpPr>
                              <p:grpSp>
                                <p:nvGrpSpPr>
                                  <p:cNvPr id="59407" name="Group 16"/>
                                  <p:cNvGrpSpPr>
                                    <a:grpSpLocks/>
                                  </p:cNvGrpSpPr>
                                  <p:nvPr/>
                                </p:nvGrpSpPr>
                                <p:grpSpPr bwMode="auto">
                                  <a:xfrm>
                                    <a:off x="1200" y="288"/>
                                    <a:ext cx="2304" cy="3840"/>
                                    <a:chOff x="1200" y="288"/>
                                    <a:chExt cx="2304" cy="3840"/>
                                  </a:xfrm>
                                </p:grpSpPr>
                                <p:grpSp>
                                  <p:nvGrpSpPr>
                                    <p:cNvPr id="59408" name="Group 17"/>
                                    <p:cNvGrpSpPr>
                                      <a:grpSpLocks/>
                                    </p:cNvGrpSpPr>
                                    <p:nvPr/>
                                  </p:nvGrpSpPr>
                                  <p:grpSpPr bwMode="auto">
                                    <a:xfrm>
                                      <a:off x="1200" y="288"/>
                                      <a:ext cx="2304" cy="3840"/>
                                      <a:chOff x="1200" y="288"/>
                                      <a:chExt cx="2304" cy="3840"/>
                                    </a:xfrm>
                                  </p:grpSpPr>
                                  <p:grpSp>
                                    <p:nvGrpSpPr>
                                      <p:cNvPr id="59409" name="Group 18"/>
                                      <p:cNvGrpSpPr>
                                        <a:grpSpLocks/>
                                      </p:cNvGrpSpPr>
                                      <p:nvPr/>
                                    </p:nvGrpSpPr>
                                    <p:grpSpPr bwMode="auto">
                                      <a:xfrm>
                                        <a:off x="1200" y="288"/>
                                        <a:ext cx="2304" cy="3840"/>
                                        <a:chOff x="1200" y="288"/>
                                        <a:chExt cx="2304" cy="3840"/>
                                      </a:xfrm>
                                    </p:grpSpPr>
                                    <p:grpSp>
                                      <p:nvGrpSpPr>
                                        <p:cNvPr id="59410" name="Group 19"/>
                                        <p:cNvGrpSpPr>
                                          <a:grpSpLocks/>
                                        </p:cNvGrpSpPr>
                                        <p:nvPr/>
                                      </p:nvGrpSpPr>
                                      <p:grpSpPr bwMode="auto">
                                        <a:xfrm>
                                          <a:off x="1200" y="288"/>
                                          <a:ext cx="2304" cy="3840"/>
                                          <a:chOff x="1200" y="288"/>
                                          <a:chExt cx="2304" cy="3840"/>
                                        </a:xfrm>
                                      </p:grpSpPr>
                                      <p:sp>
                                        <p:nvSpPr>
                                          <p:cNvPr id="59411" name="Freeform 20"/>
                                          <p:cNvSpPr>
                                            <a:spLocks/>
                                          </p:cNvSpPr>
                                          <p:nvPr/>
                                        </p:nvSpPr>
                                        <p:spPr bwMode="auto">
                                          <a:xfrm>
                                            <a:off x="1200" y="288"/>
                                            <a:ext cx="2304" cy="3840"/>
                                          </a:xfrm>
                                          <a:custGeom>
                                            <a:avLst/>
                                            <a:gdLst>
                                              <a:gd name="T0" fmla="*/ 1479 w 2339"/>
                                              <a:gd name="T1" fmla="*/ 424 h 3833"/>
                                              <a:gd name="T2" fmla="*/ 1391 w 2339"/>
                                              <a:gd name="T3" fmla="*/ 183 h 3833"/>
                                              <a:gd name="T4" fmla="*/ 1243 w 2339"/>
                                              <a:gd name="T5" fmla="*/ 128 h 3833"/>
                                              <a:gd name="T6" fmla="*/ 1006 w 2339"/>
                                              <a:gd name="T7" fmla="*/ 46 h 3833"/>
                                              <a:gd name="T8" fmla="*/ 823 w 2339"/>
                                              <a:gd name="T9" fmla="*/ 64 h 3833"/>
                                              <a:gd name="T10" fmla="*/ 675 w 2339"/>
                                              <a:gd name="T11" fmla="*/ 165 h 3833"/>
                                              <a:gd name="T12" fmla="*/ 517 w 2339"/>
                                              <a:gd name="T13" fmla="*/ 183 h 3833"/>
                                              <a:gd name="T14" fmla="*/ 413 w 2339"/>
                                              <a:gd name="T15" fmla="*/ 201 h 3833"/>
                                              <a:gd name="T16" fmla="*/ 175 w 2339"/>
                                              <a:gd name="T17" fmla="*/ 156 h 3833"/>
                                              <a:gd name="T18" fmla="*/ 44 w 2339"/>
                                              <a:gd name="T19" fmla="*/ 314 h 3833"/>
                                              <a:gd name="T20" fmla="*/ 228 w 2339"/>
                                              <a:gd name="T21" fmla="*/ 405 h 3833"/>
                                              <a:gd name="T22" fmla="*/ 413 w 2339"/>
                                              <a:gd name="T23" fmla="*/ 671 h 3833"/>
                                              <a:gd name="T24" fmla="*/ 578 w 2339"/>
                                              <a:gd name="T25" fmla="*/ 652 h 3833"/>
                                              <a:gd name="T26" fmla="*/ 718 w 2339"/>
                                              <a:gd name="T27" fmla="*/ 698 h 3833"/>
                                              <a:gd name="T28" fmla="*/ 806 w 2339"/>
                                              <a:gd name="T29" fmla="*/ 856 h 3833"/>
                                              <a:gd name="T30" fmla="*/ 709 w 2339"/>
                                              <a:gd name="T31" fmla="*/ 994 h 3833"/>
                                              <a:gd name="T32" fmla="*/ 552 w 2339"/>
                                              <a:gd name="T33" fmla="*/ 1021 h 3833"/>
                                              <a:gd name="T34" fmla="*/ 788 w 2339"/>
                                              <a:gd name="T35" fmla="*/ 1186 h 3833"/>
                                              <a:gd name="T36" fmla="*/ 990 w 2339"/>
                                              <a:gd name="T37" fmla="*/ 1390 h 3833"/>
                                              <a:gd name="T38" fmla="*/ 1216 w 2339"/>
                                              <a:gd name="T39" fmla="*/ 1609 h 3833"/>
                                              <a:gd name="T40" fmla="*/ 1234 w 2339"/>
                                              <a:gd name="T41" fmla="*/ 1664 h 3833"/>
                                              <a:gd name="T42" fmla="*/ 1321 w 2339"/>
                                              <a:gd name="T43" fmla="*/ 1819 h 3833"/>
                                              <a:gd name="T44" fmla="*/ 1496 w 2339"/>
                                              <a:gd name="T45" fmla="*/ 1893 h 3833"/>
                                              <a:gd name="T46" fmla="*/ 1557 w 2339"/>
                                              <a:gd name="T47" fmla="*/ 2060 h 3833"/>
                                              <a:gd name="T48" fmla="*/ 1592 w 2339"/>
                                              <a:gd name="T49" fmla="*/ 2493 h 3833"/>
                                              <a:gd name="T50" fmla="*/ 1548 w 2339"/>
                                              <a:gd name="T51" fmla="*/ 2840 h 3833"/>
                                              <a:gd name="T52" fmla="*/ 1452 w 2339"/>
                                              <a:gd name="T53" fmla="*/ 2932 h 3833"/>
                                              <a:gd name="T54" fmla="*/ 1277 w 2339"/>
                                              <a:gd name="T55" fmla="*/ 2968 h 3833"/>
                                              <a:gd name="T56" fmla="*/ 1137 w 2339"/>
                                              <a:gd name="T57" fmla="*/ 3025 h 3833"/>
                                              <a:gd name="T58" fmla="*/ 1146 w 2339"/>
                                              <a:gd name="T59" fmla="*/ 3172 h 3833"/>
                                              <a:gd name="T60" fmla="*/ 1085 w 2339"/>
                                              <a:gd name="T61" fmla="*/ 3182 h 3833"/>
                                              <a:gd name="T62" fmla="*/ 709 w 2339"/>
                                              <a:gd name="T63" fmla="*/ 3319 h 3833"/>
                                              <a:gd name="T64" fmla="*/ 840 w 2339"/>
                                              <a:gd name="T65" fmla="*/ 3438 h 3833"/>
                                              <a:gd name="T66" fmla="*/ 867 w 2339"/>
                                              <a:gd name="T67" fmla="*/ 3815 h 3833"/>
                                              <a:gd name="T68" fmla="*/ 998 w 2339"/>
                                              <a:gd name="T69" fmla="*/ 3733 h 3833"/>
                                              <a:gd name="T70" fmla="*/ 1207 w 2339"/>
                                              <a:gd name="T71" fmla="*/ 3556 h 3833"/>
                                              <a:gd name="T72" fmla="*/ 1329 w 2339"/>
                                              <a:gd name="T73" fmla="*/ 3511 h 3833"/>
                                              <a:gd name="T74" fmla="*/ 1435 w 2339"/>
                                              <a:gd name="T75" fmla="*/ 3355 h 3833"/>
                                              <a:gd name="T76" fmla="*/ 1888 w 2339"/>
                                              <a:gd name="T77" fmla="*/ 3227 h 3833"/>
                                              <a:gd name="T78" fmla="*/ 2064 w 2339"/>
                                              <a:gd name="T79" fmla="*/ 3145 h 3833"/>
                                              <a:gd name="T80" fmla="*/ 2142 w 2339"/>
                                              <a:gd name="T81" fmla="*/ 2996 h 3833"/>
                                              <a:gd name="T82" fmla="*/ 2186 w 2339"/>
                                              <a:gd name="T83" fmla="*/ 2785 h 3833"/>
                                              <a:gd name="T84" fmla="*/ 2134 w 2339"/>
                                              <a:gd name="T85" fmla="*/ 2493 h 3833"/>
                                              <a:gd name="T86" fmla="*/ 1942 w 2339"/>
                                              <a:gd name="T87" fmla="*/ 2078 h 3833"/>
                                              <a:gd name="T88" fmla="*/ 1776 w 2339"/>
                                              <a:gd name="T89" fmla="*/ 1874 h 3833"/>
                                              <a:gd name="T90" fmla="*/ 1470 w 2339"/>
                                              <a:gd name="T91" fmla="*/ 1646 h 3833"/>
                                              <a:gd name="T92" fmla="*/ 1295 w 2339"/>
                                              <a:gd name="T93" fmla="*/ 1490 h 3833"/>
                                              <a:gd name="T94" fmla="*/ 1234 w 2339"/>
                                              <a:gd name="T95" fmla="*/ 1381 h 3833"/>
                                              <a:gd name="T96" fmla="*/ 1042 w 2339"/>
                                              <a:gd name="T97" fmla="*/ 1195 h 3833"/>
                                              <a:gd name="T98" fmla="*/ 1120 w 2339"/>
                                              <a:gd name="T99" fmla="*/ 975 h 3833"/>
                                              <a:gd name="T100" fmla="*/ 1399 w 2339"/>
                                              <a:gd name="T101" fmla="*/ 634 h 3833"/>
                                              <a:gd name="T102" fmla="*/ 1583 w 2339"/>
                                              <a:gd name="T103" fmla="*/ 652 h 3833"/>
                                              <a:gd name="T104" fmla="*/ 1654 w 2339"/>
                                              <a:gd name="T105" fmla="*/ 55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58038"/>
                                            </a:srgbClr>
                                          </a:solidFill>
                                          <a:ln w="25400">
                                            <a:solidFill>
                                              <a:srgbClr val="CCCC00"/>
                                            </a:solidFill>
                                            <a:round/>
                                            <a:headEnd/>
                                            <a:tailEnd/>
                                          </a:ln>
                                        </p:spPr>
                                        <p:txBody>
                                          <a:bodyPr/>
                                          <a:lstStyle/>
                                          <a:p>
                                            <a:endParaRPr lang="vi-VN" sz="1800">
                                              <a:latin typeface="VNI-Times" pitchFamily="2" charset="0"/>
                                            </a:endParaRPr>
                                          </a:p>
                                        </p:txBody>
                                      </p:sp>
                                      <p:sp>
                                        <p:nvSpPr>
                                          <p:cNvPr id="59412" name="Freeform 21"/>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3" name="Freeform 22"/>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4" name="Freeform 23"/>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5" name="Freeform 24"/>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6" name="Freeform 25"/>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7" name="Freeform 26"/>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8" name="Freeform 27"/>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19" name="Freeform 28"/>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20" name="Freeform 29"/>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21" name="Freeform 30"/>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22" name="Freeform 31"/>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800">
                          <a:latin typeface="VNI-Times" pitchFamily="2" charset="0"/>
                        </a:endParaRPr>
                      </a:p>
                    </p:txBody>
                  </p:sp>
                </p:grpSp>
                <p:sp>
                  <p:nvSpPr>
                    <p:cNvPr id="59423" name="Oval 32"/>
                    <p:cNvSpPr>
                      <a:spLocks noChangeArrowheads="1"/>
                    </p:cNvSpPr>
                    <p:nvPr/>
                  </p:nvSpPr>
                  <p:spPr bwMode="auto">
                    <a:xfrm>
                      <a:off x="2640" y="768"/>
                      <a:ext cx="48" cy="48"/>
                    </a:xfrm>
                    <a:prstGeom prst="ellipse">
                      <a:avLst/>
                    </a:prstGeom>
                    <a:solidFill>
                      <a:srgbClr val="FF0000"/>
                    </a:solidFill>
                    <a:ln w="9525">
                      <a:solidFill>
                        <a:srgbClr val="800080"/>
                      </a:solidFill>
                      <a:round/>
                      <a:headEnd/>
                      <a:tailEnd/>
                    </a:ln>
                  </p:spPr>
                  <p:txBody>
                    <a:bodyPr wrap="none" anchor="ctr"/>
                    <a:lstStyle/>
                    <a:p>
                      <a:endParaRPr lang="vi-VN" sz="1800">
                        <a:latin typeface="VNI-Times" pitchFamily="2" charset="0"/>
                      </a:endParaRPr>
                    </a:p>
                  </p:txBody>
                </p:sp>
              </p:grpSp>
              <p:sp>
                <p:nvSpPr>
                  <p:cNvPr id="59424" name="Oval 33"/>
                  <p:cNvSpPr>
                    <a:spLocks noChangeArrowheads="1"/>
                  </p:cNvSpPr>
                  <p:nvPr/>
                </p:nvSpPr>
                <p:spPr bwMode="auto">
                  <a:xfrm>
                    <a:off x="2640" y="1392"/>
                    <a:ext cx="48" cy="48"/>
                  </a:xfrm>
                  <a:prstGeom prst="ellipse">
                    <a:avLst/>
                  </a:prstGeom>
                  <a:solidFill>
                    <a:srgbClr val="FF0000"/>
                  </a:solidFill>
                  <a:ln w="9525">
                    <a:solidFill>
                      <a:srgbClr val="800080"/>
                    </a:solidFill>
                    <a:round/>
                    <a:headEnd/>
                    <a:tailEnd/>
                  </a:ln>
                </p:spPr>
                <p:txBody>
                  <a:bodyPr wrap="none" anchor="ctr"/>
                  <a:lstStyle/>
                  <a:p>
                    <a:endParaRPr lang="vi-VN" sz="1800">
                      <a:latin typeface="VNI-Times" pitchFamily="2" charset="0"/>
                    </a:endParaRPr>
                  </a:p>
                </p:txBody>
              </p:sp>
            </p:grpSp>
            <p:sp>
              <p:nvSpPr>
                <p:cNvPr id="59425" name="Oval 34"/>
                <p:cNvSpPr>
                  <a:spLocks noChangeArrowheads="1"/>
                </p:cNvSpPr>
                <p:nvPr/>
              </p:nvSpPr>
              <p:spPr bwMode="auto">
                <a:xfrm>
                  <a:off x="3120" y="3552"/>
                  <a:ext cx="48" cy="48"/>
                </a:xfrm>
                <a:prstGeom prst="ellipse">
                  <a:avLst/>
                </a:prstGeom>
                <a:solidFill>
                  <a:srgbClr val="FF0000"/>
                </a:solidFill>
                <a:ln w="9525">
                  <a:solidFill>
                    <a:srgbClr val="800080"/>
                  </a:solidFill>
                  <a:round/>
                  <a:headEnd/>
                  <a:tailEnd/>
                </a:ln>
              </p:spPr>
              <p:txBody>
                <a:bodyPr wrap="none" anchor="ctr"/>
                <a:lstStyle/>
                <a:p>
                  <a:endParaRPr lang="vi-VN" sz="1800">
                    <a:latin typeface="VNI-Times" pitchFamily="2" charset="0"/>
                  </a:endParaRPr>
                </a:p>
              </p:txBody>
            </p:sp>
          </p:grpSp>
          <p:sp>
            <p:nvSpPr>
              <p:cNvPr id="59426" name="Oval 35"/>
              <p:cNvSpPr>
                <a:spLocks noChangeArrowheads="1"/>
              </p:cNvSpPr>
              <p:nvPr/>
            </p:nvSpPr>
            <p:spPr bwMode="auto">
              <a:xfrm>
                <a:off x="3408" y="2256"/>
                <a:ext cx="48" cy="48"/>
              </a:xfrm>
              <a:prstGeom prst="ellipse">
                <a:avLst/>
              </a:prstGeom>
              <a:solidFill>
                <a:srgbClr val="FF0000"/>
              </a:solidFill>
              <a:ln w="9525">
                <a:solidFill>
                  <a:srgbClr val="800080"/>
                </a:solidFill>
                <a:round/>
                <a:headEnd/>
                <a:tailEnd/>
              </a:ln>
            </p:spPr>
            <p:txBody>
              <a:bodyPr wrap="none" anchor="ctr"/>
              <a:lstStyle/>
              <a:p>
                <a:endParaRPr lang="vi-VN" sz="1800">
                  <a:latin typeface="VNI-Times" pitchFamily="2" charset="0"/>
                </a:endParaRPr>
              </a:p>
            </p:txBody>
          </p:sp>
        </p:grpSp>
        <p:sp>
          <p:nvSpPr>
            <p:cNvPr id="59427" name="Oval 36"/>
            <p:cNvSpPr>
              <a:spLocks noChangeArrowheads="1"/>
            </p:cNvSpPr>
            <p:nvPr/>
          </p:nvSpPr>
          <p:spPr bwMode="auto">
            <a:xfrm>
              <a:off x="2688" y="1008"/>
              <a:ext cx="48" cy="48"/>
            </a:xfrm>
            <a:prstGeom prst="ellipse">
              <a:avLst/>
            </a:prstGeom>
            <a:solidFill>
              <a:srgbClr val="FF0000"/>
            </a:solidFill>
            <a:ln w="9525">
              <a:solidFill>
                <a:srgbClr val="800080"/>
              </a:solidFill>
              <a:round/>
              <a:headEnd/>
              <a:tailEnd/>
            </a:ln>
          </p:spPr>
          <p:txBody>
            <a:bodyPr wrap="none" anchor="ctr"/>
            <a:lstStyle/>
            <a:p>
              <a:endParaRPr lang="vi-VN" sz="1800">
                <a:latin typeface="VNI-Times" pitchFamily="2" charset="0"/>
              </a:endParaRPr>
            </a:p>
          </p:txBody>
        </p:sp>
      </p:grpSp>
      <p:sp>
        <p:nvSpPr>
          <p:cNvPr id="437285" name="Rectangle 37"/>
          <p:cNvSpPr>
            <a:spLocks noChangeArrowheads="1"/>
          </p:cNvSpPr>
          <p:nvPr/>
        </p:nvSpPr>
        <p:spPr bwMode="auto">
          <a:xfrm>
            <a:off x="3276600" y="9144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TUYEÂN QUANG</a:t>
            </a:r>
            <a:endParaRPr lang="en-US" sz="1400" b="1" dirty="0">
              <a:solidFill>
                <a:srgbClr val="FF0000"/>
              </a:solidFill>
              <a:effectLst>
                <a:outerShdw blurRad="38100" dist="38100" dir="2700000" algn="tl">
                  <a:srgbClr val="000000"/>
                </a:outerShdw>
              </a:effectLst>
              <a:latin typeface="Arial" charset="0"/>
            </a:endParaRPr>
          </a:p>
        </p:txBody>
      </p:sp>
      <p:sp>
        <p:nvSpPr>
          <p:cNvPr id="437286" name="Rectangle 38"/>
          <p:cNvSpPr>
            <a:spLocks noChangeArrowheads="1"/>
          </p:cNvSpPr>
          <p:nvPr/>
        </p:nvSpPr>
        <p:spPr bwMode="auto">
          <a:xfrm>
            <a:off x="3810000" y="11430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THAÙI NGUYEÂN</a:t>
            </a:r>
            <a:endParaRPr lang="en-US" sz="1400" b="1" dirty="0">
              <a:solidFill>
                <a:srgbClr val="FF0000"/>
              </a:solidFill>
              <a:effectLst>
                <a:outerShdw blurRad="38100" dist="38100" dir="2700000" algn="tl">
                  <a:srgbClr val="000000"/>
                </a:outerShdw>
              </a:effectLst>
              <a:latin typeface="Arial" charset="0"/>
            </a:endParaRPr>
          </a:p>
        </p:txBody>
      </p:sp>
      <p:sp>
        <p:nvSpPr>
          <p:cNvPr id="437287" name="Rectangle 39"/>
          <p:cNvSpPr>
            <a:spLocks noChangeArrowheads="1"/>
          </p:cNvSpPr>
          <p:nvPr/>
        </p:nvSpPr>
        <p:spPr bwMode="auto">
          <a:xfrm>
            <a:off x="5257800" y="11430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QUAÛNG YEÂN</a:t>
            </a:r>
            <a:endParaRPr lang="en-US" sz="1400" b="1" dirty="0">
              <a:solidFill>
                <a:srgbClr val="FF0000"/>
              </a:solidFill>
              <a:effectLst>
                <a:outerShdw blurRad="38100" dist="38100" dir="2700000" algn="tl">
                  <a:srgbClr val="000000"/>
                </a:outerShdw>
              </a:effectLst>
              <a:latin typeface="Arial" charset="0"/>
            </a:endParaRPr>
          </a:p>
        </p:txBody>
      </p:sp>
      <p:sp>
        <p:nvSpPr>
          <p:cNvPr id="437288" name="Rectangle 40"/>
          <p:cNvSpPr>
            <a:spLocks noChangeArrowheads="1"/>
          </p:cNvSpPr>
          <p:nvPr/>
        </p:nvSpPr>
        <p:spPr bwMode="auto">
          <a:xfrm>
            <a:off x="4343400" y="13716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BAÉC</a:t>
            </a:r>
            <a:r>
              <a:rPr lang="en-US" sz="1400" b="1" dirty="0">
                <a:solidFill>
                  <a:srgbClr val="FF6699"/>
                </a:solidFill>
                <a:effectLst>
                  <a:outerShdw blurRad="38100" dist="38100" dir="2700000" algn="tl">
                    <a:srgbClr val="000000"/>
                  </a:outerShdw>
                </a:effectLst>
                <a:latin typeface="VNI-Times" pitchFamily="2" charset="0"/>
              </a:rPr>
              <a:t> </a:t>
            </a:r>
            <a:r>
              <a:rPr lang="en-US" sz="1400" b="1" dirty="0">
                <a:solidFill>
                  <a:srgbClr val="FF0000"/>
                </a:solidFill>
                <a:effectLst>
                  <a:outerShdw blurRad="38100" dist="38100" dir="2700000" algn="tl">
                    <a:srgbClr val="000000"/>
                  </a:outerShdw>
                </a:effectLst>
                <a:latin typeface="VNI-Times" pitchFamily="2" charset="0"/>
              </a:rPr>
              <a:t>NINH</a:t>
            </a:r>
            <a:endParaRPr lang="en-US" sz="1400" b="1" dirty="0">
              <a:solidFill>
                <a:srgbClr val="FF0000"/>
              </a:solidFill>
              <a:effectLst>
                <a:outerShdw blurRad="38100" dist="38100" dir="2700000" algn="tl">
                  <a:srgbClr val="000000"/>
                </a:outerShdw>
              </a:effectLst>
              <a:latin typeface="Arial" charset="0"/>
            </a:endParaRPr>
          </a:p>
        </p:txBody>
      </p:sp>
      <p:sp>
        <p:nvSpPr>
          <p:cNvPr id="437289" name="Rectangle 41"/>
          <p:cNvSpPr>
            <a:spLocks noChangeArrowheads="1"/>
          </p:cNvSpPr>
          <p:nvPr/>
        </p:nvSpPr>
        <p:spPr bwMode="auto">
          <a:xfrm>
            <a:off x="5486400" y="32766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HUEÁ</a:t>
            </a:r>
            <a:endParaRPr lang="en-US" sz="1400" b="1" dirty="0">
              <a:solidFill>
                <a:srgbClr val="FF0000"/>
              </a:solidFill>
              <a:effectLst>
                <a:outerShdw blurRad="38100" dist="38100" dir="2700000" algn="tl">
                  <a:srgbClr val="000000"/>
                </a:outerShdw>
              </a:effectLst>
              <a:latin typeface="Arial" charset="0"/>
            </a:endParaRPr>
          </a:p>
        </p:txBody>
      </p:sp>
      <p:sp>
        <p:nvSpPr>
          <p:cNvPr id="437290" name="Rectangle 42"/>
          <p:cNvSpPr>
            <a:spLocks noChangeArrowheads="1"/>
          </p:cNvSpPr>
          <p:nvPr/>
        </p:nvSpPr>
        <p:spPr bwMode="auto">
          <a:xfrm>
            <a:off x="5181600" y="5181600"/>
            <a:ext cx="1676400" cy="152400"/>
          </a:xfrm>
          <a:prstGeom prst="rect">
            <a:avLst/>
          </a:prstGeom>
          <a:noFill/>
          <a:ln w="9525">
            <a:noFill/>
            <a:miter lim="800000"/>
            <a:headEnd/>
            <a:tailEnd/>
          </a:ln>
          <a:effectLst/>
        </p:spPr>
        <p:txBody>
          <a:bodyPr anchor="ctr"/>
          <a:lstStyle/>
          <a:p>
            <a:pPr algn="just">
              <a:lnSpc>
                <a:spcPct val="90000"/>
              </a:lnSpc>
              <a:defRPr/>
            </a:pPr>
            <a:r>
              <a:rPr lang="en-US" sz="1400" b="1" dirty="0">
                <a:solidFill>
                  <a:srgbClr val="FF0000"/>
                </a:solidFill>
                <a:effectLst>
                  <a:outerShdw blurRad="38100" dist="38100" dir="2700000" algn="tl">
                    <a:srgbClr val="000000"/>
                  </a:outerShdw>
                </a:effectLst>
                <a:latin typeface="VNI-Times" pitchFamily="2" charset="0"/>
              </a:rPr>
              <a:t>GIA</a:t>
            </a:r>
            <a:r>
              <a:rPr lang="en-US" sz="1400" b="1" dirty="0">
                <a:solidFill>
                  <a:srgbClr val="FF6699"/>
                </a:solidFill>
                <a:effectLst>
                  <a:outerShdw blurRad="38100" dist="38100" dir="2700000" algn="tl">
                    <a:srgbClr val="000000"/>
                  </a:outerShdw>
                </a:effectLst>
                <a:latin typeface="VNI-Times" pitchFamily="2" charset="0"/>
              </a:rPr>
              <a:t> </a:t>
            </a:r>
            <a:r>
              <a:rPr lang="en-US" sz="1400" b="1" dirty="0">
                <a:solidFill>
                  <a:srgbClr val="FF0000"/>
                </a:solidFill>
                <a:effectLst>
                  <a:outerShdw blurRad="38100" dist="38100" dir="2700000" algn="tl">
                    <a:srgbClr val="000000"/>
                  </a:outerShdw>
                </a:effectLst>
                <a:latin typeface="VNI-Times" pitchFamily="2" charset="0"/>
              </a:rPr>
              <a:t>ÑÒNH</a:t>
            </a:r>
            <a:endParaRPr lang="en-US" sz="1400" b="1" dirty="0">
              <a:solidFill>
                <a:srgbClr val="FF0000"/>
              </a:solidFill>
              <a:effectLst>
                <a:outerShdw blurRad="38100" dist="38100" dir="2700000" algn="tl">
                  <a:srgbClr val="000000"/>
                </a:outerShdw>
              </a:effectLst>
              <a:latin typeface="Arial" charset="0"/>
            </a:endParaRPr>
          </a:p>
        </p:txBody>
      </p:sp>
      <p:sp>
        <p:nvSpPr>
          <p:cNvPr id="437291" name="AutoShape 43"/>
          <p:cNvSpPr>
            <a:spLocks noChangeArrowheads="1"/>
          </p:cNvSpPr>
          <p:nvPr/>
        </p:nvSpPr>
        <p:spPr bwMode="auto">
          <a:xfrm>
            <a:off x="5791200" y="1371600"/>
            <a:ext cx="3124200" cy="533400"/>
          </a:xfrm>
          <a:prstGeom prst="wedgeRectCallout">
            <a:avLst>
              <a:gd name="adj1" fmla="val -64227"/>
              <a:gd name="adj2" fmla="val -53574"/>
            </a:avLst>
          </a:prstGeom>
          <a:solidFill>
            <a:srgbClr val="FFFF66"/>
          </a:solidFill>
          <a:ln w="9525">
            <a:solidFill>
              <a:schemeClr val="tx1"/>
            </a:solidFill>
            <a:miter lim="800000"/>
            <a:headEnd/>
            <a:tailEnd/>
          </a:ln>
        </p:spPr>
        <p:txBody>
          <a:bodyPr/>
          <a:lstStyle/>
          <a:p>
            <a:pPr defTabSz="912813"/>
            <a:r>
              <a:rPr lang="en-US" sz="2000">
                <a:solidFill>
                  <a:srgbClr val="002060"/>
                </a:solidFill>
                <a:latin typeface="VNI-Times" pitchFamily="2" charset="0"/>
              </a:rPr>
              <a:t>Taï Vaên Phuïng (1861-1865)</a:t>
            </a:r>
          </a:p>
        </p:txBody>
      </p:sp>
      <p:sp>
        <p:nvSpPr>
          <p:cNvPr id="437293" name="AutoShape 45"/>
          <p:cNvSpPr>
            <a:spLocks noChangeArrowheads="1"/>
          </p:cNvSpPr>
          <p:nvPr/>
        </p:nvSpPr>
        <p:spPr bwMode="auto">
          <a:xfrm>
            <a:off x="5181600" y="1143000"/>
            <a:ext cx="284163" cy="228600"/>
          </a:xfrm>
          <a:prstGeom prst="star5">
            <a:avLst/>
          </a:prstGeom>
          <a:solidFill>
            <a:srgbClr val="FF0000"/>
          </a:solidFill>
          <a:ln w="9525">
            <a:solidFill>
              <a:srgbClr val="FFFF00"/>
            </a:solidFill>
            <a:miter lim="800000"/>
            <a:headEnd/>
            <a:tailEnd/>
          </a:ln>
          <a:effectLst/>
        </p:spPr>
        <p:txBody>
          <a:bodyPr wrap="none" anchor="ctr"/>
          <a:lstStyle/>
          <a:p>
            <a:pPr>
              <a:defRPr/>
            </a:pPr>
            <a:endParaRPr lang="vi-VN" sz="1800">
              <a:latin typeface="VNI-Times" pitchFamily="2" charset="0"/>
            </a:endParaRPr>
          </a:p>
        </p:txBody>
      </p:sp>
      <p:sp>
        <p:nvSpPr>
          <p:cNvPr id="437295" name="AutoShape 47"/>
          <p:cNvSpPr>
            <a:spLocks noChangeArrowheads="1"/>
          </p:cNvSpPr>
          <p:nvPr/>
        </p:nvSpPr>
        <p:spPr bwMode="auto">
          <a:xfrm>
            <a:off x="3962400" y="990600"/>
            <a:ext cx="207963" cy="152400"/>
          </a:xfrm>
          <a:prstGeom prst="star5">
            <a:avLst/>
          </a:prstGeom>
          <a:solidFill>
            <a:srgbClr val="FF0000"/>
          </a:solidFill>
          <a:ln w="9525">
            <a:solidFill>
              <a:srgbClr val="FFFF00"/>
            </a:solidFill>
            <a:miter lim="800000"/>
            <a:headEnd/>
            <a:tailEnd/>
          </a:ln>
          <a:effectLst/>
        </p:spPr>
        <p:txBody>
          <a:bodyPr wrap="none" anchor="ctr"/>
          <a:lstStyle/>
          <a:p>
            <a:pPr>
              <a:defRPr/>
            </a:pPr>
            <a:endParaRPr lang="vi-VN" sz="1800">
              <a:latin typeface="VNI-Times" pitchFamily="2" charset="0"/>
            </a:endParaRPr>
          </a:p>
        </p:txBody>
      </p:sp>
      <p:sp>
        <p:nvSpPr>
          <p:cNvPr id="437296" name="AutoShape 48"/>
          <p:cNvSpPr>
            <a:spLocks noChangeArrowheads="1"/>
          </p:cNvSpPr>
          <p:nvPr/>
        </p:nvSpPr>
        <p:spPr bwMode="auto">
          <a:xfrm>
            <a:off x="533400" y="1828800"/>
            <a:ext cx="3352800" cy="533400"/>
          </a:xfrm>
          <a:prstGeom prst="wedgeRectCallout">
            <a:avLst>
              <a:gd name="adj1" fmla="val 50949"/>
              <a:gd name="adj2" fmla="val -185713"/>
            </a:avLst>
          </a:prstGeom>
          <a:solidFill>
            <a:srgbClr val="FFFF66"/>
          </a:solidFill>
          <a:ln w="9525">
            <a:solidFill>
              <a:schemeClr val="tx1"/>
            </a:solidFill>
            <a:miter lim="800000"/>
            <a:headEnd/>
            <a:tailEnd/>
          </a:ln>
        </p:spPr>
        <p:txBody>
          <a:bodyPr/>
          <a:lstStyle/>
          <a:p>
            <a:pPr defTabSz="912813"/>
            <a:r>
              <a:rPr lang="en-US" sz="2000">
                <a:solidFill>
                  <a:srgbClr val="002060"/>
                </a:solidFill>
                <a:latin typeface="VNI-Times" pitchFamily="2" charset="0"/>
              </a:rPr>
              <a:t>Noâng Huøng Thaïc (naêm 1862)</a:t>
            </a:r>
          </a:p>
        </p:txBody>
      </p:sp>
      <p:sp>
        <p:nvSpPr>
          <p:cNvPr id="437297" name="AutoShape 49"/>
          <p:cNvSpPr>
            <a:spLocks noChangeArrowheads="1"/>
          </p:cNvSpPr>
          <p:nvPr/>
        </p:nvSpPr>
        <p:spPr bwMode="auto">
          <a:xfrm>
            <a:off x="228600" y="762000"/>
            <a:ext cx="3048000" cy="533400"/>
          </a:xfrm>
          <a:prstGeom prst="wedgeRectCallout">
            <a:avLst>
              <a:gd name="adj1" fmla="val 80417"/>
              <a:gd name="adj2" fmla="val 46431"/>
            </a:avLst>
          </a:prstGeom>
          <a:solidFill>
            <a:srgbClr val="FFFF66"/>
          </a:solidFill>
          <a:ln w="9525">
            <a:solidFill>
              <a:schemeClr val="tx1"/>
            </a:solidFill>
            <a:miter lim="800000"/>
            <a:headEnd/>
            <a:tailEnd/>
          </a:ln>
        </p:spPr>
        <p:txBody>
          <a:bodyPr/>
          <a:lstStyle/>
          <a:p>
            <a:pPr defTabSz="912813"/>
            <a:r>
              <a:rPr lang="en-US" sz="2000">
                <a:solidFill>
                  <a:srgbClr val="002060"/>
                </a:solidFill>
                <a:latin typeface="VNI-Times" pitchFamily="2" charset="0"/>
              </a:rPr>
              <a:t>Thoå phæ ngöôøi Trung Quoác</a:t>
            </a:r>
          </a:p>
        </p:txBody>
      </p:sp>
      <p:sp>
        <p:nvSpPr>
          <p:cNvPr id="437298" name="AutoShape 50"/>
          <p:cNvSpPr>
            <a:spLocks noChangeArrowheads="1"/>
          </p:cNvSpPr>
          <p:nvPr/>
        </p:nvSpPr>
        <p:spPr bwMode="auto">
          <a:xfrm>
            <a:off x="4267200" y="1219200"/>
            <a:ext cx="207963" cy="152400"/>
          </a:xfrm>
          <a:prstGeom prst="star5">
            <a:avLst/>
          </a:prstGeom>
          <a:solidFill>
            <a:srgbClr val="FF0000"/>
          </a:solidFill>
          <a:ln w="9525">
            <a:solidFill>
              <a:srgbClr val="FFFF00"/>
            </a:solidFill>
            <a:miter lim="800000"/>
            <a:headEnd/>
            <a:tailEnd/>
          </a:ln>
          <a:effectLst/>
        </p:spPr>
        <p:txBody>
          <a:bodyPr wrap="none" anchor="ctr"/>
          <a:lstStyle/>
          <a:p>
            <a:pPr>
              <a:defRPr/>
            </a:pPr>
            <a:endParaRPr lang="vi-VN" sz="1800">
              <a:latin typeface="VNI-Times" pitchFamily="2" charset="0"/>
            </a:endParaRPr>
          </a:p>
        </p:txBody>
      </p:sp>
      <p:sp>
        <p:nvSpPr>
          <p:cNvPr id="437299" name="AutoShape 51"/>
          <p:cNvSpPr>
            <a:spLocks noChangeArrowheads="1"/>
          </p:cNvSpPr>
          <p:nvPr/>
        </p:nvSpPr>
        <p:spPr bwMode="auto">
          <a:xfrm>
            <a:off x="5105400" y="1981200"/>
            <a:ext cx="3048000" cy="533400"/>
          </a:xfrm>
          <a:prstGeom prst="wedgeRectCallout">
            <a:avLst>
              <a:gd name="adj1" fmla="val -65208"/>
              <a:gd name="adj2" fmla="val -135713"/>
            </a:avLst>
          </a:prstGeom>
          <a:solidFill>
            <a:srgbClr val="FFFF66"/>
          </a:solidFill>
          <a:ln w="9525">
            <a:solidFill>
              <a:schemeClr val="tx1"/>
            </a:solidFill>
            <a:miter lim="800000"/>
            <a:headEnd/>
            <a:tailEnd/>
          </a:ln>
        </p:spPr>
        <p:txBody>
          <a:bodyPr/>
          <a:lstStyle/>
          <a:p>
            <a:pPr defTabSz="912813"/>
            <a:r>
              <a:rPr lang="en-US" sz="2000">
                <a:solidFill>
                  <a:srgbClr val="002060"/>
                </a:solidFill>
                <a:latin typeface="VNI-Times" pitchFamily="2" charset="0"/>
              </a:rPr>
              <a:t>Nguyeãn Thònh (naêm 1862)</a:t>
            </a:r>
          </a:p>
        </p:txBody>
      </p:sp>
      <p:sp>
        <p:nvSpPr>
          <p:cNvPr id="437300" name="AutoShape 52"/>
          <p:cNvSpPr>
            <a:spLocks noChangeArrowheads="1"/>
          </p:cNvSpPr>
          <p:nvPr/>
        </p:nvSpPr>
        <p:spPr bwMode="auto">
          <a:xfrm>
            <a:off x="4495800" y="1524000"/>
            <a:ext cx="207963" cy="152400"/>
          </a:xfrm>
          <a:prstGeom prst="star5">
            <a:avLst/>
          </a:prstGeom>
          <a:solidFill>
            <a:srgbClr val="FF0000"/>
          </a:solidFill>
          <a:ln w="9525">
            <a:solidFill>
              <a:srgbClr val="FFFF00"/>
            </a:solidFill>
            <a:miter lim="800000"/>
            <a:headEnd/>
            <a:tailEnd/>
          </a:ln>
          <a:effectLst/>
        </p:spPr>
        <p:txBody>
          <a:bodyPr wrap="none" anchor="ctr"/>
          <a:lstStyle/>
          <a:p>
            <a:pPr>
              <a:defRPr/>
            </a:pPr>
            <a:endParaRPr lang="vi-VN" sz="1800">
              <a:latin typeface="VNI-Times" pitchFamily="2" charset="0"/>
            </a:endParaRPr>
          </a:p>
        </p:txBody>
      </p:sp>
      <p:sp>
        <p:nvSpPr>
          <p:cNvPr id="437301" name="AutoShape 53"/>
          <p:cNvSpPr>
            <a:spLocks noChangeArrowheads="1"/>
          </p:cNvSpPr>
          <p:nvPr/>
        </p:nvSpPr>
        <p:spPr bwMode="auto">
          <a:xfrm>
            <a:off x="6096000" y="3505200"/>
            <a:ext cx="2819400" cy="838200"/>
          </a:xfrm>
          <a:prstGeom prst="wedgeRectCallout">
            <a:avLst>
              <a:gd name="adj1" fmla="val -70421"/>
              <a:gd name="adj2" fmla="val -59088"/>
            </a:avLst>
          </a:prstGeom>
          <a:solidFill>
            <a:srgbClr val="FFFF66"/>
          </a:solidFill>
          <a:ln w="9525">
            <a:solidFill>
              <a:schemeClr val="tx1"/>
            </a:solidFill>
            <a:miter lim="800000"/>
            <a:headEnd/>
            <a:tailEnd/>
          </a:ln>
        </p:spPr>
        <p:txBody>
          <a:bodyPr/>
          <a:lstStyle/>
          <a:p>
            <a:pPr defTabSz="912813"/>
            <a:r>
              <a:rPr lang="en-US" sz="2000">
                <a:solidFill>
                  <a:srgbClr val="002060"/>
                </a:solidFill>
                <a:latin typeface="VNI-Times" pitchFamily="2" charset="0"/>
              </a:rPr>
              <a:t>Khôûi nghóa cuûa binh lính vaø daân phu (naêm 1866)</a:t>
            </a:r>
          </a:p>
        </p:txBody>
      </p:sp>
      <p:sp>
        <p:nvSpPr>
          <p:cNvPr id="437302" name="AutoShape 54"/>
          <p:cNvSpPr>
            <a:spLocks noChangeArrowheads="1"/>
          </p:cNvSpPr>
          <p:nvPr/>
        </p:nvSpPr>
        <p:spPr bwMode="auto">
          <a:xfrm>
            <a:off x="5334000" y="3276600"/>
            <a:ext cx="207963" cy="152400"/>
          </a:xfrm>
          <a:prstGeom prst="star5">
            <a:avLst/>
          </a:prstGeom>
          <a:solidFill>
            <a:srgbClr val="FF0000"/>
          </a:solidFill>
          <a:ln w="9525">
            <a:solidFill>
              <a:srgbClr val="FFFF00"/>
            </a:solidFill>
            <a:miter lim="800000"/>
            <a:headEnd/>
            <a:tailEnd/>
          </a:ln>
          <a:effectLst/>
        </p:spPr>
        <p:txBody>
          <a:bodyPr wrap="none" anchor="ctr"/>
          <a:lstStyle/>
          <a:p>
            <a:pPr>
              <a:defRPr/>
            </a:pPr>
            <a:endParaRPr lang="vi-VN" sz="1800">
              <a:latin typeface="VNI-Times" pitchFamily="2" charset="0"/>
            </a:endParaRPr>
          </a:p>
        </p:txBody>
      </p:sp>
      <p:sp>
        <p:nvSpPr>
          <p:cNvPr id="437304" name="Rectangle 56"/>
          <p:cNvSpPr>
            <a:spLocks noChangeArrowheads="1"/>
          </p:cNvSpPr>
          <p:nvPr/>
        </p:nvSpPr>
        <p:spPr bwMode="auto">
          <a:xfrm>
            <a:off x="2057400" y="6248400"/>
            <a:ext cx="6019800" cy="609600"/>
          </a:xfrm>
          <a:prstGeom prst="rect">
            <a:avLst/>
          </a:prstGeom>
          <a:solidFill>
            <a:schemeClr val="bg1"/>
          </a:solidFill>
          <a:ln w="9525">
            <a:solidFill>
              <a:srgbClr val="FF0000"/>
            </a:solidFill>
            <a:miter lim="800000"/>
            <a:headEnd/>
            <a:tailEnd/>
          </a:ln>
          <a:effectLst/>
        </p:spPr>
        <p:txBody>
          <a:bodyPr anchor="ctr"/>
          <a:lstStyle/>
          <a:p>
            <a:pPr algn="ctr">
              <a:defRPr/>
            </a:pPr>
            <a:r>
              <a:rPr lang="en-US" sz="2000" b="1" dirty="0" err="1">
                <a:solidFill>
                  <a:srgbClr val="0000FF"/>
                </a:solidFill>
                <a:effectLst>
                  <a:outerShdw blurRad="38100" dist="38100" dir="2700000" algn="tl">
                    <a:srgbClr val="C0C0C0"/>
                  </a:outerShdw>
                </a:effectLst>
                <a:latin typeface="VNI-Times" pitchFamily="2" charset="0"/>
              </a:rPr>
              <a:t>Baûn</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ñoà</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phong</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traøo</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ñaáu</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tranh</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cuûa</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nhaân</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daân</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nöûa</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cuoái</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theá</a:t>
            </a:r>
            <a:r>
              <a:rPr lang="en-US" sz="2000" b="1" dirty="0">
                <a:solidFill>
                  <a:srgbClr val="0000FF"/>
                </a:solidFill>
                <a:effectLst>
                  <a:outerShdw blurRad="38100" dist="38100" dir="2700000" algn="tl">
                    <a:srgbClr val="C0C0C0"/>
                  </a:outerShdw>
                </a:effectLst>
                <a:latin typeface="VNI-Times" pitchFamily="2" charset="0"/>
              </a:rPr>
              <a:t> </a:t>
            </a:r>
            <a:r>
              <a:rPr lang="en-US" sz="2000" b="1" dirty="0" err="1">
                <a:solidFill>
                  <a:srgbClr val="0000FF"/>
                </a:solidFill>
                <a:effectLst>
                  <a:outerShdw blurRad="38100" dist="38100" dir="2700000" algn="tl">
                    <a:srgbClr val="C0C0C0"/>
                  </a:outerShdw>
                </a:effectLst>
                <a:latin typeface="VNI-Times" pitchFamily="2" charset="0"/>
              </a:rPr>
              <a:t>kæ</a:t>
            </a:r>
            <a:r>
              <a:rPr lang="en-US" sz="2000" b="1" dirty="0">
                <a:solidFill>
                  <a:srgbClr val="0000FF"/>
                </a:solidFill>
                <a:effectLst>
                  <a:outerShdw blurRad="38100" dist="38100" dir="2700000" algn="tl">
                    <a:srgbClr val="C0C0C0"/>
                  </a:outerShdw>
                </a:effectLst>
                <a:latin typeface="VNI-Times" pitchFamily="2" charset="0"/>
              </a:rPr>
              <a:t> XIX</a:t>
            </a:r>
          </a:p>
        </p:txBody>
      </p:sp>
      <p:sp>
        <p:nvSpPr>
          <p:cNvPr id="437305" name="Rectangle 57"/>
          <p:cNvSpPr>
            <a:spLocks noChangeArrowheads="1"/>
          </p:cNvSpPr>
          <p:nvPr/>
        </p:nvSpPr>
        <p:spPr bwMode="auto">
          <a:xfrm>
            <a:off x="3581400" y="1447800"/>
            <a:ext cx="1676400" cy="152400"/>
          </a:xfrm>
          <a:prstGeom prst="rect">
            <a:avLst/>
          </a:prstGeom>
          <a:noFill/>
          <a:ln w="9525">
            <a:noFill/>
            <a:miter lim="800000"/>
            <a:headEnd/>
            <a:tailEnd/>
          </a:ln>
          <a:effectLst/>
        </p:spPr>
        <p:txBody>
          <a:bodyPr anchor="ctr"/>
          <a:lstStyle/>
          <a:p>
            <a:pPr algn="just">
              <a:lnSpc>
                <a:spcPct val="90000"/>
              </a:lnSpc>
              <a:defRPr/>
            </a:pPr>
            <a:r>
              <a:rPr lang="en-US" sz="1400" b="1">
                <a:solidFill>
                  <a:srgbClr val="FF0000"/>
                </a:solidFill>
                <a:effectLst>
                  <a:outerShdw blurRad="38100" dist="38100" dir="2700000" algn="tl">
                    <a:srgbClr val="000000"/>
                  </a:outerShdw>
                </a:effectLst>
                <a:latin typeface="VNI-Times" pitchFamily="2" charset="0"/>
              </a:rPr>
              <a:t>HAØ NOÄI</a:t>
            </a:r>
            <a:endParaRPr lang="en-US" sz="1400" b="1">
              <a:solidFill>
                <a:srgbClr val="FF0000"/>
              </a:solidFill>
              <a:effectLst>
                <a:outerShdw blurRad="38100" dist="38100" dir="2700000" algn="tl">
                  <a:srgbClr val="000000"/>
                </a:outerShdw>
              </a:effectLst>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72886"/>
            <a:ext cx="1552699"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224" y="5096589"/>
            <a:ext cx="1888176" cy="1200329"/>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Nguyên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dẫn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khởi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nghĩa</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22579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7299"/>
                                        </p:tgtEl>
                                        <p:attrNameLst>
                                          <p:attrName>style.visibility</p:attrName>
                                        </p:attrNameLst>
                                      </p:cBhvr>
                                      <p:to>
                                        <p:strVal val="visible"/>
                                      </p:to>
                                    </p:set>
                                    <p:animEffect transition="in" filter="plus(in)">
                                      <p:cBhvr>
                                        <p:cTn id="7" dur="2000"/>
                                        <p:tgtEl>
                                          <p:spTgt spid="437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37296"/>
                                        </p:tgtEl>
                                        <p:attrNameLst>
                                          <p:attrName>style.visibility</p:attrName>
                                        </p:attrNameLst>
                                      </p:cBhvr>
                                      <p:to>
                                        <p:strVal val="visible"/>
                                      </p:to>
                                    </p:set>
                                    <p:animEffect transition="in" filter="plus(in)">
                                      <p:cBhvr>
                                        <p:cTn id="12" dur="2000"/>
                                        <p:tgtEl>
                                          <p:spTgt spid="437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37297"/>
                                        </p:tgtEl>
                                        <p:attrNameLst>
                                          <p:attrName>style.visibility</p:attrName>
                                        </p:attrNameLst>
                                      </p:cBhvr>
                                      <p:to>
                                        <p:strVal val="visible"/>
                                      </p:to>
                                    </p:set>
                                    <p:animEffect transition="in" filter="plus(in)">
                                      <p:cBhvr>
                                        <p:cTn id="17" dur="2000"/>
                                        <p:tgtEl>
                                          <p:spTgt spid="437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37291"/>
                                        </p:tgtEl>
                                        <p:attrNameLst>
                                          <p:attrName>style.visibility</p:attrName>
                                        </p:attrNameLst>
                                      </p:cBhvr>
                                      <p:to>
                                        <p:strVal val="visible"/>
                                      </p:to>
                                    </p:set>
                                    <p:animEffect transition="in" filter="plus(in)">
                                      <p:cBhvr>
                                        <p:cTn id="22" dur="2000"/>
                                        <p:tgtEl>
                                          <p:spTgt spid="437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437301"/>
                                        </p:tgtEl>
                                        <p:attrNameLst>
                                          <p:attrName>style.visibility</p:attrName>
                                        </p:attrNameLst>
                                      </p:cBhvr>
                                      <p:to>
                                        <p:strVal val="visible"/>
                                      </p:to>
                                    </p:set>
                                    <p:animEffect transition="in" filter="plus(in)">
                                      <p:cBhvr>
                                        <p:cTn id="27" dur="2000"/>
                                        <p:tgtEl>
                                          <p:spTgt spid="43730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barn(inVertical)">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91" grpId="0" animBg="1"/>
      <p:bldP spid="437296" grpId="0" animBg="1"/>
      <p:bldP spid="437297" grpId="0" animBg="1"/>
      <p:bldP spid="437299" grpId="0" animBg="1"/>
      <p:bldP spid="43730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81000" y="228600"/>
            <a:ext cx="82296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3600" b="1" dirty="0">
                <a:solidFill>
                  <a:srgbClr val="6600CC"/>
                </a:solidFill>
              </a:rPr>
              <a:t>I. </a:t>
            </a:r>
            <a:r>
              <a:rPr lang="en-US" sz="3600" b="1" dirty="0" err="1">
                <a:solidFill>
                  <a:srgbClr val="6600CC"/>
                </a:solidFill>
              </a:rPr>
              <a:t>Tình</a:t>
            </a:r>
            <a:r>
              <a:rPr lang="en-US" sz="3600" b="1" dirty="0">
                <a:solidFill>
                  <a:srgbClr val="6600CC"/>
                </a:solidFill>
              </a:rPr>
              <a:t> </a:t>
            </a:r>
            <a:r>
              <a:rPr lang="en-US" sz="3600" b="1" dirty="0" err="1">
                <a:solidFill>
                  <a:srgbClr val="6600CC"/>
                </a:solidFill>
              </a:rPr>
              <a:t>hình</a:t>
            </a:r>
            <a:r>
              <a:rPr lang="en-US" sz="3600" b="1" dirty="0">
                <a:solidFill>
                  <a:srgbClr val="6600CC"/>
                </a:solidFill>
              </a:rPr>
              <a:t> </a:t>
            </a:r>
            <a:r>
              <a:rPr lang="en-US" sz="3600" b="1" dirty="0" err="1">
                <a:solidFill>
                  <a:srgbClr val="6600CC"/>
                </a:solidFill>
              </a:rPr>
              <a:t>Việt</a:t>
            </a:r>
            <a:r>
              <a:rPr lang="en-US" sz="3600" b="1" dirty="0">
                <a:solidFill>
                  <a:srgbClr val="6600CC"/>
                </a:solidFill>
              </a:rPr>
              <a:t> Nam </a:t>
            </a:r>
            <a:r>
              <a:rPr lang="en-US" sz="3600" b="1" dirty="0" err="1">
                <a:solidFill>
                  <a:srgbClr val="6600CC"/>
                </a:solidFill>
              </a:rPr>
              <a:t>nửa</a:t>
            </a:r>
            <a:r>
              <a:rPr lang="en-US" sz="3600" b="1" dirty="0">
                <a:solidFill>
                  <a:srgbClr val="6600CC"/>
                </a:solidFill>
              </a:rPr>
              <a:t> </a:t>
            </a:r>
            <a:r>
              <a:rPr lang="en-US" sz="3600" b="1" dirty="0" err="1">
                <a:solidFill>
                  <a:srgbClr val="6600CC"/>
                </a:solidFill>
              </a:rPr>
              <a:t>cuối</a:t>
            </a:r>
            <a:r>
              <a:rPr lang="en-US" sz="3600" b="1" dirty="0">
                <a:solidFill>
                  <a:srgbClr val="6600CC"/>
                </a:solidFill>
              </a:rPr>
              <a:t> </a:t>
            </a:r>
            <a:r>
              <a:rPr lang="en-US" sz="3600" b="1" dirty="0" err="1">
                <a:solidFill>
                  <a:srgbClr val="6600CC"/>
                </a:solidFill>
              </a:rPr>
              <a:t>thế</a:t>
            </a:r>
            <a:r>
              <a:rPr lang="en-US" sz="3600" b="1" dirty="0">
                <a:solidFill>
                  <a:srgbClr val="6600CC"/>
                </a:solidFill>
              </a:rPr>
              <a:t> </a:t>
            </a:r>
            <a:r>
              <a:rPr lang="en-US" sz="3600" b="1" dirty="0" err="1">
                <a:solidFill>
                  <a:srgbClr val="6600CC"/>
                </a:solidFill>
              </a:rPr>
              <a:t>kỉ</a:t>
            </a:r>
            <a:r>
              <a:rPr lang="en-US" sz="3600" b="1" dirty="0">
                <a:solidFill>
                  <a:srgbClr val="6600CC"/>
                </a:solidFill>
              </a:rPr>
              <a:t> </a:t>
            </a:r>
            <a:r>
              <a:rPr lang="en-US" sz="3200" b="1" dirty="0">
                <a:solidFill>
                  <a:srgbClr val="6600CC"/>
                </a:solidFill>
              </a:rPr>
              <a:t>XIX</a:t>
            </a:r>
          </a:p>
        </p:txBody>
      </p:sp>
      <p:sp>
        <p:nvSpPr>
          <p:cNvPr id="8" name="TextBox 7"/>
          <p:cNvSpPr txBox="1"/>
          <p:nvPr/>
        </p:nvSpPr>
        <p:spPr>
          <a:xfrm>
            <a:off x="348344" y="855023"/>
            <a:ext cx="8458201" cy="4524315"/>
          </a:xfrm>
          <a:prstGeom prst="rect">
            <a:avLst/>
          </a:prstGeom>
          <a:noFill/>
        </p:spPr>
        <p:txBody>
          <a:bodyPr wrap="square" rtlCol="0">
            <a:spAutoFi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ruỗng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quệ</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err="1"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4800" dirty="0" smtClean="0">
                <a:latin typeface="Times New Roman" pitchFamily="18" charset="0"/>
                <a:cs typeface="Times New Roman" pitchFamily="18" charset="0"/>
              </a:rPr>
              <a:t>=&gt; </a:t>
            </a:r>
            <a:r>
              <a:rPr lang="en-US" sz="4800" dirty="0" err="1" smtClean="0">
                <a:latin typeface="Times New Roman" pitchFamily="18" charset="0"/>
                <a:cs typeface="Times New Roman" pitchFamily="18" charset="0"/>
              </a:rPr>
              <a:t>Đây</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cũng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chính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là</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bối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cảnh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các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trào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lưu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cải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cách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duy</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ra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đời</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41674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arn(inVertical)">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52400"/>
            <a:ext cx="8458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cách</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Việt</a:t>
            </a:r>
            <a:r>
              <a:rPr lang="en-US" sz="3600" b="1" dirty="0">
                <a:latin typeface="Times New Roman" pitchFamily="18" charset="0"/>
                <a:cs typeface="Times New Roman" pitchFamily="18" charset="0"/>
              </a:rPr>
              <a:t> Nam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kỷ</a:t>
            </a:r>
            <a:r>
              <a:rPr lang="en-US" sz="3600" b="1" dirty="0">
                <a:latin typeface="Times New Roman" pitchFamily="18" charset="0"/>
                <a:cs typeface="Times New Roman" pitchFamily="18" charset="0"/>
              </a:rPr>
              <a:t> XIX.</a:t>
            </a:r>
            <a:endParaRPr lang="en-US" sz="3600" dirty="0">
              <a:latin typeface="Times New Roman" pitchFamily="18" charset="0"/>
              <a:cs typeface="Times New Roman" pitchFamily="18" charset="0"/>
            </a:endParaRPr>
          </a:p>
        </p:txBody>
      </p:sp>
      <p:cxnSp>
        <p:nvCxnSpPr>
          <p:cNvPr id="6" name="Straight Connector 5"/>
          <p:cNvCxnSpPr/>
          <p:nvPr/>
        </p:nvCxnSpPr>
        <p:spPr>
          <a:xfrm>
            <a:off x="2667000" y="752564"/>
            <a:ext cx="2895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343293"/>
            <a:ext cx="2895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80048" y="1828800"/>
            <a:ext cx="4900701" cy="707886"/>
          </a:xfrm>
          <a:prstGeom prst="rect">
            <a:avLst/>
          </a:prstGeom>
        </p:spPr>
        <p:txBody>
          <a:bodyPr wrap="none">
            <a:spAutoFit/>
          </a:bodyPr>
          <a:lstStyle/>
          <a:p>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cảnh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t>
            </a:r>
            <a:r>
              <a:rPr lang="en-US" sz="4000" b="1" dirty="0" err="1">
                <a:latin typeface="Times New Roman" pitchFamily="18" charset="0"/>
                <a:cs typeface="Times New Roman" pitchFamily="18" charset="0"/>
              </a:rPr>
              <a:t>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endParaRPr lang="en-US" sz="4000" dirty="0">
              <a:latin typeface="Times New Roman" pitchFamily="18" charset="0"/>
              <a:cs typeface="Times New Roman" pitchFamily="18" charset="0"/>
            </a:endParaRPr>
          </a:p>
        </p:txBody>
      </p:sp>
      <p:sp>
        <p:nvSpPr>
          <p:cNvPr id="9" name="Rectangle 8"/>
          <p:cNvSpPr/>
          <p:nvPr/>
        </p:nvSpPr>
        <p:spPr>
          <a:xfrm>
            <a:off x="685800" y="2656820"/>
            <a:ext cx="8229600" cy="3416320"/>
          </a:xfrm>
          <a:prstGeom prst="rect">
            <a:avLst/>
          </a:prstGeom>
        </p:spPr>
        <p:txBody>
          <a:bodyPr wrap="square">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muốn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85800"/>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300 Hình nền powerpoint đơn giản tinh tế , 3D đẹp theo chủ đ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06462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5736" y="473034"/>
            <a:ext cx="8150225" cy="5632311"/>
          </a:xfrm>
          <a:prstGeom prst="rect">
            <a:avLst/>
          </a:prstGeom>
        </p:spPr>
        <p:txBody>
          <a:bodyPr wrap="square">
            <a:spAutoFit/>
          </a:bodyPr>
          <a:lstStyle/>
          <a:p>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Đất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nước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đang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trong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tình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trạng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nguy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khốn</a:t>
            </a:r>
            <a:r>
              <a:rPr lang="en-US" sz="3600" i="1" dirty="0">
                <a:latin typeface="Times New Roman" pitchFamily="18" charset="0"/>
                <a:cs typeface="Times New Roman" pitchFamily="18" charset="0"/>
              </a:rPr>
              <a:t>.</a:t>
            </a:r>
          </a:p>
          <a:p>
            <a:r>
              <a:rPr lang="en-US" sz="3600" i="1" dirty="0">
                <a:latin typeface="Times New Roman" pitchFamily="18" charset="0"/>
                <a:cs typeface="Times New Roman" pitchFamily="18" charset="0"/>
              </a:rPr>
              <a:t>   - </a:t>
            </a:r>
            <a:r>
              <a:rPr lang="en-US" sz="3600" i="1" dirty="0" err="1">
                <a:latin typeface="Times New Roman" pitchFamily="18" charset="0"/>
                <a:cs typeface="Times New Roman" pitchFamily="18" charset="0"/>
              </a:rPr>
              <a:t>Xuất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phát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từ</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lòng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yêu</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nước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muốn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nước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nhà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giàu</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mạnh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thể</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đương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đầu</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với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các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cuộc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tấn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dồn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dập</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của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Pháp</a:t>
            </a:r>
            <a:r>
              <a:rPr lang="en-US" sz="3600" i="1" dirty="0">
                <a:latin typeface="Times New Roman" pitchFamily="18" charset="0"/>
                <a:cs typeface="Times New Roman" pitchFamily="18" charset="0"/>
              </a:rPr>
              <a:t>.</a:t>
            </a:r>
          </a:p>
          <a:p>
            <a:r>
              <a:rPr lang="en-US" sz="3600" i="1" dirty="0">
                <a:latin typeface="Times New Roman" pitchFamily="18" charset="0"/>
                <a:cs typeface="Times New Roman" pitchFamily="18" charset="0"/>
              </a:rPr>
              <a:t>   - </a:t>
            </a:r>
            <a:r>
              <a:rPr lang="en-US" sz="3600" b="1" i="1" dirty="0" err="1">
                <a:solidFill>
                  <a:srgbClr val="0000FF"/>
                </a:solidFill>
                <a:latin typeface="Times New Roman" pitchFamily="18" charset="0"/>
                <a:cs typeface="Times New Roman" pitchFamily="18" charset="0"/>
              </a:rPr>
              <a:t>Các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sĩ</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phu</a:t>
            </a:r>
            <a:r>
              <a:rPr lang="en-US" sz="3600" b="1" i="1" dirty="0">
                <a:solidFill>
                  <a:srgbClr val="0000FF"/>
                </a:solidFill>
                <a:latin typeface="Times New Roman" pitchFamily="18" charset="0"/>
                <a:cs typeface="Times New Roman" pitchFamily="18" charset="0"/>
              </a:rPr>
              <a:t> </a:t>
            </a:r>
            <a:r>
              <a:rPr lang="en-US" sz="3600" i="1" dirty="0" err="1">
                <a:latin typeface="Times New Roman" pitchFamily="18" charset="0"/>
                <a:cs typeface="Times New Roman" pitchFamily="18" charset="0"/>
              </a:rPr>
              <a:t>là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những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người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điều</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kiện</a:t>
            </a:r>
            <a:r>
              <a:rPr lang="en-US" sz="3600" i="1" dirty="0">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tiếp</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xúc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với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nền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văn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hoá</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tiến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bộ</a:t>
            </a:r>
            <a:r>
              <a:rPr lang="en-US" sz="3600" b="1" i="1" dirty="0">
                <a:solidFill>
                  <a:srgbClr val="0000FF"/>
                </a:solidFill>
                <a:latin typeface="Times New Roman" pitchFamily="18" charset="0"/>
                <a:cs typeface="Times New Roman" pitchFamily="18" charset="0"/>
              </a:rPr>
              <a:t> ở </a:t>
            </a:r>
            <a:r>
              <a:rPr lang="en-US" sz="3600" b="1" i="1" dirty="0" err="1">
                <a:solidFill>
                  <a:srgbClr val="0000FF"/>
                </a:solidFill>
                <a:latin typeface="Times New Roman" pitchFamily="18" charset="0"/>
                <a:cs typeface="Times New Roman" pitchFamily="18" charset="0"/>
              </a:rPr>
              <a:t>phương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muốn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đưa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ra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đề</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nghị</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cải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cách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học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hỏi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phương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tạo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thực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lực</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đất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nước</a:t>
            </a:r>
            <a:r>
              <a:rPr lang="en-US" sz="3600" i="1" dirty="0">
                <a:latin typeface="Times New Roman" pitchFamily="18" charset="0"/>
                <a:cs typeface="Times New Roman" pitchFamily="18" charset="0"/>
              </a:rPr>
              <a:t>.</a:t>
            </a:r>
          </a:p>
        </p:txBody>
      </p:sp>
    </p:spTree>
    <p:extLst>
      <p:ext uri="{BB962C8B-B14F-4D97-AF65-F5344CB8AC3E}">
        <p14:creationId xmlns:p14="http://schemas.microsoft.com/office/powerpoint/2010/main" val="15369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69+ Hình nền Powerpoint đẹp, đơn giản, ấn tượng theo Chủ đ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57200"/>
            <a:ext cx="8077200" cy="1569660"/>
          </a:xfrm>
          <a:prstGeom prst="rect">
            <a:avLst/>
          </a:prstGeom>
        </p:spPr>
        <p:txBody>
          <a:bodyPr wrap="square">
            <a:spAutoFit/>
          </a:bodyPr>
          <a:lstStyle/>
          <a:p>
            <a:r>
              <a:rPr lang="en-US" sz="3200" i="1" dirty="0" err="1">
                <a:latin typeface="Times New Roman" pitchFamily="18" charset="0"/>
                <a:cs typeface="Times New Roman" pitchFamily="18" charset="0"/>
              </a:rPr>
              <a:t>Mục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a:t>
            </a:r>
            <a:r>
              <a:rPr lang="en-US" sz="3200" i="1" dirty="0" err="1" smtClean="0">
                <a:latin typeface="Times New Roman" pitchFamily="18" charset="0"/>
                <a:cs typeface="Times New Roman" pitchFamily="18" charset="0"/>
              </a:rPr>
              <a:t>ích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nước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vượt</a:t>
            </a:r>
            <a:r>
              <a:rPr lang="en-US" sz="3200" i="1" dirty="0">
                <a:latin typeface="Times New Roman" pitchFamily="18" charset="0"/>
                <a:cs typeface="Times New Roman" pitchFamily="18" charset="0"/>
              </a:rPr>
              <a:t> qua </a:t>
            </a:r>
            <a:r>
              <a:rPr lang="en-US" sz="3200" i="1" dirty="0" err="1">
                <a:latin typeface="Times New Roman" pitchFamily="18" charset="0"/>
                <a:cs typeface="Times New Roman" pitchFamily="18" charset="0"/>
              </a:rPr>
              <a:t>khó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hậu</a:t>
            </a:r>
            <a:endParaRPr lang="en-US" sz="3200" i="1" dirty="0">
              <a:latin typeface="Times New Roman" pitchFamily="18" charset="0"/>
              <a:cs typeface="Times New Roman" pitchFamily="18" charset="0"/>
            </a:endParaRPr>
          </a:p>
          <a:p>
            <a:r>
              <a:rPr lang="en-US" sz="3200" i="1" dirty="0">
                <a:latin typeface="Times New Roman" pitchFamily="18" charset="0"/>
                <a:cs typeface="Times New Roman" pitchFamily="18" charset="0"/>
              </a:rPr>
              <a:t>-</a:t>
            </a:r>
            <a:r>
              <a:rPr lang="en-US" sz="3200" i="1" dirty="0" err="1">
                <a:latin typeface="Times New Roman" pitchFamily="18" charset="0"/>
                <a:cs typeface="Times New Roman" pitchFamily="18" charset="0"/>
              </a:rPr>
              <a:t>Tạo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nước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đánh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Pháp</a:t>
            </a:r>
            <a:r>
              <a:rPr lang="en-US" sz="3200" i="1" dirty="0">
                <a:latin typeface="Times New Roman" pitchFamily="18" charset="0"/>
                <a:cs typeface="Times New Roman" pitchFamily="18" charset="0"/>
              </a:rPr>
              <a:t>.</a:t>
            </a:r>
          </a:p>
        </p:txBody>
      </p:sp>
      <p:sp>
        <p:nvSpPr>
          <p:cNvPr id="6" name="Rectangle 5"/>
          <p:cNvSpPr/>
          <p:nvPr/>
        </p:nvSpPr>
        <p:spPr>
          <a:xfrm>
            <a:off x="151763" y="2061011"/>
            <a:ext cx="7988084" cy="707886"/>
          </a:xfrm>
          <a:prstGeom prst="rect">
            <a:avLst/>
          </a:prstGeom>
        </p:spPr>
        <p:txBody>
          <a:bodyPr wrap="none">
            <a:spAutoFit/>
          </a:bodyPr>
          <a:lstStyle/>
          <a:p>
            <a:r>
              <a:rPr lang="en-US" sz="4000" dirty="0">
                <a:latin typeface="Times New Roman" pitchFamily="18" charset="0"/>
                <a:cs typeface="Times New Roman" pitchFamily="18" charset="0"/>
              </a:rPr>
              <a:t>*</a:t>
            </a:r>
            <a:r>
              <a:rPr lang="en-US" sz="4000" b="1" i="1" dirty="0" err="1">
                <a:latin typeface="Times New Roman" pitchFamily="18" charset="0"/>
                <a:cs typeface="Times New Roman" pitchFamily="18" charset="0"/>
              </a:rPr>
              <a:t>Những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yêu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cầu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cải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cách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tiêu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biểu</a:t>
            </a:r>
            <a:r>
              <a:rPr lang="en-US" sz="4000" b="1" i="1" dirty="0">
                <a:latin typeface="Times New Roman" pitchFamily="18" charset="0"/>
                <a:cs typeface="Times New Roman" pitchFamily="18" charset="0"/>
              </a:rPr>
              <a:t> </a:t>
            </a:r>
            <a:r>
              <a:rPr lang="en-US" sz="4000" b="1"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76600"/>
            <a:ext cx="2139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3200400" y="3276600"/>
            <a:ext cx="4343400" cy="1222248"/>
          </a:xfrm>
          <a:prstGeom prst="wedgeRoundRectCallout">
            <a:avLst>
              <a:gd name="adj1" fmla="val -53369"/>
              <a:gd name="adj2" fmla="val 236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000FF"/>
                </a:solidFill>
                <a:latin typeface="Times New Roman" pitchFamily="18" charset="0"/>
                <a:cs typeface="Times New Roman" pitchFamily="18" charset="0"/>
              </a:rPr>
              <a:t>Đọc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sgk</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trang</a:t>
            </a:r>
            <a:r>
              <a:rPr lang="en-US" sz="3600" dirty="0" smtClean="0">
                <a:solidFill>
                  <a:srgbClr val="0000FF"/>
                </a:solidFill>
                <a:latin typeface="Times New Roman" pitchFamily="18" charset="0"/>
                <a:cs typeface="Times New Roman" pitchFamily="18" charset="0"/>
              </a:rPr>
              <a:t> 135</a:t>
            </a:r>
            <a:endParaRPr lang="en-US" sz="3600" dirty="0">
              <a:solidFill>
                <a:srgbClr val="0000FF"/>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06" y="4724400"/>
            <a:ext cx="226218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2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barn(inVertical)">
                                      <p:cBhvr>
                                        <p:cTn id="2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69+ Hình nền Powerpoint đẹp, đơn giản, ấn tượng theo Chủ đ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63" y="102962"/>
            <a:ext cx="7988084" cy="707886"/>
          </a:xfrm>
          <a:prstGeom prst="rect">
            <a:avLst/>
          </a:prstGeom>
        </p:spPr>
        <p:txBody>
          <a:bodyPr wrap="none">
            <a:spAutoFit/>
          </a:bodyPr>
          <a:lstStyle/>
          <a:p>
            <a:r>
              <a:rPr lang="en-US" sz="4000" dirty="0">
                <a:latin typeface="Times New Roman" pitchFamily="18" charset="0"/>
                <a:cs typeface="Times New Roman" pitchFamily="18" charset="0"/>
              </a:rPr>
              <a:t>*</a:t>
            </a:r>
            <a:r>
              <a:rPr lang="en-US" sz="4000" b="1" i="1" dirty="0" err="1">
                <a:latin typeface="Times New Roman" pitchFamily="18" charset="0"/>
                <a:cs typeface="Times New Roman" pitchFamily="18" charset="0"/>
              </a:rPr>
              <a:t>Những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yêu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cầu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cải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cách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tiêu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biểu</a:t>
            </a:r>
            <a:r>
              <a:rPr lang="en-US" sz="4000" b="1" i="1" dirty="0">
                <a:latin typeface="Times New Roman" pitchFamily="18" charset="0"/>
                <a:cs typeface="Times New Roman" pitchFamily="18" charset="0"/>
              </a:rPr>
              <a:t> </a:t>
            </a:r>
            <a:r>
              <a:rPr lang="en-US" sz="4000" b="1"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sp>
        <p:nvSpPr>
          <p:cNvPr id="5" name="Rectangle 4"/>
          <p:cNvSpPr/>
          <p:nvPr/>
        </p:nvSpPr>
        <p:spPr>
          <a:xfrm>
            <a:off x="128984" y="780170"/>
            <a:ext cx="8836024" cy="5847755"/>
          </a:xfrm>
          <a:prstGeom prst="rect">
            <a:avLst/>
          </a:prstGeom>
        </p:spPr>
        <p:txBody>
          <a:bodyPr wrap="square">
            <a:spAutoFit/>
          </a:bodyPr>
          <a:lstStyle/>
          <a:p>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Trần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Túc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Nguyễn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Huy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Tế</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xin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mở</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cửa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biển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Lí</a:t>
            </a:r>
            <a:r>
              <a:rPr lang="en-US" sz="3400" dirty="0">
                <a:latin typeface="Times New Roman" pitchFamily="18" charset="0"/>
                <a:cs typeface="Times New Roman" pitchFamily="18" charset="0"/>
              </a:rPr>
              <a:t> (Nam </a:t>
            </a:r>
            <a:r>
              <a:rPr lang="en-US" sz="3400" dirty="0" err="1">
                <a:latin typeface="Times New Roman" pitchFamily="18" charset="0"/>
                <a:cs typeface="Times New Roman" pitchFamily="18" charset="0"/>
              </a:rPr>
              <a:t>Định</a:t>
            </a:r>
            <a:r>
              <a:rPr lang="en-US" sz="3400" dirty="0">
                <a:latin typeface="Times New Roman" pitchFamily="18" charset="0"/>
                <a:cs typeface="Times New Roman" pitchFamily="18" charset="0"/>
              </a:rPr>
              <a:t>).</a:t>
            </a:r>
          </a:p>
          <a:p>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Đinh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Văn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Điền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xin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đẩy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mạnh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việc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khai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khẩn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hoang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khai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mỏ</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phát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triển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buôn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bán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chấn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chỉnh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quốc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phòng</a:t>
            </a:r>
            <a:r>
              <a:rPr lang="en-US" sz="3400" dirty="0">
                <a:latin typeface="Times New Roman" pitchFamily="18" charset="0"/>
                <a:cs typeface="Times New Roman" pitchFamily="18" charset="0"/>
              </a:rPr>
              <a:t>.</a:t>
            </a:r>
          </a:p>
          <a:p>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Nguyễn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Trường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Tộ</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nghị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chấn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chỉnh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bộ</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máy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quan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lại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phát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triển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công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thương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nghiệp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tài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chính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chỉnh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đốn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võ</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mở</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rộng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ngoại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giao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cải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tổ</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giáo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dục</a:t>
            </a:r>
            <a:r>
              <a:rPr lang="en-US" sz="3400" dirty="0">
                <a:latin typeface="Times New Roman" pitchFamily="18" charset="0"/>
                <a:cs typeface="Times New Roman" pitchFamily="18" charset="0"/>
              </a:rPr>
              <a:t>.</a:t>
            </a:r>
          </a:p>
          <a:p>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Nguyễn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Lộ</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Trạch</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(1877-1882</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nghị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chấn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hưng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dân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khí</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khai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thông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dân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trí</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bảo</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vệ</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đất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nước</a:t>
            </a:r>
            <a:r>
              <a:rPr lang="en-US" sz="3400" dirty="0">
                <a:latin typeface="Times New Roman" pitchFamily="18" charset="0"/>
                <a:cs typeface="Times New Roman" pitchFamily="18" charset="0"/>
              </a:rPr>
              <a:t>.</a:t>
            </a:r>
          </a:p>
        </p:txBody>
      </p:sp>
    </p:spTree>
    <p:extLst>
      <p:ext uri="{BB962C8B-B14F-4D97-AF65-F5344CB8AC3E}">
        <p14:creationId xmlns:p14="http://schemas.microsoft.com/office/powerpoint/2010/main" val="28491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 y="679333"/>
            <a:ext cx="8458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cách</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Việt</a:t>
            </a:r>
            <a:r>
              <a:rPr lang="en-US" sz="3600" b="1" dirty="0">
                <a:latin typeface="Times New Roman" pitchFamily="18" charset="0"/>
                <a:cs typeface="Times New Roman" pitchFamily="18" charset="0"/>
              </a:rPr>
              <a:t> Nam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kỷ</a:t>
            </a:r>
            <a:r>
              <a:rPr lang="en-US" sz="3600" b="1" dirty="0">
                <a:latin typeface="Times New Roman" pitchFamily="18" charset="0"/>
                <a:cs typeface="Times New Roman" pitchFamily="18" charset="0"/>
              </a:rPr>
              <a:t> XIX.</a:t>
            </a:r>
            <a:endParaRPr lang="en-US" sz="3600" dirty="0">
              <a:latin typeface="Times New Roman" pitchFamily="18" charset="0"/>
              <a:cs typeface="Times New Roman" pitchFamily="18" charset="0"/>
            </a:endParaRPr>
          </a:p>
        </p:txBody>
      </p:sp>
      <p:sp>
        <p:nvSpPr>
          <p:cNvPr id="4" name="Rectangle 3"/>
          <p:cNvSpPr/>
          <p:nvPr/>
        </p:nvSpPr>
        <p:spPr>
          <a:xfrm>
            <a:off x="914400" y="2197003"/>
            <a:ext cx="7886700" cy="3785652"/>
          </a:xfrm>
          <a:prstGeom prst="rect">
            <a:avLst/>
          </a:prstGeom>
        </p:spPr>
        <p:txBody>
          <a:bodyPr wrap="square">
            <a:spAutoFit/>
          </a:bodyPr>
          <a:lstStyle/>
          <a:p>
            <a:r>
              <a:rPr lang="en-US" sz="2000" dirty="0" smtClean="0"/>
              <a:t>-</a:t>
            </a:r>
            <a:r>
              <a:rPr lang="en-US" sz="4800" dirty="0" err="1" smtClean="0">
                <a:latin typeface="Times New Roman" pitchFamily="18" charset="0"/>
                <a:cs typeface="Times New Roman" pitchFamily="18" charset="0"/>
              </a:rPr>
              <a:t>Nhiều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quan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lại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sĩ</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phu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yêu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nước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như</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Trần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Đình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Túc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Nguyễn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Huy</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Tế</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Đinh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Văn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Điền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Nguyễn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Trường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Tộ</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Nguyễn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Lộ</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Trạch</a:t>
            </a:r>
            <a:endParaRPr lang="en-US" sz="4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9497"/>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0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83085"/>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 y="679333"/>
            <a:ext cx="8458200" cy="224676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nửa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kỷ</a:t>
            </a:r>
            <a:r>
              <a:rPr lang="en-US" sz="2800" b="1" dirty="0">
                <a:latin typeface="Times New Roman" pitchFamily="18" charset="0"/>
                <a:cs typeface="Times New Roman" pitchFamily="18" charset="0"/>
              </a:rPr>
              <a:t> XIX</a:t>
            </a:r>
            <a:r>
              <a:rPr lang="en-US"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ectangle 3"/>
          <p:cNvSpPr/>
          <p:nvPr/>
        </p:nvSpPr>
        <p:spPr>
          <a:xfrm>
            <a:off x="914400" y="2197003"/>
            <a:ext cx="7696200" cy="400110"/>
          </a:xfrm>
          <a:prstGeom prst="rect">
            <a:avLst/>
          </a:prstGeom>
        </p:spPr>
        <p:txBody>
          <a:bodyPr wrap="square">
            <a:spAutoFit/>
          </a:bodyPr>
          <a:lstStyle/>
          <a:p>
            <a:r>
              <a:rPr lang="en-US" sz="2000" dirty="0" smtClean="0"/>
              <a:t>-</a:t>
            </a:r>
            <a:endParaRPr lang="en-US" sz="4000" dirty="0">
              <a:latin typeface="Times New Roman" pitchFamily="18" charset="0"/>
              <a:cs typeface="Times New Roman" pitchFamily="18" charset="0"/>
            </a:endParaRPr>
          </a:p>
        </p:txBody>
      </p:sp>
      <p:sp>
        <p:nvSpPr>
          <p:cNvPr id="6" name="TextBox 5"/>
          <p:cNvSpPr txBox="1"/>
          <p:nvPr/>
        </p:nvSpPr>
        <p:spPr>
          <a:xfrm>
            <a:off x="685801" y="3090840"/>
            <a:ext cx="8115300" cy="2800767"/>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đã</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đưa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nghị</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yêu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cầu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đổi</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mới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công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việc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nội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trị</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ngoại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giao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kinh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tế</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văn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hoá</a:t>
            </a:r>
            <a:r>
              <a:rPr lang="en-US" sz="4400" dirty="0" smtClean="0">
                <a:latin typeface="Times New Roman" pitchFamily="18" charset="0"/>
                <a:cs typeface="Times New Roman" pitchFamily="18" charset="0"/>
              </a:rPr>
              <a:t>…</a:t>
            </a:r>
            <a:r>
              <a:rPr lang="en-US" sz="4400" dirty="0" err="1" smtClean="0">
                <a:latin typeface="Times New Roman" pitchFamily="18" charset="0"/>
                <a:cs typeface="Times New Roman" pitchFamily="18" charset="0"/>
              </a:rPr>
              <a:t>của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nước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phong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kiến</a:t>
            </a:r>
            <a:endParaRPr lang="en-US" sz="4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983" y="2651464"/>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4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1752600"/>
            <a:ext cx="7543800" cy="2554545"/>
          </a:xfrm>
          <a:prstGeom prst="rect">
            <a:avLst/>
          </a:prstGeom>
        </p:spPr>
        <p:txBody>
          <a:bodyPr wrap="square">
            <a:spAutoFit/>
          </a:bodyPr>
          <a:lstStyle/>
          <a:p>
            <a:r>
              <a:rPr lang="en-US" sz="4000" i="1" dirty="0" err="1">
                <a:solidFill>
                  <a:srgbClr val="0000FF"/>
                </a:solidFill>
                <a:latin typeface="Times New Roman" pitchFamily="18" charset="0"/>
                <a:cs typeface="Times New Roman" pitchFamily="18" charset="0"/>
              </a:rPr>
              <a:t>9.Giới</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thiệu</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tóm</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tắt</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khởi</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nghĩa</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Yên</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Thế</a:t>
            </a:r>
            <a:r>
              <a:rPr lang="en-US" sz="4000" i="1" dirty="0">
                <a:solidFill>
                  <a:srgbClr val="0000FF"/>
                </a:solidFill>
                <a:latin typeface="Times New Roman" pitchFamily="18" charset="0"/>
                <a:cs typeface="Times New Roman" pitchFamily="18" charset="0"/>
              </a:rPr>
              <a:t>? ( </a:t>
            </a:r>
            <a:r>
              <a:rPr lang="it-IT" sz="4000" i="1" dirty="0">
                <a:solidFill>
                  <a:srgbClr val="0000FF"/>
                </a:solidFill>
                <a:latin typeface="Times New Roman" pitchFamily="18" charset="0"/>
                <a:cs typeface="Times New Roman" pitchFamily="18" charset="0"/>
              </a:rPr>
              <a:t>Lãnh đạo .</a:t>
            </a:r>
            <a:r>
              <a:rPr lang="en-US" sz="4000" i="1" dirty="0" err="1">
                <a:solidFill>
                  <a:srgbClr val="0000FF"/>
                </a:solidFill>
                <a:latin typeface="Times New Roman" pitchFamily="18" charset="0"/>
                <a:cs typeface="Times New Roman" pitchFamily="18" charset="0"/>
              </a:rPr>
              <a:t>Lực</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lượng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nào</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tham</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gia</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đông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nhất</a:t>
            </a:r>
            <a:r>
              <a:rPr lang="en-US" sz="4000" i="1" dirty="0">
                <a:solidFill>
                  <a:srgbClr val="0000FF"/>
                </a:solidFill>
                <a:latin typeface="Times New Roman" pitchFamily="18" charset="0"/>
                <a:cs typeface="Times New Roman" pitchFamily="18" charset="0"/>
              </a:rPr>
              <a:t> , </a:t>
            </a:r>
            <a:r>
              <a:rPr lang="en-US" sz="4000" i="1" dirty="0" err="1">
                <a:solidFill>
                  <a:srgbClr val="0000FF"/>
                </a:solidFill>
                <a:latin typeface="Times New Roman" pitchFamily="18" charset="0"/>
                <a:cs typeface="Times New Roman" pitchFamily="18" charset="0"/>
              </a:rPr>
              <a:t>vì</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sao</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phong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trào</a:t>
            </a:r>
            <a:r>
              <a:rPr lang="en-US" sz="4000" i="1" dirty="0">
                <a:solidFill>
                  <a:srgbClr val="0000FF"/>
                </a:solidFill>
                <a:latin typeface="Times New Roman" pitchFamily="18" charset="0"/>
                <a:cs typeface="Times New Roman" pitchFamily="18" charset="0"/>
              </a:rPr>
              <a:t> tan </a:t>
            </a:r>
            <a:r>
              <a:rPr lang="en-US" sz="4000" i="1" dirty="0" err="1">
                <a:solidFill>
                  <a:srgbClr val="0000FF"/>
                </a:solidFill>
                <a:latin typeface="Times New Roman" pitchFamily="18" charset="0"/>
                <a:cs typeface="Times New Roman" pitchFamily="18" charset="0"/>
              </a:rPr>
              <a:t>rã</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sgk</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trang</a:t>
            </a:r>
            <a:r>
              <a:rPr lang="en-US" sz="4000" i="1" dirty="0">
                <a:solidFill>
                  <a:srgbClr val="0000FF"/>
                </a:solidFill>
                <a:latin typeface="Times New Roman" pitchFamily="18" charset="0"/>
                <a:cs typeface="Times New Roman" pitchFamily="18" charset="0"/>
              </a:rPr>
              <a:t> 131-132)</a:t>
            </a:r>
          </a:p>
        </p:txBody>
      </p:sp>
      <p:sp>
        <p:nvSpPr>
          <p:cNvPr id="5" name="Oval 4"/>
          <p:cNvSpPr/>
          <p:nvPr/>
        </p:nvSpPr>
        <p:spPr>
          <a:xfrm>
            <a:off x="1371600" y="533400"/>
            <a:ext cx="5867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solidFill>
                  <a:srgbClr val="0000FF"/>
                </a:solidFill>
                <a:latin typeface="Times New Roman" pitchFamily="18" charset="0"/>
                <a:cs typeface="Times New Roman" pitchFamily="18" charset="0"/>
              </a:rPr>
              <a:t>KIỂM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CŨ</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5426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a:grpSpLocks/>
          </p:cNvGrpSpPr>
          <p:nvPr/>
        </p:nvGrpSpPr>
        <p:grpSpPr bwMode="auto">
          <a:xfrm>
            <a:off x="609600" y="990600"/>
            <a:ext cx="2971800" cy="4429125"/>
            <a:chOff x="912" y="720"/>
            <a:chExt cx="1218" cy="1304"/>
          </a:xfrm>
        </p:grpSpPr>
        <p:pic>
          <p:nvPicPr>
            <p:cNvPr id="5" name="Picture 28" descr="arton2116-92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720"/>
              <a:ext cx="1218"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3"/>
            <p:cNvSpPr txBox="1">
              <a:spLocks noChangeArrowheads="1"/>
            </p:cNvSpPr>
            <p:nvPr/>
          </p:nvSpPr>
          <p:spPr bwMode="auto">
            <a:xfrm>
              <a:off x="948" y="1817"/>
              <a:ext cx="113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FF3300"/>
                  </a:solidFill>
                </a:rPr>
                <a:t>Nguyễn Trường Tộ (1828 – 1871)</a:t>
              </a:r>
            </a:p>
          </p:txBody>
        </p:sp>
      </p:grpSp>
      <p:sp>
        <p:nvSpPr>
          <p:cNvPr id="8" name="AutoShape 10"/>
          <p:cNvSpPr>
            <a:spLocks noChangeArrowheads="1"/>
          </p:cNvSpPr>
          <p:nvPr/>
        </p:nvSpPr>
        <p:spPr bwMode="auto">
          <a:xfrm>
            <a:off x="3733800" y="228600"/>
            <a:ext cx="5257800" cy="5943600"/>
          </a:xfrm>
          <a:prstGeom prst="flowChartAlternateProcess">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dirty="0">
              <a:solidFill>
                <a:srgbClr val="0000FF"/>
              </a:solidFill>
              <a:latin typeface="Times New Roman" pitchFamily="18" charset="0"/>
              <a:cs typeface="Times New Roman" pitchFamily="18" charset="0"/>
            </a:endParaRPr>
          </a:p>
        </p:txBody>
      </p:sp>
      <p:sp>
        <p:nvSpPr>
          <p:cNvPr id="7" name="TextBox 6"/>
          <p:cNvSpPr txBox="1"/>
          <p:nvPr/>
        </p:nvSpPr>
        <p:spPr>
          <a:xfrm>
            <a:off x="3886201" y="609600"/>
            <a:ext cx="5193100" cy="4801314"/>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a:t>
            </a:r>
            <a:r>
              <a:rPr lang="en-US" sz="2400" dirty="0" err="1" smtClean="0">
                <a:solidFill>
                  <a:srgbClr val="0000FF"/>
                </a:solidFill>
                <a:latin typeface="Times New Roman" pitchFamily="18" charset="0"/>
                <a:cs typeface="Times New Roman" pitchFamily="18" charset="0"/>
              </a:rPr>
              <a:t>Ông</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sinh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p>
          <a:p>
            <a:r>
              <a:rPr lang="en-US" sz="2400" dirty="0" err="1">
                <a:solidFill>
                  <a:srgbClr val="0000FF"/>
                </a:solidFill>
                <a:latin typeface="Times New Roman" pitchFamily="18" charset="0"/>
                <a:cs typeface="Times New Roman" pitchFamily="18" charset="0"/>
              </a:rPr>
              <a:t>theo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Thiên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nhỏ</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nổi</a:t>
            </a:r>
            <a:r>
              <a:rPr lang="en-US" sz="2400" dirty="0">
                <a:solidFill>
                  <a:srgbClr val="0000FF"/>
                </a:solidFill>
                <a:latin typeface="Times New Roman" pitchFamily="18" charset="0"/>
                <a:cs typeface="Times New Roman" pitchFamily="18" charset="0"/>
              </a:rPr>
              <a:t> </a:t>
            </a:r>
          </a:p>
          <a:p>
            <a:r>
              <a:rPr lang="en-US" sz="2400" dirty="0" err="1">
                <a:solidFill>
                  <a:srgbClr val="0000FF"/>
                </a:solidFill>
                <a:latin typeface="Times New Roman" pitchFamily="18" charset="0"/>
                <a:cs typeface="Times New Roman" pitchFamily="18" charset="0"/>
              </a:rPr>
              <a:t>tiếng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thông</a:t>
            </a:r>
            <a:r>
              <a:rPr lang="en-US" sz="2400" dirty="0">
                <a:solidFill>
                  <a:srgbClr val="0000FF"/>
                </a:solidFill>
                <a:latin typeface="Times New Roman" pitchFamily="18" charset="0"/>
                <a:cs typeface="Times New Roman" pitchFamily="18" charset="0"/>
              </a:rPr>
              <a:t> minh </a:t>
            </a:r>
            <a:r>
              <a:rPr lang="en-US" sz="2400" dirty="0" err="1">
                <a:solidFill>
                  <a:srgbClr val="0000FF"/>
                </a:solidFill>
                <a:latin typeface="Times New Roman" pitchFamily="18" charset="0"/>
                <a:cs typeface="Times New Roman" pitchFamily="18" charset="0"/>
              </a:rPr>
              <a:t>nhưng</a:t>
            </a:r>
            <a:r>
              <a:rPr lang="en-US" sz="2400" dirty="0">
                <a:solidFill>
                  <a:srgbClr val="0000FF"/>
                </a:solidFill>
                <a:latin typeface="Times New Roman" pitchFamily="18" charset="0"/>
                <a:cs typeface="Times New Roman" pitchFamily="18" charset="0"/>
              </a:rPr>
              <a:t> do </a:t>
            </a:r>
            <a:r>
              <a:rPr lang="en-US" sz="2400" dirty="0" err="1">
                <a:solidFill>
                  <a:srgbClr val="0000FF"/>
                </a:solidFill>
                <a:latin typeface="Times New Roman" pitchFamily="18" charset="0"/>
                <a:cs typeface="Times New Roman" pitchFamily="18" charset="0"/>
              </a:rPr>
              <a:t>chính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sách</a:t>
            </a:r>
            <a:r>
              <a:rPr lang="en-US" sz="2400" dirty="0">
                <a:solidFill>
                  <a:srgbClr val="0000FF"/>
                </a:solidFill>
                <a:latin typeface="Times New Roman" pitchFamily="18" charset="0"/>
                <a:cs typeface="Times New Roman" pitchFamily="18" charset="0"/>
              </a:rPr>
              <a:t> </a:t>
            </a:r>
          </a:p>
          <a:p>
            <a:r>
              <a:rPr lang="en-US" sz="2400" dirty="0" err="1">
                <a:solidFill>
                  <a:srgbClr val="0000FF"/>
                </a:solidFill>
                <a:latin typeface="Times New Roman" pitchFamily="18" charset="0"/>
                <a:cs typeface="Times New Roman" pitchFamily="18" charset="0"/>
              </a:rPr>
              <a:t>kì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theo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đạo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không</a:t>
            </a:r>
            <a:endParaRPr lang="en-US" sz="2400" dirty="0">
              <a:solidFill>
                <a:srgbClr val="0000FF"/>
              </a:solidFill>
              <a:latin typeface="Times New Roman" pitchFamily="18" charset="0"/>
              <a:cs typeface="Times New Roman" pitchFamily="18" charset="0"/>
            </a:endParaRPr>
          </a:p>
          <a:p>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thi</a:t>
            </a:r>
            <a:r>
              <a:rPr lang="en-US" sz="2400" dirty="0">
                <a:solidFill>
                  <a:srgbClr val="0000FF"/>
                </a:solidFill>
                <a:latin typeface="Times New Roman" pitchFamily="18" charset="0"/>
                <a:cs typeface="Times New Roman" pitchFamily="18" charset="0"/>
              </a:rPr>
              <a:t>. </a:t>
            </a:r>
            <a:endParaRPr lang="en-US" sz="2400" dirty="0" smtClean="0">
              <a:solidFill>
                <a:srgbClr val="0000FF"/>
              </a:solidFill>
              <a:latin typeface="Times New Roman" pitchFamily="18" charset="0"/>
              <a:cs typeface="Times New Roman" pitchFamily="18" charset="0"/>
            </a:endParaRPr>
          </a:p>
          <a:p>
            <a:r>
              <a:rPr lang="en-US" sz="2400" dirty="0">
                <a:solidFill>
                  <a:srgbClr val="0000FF"/>
                </a:solidFill>
                <a:latin typeface="Times New Roman" pitchFamily="18" charset="0"/>
                <a:cs typeface="Times New Roman" pitchFamily="18" charset="0"/>
              </a:rPr>
              <a:t>-</a:t>
            </a:r>
            <a:r>
              <a:rPr lang="en-US" sz="2400" dirty="0" err="1" smtClean="0">
                <a:solidFill>
                  <a:srgbClr val="0000FF"/>
                </a:solidFill>
                <a:latin typeface="Times New Roman" pitchFamily="18" charset="0"/>
                <a:cs typeface="Times New Roman" pitchFamily="18" charset="0"/>
              </a:rPr>
              <a:t>Năm</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1860 </a:t>
            </a:r>
            <a:r>
              <a:rPr lang="en-US" sz="2400" dirty="0" err="1">
                <a:solidFill>
                  <a:srgbClr val="0000FF"/>
                </a:solidFill>
                <a:latin typeface="Times New Roman" pitchFamily="18" charset="0"/>
                <a:cs typeface="Times New Roman" pitchFamily="18" charset="0"/>
              </a:rPr>
              <a:t>theo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mục</a:t>
            </a:r>
            <a:r>
              <a:rPr lang="en-US" sz="2400" dirty="0">
                <a:solidFill>
                  <a:srgbClr val="0000FF"/>
                </a:solidFill>
                <a:latin typeface="Times New Roman" pitchFamily="18" charset="0"/>
                <a:cs typeface="Times New Roman" pitchFamily="18" charset="0"/>
              </a:rPr>
              <a:t> </a:t>
            </a:r>
          </a:p>
          <a:p>
            <a:r>
              <a:rPr lang="en-US" sz="2400" dirty="0" err="1">
                <a:solidFill>
                  <a:srgbClr val="0000FF"/>
                </a:solidFill>
                <a:latin typeface="Times New Roman" pitchFamily="18" charset="0"/>
                <a:cs typeface="Times New Roman" pitchFamily="18" charset="0"/>
              </a:rPr>
              <a:t>Gô</a:t>
            </a:r>
            <a:r>
              <a:rPr lang="en-US" sz="2400" dirty="0">
                <a:solidFill>
                  <a:srgbClr val="0000FF"/>
                </a:solidFill>
                <a:latin typeface="Times New Roman" pitchFamily="18" charset="0"/>
                <a:cs typeface="Times New Roman" pitchFamily="18" charset="0"/>
              </a:rPr>
              <a:t>-chi-ê, </a:t>
            </a:r>
            <a:r>
              <a:rPr lang="en-US" sz="2400" dirty="0" err="1">
                <a:solidFill>
                  <a:srgbClr val="0000FF"/>
                </a:solidFill>
                <a:latin typeface="Times New Roman" pitchFamily="18" charset="0"/>
                <a:cs typeface="Times New Roman" pitchFamily="18" charset="0"/>
              </a:rPr>
              <a:t>Nguyễn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Trường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sang </a:t>
            </a:r>
          </a:p>
          <a:p>
            <a:r>
              <a:rPr lang="en-US" sz="2400" dirty="0" err="1">
                <a:solidFill>
                  <a:srgbClr val="0000FF"/>
                </a:solidFill>
                <a:latin typeface="Times New Roman" pitchFamily="18" charset="0"/>
                <a:cs typeface="Times New Roman" pitchFamily="18" charset="0"/>
              </a:rPr>
              <a:t>Pháp</a:t>
            </a:r>
            <a:r>
              <a:rPr lang="en-US" sz="2400" dirty="0">
                <a:solidFill>
                  <a:srgbClr val="0000FF"/>
                </a:solidFill>
                <a:latin typeface="Times New Roman" pitchFamily="18" charset="0"/>
                <a:cs typeface="Times New Roman" pitchFamily="18" charset="0"/>
              </a:rPr>
              <a:t>, ở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Pa-</a:t>
            </a:r>
            <a:r>
              <a:rPr lang="en-US" sz="2400" dirty="0" err="1">
                <a:solidFill>
                  <a:srgbClr val="0000FF"/>
                </a:solidFill>
                <a:latin typeface="Times New Roman" pitchFamily="18" charset="0"/>
                <a:cs typeface="Times New Roman" pitchFamily="18" charset="0"/>
              </a:rPr>
              <a:t>ri</a:t>
            </a:r>
            <a:r>
              <a:rPr lang="en-US" sz="2400" dirty="0">
                <a:solidFill>
                  <a:srgbClr val="0000FF"/>
                </a:solidFill>
                <a:latin typeface="Times New Roman" pitchFamily="18" charset="0"/>
                <a:cs typeface="Times New Roman" pitchFamily="18" charset="0"/>
              </a:rPr>
              <a:t> 2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tranh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tập,quan</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sát,ông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ý </a:t>
            </a:r>
            <a:r>
              <a:rPr lang="en-US" sz="2400" dirty="0" err="1">
                <a:solidFill>
                  <a:srgbClr val="0000FF"/>
                </a:solidFill>
                <a:latin typeface="Times New Roman" pitchFamily="18" charset="0"/>
                <a:cs typeface="Times New Roman" pitchFamily="18" charset="0"/>
              </a:rPr>
              <a:t>khảo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tế</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Tây.Nhờ</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thức</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được</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mở</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rộng.Năm</a:t>
            </a:r>
            <a:r>
              <a:rPr lang="en-US" sz="2400" dirty="0">
                <a:solidFill>
                  <a:srgbClr val="0000FF"/>
                </a:solidFill>
                <a:latin typeface="Times New Roman" pitchFamily="18" charset="0"/>
                <a:cs typeface="Times New Roman" pitchFamily="18" charset="0"/>
              </a:rPr>
              <a:t> 1863 </a:t>
            </a:r>
            <a:r>
              <a:rPr lang="en-US" sz="2400" dirty="0" err="1">
                <a:solidFill>
                  <a:srgbClr val="0000FF"/>
                </a:solidFill>
                <a:latin typeface="Times New Roman" pitchFamily="18" charset="0"/>
                <a:cs typeface="Times New Roman" pitchFamily="18" charset="0"/>
              </a:rPr>
              <a: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6847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0" name="AutoShape 20"/>
          <p:cNvSpPr>
            <a:spLocks noChangeArrowheads="1"/>
          </p:cNvSpPr>
          <p:nvPr/>
        </p:nvSpPr>
        <p:spPr bwMode="auto">
          <a:xfrm>
            <a:off x="1981200" y="2133600"/>
            <a:ext cx="2362200" cy="4724400"/>
          </a:xfrm>
          <a:prstGeom prst="cloudCallout">
            <a:avLst>
              <a:gd name="adj1" fmla="val -35486"/>
              <a:gd name="adj2" fmla="val -53931"/>
            </a:avLst>
          </a:prstGeom>
          <a:solidFill>
            <a:schemeClr val="accent1">
              <a:alpha val="0"/>
            </a:schemeClr>
          </a:solidFill>
          <a:ln w="9525">
            <a:solidFill>
              <a:srgbClr val="FF0000"/>
            </a:solidFill>
            <a:round/>
            <a:headEnd/>
            <a:tailEnd/>
          </a:ln>
        </p:spPr>
        <p:txBody>
          <a:bodyPr/>
          <a:lstStyle/>
          <a:p>
            <a:pPr>
              <a:buFontTx/>
              <a:buChar char="-"/>
            </a:pPr>
            <a:r>
              <a:rPr lang="en-US" sz="1800" b="1" i="1">
                <a:solidFill>
                  <a:srgbClr val="33CC33"/>
                </a:solidFill>
                <a:latin typeface="Arial" charset="0"/>
              </a:rPr>
              <a:t> </a:t>
            </a:r>
            <a:r>
              <a:rPr lang="en-US" b="1" i="1">
                <a:solidFill>
                  <a:srgbClr val="33CC33"/>
                </a:solidFill>
                <a:latin typeface="Arial" charset="0"/>
              </a:rPr>
              <a:t>Các sĩ phu đã vượt qua những luật lệ hà khắc của chế độ phong kiến, Sự nghi kị và ghen ghét của nhiều người để đưa ra các đề nghị canh tân đất nước</a:t>
            </a:r>
          </a:p>
        </p:txBody>
      </p:sp>
      <p:grpSp>
        <p:nvGrpSpPr>
          <p:cNvPr id="80900" name="Group 3"/>
          <p:cNvGrpSpPr>
            <a:grpSpLocks/>
          </p:cNvGrpSpPr>
          <p:nvPr/>
        </p:nvGrpSpPr>
        <p:grpSpPr bwMode="auto">
          <a:xfrm>
            <a:off x="0" y="76201"/>
            <a:ext cx="9296400" cy="6858000"/>
            <a:chOff x="0" y="384"/>
            <a:chExt cx="5760" cy="3936"/>
          </a:xfrm>
        </p:grpSpPr>
        <p:sp>
          <p:nvSpPr>
            <p:cNvPr id="80901" name="Rectangle 4"/>
            <p:cNvSpPr>
              <a:spLocks noChangeArrowheads="1"/>
            </p:cNvSpPr>
            <p:nvPr/>
          </p:nvSpPr>
          <p:spPr bwMode="auto">
            <a:xfrm>
              <a:off x="2784" y="384"/>
              <a:ext cx="2976" cy="3936"/>
            </a:xfrm>
            <a:prstGeom prst="rect">
              <a:avLst/>
            </a:prstGeom>
            <a:gradFill rotWithShape="1">
              <a:gsLst>
                <a:gs pos="0">
                  <a:srgbClr val="CCFFCC"/>
                </a:gs>
                <a:gs pos="100000">
                  <a:srgbClr val="A8D2A8"/>
                </a:gs>
              </a:gsLst>
              <a:lin ang="0" scaled="1"/>
            </a:gradFill>
            <a:ln w="9525">
              <a:solidFill>
                <a:schemeClr val="bg1"/>
              </a:solidFill>
              <a:miter lim="800000"/>
              <a:headEnd/>
              <a:tailEnd/>
            </a:ln>
          </p:spPr>
          <p:txBody>
            <a:bodyPr wrap="none" anchor="ctr"/>
            <a:lstStyle/>
            <a:p>
              <a:endParaRPr lang="vi-VN" sz="1800">
                <a:latin typeface="Arial" charset="0"/>
              </a:endParaRPr>
            </a:p>
          </p:txBody>
        </p:sp>
        <p:sp>
          <p:nvSpPr>
            <p:cNvPr id="80902" name="Rectangle 5"/>
            <p:cNvSpPr>
              <a:spLocks noChangeArrowheads="1"/>
            </p:cNvSpPr>
            <p:nvPr/>
          </p:nvSpPr>
          <p:spPr bwMode="auto">
            <a:xfrm>
              <a:off x="0" y="384"/>
              <a:ext cx="2784" cy="3936"/>
            </a:xfrm>
            <a:prstGeom prst="rect">
              <a:avLst/>
            </a:prstGeom>
            <a:solidFill>
              <a:srgbClr val="CCFFFF"/>
            </a:solidFill>
            <a:ln w="9525">
              <a:solidFill>
                <a:srgbClr val="CCFFFF"/>
              </a:solidFill>
              <a:miter lim="800000"/>
              <a:headEnd/>
              <a:tailEnd/>
            </a:ln>
          </p:spPr>
          <p:txBody>
            <a:bodyPr wrap="none" anchor="ctr"/>
            <a:lstStyle/>
            <a:p>
              <a:pPr algn="ctr"/>
              <a:endParaRPr lang="vi-VN" sz="1800">
                <a:latin typeface="Arial" charset="0"/>
              </a:endParaRPr>
            </a:p>
          </p:txBody>
        </p:sp>
      </p:grpSp>
      <p:sp>
        <p:nvSpPr>
          <p:cNvPr id="2" name="AutoShape 20"/>
          <p:cNvSpPr>
            <a:spLocks noChangeArrowheads="1"/>
          </p:cNvSpPr>
          <p:nvPr/>
        </p:nvSpPr>
        <p:spPr bwMode="auto">
          <a:xfrm>
            <a:off x="4343400" y="1043517"/>
            <a:ext cx="4800600" cy="5433483"/>
          </a:xfrm>
          <a:prstGeom prst="cloudCallout">
            <a:avLst>
              <a:gd name="adj1" fmla="val -66529"/>
              <a:gd name="adj2" fmla="val -46967"/>
            </a:avLst>
          </a:prstGeom>
          <a:solidFill>
            <a:schemeClr val="accent1">
              <a:alpha val="0"/>
            </a:schemeClr>
          </a:solidFill>
          <a:ln w="9525">
            <a:solidFill>
              <a:srgbClr val="FF0000"/>
            </a:solidFill>
            <a:round/>
            <a:headEnd/>
            <a:tailEnd/>
          </a:ln>
        </p:spPr>
        <p:txBody>
          <a:bodyPr/>
          <a:lstStyle/>
          <a:p>
            <a:pPr algn="ctr">
              <a:buFontTx/>
              <a:buChar char="-"/>
            </a:pPr>
            <a:r>
              <a:rPr lang="en-US" sz="1800" b="1" i="1" dirty="0">
                <a:solidFill>
                  <a:srgbClr val="33CC33"/>
                </a:solidFill>
                <a:latin typeface="Arial" charset="0"/>
              </a:rPr>
              <a:t> </a:t>
            </a:r>
            <a:r>
              <a:rPr lang="en-US" sz="2400" dirty="0" err="1">
                <a:solidFill>
                  <a:srgbClr val="0000FF"/>
                </a:solidFill>
                <a:latin typeface="Times New Roman" pitchFamily="18" charset="0"/>
                <a:cs typeface="Times New Roman" pitchFamily="18" charset="0"/>
              </a:rPr>
              <a:t>Họ</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thương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vượt</a:t>
            </a:r>
            <a:r>
              <a:rPr lang="en-US" sz="2400" dirty="0">
                <a:solidFill>
                  <a:srgbClr val="0000FF"/>
                </a:solidFill>
                <a:latin typeface="Times New Roman" pitchFamily="18" charset="0"/>
                <a:cs typeface="Times New Roman" pitchFamily="18" charset="0"/>
              </a:rPr>
              <a:t> qua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luật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lệ</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khắc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ghen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ghét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thậm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canh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endParaRPr lang="en-US" sz="2400" dirty="0">
              <a:solidFill>
                <a:srgbClr val="0000FF"/>
              </a:solidFill>
              <a:latin typeface="Times New Roman" pitchFamily="18" charset="0"/>
              <a:cs typeface="Times New Roman" pitchFamily="18" charset="0"/>
            </a:endParaRPr>
          </a:p>
        </p:txBody>
      </p:sp>
      <p:sp>
        <p:nvSpPr>
          <p:cNvPr id="30739" name="AutoShape 19"/>
          <p:cNvSpPr>
            <a:spLocks noChangeArrowheads="1"/>
          </p:cNvSpPr>
          <p:nvPr/>
        </p:nvSpPr>
        <p:spPr bwMode="auto">
          <a:xfrm>
            <a:off x="134446" y="1295400"/>
            <a:ext cx="4132754" cy="5562600"/>
          </a:xfrm>
          <a:prstGeom prst="cloudCallout">
            <a:avLst>
              <a:gd name="adj1" fmla="val 13704"/>
              <a:gd name="adj2" fmla="val -55986"/>
            </a:avLst>
          </a:prstGeom>
          <a:solidFill>
            <a:schemeClr val="accent1">
              <a:alpha val="0"/>
            </a:schemeClr>
          </a:solidFill>
          <a:ln w="9525">
            <a:solidFill>
              <a:srgbClr val="FF0000"/>
            </a:solidFill>
            <a:round/>
            <a:headEnd/>
            <a:tailEnd/>
          </a:ln>
        </p:spPr>
        <p:txBody>
          <a:bodyPr/>
          <a:lstStyle/>
          <a:p>
            <a:pPr algn="ctr"/>
            <a:endParaRPr lang="en-US" sz="1800" b="1" i="1" dirty="0">
              <a:solidFill>
                <a:srgbClr val="33CC33"/>
              </a:solidFill>
              <a:latin typeface="Arial" charset="0"/>
            </a:endParaRPr>
          </a:p>
          <a:p>
            <a:pPr algn="ct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Họ</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con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hiểu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phồn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thịnh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Âu</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Mĩ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tựu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Tây</a:t>
            </a:r>
            <a:r>
              <a:rPr lang="en-US" sz="2400" dirty="0">
                <a:solidFill>
                  <a:srgbClr val="0000FF"/>
                </a:solidFill>
                <a:latin typeface="Times New Roman" pitchFamily="18" charset="0"/>
                <a:cs typeface="Times New Roman" pitchFamily="18" charset="0"/>
              </a:rPr>
              <a:t>.</a:t>
            </a:r>
          </a:p>
        </p:txBody>
      </p:sp>
      <p:grpSp>
        <p:nvGrpSpPr>
          <p:cNvPr id="4" name="Group 16"/>
          <p:cNvGrpSpPr>
            <a:grpSpLocks/>
          </p:cNvGrpSpPr>
          <p:nvPr/>
        </p:nvGrpSpPr>
        <p:grpSpPr bwMode="auto">
          <a:xfrm>
            <a:off x="134446" y="110067"/>
            <a:ext cx="9009554" cy="933450"/>
            <a:chOff x="397" y="724"/>
            <a:chExt cx="5172" cy="441"/>
          </a:xfrm>
        </p:grpSpPr>
        <p:sp>
          <p:nvSpPr>
            <p:cNvPr id="30737" name="AutoShape 17"/>
            <p:cNvSpPr>
              <a:spLocks noChangeArrowheads="1"/>
            </p:cNvSpPr>
            <p:nvPr/>
          </p:nvSpPr>
          <p:spPr bwMode="auto">
            <a:xfrm>
              <a:off x="744" y="733"/>
              <a:ext cx="4825" cy="432"/>
            </a:xfrm>
            <a:prstGeom prst="flowChartAlternateProcess">
              <a:avLst/>
            </a:prstGeom>
            <a:gradFill rotWithShape="1">
              <a:gsLst>
                <a:gs pos="0">
                  <a:srgbClr val="FFCC99">
                    <a:alpha val="72000"/>
                  </a:srgbClr>
                </a:gs>
                <a:gs pos="50000">
                  <a:srgbClr val="FFCC99">
                    <a:gamma/>
                    <a:tint val="0"/>
                    <a:invGamma/>
                  </a:srgbClr>
                </a:gs>
                <a:gs pos="100000">
                  <a:srgbClr val="FFCC99">
                    <a:alpha val="72000"/>
                  </a:srgbClr>
                </a:gs>
              </a:gsLst>
              <a:lin ang="5400000" scaled="1"/>
            </a:gradFill>
            <a:ln w="3175">
              <a:solidFill>
                <a:srgbClr val="FFCCCC"/>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i="1" dirty="0" err="1">
                  <a:solidFill>
                    <a:srgbClr val="0000FF"/>
                  </a:solidFill>
                </a:rPr>
                <a:t>Em</a:t>
              </a:r>
              <a:r>
                <a:rPr lang="en-US" sz="2000" b="1" i="1" dirty="0">
                  <a:solidFill>
                    <a:srgbClr val="0000FF"/>
                  </a:solidFill>
                </a:rPr>
                <a:t> </a:t>
              </a:r>
              <a:r>
                <a:rPr lang="en-US" sz="2000" b="1" i="1" dirty="0" err="1">
                  <a:solidFill>
                    <a:srgbClr val="0000FF"/>
                  </a:solidFill>
                </a:rPr>
                <a:t>có</a:t>
              </a:r>
              <a:r>
                <a:rPr lang="en-US" sz="2000" b="1" i="1" dirty="0">
                  <a:solidFill>
                    <a:srgbClr val="0000FF"/>
                  </a:solidFill>
                </a:rPr>
                <a:t> </a:t>
              </a:r>
              <a:r>
                <a:rPr lang="en-US" sz="2000" b="1" i="1" dirty="0" err="1">
                  <a:solidFill>
                    <a:srgbClr val="0000FF"/>
                  </a:solidFill>
                </a:rPr>
                <a:t>suy</a:t>
              </a:r>
              <a:r>
                <a:rPr lang="en-US" sz="2000" b="1" i="1" dirty="0">
                  <a:solidFill>
                    <a:srgbClr val="0000FF"/>
                  </a:solidFill>
                </a:rPr>
                <a:t> </a:t>
              </a:r>
              <a:r>
                <a:rPr lang="en-US" sz="2000" b="1" i="1" dirty="0" err="1">
                  <a:solidFill>
                    <a:srgbClr val="0000FF"/>
                  </a:solidFill>
                </a:rPr>
                <a:t>nghĩ</a:t>
              </a:r>
              <a:r>
                <a:rPr lang="en-US" sz="2000" b="1" i="1" dirty="0">
                  <a:solidFill>
                    <a:srgbClr val="0000FF"/>
                  </a:solidFill>
                </a:rPr>
                <a:t> </a:t>
              </a:r>
              <a:r>
                <a:rPr lang="en-US" sz="2000" b="1" i="1" dirty="0" err="1">
                  <a:solidFill>
                    <a:srgbClr val="0000FF"/>
                  </a:solidFill>
                </a:rPr>
                <a:t>gì</a:t>
              </a:r>
              <a:r>
                <a:rPr lang="en-US" sz="2000" b="1" i="1" dirty="0">
                  <a:solidFill>
                    <a:srgbClr val="0000FF"/>
                  </a:solidFill>
                </a:rPr>
                <a:t> </a:t>
              </a:r>
              <a:r>
                <a:rPr lang="en-US" sz="2000" b="1" i="1" dirty="0" err="1">
                  <a:solidFill>
                    <a:srgbClr val="0000FF"/>
                  </a:solidFill>
                </a:rPr>
                <a:t>về</a:t>
              </a:r>
              <a:r>
                <a:rPr lang="en-US" sz="2000" b="1" i="1" dirty="0">
                  <a:solidFill>
                    <a:srgbClr val="0000FF"/>
                  </a:solidFill>
                </a:rPr>
                <a:t> </a:t>
              </a:r>
              <a:r>
                <a:rPr lang="en-US" sz="2000" b="1" i="1" dirty="0" err="1">
                  <a:solidFill>
                    <a:srgbClr val="0000FF"/>
                  </a:solidFill>
                </a:rPr>
                <a:t>các</a:t>
              </a:r>
              <a:r>
                <a:rPr lang="en-US" sz="2000" b="1" i="1" dirty="0">
                  <a:solidFill>
                    <a:srgbClr val="0000FF"/>
                  </a:solidFill>
                </a:rPr>
                <a:t> </a:t>
              </a:r>
              <a:r>
                <a:rPr lang="en-US" sz="2000" b="1" i="1" dirty="0" err="1">
                  <a:solidFill>
                    <a:srgbClr val="0000FF"/>
                  </a:solidFill>
                </a:rPr>
                <a:t>sĩ</a:t>
              </a:r>
              <a:r>
                <a:rPr lang="en-US" sz="2000" b="1" i="1" dirty="0">
                  <a:solidFill>
                    <a:srgbClr val="0000FF"/>
                  </a:solidFill>
                </a:rPr>
                <a:t> </a:t>
              </a:r>
              <a:r>
                <a:rPr lang="en-US" sz="2000" b="1" i="1" dirty="0" err="1">
                  <a:solidFill>
                    <a:srgbClr val="0000FF"/>
                  </a:solidFill>
                </a:rPr>
                <a:t>phu</a:t>
              </a:r>
              <a:r>
                <a:rPr lang="en-US" sz="2000" b="1" i="1" dirty="0">
                  <a:solidFill>
                    <a:srgbClr val="0000FF"/>
                  </a:solidFill>
                </a:rPr>
                <a:t> </a:t>
              </a:r>
              <a:r>
                <a:rPr lang="en-US" sz="2000" b="1" i="1" dirty="0" err="1">
                  <a:solidFill>
                    <a:srgbClr val="0000FF"/>
                  </a:solidFill>
                </a:rPr>
                <a:t>và</a:t>
              </a:r>
              <a:r>
                <a:rPr lang="en-US" sz="2000" b="1" i="1" dirty="0">
                  <a:solidFill>
                    <a:srgbClr val="0000FF"/>
                  </a:solidFill>
                </a:rPr>
                <a:t> </a:t>
              </a:r>
              <a:r>
                <a:rPr lang="en-US" sz="2000" b="1" i="1" dirty="0" smtClean="0">
                  <a:solidFill>
                    <a:srgbClr val="0000FF"/>
                  </a:solidFill>
                </a:rPr>
                <a:t> </a:t>
              </a:r>
              <a:r>
                <a:rPr lang="en-US" sz="2000" b="1" i="1" dirty="0" err="1" smtClean="0">
                  <a:solidFill>
                    <a:srgbClr val="0000FF"/>
                  </a:solidFill>
                </a:rPr>
                <a:t>quan</a:t>
              </a:r>
              <a:r>
                <a:rPr lang="en-US" sz="2000" b="1" i="1" dirty="0" smtClean="0">
                  <a:solidFill>
                    <a:srgbClr val="0000FF"/>
                  </a:solidFill>
                </a:rPr>
                <a:t> </a:t>
              </a:r>
              <a:r>
                <a:rPr lang="en-US" sz="2000" b="1" i="1" dirty="0" err="1">
                  <a:solidFill>
                    <a:srgbClr val="0000FF"/>
                  </a:solidFill>
                </a:rPr>
                <a:t>lại</a:t>
              </a:r>
              <a:r>
                <a:rPr lang="en-US" sz="2000" b="1" i="1" dirty="0">
                  <a:solidFill>
                    <a:srgbClr val="0000FF"/>
                  </a:solidFill>
                </a:rPr>
                <a:t> </a:t>
              </a:r>
              <a:r>
                <a:rPr lang="en-US" sz="2000" b="1" i="1" dirty="0" err="1">
                  <a:solidFill>
                    <a:srgbClr val="0000FF"/>
                  </a:solidFill>
                </a:rPr>
                <a:t>duy</a:t>
              </a:r>
              <a:r>
                <a:rPr lang="en-US" sz="2000" b="1" i="1" dirty="0">
                  <a:solidFill>
                    <a:srgbClr val="0000FF"/>
                  </a:solidFill>
                </a:rPr>
                <a:t> </a:t>
              </a:r>
              <a:r>
                <a:rPr lang="en-US" sz="2000" b="1" i="1" dirty="0" err="1">
                  <a:solidFill>
                    <a:srgbClr val="0000FF"/>
                  </a:solidFill>
                </a:rPr>
                <a:t>tân</a:t>
              </a:r>
              <a:r>
                <a:rPr lang="en-US" sz="2000" b="1" i="1" dirty="0">
                  <a:solidFill>
                    <a:srgbClr val="0000FF"/>
                  </a:solidFill>
                </a:rPr>
                <a:t> </a:t>
              </a:r>
              <a:r>
                <a:rPr lang="en-US" sz="2000" b="1" i="1" dirty="0" err="1" smtClean="0">
                  <a:solidFill>
                    <a:srgbClr val="0000FF"/>
                  </a:solidFill>
                </a:rPr>
                <a:t>thời</a:t>
              </a:r>
              <a:r>
                <a:rPr lang="en-US" sz="2000" b="1" i="1" dirty="0" smtClean="0">
                  <a:solidFill>
                    <a:srgbClr val="0000FF"/>
                  </a:solidFill>
                </a:rPr>
                <a:t> </a:t>
              </a:r>
              <a:r>
                <a:rPr lang="en-US" sz="2000" b="1" i="1" dirty="0" err="1" smtClean="0">
                  <a:solidFill>
                    <a:srgbClr val="0000FF"/>
                  </a:solidFill>
                </a:rPr>
                <a:t>đó</a:t>
              </a:r>
              <a:r>
                <a:rPr lang="en-US" sz="2000" b="1" i="1" dirty="0" smtClean="0">
                  <a:solidFill>
                    <a:srgbClr val="0000FF"/>
                  </a:solidFill>
                </a:rPr>
                <a:t> ?</a:t>
              </a:r>
              <a:endParaRPr lang="en-US" sz="2000" b="1" i="1" dirty="0">
                <a:solidFill>
                  <a:srgbClr val="0000FF"/>
                </a:solidFill>
              </a:endParaRPr>
            </a:p>
          </p:txBody>
        </p:sp>
        <p:sp>
          <p:nvSpPr>
            <p:cNvPr id="80914" name="AutoShape 18"/>
            <p:cNvSpPr>
              <a:spLocks noChangeArrowheads="1"/>
            </p:cNvSpPr>
            <p:nvPr/>
          </p:nvSpPr>
          <p:spPr bwMode="auto">
            <a:xfrm>
              <a:off x="397" y="724"/>
              <a:ext cx="336" cy="432"/>
            </a:xfrm>
            <a:prstGeom prst="flowChartAlternateProcess">
              <a:avLst/>
            </a:prstGeom>
            <a:gradFill rotWithShape="1">
              <a:gsLst>
                <a:gs pos="0">
                  <a:srgbClr val="929200"/>
                </a:gs>
                <a:gs pos="50000">
                  <a:srgbClr val="FFFF00"/>
                </a:gs>
                <a:gs pos="100000">
                  <a:srgbClr val="929200"/>
                </a:gs>
              </a:gsLst>
              <a:lin ang="5400000" scaled="1"/>
            </a:gradFill>
            <a:ln w="3175">
              <a:solidFill>
                <a:srgbClr val="FFCCCC"/>
              </a:solidFill>
              <a:miter lim="800000"/>
              <a:headEnd/>
              <a:tailEnd/>
            </a:ln>
          </p:spPr>
          <p:txBody>
            <a:bodyPr wrap="none" anchor="ctr"/>
            <a:lstStyle/>
            <a:p>
              <a:pPr algn="ctr" eaLnBrk="0" hangingPunct="0"/>
              <a:r>
                <a:rPr lang="en-US" sz="4400" b="1" dirty="0">
                  <a:solidFill>
                    <a:srgbClr val="FF0000"/>
                  </a:solidFill>
                  <a:latin typeface="Tahoma" pitchFamily="34" charset="0"/>
                </a:rPr>
                <a:t>?</a:t>
              </a:r>
            </a:p>
          </p:txBody>
        </p:sp>
      </p:grpSp>
    </p:spTree>
    <p:extLst>
      <p:ext uri="{BB962C8B-B14F-4D97-AF65-F5344CB8AC3E}">
        <p14:creationId xmlns:p14="http://schemas.microsoft.com/office/powerpoint/2010/main" val="2516211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0739"/>
                                        </p:tgtEl>
                                        <p:attrNameLst>
                                          <p:attrName>style.visibility</p:attrName>
                                        </p:attrNameLst>
                                      </p:cBhvr>
                                      <p:to>
                                        <p:strVal val="visible"/>
                                      </p:to>
                                    </p:set>
                                    <p:animEffect transition="in" filter="barn(inHorizontal)">
                                      <p:cBhvr>
                                        <p:cTn id="13" dur="500"/>
                                        <p:tgtEl>
                                          <p:spTgt spid="30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5" y="10925"/>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rot="156218">
            <a:off x="985766" y="996192"/>
            <a:ext cx="6944350" cy="1121248"/>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4000" b="1" dirty="0">
                <a:solidFill>
                  <a:srgbClr val="6600CC"/>
                </a:solidFill>
                <a:latin typeface="Times New Roman" pitchFamily="18" charset="0"/>
                <a:cs typeface="Times New Roman" pitchFamily="18" charset="0"/>
              </a:rPr>
              <a:t>III. </a:t>
            </a:r>
            <a:r>
              <a:rPr lang="en-US" sz="4000" b="1" dirty="0" err="1">
                <a:solidFill>
                  <a:srgbClr val="6600CC"/>
                </a:solidFill>
                <a:latin typeface="Times New Roman" pitchFamily="18" charset="0"/>
                <a:cs typeface="Times New Roman" pitchFamily="18" charset="0"/>
              </a:rPr>
              <a:t>Kết</a:t>
            </a:r>
            <a:r>
              <a:rPr lang="en-US" sz="4000" b="1" dirty="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cục</a:t>
            </a:r>
            <a:r>
              <a:rPr lang="en-US" sz="4000" b="1" dirty="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của</a:t>
            </a:r>
            <a:r>
              <a:rPr lang="en-US" sz="4000" b="1" dirty="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các</a:t>
            </a:r>
            <a:r>
              <a:rPr lang="en-US" sz="4000" b="1" dirty="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đề</a:t>
            </a:r>
            <a:r>
              <a:rPr lang="en-US" sz="4000" b="1" dirty="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nghị</a:t>
            </a:r>
            <a:r>
              <a:rPr lang="en-US" sz="4000" b="1" dirty="0">
                <a:solidFill>
                  <a:srgbClr val="6600CC"/>
                </a:solidFill>
                <a:latin typeface="Times New Roman" pitchFamily="18" charset="0"/>
                <a:cs typeface="Times New Roman" pitchFamily="18" charset="0"/>
              </a:rPr>
              <a:t> </a:t>
            </a:r>
            <a:endParaRPr lang="en-US" sz="4000" b="1" dirty="0" smtClean="0">
              <a:solidFill>
                <a:srgbClr val="6600CC"/>
              </a:solidFill>
              <a:latin typeface="Times New Roman" pitchFamily="18" charset="0"/>
              <a:cs typeface="Times New Roman" pitchFamily="18" charset="0"/>
            </a:endParaRPr>
          </a:p>
          <a:p>
            <a:pPr eaLnBrk="0" hangingPunct="0"/>
            <a:r>
              <a:rPr lang="en-US" sz="4000" b="1" dirty="0" err="1" smtClean="0">
                <a:solidFill>
                  <a:srgbClr val="6600CC"/>
                </a:solidFill>
                <a:latin typeface="Times New Roman" pitchFamily="18" charset="0"/>
                <a:cs typeface="Times New Roman" pitchFamily="18" charset="0"/>
              </a:rPr>
              <a:t>cải</a:t>
            </a:r>
            <a:r>
              <a:rPr lang="en-US" sz="4000" b="1" dirty="0" smtClean="0">
                <a:solidFill>
                  <a:srgbClr val="6600CC"/>
                </a:solidFill>
                <a:latin typeface="Times New Roman" pitchFamily="18" charset="0"/>
                <a:cs typeface="Times New Roman" pitchFamily="18" charset="0"/>
              </a:rPr>
              <a:t> </a:t>
            </a:r>
            <a:r>
              <a:rPr lang="en-US" sz="4000" b="1" dirty="0" err="1">
                <a:solidFill>
                  <a:srgbClr val="6600CC"/>
                </a:solidFill>
                <a:latin typeface="Times New Roman" pitchFamily="18" charset="0"/>
                <a:cs typeface="Times New Roman" pitchFamily="18" charset="0"/>
              </a:rPr>
              <a:t>cách</a:t>
            </a:r>
            <a:endParaRPr lang="en-US" sz="4000" b="1" dirty="0">
              <a:solidFill>
                <a:srgbClr val="6600CC"/>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 y="3433948"/>
            <a:ext cx="310356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3228254" y="2590800"/>
            <a:ext cx="3553546" cy="1908048"/>
          </a:xfrm>
          <a:prstGeom prst="cloudCallout">
            <a:avLst>
              <a:gd name="adj1" fmla="val -62814"/>
              <a:gd name="adj2" fmla="val 394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052" y="3008249"/>
            <a:ext cx="21399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56816"/>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96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barn(inVertical)">
                                      <p:cBhvr>
                                        <p:cTn id="18"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199"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2438400"/>
            <a:ext cx="1633781" cy="646331"/>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endParaRPr lang="en-US" sz="3600" dirty="0">
              <a:latin typeface="Times New Roman" pitchFamily="18" charset="0"/>
              <a:cs typeface="Times New Roman" pitchFamily="18" charset="0"/>
            </a:endParaRPr>
          </a:p>
        </p:txBody>
      </p:sp>
      <p:sp>
        <p:nvSpPr>
          <p:cNvPr id="6" name="TextBox 5"/>
          <p:cNvSpPr txBox="1"/>
          <p:nvPr/>
        </p:nvSpPr>
        <p:spPr>
          <a:xfrm>
            <a:off x="2286000" y="1853625"/>
            <a:ext cx="1542410"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Hạn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chế</a:t>
            </a:r>
            <a:endParaRPr lang="en-US" sz="3200" dirty="0">
              <a:latin typeface="Times New Roman" pitchFamily="18" charset="0"/>
              <a:cs typeface="Times New Roman" pitchFamily="18" charset="0"/>
            </a:endParaRPr>
          </a:p>
        </p:txBody>
      </p:sp>
      <p:sp>
        <p:nvSpPr>
          <p:cNvPr id="7" name="TextBox 6"/>
          <p:cNvSpPr txBox="1"/>
          <p:nvPr/>
        </p:nvSpPr>
        <p:spPr>
          <a:xfrm>
            <a:off x="2706437" y="3581400"/>
            <a:ext cx="1659429"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Ý </a:t>
            </a:r>
            <a:r>
              <a:rPr lang="en-US" sz="3600" dirty="0" err="1" smtClean="0">
                <a:latin typeface="Times New Roman" pitchFamily="18" charset="0"/>
                <a:cs typeface="Times New Roman" pitchFamily="18" charset="0"/>
              </a:rPr>
              <a:t>nghĩa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52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228600" y="190500"/>
            <a:ext cx="87630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4400" b="1" dirty="0">
                <a:solidFill>
                  <a:srgbClr val="6600CC"/>
                </a:solidFill>
                <a:latin typeface="Times New Roman" pitchFamily="18" charset="0"/>
                <a:cs typeface="Times New Roman" pitchFamily="18" charset="0"/>
              </a:rPr>
              <a:t>III. </a:t>
            </a:r>
            <a:r>
              <a:rPr lang="en-US" sz="4400" b="1" dirty="0" err="1">
                <a:solidFill>
                  <a:srgbClr val="6600CC"/>
                </a:solidFill>
                <a:latin typeface="Times New Roman" pitchFamily="18" charset="0"/>
                <a:cs typeface="Times New Roman" pitchFamily="18" charset="0"/>
              </a:rPr>
              <a:t>Kết</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cục</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của</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các</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đề</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nghị</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cải</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cách</a:t>
            </a:r>
            <a:endParaRPr lang="en-US" sz="4400" b="1" dirty="0">
              <a:solidFill>
                <a:srgbClr val="6600CC"/>
              </a:solidFill>
              <a:latin typeface="Times New Roman" pitchFamily="18" charset="0"/>
              <a:cs typeface="Times New Roman" pitchFamily="18" charset="0"/>
            </a:endParaRPr>
          </a:p>
        </p:txBody>
      </p:sp>
      <p:sp>
        <p:nvSpPr>
          <p:cNvPr id="6" name="Rectangle 5"/>
          <p:cNvSpPr/>
          <p:nvPr/>
        </p:nvSpPr>
        <p:spPr>
          <a:xfrm>
            <a:off x="152401" y="3146286"/>
            <a:ext cx="8534400" cy="369332"/>
          </a:xfrm>
          <a:prstGeom prst="rect">
            <a:avLst/>
          </a:prstGeom>
        </p:spPr>
        <p:txBody>
          <a:bodyPr wrap="square">
            <a:spAutoFit/>
          </a:bodyPr>
          <a:lstStyle/>
          <a:p>
            <a:r>
              <a:rPr lang="en-US" dirty="0"/>
              <a:t>      </a:t>
            </a:r>
            <a:endParaRPr lang="en-US" sz="3600" dirty="0">
              <a:latin typeface="Times New Roman" pitchFamily="18" charset="0"/>
              <a:cs typeface="Times New Roman" pitchFamily="18" charset="0"/>
            </a:endParaRPr>
          </a:p>
        </p:txBody>
      </p:sp>
      <p:sp>
        <p:nvSpPr>
          <p:cNvPr id="5" name="Rectangle 4"/>
          <p:cNvSpPr/>
          <p:nvPr/>
        </p:nvSpPr>
        <p:spPr>
          <a:xfrm>
            <a:off x="381000" y="816314"/>
            <a:ext cx="8610600" cy="3477875"/>
          </a:xfrm>
          <a:prstGeom prst="rect">
            <a:avLst/>
          </a:prstGeom>
        </p:spPr>
        <p:txBody>
          <a:bodyPr wrap="square">
            <a:spAutoFit/>
          </a:bodyPr>
          <a:lstStyle/>
          <a:p>
            <a:r>
              <a:rPr lang="en-US" sz="4400" b="1" i="1" dirty="0">
                <a:latin typeface="Times New Roman" pitchFamily="18" charset="0"/>
                <a:cs typeface="Times New Roman" pitchFamily="18" charset="0"/>
              </a:rPr>
              <a:t>*</a:t>
            </a:r>
            <a:r>
              <a:rPr lang="en-US" sz="4400" b="1" i="1" dirty="0" err="1">
                <a:latin typeface="Times New Roman" pitchFamily="18" charset="0"/>
                <a:cs typeface="Times New Roman" pitchFamily="18" charset="0"/>
              </a:rPr>
              <a:t>Hạn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chế</a:t>
            </a:r>
            <a:endParaRPr lang="en-US" sz="4400" b="1" i="1" dirty="0">
              <a:latin typeface="Times New Roman" pitchFamily="18" charset="0"/>
              <a:cs typeface="Times New Roman" pitchFamily="18" charset="0"/>
            </a:endParaRPr>
          </a:p>
          <a:p>
            <a:r>
              <a:rPr lang="en-US" sz="4400" dirty="0">
                <a:latin typeface="Times New Roman" pitchFamily="18" charset="0"/>
                <a:cs typeface="Times New Roman" pitchFamily="18" charset="0"/>
              </a:rPr>
              <a:t>    + </a:t>
            </a:r>
            <a:r>
              <a:rPr lang="en-US" sz="4400" dirty="0" err="1">
                <a:latin typeface="Times New Roman" pitchFamily="18" charset="0"/>
                <a:cs typeface="Times New Roman" pitchFamily="18" charset="0"/>
              </a:rPr>
              <a:t>Vẫn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tính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lẻ</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tẻ</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rạc</a:t>
            </a:r>
            <a:r>
              <a:rPr lang="en-US" sz="4400" dirty="0">
                <a:latin typeface="Times New Roman" pitchFamily="18" charset="0"/>
                <a:cs typeface="Times New Roman" pitchFamily="18" charset="0"/>
              </a:rPr>
              <a:t>.</a:t>
            </a:r>
          </a:p>
          <a:p>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Chưa</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đề</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cập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đến</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mâu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thuẫn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giữa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ta </a:t>
            </a:r>
            <a:r>
              <a:rPr lang="en-US" sz="4400" dirty="0" err="1">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Pháp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giữa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16314"/>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5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228600" y="190500"/>
            <a:ext cx="70866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3600" b="1" dirty="0">
                <a:solidFill>
                  <a:srgbClr val="6600CC"/>
                </a:solidFill>
                <a:latin typeface="Times New Roman" pitchFamily="18" charset="0"/>
                <a:cs typeface="Times New Roman" pitchFamily="18" charset="0"/>
              </a:rPr>
              <a:t>III. </a:t>
            </a:r>
            <a:r>
              <a:rPr lang="en-US" sz="3600" b="1" dirty="0" err="1">
                <a:solidFill>
                  <a:srgbClr val="6600CC"/>
                </a:solidFill>
                <a:latin typeface="Times New Roman" pitchFamily="18" charset="0"/>
                <a:cs typeface="Times New Roman" pitchFamily="18" charset="0"/>
              </a:rPr>
              <a:t>Kết</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cục</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của</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các</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đề</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nghị</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cải</a:t>
            </a:r>
            <a:r>
              <a:rPr lang="en-US" sz="3600" b="1" dirty="0">
                <a:solidFill>
                  <a:srgbClr val="6600CC"/>
                </a:solidFill>
                <a:latin typeface="Times New Roman" pitchFamily="18" charset="0"/>
                <a:cs typeface="Times New Roman" pitchFamily="18" charset="0"/>
              </a:rPr>
              <a:t> </a:t>
            </a:r>
            <a:r>
              <a:rPr lang="en-US" sz="3600" b="1" dirty="0" err="1">
                <a:solidFill>
                  <a:srgbClr val="6600CC"/>
                </a:solidFill>
                <a:latin typeface="Times New Roman" pitchFamily="18" charset="0"/>
                <a:cs typeface="Times New Roman" pitchFamily="18" charset="0"/>
              </a:rPr>
              <a:t>cách</a:t>
            </a:r>
            <a:endParaRPr lang="en-US" sz="3600" b="1" dirty="0">
              <a:solidFill>
                <a:srgbClr val="6600CC"/>
              </a:solidFill>
              <a:latin typeface="Times New Roman" pitchFamily="18" charset="0"/>
              <a:cs typeface="Times New Roman" pitchFamily="18" charset="0"/>
            </a:endParaRPr>
          </a:p>
        </p:txBody>
      </p:sp>
      <p:sp>
        <p:nvSpPr>
          <p:cNvPr id="3" name="Rectangle 2"/>
          <p:cNvSpPr/>
          <p:nvPr/>
        </p:nvSpPr>
        <p:spPr>
          <a:xfrm>
            <a:off x="276071" y="901926"/>
            <a:ext cx="7518405" cy="1323439"/>
          </a:xfrm>
          <a:prstGeom prst="rect">
            <a:avLst/>
          </a:prstGeom>
        </p:spPr>
        <p:txBody>
          <a:bodyPr wrap="none">
            <a:spAutoFit/>
          </a:bodyPr>
          <a:lstStyle/>
          <a:p>
            <a:r>
              <a:rPr lang="en-US" sz="4000" b="1" i="1" dirty="0" smtClean="0">
                <a:latin typeface="Times New Roman" pitchFamily="18" charset="0"/>
                <a:cs typeface="Times New Roman" pitchFamily="18" charset="0"/>
              </a:rPr>
              <a:t>*</a:t>
            </a:r>
            <a:r>
              <a:rPr lang="en-US" sz="4000" b="1" i="1" dirty="0" err="1" smtClean="0">
                <a:latin typeface="Times New Roman" pitchFamily="18" charset="0"/>
                <a:cs typeface="Times New Roman" pitchFamily="18" charset="0"/>
              </a:rPr>
              <a:t>Kết</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quả</a:t>
            </a:r>
            <a:endParaRPr lang="en-US" sz="4000" b="1" i="1" dirty="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p>
        </p:txBody>
      </p:sp>
      <p:sp>
        <p:nvSpPr>
          <p:cNvPr id="6" name="Rectangle 5"/>
          <p:cNvSpPr/>
          <p:nvPr/>
        </p:nvSpPr>
        <p:spPr>
          <a:xfrm>
            <a:off x="152401" y="3146286"/>
            <a:ext cx="8534400" cy="369332"/>
          </a:xfrm>
          <a:prstGeom prst="rect">
            <a:avLst/>
          </a:prstGeom>
        </p:spPr>
        <p:txBody>
          <a:bodyPr wrap="square">
            <a:spAutoFit/>
          </a:bodyPr>
          <a:lstStyle/>
          <a:p>
            <a:r>
              <a:rPr lang="en-US" dirty="0"/>
              <a:t>      </a:t>
            </a:r>
            <a:endParaRPr lang="en-US" sz="36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8" y="2846119"/>
            <a:ext cx="224313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762000"/>
            <a:ext cx="609599" cy="5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9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572378" y="235032"/>
            <a:ext cx="8190622" cy="1053935"/>
          </a:xfrm>
          <a:prstGeom prst="flowChartAlternateProcess">
            <a:avLst/>
          </a:prstGeom>
          <a:gradFill rotWithShape="1">
            <a:gsLst>
              <a:gs pos="0">
                <a:srgbClr val="FFCC99">
                  <a:alpha val="72000"/>
                </a:srgbClr>
              </a:gs>
              <a:gs pos="50000">
                <a:srgbClr val="FFCC99">
                  <a:gamma/>
                  <a:tint val="0"/>
                  <a:invGamma/>
                </a:srgbClr>
              </a:gs>
              <a:gs pos="100000">
                <a:srgbClr val="FFCC99">
                  <a:alpha val="72000"/>
                </a:srgbClr>
              </a:gs>
            </a:gsLst>
            <a:lin ang="5400000" scaled="1"/>
          </a:gradFill>
          <a:ln w="3175">
            <a:solidFill>
              <a:srgbClr val="FFCCCC"/>
            </a:solidFill>
            <a:miter lim="800000"/>
            <a:headEnd/>
            <a:tailEnd/>
          </a:ln>
          <a:effectLst/>
        </p:spPr>
        <p:txBody>
          <a:bodyPr wrap="none" anchor="ctr"/>
          <a:lstStyle/>
          <a:p>
            <a:pPr eaLnBrk="0" hangingPunct="0">
              <a:defRPr/>
            </a:pPr>
            <a:r>
              <a:rPr lang="en-US" sz="3200" b="1" i="1" dirty="0" err="1">
                <a:solidFill>
                  <a:srgbClr val="0000FF"/>
                </a:solidFill>
                <a:latin typeface="Times New Roman" pitchFamily="18" charset="0"/>
                <a:cs typeface="Times New Roman" pitchFamily="18" charset="0"/>
              </a:rPr>
              <a:t>Vì</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sao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đề</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cải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các</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sĩ</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phu</a:t>
            </a:r>
            <a:endParaRPr lang="en-US" sz="3200" b="1" i="1" dirty="0" smtClean="0">
              <a:solidFill>
                <a:srgbClr val="0000FF"/>
              </a:solidFill>
              <a:latin typeface="Times New Roman" pitchFamily="18" charset="0"/>
              <a:cs typeface="Times New Roman" pitchFamily="18" charset="0"/>
            </a:endParaRPr>
          </a:p>
          <a:p>
            <a:pPr eaLnBrk="0" hangingPunct="0">
              <a:defRPr/>
            </a:pP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không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được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Nhà</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Nguyễn</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chấp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nhận</a:t>
            </a:r>
            <a:r>
              <a:rPr lang="en-US" sz="3200" b="1" i="1" dirty="0">
                <a:solidFill>
                  <a:srgbClr val="0000FF"/>
                </a:solidFill>
                <a:latin typeface="Times New Roman" pitchFamily="18" charset="0"/>
                <a:cs typeface="Times New Roman" pitchFamily="18" charset="0"/>
              </a:rPr>
              <a:t>?</a:t>
            </a:r>
          </a:p>
        </p:txBody>
      </p:sp>
      <p:sp>
        <p:nvSpPr>
          <p:cNvPr id="5" name="AutoShape 13"/>
          <p:cNvSpPr>
            <a:spLocks noChangeArrowheads="1"/>
          </p:cNvSpPr>
          <p:nvPr/>
        </p:nvSpPr>
        <p:spPr bwMode="auto">
          <a:xfrm>
            <a:off x="290456" y="165759"/>
            <a:ext cx="287732" cy="1053935"/>
          </a:xfrm>
          <a:prstGeom prst="flowChartAlternateProcess">
            <a:avLst/>
          </a:prstGeom>
          <a:gradFill rotWithShape="1">
            <a:gsLst>
              <a:gs pos="0">
                <a:srgbClr val="929200"/>
              </a:gs>
              <a:gs pos="50000">
                <a:srgbClr val="FFFF00"/>
              </a:gs>
              <a:gs pos="100000">
                <a:srgbClr val="929200"/>
              </a:gs>
            </a:gsLst>
            <a:lin ang="5400000" scaled="1"/>
          </a:gradFill>
          <a:ln w="3175">
            <a:solidFill>
              <a:srgbClr val="FFCCCC"/>
            </a:solidFill>
            <a:miter lim="800000"/>
            <a:headEnd/>
            <a:tailEnd/>
          </a:ln>
        </p:spPr>
        <p:txBody>
          <a:bodyPr wrap="none" anchor="ctr"/>
          <a:lstStyle/>
          <a:p>
            <a:pPr algn="ctr" eaLnBrk="0" hangingPunct="0"/>
            <a:r>
              <a:rPr lang="en-US" sz="4400" b="1" dirty="0">
                <a:solidFill>
                  <a:srgbClr val="FF0000"/>
                </a:solidFill>
                <a:latin typeface="Tahoma" pitchFamily="34" charset="0"/>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78" y="3048000"/>
            <a:ext cx="2743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p:cNvSpPr txBox="1">
            <a:spLocks noChangeArrowheads="1"/>
          </p:cNvSpPr>
          <p:nvPr/>
        </p:nvSpPr>
        <p:spPr bwMode="auto">
          <a:xfrm>
            <a:off x="290456" y="1692275"/>
            <a:ext cx="3824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003300"/>
                </a:solidFill>
                <a:latin typeface="Times New Roman" pitchFamily="18" charset="0"/>
                <a:cs typeface="Times New Roman" pitchFamily="18" charset="0"/>
              </a:rPr>
              <a:t>Do </a:t>
            </a:r>
            <a:r>
              <a:rPr lang="en-US" sz="2800" b="1" dirty="0" err="1">
                <a:solidFill>
                  <a:srgbClr val="003300"/>
                </a:solidFill>
                <a:latin typeface="Times New Roman" pitchFamily="18" charset="0"/>
                <a:cs typeface="Times New Roman" pitchFamily="18" charset="0"/>
              </a:rPr>
              <a:t>t</a:t>
            </a:r>
            <a:r>
              <a:rPr lang="en-US" sz="2800" b="1" dirty="0" err="1">
                <a:latin typeface="Times New Roman" pitchFamily="18" charset="0"/>
                <a:cs typeface="Times New Roman" pitchFamily="18" charset="0"/>
              </a:rPr>
              <a: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endParaRPr lang="en-US" sz="2800" b="1" dirty="0">
              <a:latin typeface="Times New Roman" pitchFamily="18" charset="0"/>
              <a:cs typeface="Times New Roman" pitchFamily="18" charset="0"/>
            </a:endParaRPr>
          </a:p>
        </p:txBody>
      </p:sp>
      <p:sp>
        <p:nvSpPr>
          <p:cNvPr id="8" name="AutoShape 15"/>
          <p:cNvSpPr>
            <a:spLocks noChangeArrowheads="1"/>
          </p:cNvSpPr>
          <p:nvPr/>
        </p:nvSpPr>
        <p:spPr bwMode="auto">
          <a:xfrm rot="5400000">
            <a:off x="1481137" y="2633664"/>
            <a:ext cx="228600" cy="295275"/>
          </a:xfrm>
          <a:prstGeom prst="rightArrow">
            <a:avLst>
              <a:gd name="adj1" fmla="val 50000"/>
              <a:gd name="adj2" fmla="val 25000"/>
            </a:avLst>
          </a:prstGeom>
          <a:solidFill>
            <a:srgbClr val="FF9933"/>
          </a:solidFill>
          <a:ln w="9525">
            <a:solidFill>
              <a:schemeClr val="tx1"/>
            </a:solidFill>
            <a:miter lim="800000"/>
            <a:headEnd/>
            <a:tailEnd/>
          </a:ln>
        </p:spPr>
        <p:txBody>
          <a:bodyPr wrap="none" anchor="ctr"/>
          <a:lstStyle/>
          <a:p>
            <a:endParaRPr lang="vi-VN" sz="1800">
              <a:latin typeface="Arial" charset="0"/>
            </a:endParaRPr>
          </a:p>
        </p:txBody>
      </p:sp>
      <p:sp>
        <p:nvSpPr>
          <p:cNvPr id="9" name="AutoShape 25"/>
          <p:cNvSpPr>
            <a:spLocks noChangeArrowheads="1"/>
          </p:cNvSpPr>
          <p:nvPr/>
        </p:nvSpPr>
        <p:spPr bwMode="auto">
          <a:xfrm>
            <a:off x="4419600" y="2438400"/>
            <a:ext cx="4572000" cy="3581400"/>
          </a:xfrm>
          <a:prstGeom prst="wedgeRoundRectCallout">
            <a:avLst>
              <a:gd name="adj1" fmla="val -76090"/>
              <a:gd name="adj2" fmla="val -1398"/>
              <a:gd name="adj3" fmla="val 16667"/>
            </a:avLst>
          </a:prstGeom>
          <a:solidFill>
            <a:srgbClr val="CCFFFF"/>
          </a:solidFill>
          <a:ln w="9525">
            <a:solidFill>
              <a:srgbClr val="FF0000"/>
            </a:solidFill>
            <a:miter lim="800000"/>
            <a:headEnd/>
            <a:tailEnd/>
          </a:ln>
        </p:spPr>
        <p:txBody>
          <a:bodyPr/>
          <a:lstStyle/>
          <a:p>
            <a:pPr algn="ctr" eaLnBrk="0" hangingPunct="0"/>
            <a:r>
              <a:rPr lang="en-US" b="1" dirty="0" err="1">
                <a:solidFill>
                  <a:srgbClr val="003300"/>
                </a:solidFill>
                <a:latin typeface="Times New Roman" pitchFamily="18" charset="0"/>
                <a:cs typeface="Times New Roman" pitchFamily="18" charset="0"/>
              </a:rPr>
              <a:t>VUA</a:t>
            </a:r>
            <a:r>
              <a:rPr lang="en-US" b="1" dirty="0">
                <a:solidFill>
                  <a:srgbClr val="003300"/>
                </a:solidFill>
                <a:latin typeface="Times New Roman" pitchFamily="18" charset="0"/>
                <a:cs typeface="Times New Roman" pitchFamily="18" charset="0"/>
              </a:rPr>
              <a:t> </a:t>
            </a:r>
            <a:r>
              <a:rPr lang="en-US" b="1" dirty="0" err="1">
                <a:solidFill>
                  <a:srgbClr val="003300"/>
                </a:solidFill>
                <a:latin typeface="Times New Roman" pitchFamily="18" charset="0"/>
                <a:cs typeface="Times New Roman" pitchFamily="18" charset="0"/>
              </a:rPr>
              <a:t>TỰ</a:t>
            </a:r>
            <a:r>
              <a:rPr lang="en-US" b="1" dirty="0">
                <a:solidFill>
                  <a:srgbClr val="003300"/>
                </a:solidFill>
                <a:latin typeface="Times New Roman" pitchFamily="18" charset="0"/>
                <a:cs typeface="Times New Roman" pitchFamily="18" charset="0"/>
              </a:rPr>
              <a:t> </a:t>
            </a:r>
            <a:r>
              <a:rPr lang="en-US" b="1" dirty="0" err="1">
                <a:solidFill>
                  <a:srgbClr val="003300"/>
                </a:solidFill>
                <a:latin typeface="Times New Roman" pitchFamily="18" charset="0"/>
                <a:cs typeface="Times New Roman" pitchFamily="18" charset="0"/>
              </a:rPr>
              <a:t>ĐỨC</a:t>
            </a:r>
            <a:r>
              <a:rPr lang="en-US" b="1" dirty="0">
                <a:solidFill>
                  <a:srgbClr val="003300"/>
                </a:solidFill>
                <a:latin typeface="Times New Roman" pitchFamily="18" charset="0"/>
                <a:cs typeface="Times New Roman" pitchFamily="18" charset="0"/>
              </a:rPr>
              <a:t> </a:t>
            </a:r>
            <a:r>
              <a:rPr lang="en-US" b="1" dirty="0" err="1">
                <a:solidFill>
                  <a:srgbClr val="003300"/>
                </a:solidFill>
                <a:latin typeface="Times New Roman" pitchFamily="18" charset="0"/>
                <a:cs typeface="Times New Roman" pitchFamily="18" charset="0"/>
              </a:rPr>
              <a:t>NÓI</a:t>
            </a:r>
            <a:r>
              <a:rPr lang="en-US" b="1" dirty="0">
                <a:solidFill>
                  <a:srgbClr val="003300"/>
                </a:solidFill>
                <a:latin typeface="Times New Roman" pitchFamily="18" charset="0"/>
                <a:cs typeface="Times New Roman" pitchFamily="18" charset="0"/>
              </a:rPr>
              <a:t>:</a:t>
            </a:r>
          </a:p>
          <a:p>
            <a:pPr eaLnBrk="0" hangingPunct="0"/>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tin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y </a:t>
            </a:r>
            <a:r>
              <a:rPr lang="en-US" sz="2800" dirty="0" err="1" smtClean="0">
                <a:solidFill>
                  <a:srgbClr val="0000FF"/>
                </a:solidFill>
                <a:latin typeface="Times New Roman" pitchFamily="18" charset="0"/>
                <a:cs typeface="Times New Roman" pitchFamily="18" charset="0"/>
              </a:rPr>
              <a:t>đề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nghị</a:t>
            </a:r>
            <a:r>
              <a:rPr lang="en-US" sz="2800" dirty="0" smtClean="0">
                <a:solidFill>
                  <a:srgbClr val="0000FF"/>
                </a:solidFill>
                <a:latin typeface="Times New Roman" pitchFamily="18" charset="0"/>
                <a:cs typeface="Times New Roman" pitchFamily="18" charset="0"/>
              </a:rPr>
              <a:t>…</a:t>
            </a:r>
          </a:p>
          <a:p>
            <a:pPr eaLnBrk="0" hangingPunct="0"/>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trẫm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rồi</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729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barn(inVertical)">
                                      <p:cBhvr>
                                        <p:cTn id="2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572378" y="235032"/>
            <a:ext cx="8190622" cy="1053935"/>
          </a:xfrm>
          <a:prstGeom prst="flowChartAlternateProcess">
            <a:avLst/>
          </a:prstGeom>
          <a:gradFill rotWithShape="1">
            <a:gsLst>
              <a:gs pos="0">
                <a:srgbClr val="FFCC99">
                  <a:alpha val="72000"/>
                </a:srgbClr>
              </a:gs>
              <a:gs pos="50000">
                <a:srgbClr val="FFCC99">
                  <a:gamma/>
                  <a:tint val="0"/>
                  <a:invGamma/>
                </a:srgbClr>
              </a:gs>
              <a:gs pos="100000">
                <a:srgbClr val="FFCC99">
                  <a:alpha val="72000"/>
                </a:srgbClr>
              </a:gs>
            </a:gsLst>
            <a:lin ang="5400000" scaled="1"/>
          </a:gradFill>
          <a:ln w="3175">
            <a:solidFill>
              <a:srgbClr val="FFCCCC"/>
            </a:solidFill>
            <a:miter lim="800000"/>
            <a:headEnd/>
            <a:tailEnd/>
          </a:ln>
          <a:effectLst/>
        </p:spPr>
        <p:txBody>
          <a:bodyPr wrap="none" anchor="ctr"/>
          <a:lstStyle/>
          <a:p>
            <a:pPr eaLnBrk="0" hangingPunct="0">
              <a:defRPr/>
            </a:pPr>
            <a:r>
              <a:rPr lang="en-US" sz="3200" b="1" i="1" dirty="0" err="1">
                <a:solidFill>
                  <a:srgbClr val="0000FF"/>
                </a:solidFill>
                <a:latin typeface="Times New Roman" pitchFamily="18" charset="0"/>
                <a:cs typeface="Times New Roman" pitchFamily="18" charset="0"/>
              </a:rPr>
              <a:t>Vì</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sao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đề</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cải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các</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sĩ</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phu</a:t>
            </a:r>
            <a:endParaRPr lang="en-US" sz="3200" b="1" i="1" dirty="0" smtClean="0">
              <a:solidFill>
                <a:srgbClr val="0000FF"/>
              </a:solidFill>
              <a:latin typeface="Times New Roman" pitchFamily="18" charset="0"/>
              <a:cs typeface="Times New Roman" pitchFamily="18" charset="0"/>
            </a:endParaRPr>
          </a:p>
          <a:p>
            <a:pPr eaLnBrk="0" hangingPunct="0">
              <a:defRPr/>
            </a:pP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không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được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Nhà</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Nguyễn</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chấp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nhận</a:t>
            </a:r>
            <a:r>
              <a:rPr lang="en-US" sz="3200" b="1" i="1" dirty="0">
                <a:solidFill>
                  <a:srgbClr val="0000FF"/>
                </a:solidFill>
                <a:latin typeface="Times New Roman" pitchFamily="18" charset="0"/>
                <a:cs typeface="Times New Roman" pitchFamily="18" charset="0"/>
              </a:rPr>
              <a:t>?</a:t>
            </a:r>
          </a:p>
        </p:txBody>
      </p:sp>
      <p:sp>
        <p:nvSpPr>
          <p:cNvPr id="5" name="AutoShape 13"/>
          <p:cNvSpPr>
            <a:spLocks noChangeArrowheads="1"/>
          </p:cNvSpPr>
          <p:nvPr/>
        </p:nvSpPr>
        <p:spPr bwMode="auto">
          <a:xfrm>
            <a:off x="290456" y="165759"/>
            <a:ext cx="287732" cy="1053935"/>
          </a:xfrm>
          <a:prstGeom prst="flowChartAlternateProcess">
            <a:avLst/>
          </a:prstGeom>
          <a:gradFill rotWithShape="1">
            <a:gsLst>
              <a:gs pos="0">
                <a:srgbClr val="929200"/>
              </a:gs>
              <a:gs pos="50000">
                <a:srgbClr val="FFFF00"/>
              </a:gs>
              <a:gs pos="100000">
                <a:srgbClr val="929200"/>
              </a:gs>
            </a:gsLst>
            <a:lin ang="5400000" scaled="1"/>
          </a:gradFill>
          <a:ln w="3175">
            <a:solidFill>
              <a:srgbClr val="FFCCCC"/>
            </a:solidFill>
            <a:miter lim="800000"/>
            <a:headEnd/>
            <a:tailEnd/>
          </a:ln>
        </p:spPr>
        <p:txBody>
          <a:bodyPr wrap="none" anchor="ctr"/>
          <a:lstStyle/>
          <a:p>
            <a:pPr algn="ctr" eaLnBrk="0" hangingPunct="0"/>
            <a:r>
              <a:rPr lang="en-US" sz="4400" b="1" dirty="0">
                <a:solidFill>
                  <a:srgbClr val="FF0000"/>
                </a:solidFill>
                <a:latin typeface="Tahoma" pitchFamily="34" charset="0"/>
              </a:rPr>
              <a:t>?</a:t>
            </a:r>
          </a:p>
        </p:txBody>
      </p:sp>
      <p:sp>
        <p:nvSpPr>
          <p:cNvPr id="7" name="Text Box 14"/>
          <p:cNvSpPr txBox="1">
            <a:spLocks noChangeArrowheads="1"/>
          </p:cNvSpPr>
          <p:nvPr/>
        </p:nvSpPr>
        <p:spPr bwMode="auto">
          <a:xfrm>
            <a:off x="290456" y="1692275"/>
            <a:ext cx="86249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smtClean="0">
                <a:solidFill>
                  <a:srgbClr val="003300"/>
                </a:solidFill>
                <a:latin typeface="Times New Roman" pitchFamily="18" charset="0"/>
                <a:cs typeface="Times New Roman" pitchFamily="18" charset="0"/>
              </a:rPr>
              <a:t>+ Do </a:t>
            </a:r>
            <a:r>
              <a:rPr lang="en-US" sz="3600" dirty="0" err="1" smtClean="0">
                <a:solidFill>
                  <a:srgbClr val="003300"/>
                </a:solidFill>
                <a:latin typeface="Times New Roman" pitchFamily="18" charset="0"/>
                <a:cs typeface="Times New Roman" pitchFamily="18" charset="0"/>
              </a:rPr>
              <a:t>thái</a:t>
            </a:r>
            <a:r>
              <a:rPr lang="en-US" sz="3600" dirty="0" smtClean="0">
                <a:solidFill>
                  <a:srgbClr val="00330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smtClean="0">
                <a:latin typeface="Times New Roman" pitchFamily="18" charset="0"/>
                <a:cs typeface="Times New Roman" pitchFamily="18" charset="0"/>
              </a:rPr>
              <a:t>.</a:t>
            </a:r>
          </a:p>
          <a:p>
            <a:pPr eaLnBrk="1" hangingPunct="1"/>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ổn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a:t>
            </a:r>
          </a:p>
          <a:p>
            <a:pPr eaLnBrk="1" hangingPunct="1"/>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Bản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a:t>
            </a:r>
            <a:r>
              <a:rPr lang="en-US" sz="3600" dirty="0">
                <a:latin typeface="Times New Roman" pitchFamily="18" charset="0"/>
                <a:cs typeface="Times New Roman" pitchFamily="18" charset="0"/>
              </a:rPr>
              <a:t>.</a:t>
            </a:r>
          </a:p>
          <a:p>
            <a:pPr eaLnBrk="1" hangingPunct="1"/>
            <a:endParaRPr lang="en-US" sz="2800" i="1" dirty="0"/>
          </a:p>
        </p:txBody>
      </p:sp>
    </p:spTree>
    <p:extLst>
      <p:ext uri="{BB962C8B-B14F-4D97-AF65-F5344CB8AC3E}">
        <p14:creationId xmlns:p14="http://schemas.microsoft.com/office/powerpoint/2010/main" val="13936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6" name="Rectangle 4"/>
          <p:cNvSpPr>
            <a:spLocks noChangeArrowheads="1"/>
          </p:cNvSpPr>
          <p:nvPr/>
        </p:nvSpPr>
        <p:spPr bwMode="auto">
          <a:xfrm>
            <a:off x="28204" y="42035"/>
            <a:ext cx="9220200" cy="6808048"/>
          </a:xfrm>
          <a:prstGeom prst="rect">
            <a:avLst/>
          </a:prstGeom>
          <a:gradFill rotWithShape="1">
            <a:gsLst>
              <a:gs pos="0">
                <a:srgbClr val="CCFFCC"/>
              </a:gs>
              <a:gs pos="100000">
                <a:srgbClr val="A8D2A8"/>
              </a:gs>
            </a:gsLst>
            <a:lin ang="0" scaled="1"/>
          </a:gradFill>
          <a:ln w="9525">
            <a:solidFill>
              <a:schemeClr val="bg1"/>
            </a:solidFill>
            <a:miter lim="800000"/>
            <a:headEnd/>
            <a:tailEnd/>
          </a:ln>
        </p:spPr>
        <p:txBody>
          <a:bodyPr wrap="none" anchor="ctr"/>
          <a:lstStyle/>
          <a:p>
            <a:endParaRPr lang="vi-VN" sz="1800">
              <a:latin typeface="Arial" charset="0"/>
            </a:endParaRPr>
          </a:p>
        </p:txBody>
      </p:sp>
      <p:grpSp>
        <p:nvGrpSpPr>
          <p:cNvPr id="13319" name="Group 19"/>
          <p:cNvGrpSpPr>
            <a:grpSpLocks/>
          </p:cNvGrpSpPr>
          <p:nvPr/>
        </p:nvGrpSpPr>
        <p:grpSpPr bwMode="auto">
          <a:xfrm>
            <a:off x="457200" y="228600"/>
            <a:ext cx="8763000" cy="914400"/>
            <a:chOff x="240" y="1104"/>
            <a:chExt cx="5161" cy="432"/>
          </a:xfrm>
        </p:grpSpPr>
        <p:sp>
          <p:nvSpPr>
            <p:cNvPr id="31764" name="AutoShape 20"/>
            <p:cNvSpPr>
              <a:spLocks noChangeArrowheads="1"/>
            </p:cNvSpPr>
            <p:nvPr/>
          </p:nvSpPr>
          <p:spPr bwMode="auto">
            <a:xfrm>
              <a:off x="576" y="1104"/>
              <a:ext cx="4825" cy="432"/>
            </a:xfrm>
            <a:prstGeom prst="flowChartAlternateProcess">
              <a:avLst/>
            </a:prstGeom>
            <a:gradFill rotWithShape="1">
              <a:gsLst>
                <a:gs pos="0">
                  <a:srgbClr val="FFCC99">
                    <a:alpha val="72000"/>
                  </a:srgbClr>
                </a:gs>
                <a:gs pos="50000">
                  <a:srgbClr val="FFCC99">
                    <a:gamma/>
                    <a:tint val="0"/>
                    <a:invGamma/>
                  </a:srgbClr>
                </a:gs>
                <a:gs pos="100000">
                  <a:srgbClr val="FFCC99">
                    <a:alpha val="72000"/>
                  </a:srgbClr>
                </a:gs>
              </a:gsLst>
              <a:lin ang="5400000" scaled="1"/>
            </a:gradFill>
            <a:ln w="3175">
              <a:solidFill>
                <a:srgbClr val="FFCCCC"/>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a:t>
              </a:r>
            </a:p>
          </p:txBody>
        </p:sp>
        <p:sp>
          <p:nvSpPr>
            <p:cNvPr id="13333" name="AutoShape 21"/>
            <p:cNvSpPr>
              <a:spLocks noChangeArrowheads="1"/>
            </p:cNvSpPr>
            <p:nvPr/>
          </p:nvSpPr>
          <p:spPr bwMode="auto">
            <a:xfrm>
              <a:off x="240" y="1104"/>
              <a:ext cx="336" cy="432"/>
            </a:xfrm>
            <a:prstGeom prst="flowChartAlternateProcess">
              <a:avLst/>
            </a:prstGeom>
            <a:gradFill rotWithShape="1">
              <a:gsLst>
                <a:gs pos="0">
                  <a:srgbClr val="929200"/>
                </a:gs>
                <a:gs pos="50000">
                  <a:srgbClr val="FFFF00"/>
                </a:gs>
                <a:gs pos="100000">
                  <a:srgbClr val="929200"/>
                </a:gs>
              </a:gsLst>
              <a:lin ang="5400000" scaled="1"/>
            </a:gradFill>
            <a:ln w="3175">
              <a:solidFill>
                <a:srgbClr val="FFCCCC"/>
              </a:solidFill>
              <a:miter lim="800000"/>
              <a:headEnd/>
              <a:tailEnd/>
            </a:ln>
          </p:spPr>
          <p:txBody>
            <a:bodyPr wrap="none" anchor="ctr"/>
            <a:lstStyle/>
            <a:p>
              <a:pPr algn="ctr" eaLnBrk="0" hangingPunct="0"/>
              <a:r>
                <a:rPr lang="en-US" sz="4400" b="1">
                  <a:solidFill>
                    <a:srgbClr val="FF0000"/>
                  </a:solidFill>
                  <a:latin typeface="Tahoma" pitchFamily="34" charset="0"/>
                </a:rPr>
                <a:t>?</a:t>
              </a:r>
            </a:p>
          </p:txBody>
        </p:sp>
      </p:grpSp>
      <p:sp>
        <p:nvSpPr>
          <p:cNvPr id="31766" name="Text Box 22"/>
          <p:cNvSpPr txBox="1">
            <a:spLocks noChangeArrowheads="1"/>
          </p:cNvSpPr>
          <p:nvPr/>
        </p:nvSpPr>
        <p:spPr bwMode="auto">
          <a:xfrm>
            <a:off x="1151906" y="1295400"/>
            <a:ext cx="7382494" cy="584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err="1">
                <a:solidFill>
                  <a:srgbClr val="003300"/>
                </a:solidFill>
                <a:latin typeface="Times New Roman" pitchFamily="18" charset="0"/>
                <a:cs typeface="Times New Roman" pitchFamily="18" charset="0"/>
              </a:rPr>
              <a:t>Chưa</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xuất</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phát</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từ</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cơ</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sở</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trong</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nước</a:t>
            </a:r>
            <a:endParaRPr lang="en-US" sz="3200" b="1" dirty="0">
              <a:solidFill>
                <a:srgbClr val="003300"/>
              </a:solidFill>
              <a:latin typeface="Times New Roman" pitchFamily="18" charset="0"/>
              <a:cs typeface="Times New Roman" pitchFamily="18" charset="0"/>
            </a:endParaRPr>
          </a:p>
        </p:txBody>
      </p:sp>
      <p:sp>
        <p:nvSpPr>
          <p:cNvPr id="31767" name="AutoShape 23"/>
          <p:cNvSpPr>
            <a:spLocks noChangeArrowheads="1"/>
          </p:cNvSpPr>
          <p:nvPr/>
        </p:nvSpPr>
        <p:spPr bwMode="auto">
          <a:xfrm rot="8883669" flipV="1">
            <a:off x="3741975" y="2119150"/>
            <a:ext cx="639763" cy="45719"/>
          </a:xfrm>
          <a:prstGeom prst="rightArrow">
            <a:avLst>
              <a:gd name="adj1" fmla="val 50000"/>
              <a:gd name="adj2" fmla="val 190096"/>
            </a:avLst>
          </a:prstGeom>
          <a:solidFill>
            <a:srgbClr val="FF9933"/>
          </a:solidFill>
          <a:ln w="9525">
            <a:solidFill>
              <a:schemeClr val="tx1"/>
            </a:solidFill>
            <a:miter lim="800000"/>
            <a:headEnd/>
            <a:tailEnd/>
          </a:ln>
        </p:spPr>
        <p:txBody>
          <a:bodyPr rot="10800000" wrap="none" anchor="ctr"/>
          <a:lstStyle/>
          <a:p>
            <a:endParaRPr lang="vi-VN" sz="1800">
              <a:latin typeface="Arial" charset="0"/>
            </a:endParaRPr>
          </a:p>
        </p:txBody>
      </p:sp>
      <p:sp>
        <p:nvSpPr>
          <p:cNvPr id="31772" name="AutoShape 28"/>
          <p:cNvSpPr>
            <a:spLocks noChangeArrowheads="1"/>
          </p:cNvSpPr>
          <p:nvPr/>
        </p:nvSpPr>
        <p:spPr bwMode="auto">
          <a:xfrm rot="1402955">
            <a:off x="5476825" y="2180896"/>
            <a:ext cx="639763" cy="84137"/>
          </a:xfrm>
          <a:prstGeom prst="rightArrow">
            <a:avLst>
              <a:gd name="adj1" fmla="val 50000"/>
              <a:gd name="adj2" fmla="val 190096"/>
            </a:avLst>
          </a:prstGeom>
          <a:solidFill>
            <a:srgbClr val="FF9933"/>
          </a:solidFill>
          <a:ln w="9525">
            <a:solidFill>
              <a:schemeClr val="tx1"/>
            </a:solidFill>
            <a:miter lim="800000"/>
            <a:headEnd/>
            <a:tailEnd/>
          </a:ln>
        </p:spPr>
        <p:txBody>
          <a:bodyPr wrap="none" anchor="ctr"/>
          <a:lstStyle/>
          <a:p>
            <a:endParaRPr lang="vi-VN" sz="1800">
              <a:latin typeface="Arial" charset="0"/>
            </a:endParaRPr>
          </a:p>
        </p:txBody>
      </p:sp>
      <p:sp>
        <p:nvSpPr>
          <p:cNvPr id="31773" name="AutoShape 29"/>
          <p:cNvSpPr>
            <a:spLocks noChangeArrowheads="1"/>
          </p:cNvSpPr>
          <p:nvPr/>
        </p:nvSpPr>
        <p:spPr bwMode="auto">
          <a:xfrm rot="16081033" flipH="1">
            <a:off x="6526919" y="4299793"/>
            <a:ext cx="685800" cy="152400"/>
          </a:xfrm>
          <a:prstGeom prst="rightArrow">
            <a:avLst>
              <a:gd name="adj1" fmla="val 59083"/>
              <a:gd name="adj2" fmla="val 251646"/>
            </a:avLst>
          </a:prstGeom>
          <a:solidFill>
            <a:srgbClr val="FF9933"/>
          </a:solidFill>
          <a:ln w="9525">
            <a:solidFill>
              <a:schemeClr val="tx1"/>
            </a:solidFill>
            <a:miter lim="800000"/>
            <a:headEnd/>
            <a:tailEnd/>
          </a:ln>
        </p:spPr>
        <p:txBody>
          <a:bodyPr vert="eaVert" wrap="none" anchor="ctr"/>
          <a:lstStyle/>
          <a:p>
            <a:endParaRPr lang="vi-VN" sz="1800">
              <a:latin typeface="Arial" charset="0"/>
            </a:endParaRPr>
          </a:p>
        </p:txBody>
      </p:sp>
      <p:sp>
        <p:nvSpPr>
          <p:cNvPr id="31774" name="Text Box 30"/>
          <p:cNvSpPr txBox="1">
            <a:spLocks noChangeArrowheads="1"/>
          </p:cNvSpPr>
          <p:nvPr/>
        </p:nvSpPr>
        <p:spPr bwMode="auto">
          <a:xfrm>
            <a:off x="1524000" y="2567049"/>
            <a:ext cx="3030187" cy="95410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err="1">
                <a:solidFill>
                  <a:srgbClr val="0000FF"/>
                </a:solidFill>
              </a:rPr>
              <a:t>Cải</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lẻ</a:t>
            </a:r>
            <a:r>
              <a:rPr lang="en-US" sz="2800" b="1" i="1" dirty="0">
                <a:solidFill>
                  <a:srgbClr val="0000FF"/>
                </a:solidFill>
              </a:rPr>
              <a:t> </a:t>
            </a:r>
            <a:r>
              <a:rPr lang="en-US" sz="2800" b="1" i="1" dirty="0" err="1">
                <a:solidFill>
                  <a:srgbClr val="0000FF"/>
                </a:solidFill>
              </a:rPr>
              <a:t>tẻ</a:t>
            </a:r>
            <a:r>
              <a:rPr lang="en-US" sz="2800" b="1" i="1" dirty="0">
                <a:solidFill>
                  <a:srgbClr val="0000FF"/>
                </a:solidFill>
              </a:rPr>
              <a:t>, </a:t>
            </a:r>
          </a:p>
          <a:p>
            <a:pPr algn="ctr" eaLnBrk="1" hangingPunct="1"/>
            <a:r>
              <a:rPr lang="en-US" sz="2800" b="1" i="1" dirty="0" err="1">
                <a:solidFill>
                  <a:srgbClr val="0000FF"/>
                </a:solidFill>
              </a:rPr>
              <a:t>rời</a:t>
            </a:r>
            <a:r>
              <a:rPr lang="en-US" sz="2800" b="1" i="1" dirty="0">
                <a:solidFill>
                  <a:srgbClr val="0000FF"/>
                </a:solidFill>
              </a:rPr>
              <a:t> </a:t>
            </a:r>
            <a:r>
              <a:rPr lang="en-US" sz="2800" b="1" i="1" dirty="0" err="1">
                <a:solidFill>
                  <a:srgbClr val="0000FF"/>
                </a:solidFill>
              </a:rPr>
              <a:t>rạc</a:t>
            </a:r>
            <a:r>
              <a:rPr lang="en-US" sz="2800" b="1" i="1" dirty="0">
                <a:solidFill>
                  <a:srgbClr val="0000FF"/>
                </a:solidFill>
              </a:rPr>
              <a:t>. </a:t>
            </a:r>
          </a:p>
        </p:txBody>
      </p:sp>
      <p:sp>
        <p:nvSpPr>
          <p:cNvPr id="31775" name="Text Box 31"/>
          <p:cNvSpPr txBox="1">
            <a:spLocks noChangeArrowheads="1"/>
          </p:cNvSpPr>
          <p:nvPr/>
        </p:nvSpPr>
        <p:spPr bwMode="auto">
          <a:xfrm>
            <a:off x="5486398" y="2590800"/>
            <a:ext cx="3429001" cy="138499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đặt</a:t>
            </a:r>
            <a:r>
              <a:rPr lang="en-US" sz="2800" b="1" i="1" dirty="0">
                <a:solidFill>
                  <a:srgbClr val="0000FF"/>
                </a:solidFill>
              </a:rPr>
              <a:t> </a:t>
            </a:r>
            <a:r>
              <a:rPr lang="en-US" sz="2800" b="1" i="1" dirty="0" err="1">
                <a:solidFill>
                  <a:srgbClr val="0000FF"/>
                </a:solidFill>
              </a:rPr>
              <a:t>vấn</a:t>
            </a:r>
            <a:r>
              <a:rPr lang="en-US" sz="2800" b="1" i="1" dirty="0">
                <a:solidFill>
                  <a:srgbClr val="0000FF"/>
                </a:solidFill>
              </a:rPr>
              <a:t> </a:t>
            </a:r>
            <a:r>
              <a:rPr lang="en-US" sz="2800" b="1" i="1" dirty="0" err="1">
                <a:solidFill>
                  <a:srgbClr val="0000FF"/>
                </a:solidFill>
              </a:rPr>
              <a:t>đề</a:t>
            </a:r>
            <a:r>
              <a:rPr lang="en-US" sz="2800" b="1" i="1" dirty="0">
                <a:solidFill>
                  <a:srgbClr val="0000FF"/>
                </a:solidFill>
              </a:rPr>
              <a:t> </a:t>
            </a:r>
            <a:r>
              <a:rPr lang="en-US" sz="2800" b="1" i="1" dirty="0" err="1">
                <a:solidFill>
                  <a:srgbClr val="0000FF"/>
                </a:solidFill>
              </a:rPr>
              <a:t>giải</a:t>
            </a:r>
            <a:r>
              <a:rPr lang="en-US" sz="2800" b="1" i="1" dirty="0">
                <a:solidFill>
                  <a:srgbClr val="0000FF"/>
                </a:solidFill>
              </a:rPr>
              <a:t> </a:t>
            </a:r>
            <a:r>
              <a:rPr lang="en-US" sz="2800" b="1" i="1" dirty="0" err="1">
                <a:solidFill>
                  <a:srgbClr val="0000FF"/>
                </a:solidFill>
              </a:rPr>
              <a:t>quyết</a:t>
            </a:r>
            <a:r>
              <a:rPr lang="en-US" sz="2800" b="1" i="1" dirty="0">
                <a:solidFill>
                  <a:srgbClr val="0000FF"/>
                </a:solidFill>
              </a:rPr>
              <a:t> </a:t>
            </a:r>
            <a:r>
              <a:rPr lang="en-US" sz="2800" b="1" i="1" dirty="0" err="1">
                <a:solidFill>
                  <a:srgbClr val="0000FF"/>
                </a:solidFill>
              </a:rPr>
              <a:t>mâu</a:t>
            </a:r>
            <a:r>
              <a:rPr lang="en-US" sz="2800" b="1" i="1" dirty="0">
                <a:solidFill>
                  <a:srgbClr val="0000FF"/>
                </a:solidFill>
              </a:rPr>
              <a:t> </a:t>
            </a:r>
            <a:r>
              <a:rPr lang="en-US" sz="2800" b="1" i="1" dirty="0" err="1">
                <a:solidFill>
                  <a:srgbClr val="0000FF"/>
                </a:solidFill>
              </a:rPr>
              <a:t>thuẫn</a:t>
            </a:r>
            <a:r>
              <a:rPr lang="en-US" sz="2800" b="1" i="1" dirty="0">
                <a:solidFill>
                  <a:srgbClr val="0000FF"/>
                </a:solidFill>
              </a:rPr>
              <a:t> </a:t>
            </a:r>
            <a:r>
              <a:rPr lang="en-US" sz="2800" b="1" i="1" dirty="0" err="1">
                <a:solidFill>
                  <a:srgbClr val="0000FF"/>
                </a:solidFill>
              </a:rPr>
              <a:t>xã</a:t>
            </a:r>
            <a:r>
              <a:rPr lang="en-US" sz="2800" b="1" i="1" dirty="0">
                <a:solidFill>
                  <a:srgbClr val="0000FF"/>
                </a:solidFill>
              </a:rPr>
              <a:t> </a:t>
            </a:r>
            <a:r>
              <a:rPr lang="en-US" sz="2800" b="1" i="1" dirty="0" err="1">
                <a:solidFill>
                  <a:srgbClr val="0000FF"/>
                </a:solidFill>
              </a:rPr>
              <a:t>hội</a:t>
            </a:r>
            <a:endParaRPr lang="en-US" sz="2800" b="1" i="1" dirty="0">
              <a:solidFill>
                <a:srgbClr val="0000FF"/>
              </a:solidFill>
            </a:endParaRPr>
          </a:p>
        </p:txBody>
      </p:sp>
      <p:sp>
        <p:nvSpPr>
          <p:cNvPr id="31776" name="AutoShape 32"/>
          <p:cNvSpPr>
            <a:spLocks noChangeArrowheads="1"/>
          </p:cNvSpPr>
          <p:nvPr/>
        </p:nvSpPr>
        <p:spPr bwMode="auto">
          <a:xfrm rot="10800000">
            <a:off x="7200898" y="4721325"/>
            <a:ext cx="1371600" cy="304800"/>
          </a:xfrm>
          <a:prstGeom prst="homePlate">
            <a:avLst>
              <a:gd name="adj" fmla="val 84875"/>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p:spPr>
        <p:txBody>
          <a:bodyPr rot="10800000" wrap="none" anchor="ctr"/>
          <a:lstStyle/>
          <a:p>
            <a:pPr algn="ctr"/>
            <a:r>
              <a:rPr lang="en-US" sz="1200" b="1">
                <a:solidFill>
                  <a:srgbClr val="FF0000"/>
                </a:solidFill>
                <a:latin typeface="Verdana" pitchFamily="34" charset="0"/>
              </a:rPr>
              <a:t>ĐỊA CHỦ PK</a:t>
            </a:r>
          </a:p>
        </p:txBody>
      </p:sp>
      <p:sp>
        <p:nvSpPr>
          <p:cNvPr id="31777" name="AutoShape 33"/>
          <p:cNvSpPr>
            <a:spLocks noChangeArrowheads="1"/>
          </p:cNvSpPr>
          <p:nvPr/>
        </p:nvSpPr>
        <p:spPr bwMode="auto">
          <a:xfrm>
            <a:off x="5770976" y="4795044"/>
            <a:ext cx="1371600" cy="304800"/>
          </a:xfrm>
          <a:prstGeom prst="homePlate">
            <a:avLst>
              <a:gd name="adj" fmla="val 73479"/>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p:spPr>
        <p:txBody>
          <a:bodyPr wrap="none" anchor="ctr"/>
          <a:lstStyle/>
          <a:p>
            <a:pPr algn="ctr"/>
            <a:r>
              <a:rPr lang="en-US" sz="1200" b="1">
                <a:solidFill>
                  <a:srgbClr val="FF0000"/>
                </a:solidFill>
                <a:latin typeface="Verdana" pitchFamily="34" charset="0"/>
              </a:rPr>
              <a:t>NÔNG DÂN </a:t>
            </a:r>
          </a:p>
        </p:txBody>
      </p:sp>
      <p:sp>
        <p:nvSpPr>
          <p:cNvPr id="31778" name="AutoShape 34"/>
          <p:cNvSpPr>
            <a:spLocks noChangeArrowheads="1"/>
          </p:cNvSpPr>
          <p:nvPr/>
        </p:nvSpPr>
        <p:spPr bwMode="auto">
          <a:xfrm>
            <a:off x="5733371" y="5261759"/>
            <a:ext cx="1371600" cy="304800"/>
          </a:xfrm>
          <a:prstGeom prst="homePlate">
            <a:avLst>
              <a:gd name="adj" fmla="val 76771"/>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p:spPr>
        <p:txBody>
          <a:bodyPr wrap="none" anchor="ctr"/>
          <a:lstStyle/>
          <a:p>
            <a:pPr algn="ctr"/>
            <a:r>
              <a:rPr lang="en-US" sz="1200" b="1" dirty="0" err="1">
                <a:solidFill>
                  <a:srgbClr val="FF0000"/>
                </a:solidFill>
                <a:latin typeface="Verdana" pitchFamily="34" charset="0"/>
              </a:rPr>
              <a:t>D.T</a:t>
            </a:r>
            <a:r>
              <a:rPr lang="en-US" sz="1200" b="1" dirty="0">
                <a:solidFill>
                  <a:srgbClr val="FF0000"/>
                </a:solidFill>
                <a:latin typeface="Verdana" pitchFamily="34" charset="0"/>
              </a:rPr>
              <a:t> </a:t>
            </a:r>
            <a:r>
              <a:rPr lang="en-US" sz="1200" b="1" dirty="0" err="1">
                <a:solidFill>
                  <a:srgbClr val="FF0000"/>
                </a:solidFill>
                <a:latin typeface="Verdana" pitchFamily="34" charset="0"/>
              </a:rPr>
              <a:t>VIỆT</a:t>
            </a:r>
            <a:r>
              <a:rPr lang="en-US" sz="1200" b="1" dirty="0">
                <a:solidFill>
                  <a:srgbClr val="FF0000"/>
                </a:solidFill>
                <a:latin typeface="Verdana" pitchFamily="34" charset="0"/>
              </a:rPr>
              <a:t> NAM</a:t>
            </a:r>
          </a:p>
        </p:txBody>
      </p:sp>
      <p:sp>
        <p:nvSpPr>
          <p:cNvPr id="31779" name="AutoShape 35"/>
          <p:cNvSpPr>
            <a:spLocks noChangeArrowheads="1"/>
          </p:cNvSpPr>
          <p:nvPr/>
        </p:nvSpPr>
        <p:spPr bwMode="auto">
          <a:xfrm rot="10800000">
            <a:off x="7200898" y="5257800"/>
            <a:ext cx="1371600" cy="304800"/>
          </a:xfrm>
          <a:prstGeom prst="homePlate">
            <a:avLst>
              <a:gd name="adj" fmla="val 78854"/>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p:spPr>
        <p:txBody>
          <a:bodyPr rot="10800000" wrap="none" anchor="ctr"/>
          <a:lstStyle/>
          <a:p>
            <a:pPr algn="ctr"/>
            <a:r>
              <a:rPr lang="en-US" sz="1200" b="1">
                <a:solidFill>
                  <a:srgbClr val="FF0000"/>
                </a:solidFill>
                <a:latin typeface="Verdana" pitchFamily="34" charset="0"/>
              </a:rPr>
              <a:t>T. D PHÁP</a:t>
            </a:r>
          </a:p>
        </p:txBody>
      </p:sp>
      <p:sp>
        <p:nvSpPr>
          <p:cNvPr id="34843" name="Text Box 27"/>
          <p:cNvSpPr txBox="1">
            <a:spLocks noChangeArrowheads="1"/>
          </p:cNvSpPr>
          <p:nvPr/>
        </p:nvSpPr>
        <p:spPr bwMode="auto">
          <a:xfrm>
            <a:off x="38100" y="3634581"/>
            <a:ext cx="464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Hạn</a:t>
            </a:r>
            <a:r>
              <a:rPr lang="en-US" sz="2400" b="1" u="sng" dirty="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chế</a:t>
            </a:r>
            <a:r>
              <a:rPr lang="en-US" sz="2400" b="1" u="sng" dirty="0">
                <a:solidFill>
                  <a:srgbClr val="0000FF"/>
                </a:solidFill>
                <a:latin typeface="Times New Roman" pitchFamily="18" charset="0"/>
                <a:cs typeface="Times New Roman" pitchFamily="18" charset="0"/>
              </a:rPr>
              <a:t>:</a:t>
            </a:r>
          </a:p>
          <a:p>
            <a:pPr eaLnBrk="1" hangingPunct="1"/>
            <a:r>
              <a:rPr lang="en-US" sz="2400" b="1" dirty="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còn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rạc</a:t>
            </a:r>
            <a:r>
              <a:rPr lang="en-US" sz="2400" dirty="0">
                <a:solidFill>
                  <a:srgbClr val="0000FF"/>
                </a:solidFill>
                <a:latin typeface="Times New Roman" pitchFamily="18" charset="0"/>
                <a:cs typeface="Times New Roman" pitchFamily="18" charset="0"/>
              </a:rPr>
              <a:t>,</a:t>
            </a:r>
          </a:p>
          <a:p>
            <a:pPr eaLnBrk="1" hangingPunct="1"/>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Chưa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sở</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chưa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vấn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thuẫn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yếu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hội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Việt</a:t>
            </a:r>
            <a:r>
              <a:rPr lang="en-US" sz="2400" dirty="0">
                <a:solidFill>
                  <a:srgbClr val="0000FF"/>
                </a:solidFill>
                <a:latin typeface="Times New Roman" pitchFamily="18" charset="0"/>
                <a:cs typeface="Times New Roman" pitchFamily="18" charset="0"/>
              </a:rPr>
              <a:t> Nam.</a:t>
            </a:r>
          </a:p>
        </p:txBody>
      </p:sp>
      <p:sp>
        <p:nvSpPr>
          <p:cNvPr id="13348" name="Text Box 36"/>
          <p:cNvSpPr txBox="1">
            <a:spLocks noChangeArrowheads="1"/>
          </p:cNvSpPr>
          <p:nvPr/>
        </p:nvSpPr>
        <p:spPr bwMode="auto">
          <a:xfrm>
            <a:off x="5257800" y="4030663"/>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extLst>
      <p:ext uri="{BB962C8B-B14F-4D97-AF65-F5344CB8AC3E}">
        <p14:creationId xmlns:p14="http://schemas.microsoft.com/office/powerpoint/2010/main" val="3224265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arn(inVertic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1766"/>
                                        </p:tgtEl>
                                        <p:attrNameLst>
                                          <p:attrName>style.visibility</p:attrName>
                                        </p:attrNameLst>
                                      </p:cBhvr>
                                      <p:to>
                                        <p:strVal val="visible"/>
                                      </p:to>
                                    </p:set>
                                    <p:anim calcmode="lin" valueType="num">
                                      <p:cBhvr>
                                        <p:cTn id="12" dur="500" fill="hold"/>
                                        <p:tgtEl>
                                          <p:spTgt spid="31766"/>
                                        </p:tgtEl>
                                        <p:attrNameLst>
                                          <p:attrName>ppt_w</p:attrName>
                                        </p:attrNameLst>
                                      </p:cBhvr>
                                      <p:tavLst>
                                        <p:tav tm="0">
                                          <p:val>
                                            <p:fltVal val="0"/>
                                          </p:val>
                                        </p:tav>
                                        <p:tav tm="100000">
                                          <p:val>
                                            <p:strVal val="#ppt_w"/>
                                          </p:val>
                                        </p:tav>
                                      </p:tavLst>
                                    </p:anim>
                                    <p:anim calcmode="lin" valueType="num">
                                      <p:cBhvr>
                                        <p:cTn id="13" dur="500" fill="hold"/>
                                        <p:tgtEl>
                                          <p:spTgt spid="3176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repeatCount="2000" fill="hold" grpId="0" nodeType="clickEffect">
                                  <p:stCondLst>
                                    <p:cond delay="0"/>
                                  </p:stCondLst>
                                  <p:childTnLst>
                                    <p:set>
                                      <p:cBhvr>
                                        <p:cTn id="17" dur="1" fill="hold">
                                          <p:stCondLst>
                                            <p:cond delay="0"/>
                                          </p:stCondLst>
                                        </p:cTn>
                                        <p:tgtEl>
                                          <p:spTgt spid="31767"/>
                                        </p:tgtEl>
                                        <p:attrNameLst>
                                          <p:attrName>style.visibility</p:attrName>
                                        </p:attrNameLst>
                                      </p:cBhvr>
                                      <p:to>
                                        <p:strVal val="visible"/>
                                      </p:to>
                                    </p:set>
                                    <p:animEffect transition="in" filter="wipe(up)">
                                      <p:cBhvr>
                                        <p:cTn id="18" dur="500"/>
                                        <p:tgtEl>
                                          <p:spTgt spid="31767"/>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1774"/>
                                        </p:tgtEl>
                                        <p:attrNameLst>
                                          <p:attrName>style.visibility</p:attrName>
                                        </p:attrNameLst>
                                      </p:cBhvr>
                                      <p:to>
                                        <p:strVal val="visible"/>
                                      </p:to>
                                    </p:set>
                                    <p:animEffect transition="in" filter="wipe(up)">
                                      <p:cBhvr>
                                        <p:cTn id="22" dur="500"/>
                                        <p:tgtEl>
                                          <p:spTgt spid="31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repeatCount="2000" fill="hold" grpId="0" nodeType="clickEffect">
                                  <p:stCondLst>
                                    <p:cond delay="0"/>
                                  </p:stCondLst>
                                  <p:childTnLst>
                                    <p:set>
                                      <p:cBhvr>
                                        <p:cTn id="26" dur="1" fill="hold">
                                          <p:stCondLst>
                                            <p:cond delay="0"/>
                                          </p:stCondLst>
                                        </p:cTn>
                                        <p:tgtEl>
                                          <p:spTgt spid="31772"/>
                                        </p:tgtEl>
                                        <p:attrNameLst>
                                          <p:attrName>style.visibility</p:attrName>
                                        </p:attrNameLst>
                                      </p:cBhvr>
                                      <p:to>
                                        <p:strVal val="visible"/>
                                      </p:to>
                                    </p:set>
                                    <p:animEffect transition="in" filter="wipe(up)">
                                      <p:cBhvr>
                                        <p:cTn id="27" dur="500"/>
                                        <p:tgtEl>
                                          <p:spTgt spid="31772"/>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1775"/>
                                        </p:tgtEl>
                                        <p:attrNameLst>
                                          <p:attrName>style.visibility</p:attrName>
                                        </p:attrNameLst>
                                      </p:cBhvr>
                                      <p:to>
                                        <p:strVal val="visible"/>
                                      </p:to>
                                    </p:set>
                                    <p:animEffect transition="in" filter="wipe(up)">
                                      <p:cBhvr>
                                        <p:cTn id="31" dur="500"/>
                                        <p:tgtEl>
                                          <p:spTgt spid="317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repeatCount="2000" fill="hold" grpId="0" nodeType="clickEffect">
                                  <p:stCondLst>
                                    <p:cond delay="0"/>
                                  </p:stCondLst>
                                  <p:childTnLst>
                                    <p:set>
                                      <p:cBhvr>
                                        <p:cTn id="35" dur="1" fill="hold">
                                          <p:stCondLst>
                                            <p:cond delay="0"/>
                                          </p:stCondLst>
                                        </p:cTn>
                                        <p:tgtEl>
                                          <p:spTgt spid="31773"/>
                                        </p:tgtEl>
                                        <p:attrNameLst>
                                          <p:attrName>style.visibility</p:attrName>
                                        </p:attrNameLst>
                                      </p:cBhvr>
                                      <p:to>
                                        <p:strVal val="visible"/>
                                      </p:to>
                                    </p:set>
                                    <p:animEffect transition="in" filter="wipe(up)">
                                      <p:cBhvr>
                                        <p:cTn id="36" dur="500"/>
                                        <p:tgtEl>
                                          <p:spTgt spid="317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repeatCount="3000" fill="hold" grpId="0" nodeType="clickEffect">
                                  <p:stCondLst>
                                    <p:cond delay="0"/>
                                  </p:stCondLst>
                                  <p:childTnLst>
                                    <p:set>
                                      <p:cBhvr>
                                        <p:cTn id="40" dur="1" fill="hold">
                                          <p:stCondLst>
                                            <p:cond delay="0"/>
                                          </p:stCondLst>
                                        </p:cTn>
                                        <p:tgtEl>
                                          <p:spTgt spid="31777"/>
                                        </p:tgtEl>
                                        <p:attrNameLst>
                                          <p:attrName>style.visibility</p:attrName>
                                        </p:attrNameLst>
                                      </p:cBhvr>
                                      <p:to>
                                        <p:strVal val="visible"/>
                                      </p:to>
                                    </p:set>
                                    <p:animEffect transition="in" filter="strips(downRight)">
                                      <p:cBhvr>
                                        <p:cTn id="41" dur="500"/>
                                        <p:tgtEl>
                                          <p:spTgt spid="31777"/>
                                        </p:tgtEl>
                                      </p:cBhvr>
                                    </p:animEffect>
                                  </p:childTnLst>
                                </p:cTn>
                              </p:par>
                              <p:par>
                                <p:cTn id="42" presetID="18" presetClass="entr" presetSubtype="12" repeatCount="3000" fill="hold" grpId="0" nodeType="withEffect">
                                  <p:stCondLst>
                                    <p:cond delay="0"/>
                                  </p:stCondLst>
                                  <p:childTnLst>
                                    <p:set>
                                      <p:cBhvr>
                                        <p:cTn id="43" dur="1" fill="hold">
                                          <p:stCondLst>
                                            <p:cond delay="0"/>
                                          </p:stCondLst>
                                        </p:cTn>
                                        <p:tgtEl>
                                          <p:spTgt spid="31776"/>
                                        </p:tgtEl>
                                        <p:attrNameLst>
                                          <p:attrName>style.visibility</p:attrName>
                                        </p:attrNameLst>
                                      </p:cBhvr>
                                      <p:to>
                                        <p:strVal val="visible"/>
                                      </p:to>
                                    </p:set>
                                    <p:animEffect transition="in" filter="strips(downLeft)">
                                      <p:cBhvr>
                                        <p:cTn id="44" dur="500"/>
                                        <p:tgtEl>
                                          <p:spTgt spid="3177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repeatCount="3000" fill="hold" grpId="0" nodeType="clickEffect">
                                  <p:stCondLst>
                                    <p:cond delay="0"/>
                                  </p:stCondLst>
                                  <p:childTnLst>
                                    <p:set>
                                      <p:cBhvr>
                                        <p:cTn id="48" dur="1" fill="hold">
                                          <p:stCondLst>
                                            <p:cond delay="0"/>
                                          </p:stCondLst>
                                        </p:cTn>
                                        <p:tgtEl>
                                          <p:spTgt spid="31778"/>
                                        </p:tgtEl>
                                        <p:attrNameLst>
                                          <p:attrName>style.visibility</p:attrName>
                                        </p:attrNameLst>
                                      </p:cBhvr>
                                      <p:to>
                                        <p:strVal val="visible"/>
                                      </p:to>
                                    </p:set>
                                    <p:animEffect transition="in" filter="strips(downRight)">
                                      <p:cBhvr>
                                        <p:cTn id="49" dur="500"/>
                                        <p:tgtEl>
                                          <p:spTgt spid="31778"/>
                                        </p:tgtEl>
                                      </p:cBhvr>
                                    </p:animEffect>
                                  </p:childTnLst>
                                </p:cTn>
                              </p:par>
                              <p:par>
                                <p:cTn id="50" presetID="18" presetClass="entr" presetSubtype="12" repeatCount="3000" fill="hold" grpId="0" nodeType="withEffect">
                                  <p:stCondLst>
                                    <p:cond delay="0"/>
                                  </p:stCondLst>
                                  <p:childTnLst>
                                    <p:set>
                                      <p:cBhvr>
                                        <p:cTn id="51" dur="1" fill="hold">
                                          <p:stCondLst>
                                            <p:cond delay="0"/>
                                          </p:stCondLst>
                                        </p:cTn>
                                        <p:tgtEl>
                                          <p:spTgt spid="31779"/>
                                        </p:tgtEl>
                                        <p:attrNameLst>
                                          <p:attrName>style.visibility</p:attrName>
                                        </p:attrNameLst>
                                      </p:cBhvr>
                                      <p:to>
                                        <p:strVal val="visible"/>
                                      </p:to>
                                    </p:set>
                                    <p:animEffect transition="in" filter="strips(downLeft)">
                                      <p:cBhvr>
                                        <p:cTn id="52" dur="500"/>
                                        <p:tgtEl>
                                          <p:spTgt spid="317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34843">
                                            <p:txEl>
                                              <p:pRg st="0" end="0"/>
                                            </p:txEl>
                                          </p:spTgt>
                                        </p:tgtEl>
                                        <p:attrNameLst>
                                          <p:attrName>style.visibility</p:attrName>
                                        </p:attrNameLst>
                                      </p:cBhvr>
                                      <p:to>
                                        <p:strVal val="visible"/>
                                      </p:to>
                                    </p:set>
                                    <p:anim calcmode="discrete" valueType="clr">
                                      <p:cBhvr override="childStyle">
                                        <p:cTn id="57" dur="80"/>
                                        <p:tgtEl>
                                          <p:spTgt spid="34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34843">
                                            <p:txEl>
                                              <p:pRg st="0" end="0"/>
                                            </p:txEl>
                                          </p:spTgt>
                                        </p:tgtEl>
                                        <p:attrNameLst>
                                          <p:attrName>fillcolor</p:attrName>
                                        </p:attrNameLst>
                                      </p:cBhvr>
                                      <p:tavLst>
                                        <p:tav tm="0">
                                          <p:val>
                                            <p:clrVal>
                                              <a:schemeClr val="accent2"/>
                                            </p:clrVal>
                                          </p:val>
                                        </p:tav>
                                        <p:tav tm="50000">
                                          <p:val>
                                            <p:clrVal>
                                              <a:schemeClr val="hlink"/>
                                            </p:clrVal>
                                          </p:val>
                                        </p:tav>
                                      </p:tavLst>
                                    </p:anim>
                                    <p:set>
                                      <p:cBhvr>
                                        <p:cTn id="59" dur="80"/>
                                        <p:tgtEl>
                                          <p:spTgt spid="34843">
                                            <p:txEl>
                                              <p:pRg st="0" end="0"/>
                                            </p:txEl>
                                          </p:spTgt>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34843">
                                            <p:txEl>
                                              <p:pRg st="1" end="1"/>
                                            </p:txEl>
                                          </p:spTgt>
                                        </p:tgtEl>
                                        <p:attrNameLst>
                                          <p:attrName>style.visibility</p:attrName>
                                        </p:attrNameLst>
                                      </p:cBhvr>
                                      <p:to>
                                        <p:strVal val="visible"/>
                                      </p:to>
                                    </p:set>
                                    <p:anim calcmode="discrete" valueType="clr">
                                      <p:cBhvr override="childStyle">
                                        <p:cTn id="64" dur="80"/>
                                        <p:tgtEl>
                                          <p:spTgt spid="348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4843">
                                            <p:txEl>
                                              <p:pRg st="1" end="1"/>
                                            </p:txEl>
                                          </p:spTgt>
                                        </p:tgtEl>
                                        <p:attrNameLst>
                                          <p:attrName>fillcolor</p:attrName>
                                        </p:attrNameLst>
                                      </p:cBhvr>
                                      <p:tavLst>
                                        <p:tav tm="0">
                                          <p:val>
                                            <p:clrVal>
                                              <a:schemeClr val="accent2"/>
                                            </p:clrVal>
                                          </p:val>
                                        </p:tav>
                                        <p:tav tm="50000">
                                          <p:val>
                                            <p:clrVal>
                                              <a:schemeClr val="hlink"/>
                                            </p:clrVal>
                                          </p:val>
                                        </p:tav>
                                      </p:tavLst>
                                    </p:anim>
                                    <p:set>
                                      <p:cBhvr>
                                        <p:cTn id="66" dur="80"/>
                                        <p:tgtEl>
                                          <p:spTgt spid="34843">
                                            <p:txEl>
                                              <p:pRg st="1" end="1"/>
                                            </p:txEl>
                                          </p:spTgt>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34843">
                                            <p:txEl>
                                              <p:pRg st="2" end="2"/>
                                            </p:txEl>
                                          </p:spTgt>
                                        </p:tgtEl>
                                        <p:attrNameLst>
                                          <p:attrName>style.visibility</p:attrName>
                                        </p:attrNameLst>
                                      </p:cBhvr>
                                      <p:to>
                                        <p:strVal val="visible"/>
                                      </p:to>
                                    </p:set>
                                    <p:anim calcmode="discrete" valueType="clr">
                                      <p:cBhvr override="childStyle">
                                        <p:cTn id="71" dur="80"/>
                                        <p:tgtEl>
                                          <p:spTgt spid="348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4843">
                                            <p:txEl>
                                              <p:pRg st="2" end="2"/>
                                            </p:txEl>
                                          </p:spTgt>
                                        </p:tgtEl>
                                        <p:attrNameLst>
                                          <p:attrName>fillcolor</p:attrName>
                                        </p:attrNameLst>
                                      </p:cBhvr>
                                      <p:tavLst>
                                        <p:tav tm="0">
                                          <p:val>
                                            <p:clrVal>
                                              <a:schemeClr val="accent2"/>
                                            </p:clrVal>
                                          </p:val>
                                        </p:tav>
                                        <p:tav tm="50000">
                                          <p:val>
                                            <p:clrVal>
                                              <a:schemeClr val="hlink"/>
                                            </p:clrVal>
                                          </p:val>
                                        </p:tav>
                                      </p:tavLst>
                                    </p:anim>
                                    <p:set>
                                      <p:cBhvr>
                                        <p:cTn id="73" dur="80"/>
                                        <p:tgtEl>
                                          <p:spTgt spid="3484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animBg="1"/>
      <p:bldP spid="31767" grpId="0" animBg="1"/>
      <p:bldP spid="31772" grpId="0" animBg="1"/>
      <p:bldP spid="31773" grpId="0" animBg="1"/>
      <p:bldP spid="31774" grpId="0" animBg="1"/>
      <p:bldP spid="31775" grpId="0" animBg="1"/>
      <p:bldP spid="31776" grpId="0" animBg="1"/>
      <p:bldP spid="31777" grpId="0" animBg="1"/>
      <p:bldP spid="31778" grpId="0" animBg="1"/>
      <p:bldP spid="317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99+ Background Powerpoint Đẹp cho bài thuyết trình chuyên nghiệp | Hình  ảnh, Hình nền, Giấy v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25"/>
            <a:ext cx="9144000" cy="6736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143000"/>
            <a:ext cx="8610600" cy="4154984"/>
          </a:xfrm>
          <a:prstGeom prst="rect">
            <a:avLst/>
          </a:prstGeom>
        </p:spPr>
        <p:txBody>
          <a:bodyPr wrap="square">
            <a:spAutoFit/>
          </a:bodyPr>
          <a:lstStyle/>
          <a:p>
            <a:r>
              <a:rPr lang="en-US" sz="4800" b="1" i="1" dirty="0">
                <a:latin typeface="Times New Roman" pitchFamily="18" charset="0"/>
                <a:cs typeface="Times New Roman" pitchFamily="18" charset="0"/>
              </a:rPr>
              <a:t>+Ý </a:t>
            </a:r>
            <a:r>
              <a:rPr lang="en-US" sz="4800" b="1" i="1" dirty="0" err="1">
                <a:latin typeface="Times New Roman" pitchFamily="18" charset="0"/>
                <a:cs typeface="Times New Roman" pitchFamily="18" charset="0"/>
              </a:rPr>
              <a:t>nghĩa</a:t>
            </a:r>
            <a:r>
              <a:rPr lang="en-US" sz="4800" i="1" dirty="0">
                <a:latin typeface="Times New Roman" pitchFamily="18" charset="0"/>
                <a:cs typeface="Times New Roman" pitchFamily="18" charset="0"/>
              </a:rPr>
              <a:t>: </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t>
            </a:r>
            <a:r>
              <a:rPr lang="en-US" sz="3600" dirty="0" err="1" smtClean="0">
                <a:latin typeface="Times New Roman" pitchFamily="18" charset="0"/>
                <a:cs typeface="Times New Roman" pitchFamily="18" charset="0"/>
              </a:rPr>
              <a:t>ấn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p>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Việt</a:t>
            </a:r>
            <a:r>
              <a:rPr lang="en-US" sz="3600" dirty="0">
                <a:latin typeface="Times New Roman" pitchFamily="18" charset="0"/>
                <a:cs typeface="Times New Roman" pitchFamily="18" charset="0"/>
              </a:rPr>
              <a:t> Nam </a:t>
            </a:r>
          </a:p>
          <a:p>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Chuẩn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t>
            </a:r>
            <a:r>
              <a:rPr lang="en-US" sz="3600" dirty="0" err="1" smtClean="0">
                <a:latin typeface="Times New Roman" pitchFamily="18" charset="0"/>
                <a:cs typeface="Times New Roman" pitchFamily="18" charset="0"/>
              </a:rPr>
              <a:t>uy</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tân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Việt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kỷ</a:t>
            </a:r>
            <a:r>
              <a:rPr lang="en-US" sz="3600" dirty="0">
                <a:latin typeface="Times New Roman" pitchFamily="18" charset="0"/>
                <a:cs typeface="Times New Roman" pitchFamily="18" charset="0"/>
              </a:rPr>
              <a:t> XX</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045" y="1143000"/>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1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4" y="0"/>
            <a:ext cx="9184574"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762000"/>
            <a:ext cx="7391400" cy="3785652"/>
          </a:xfrm>
          <a:prstGeom prst="rect">
            <a:avLst/>
          </a:prstGeom>
        </p:spPr>
        <p:txBody>
          <a:bodyPr wrap="square">
            <a:spAutoFit/>
          </a:bodyPr>
          <a:lstStyle/>
          <a:p>
            <a:r>
              <a:rPr lang="it-IT" dirty="0"/>
              <a:t>-</a:t>
            </a:r>
            <a:r>
              <a:rPr lang="it-IT" sz="4000" dirty="0">
                <a:latin typeface="Times New Roman" pitchFamily="18" charset="0"/>
                <a:cs typeface="Times New Roman" pitchFamily="18" charset="0"/>
              </a:rPr>
              <a:t>Lãnh đạo cuộc khởi nghĩa Yên Thế là Hoàng Hoa Thám .</a:t>
            </a:r>
          </a:p>
          <a:p>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tham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10-12-1913 </a:t>
            </a:r>
            <a:r>
              <a:rPr lang="en-US" sz="4000" dirty="0" err="1">
                <a:latin typeface="Times New Roman" pitchFamily="18" charset="0"/>
                <a:cs typeface="Times New Roman" pitchFamily="18" charset="0"/>
              </a:rPr>
              <a:t>Thủ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lĩnh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trào</a:t>
            </a:r>
            <a:r>
              <a:rPr lang="en-US" sz="4000" dirty="0">
                <a:latin typeface="Times New Roman" pitchFamily="18" charset="0"/>
                <a:cs typeface="Times New Roman" pitchFamily="18" charset="0"/>
              </a:rPr>
              <a:t> tan </a:t>
            </a:r>
            <a:r>
              <a:rPr lang="en-US" sz="4000" dirty="0" err="1">
                <a:latin typeface="Times New Roman" pitchFamily="18" charset="0"/>
                <a:cs typeface="Times New Roman" pitchFamily="18" charset="0"/>
              </a:rPr>
              <a:t>rã</a:t>
            </a: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9259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5"/>
          <p:cNvSpPr>
            <a:spLocks noChangeArrowheads="1"/>
          </p:cNvSpPr>
          <p:nvPr/>
        </p:nvSpPr>
        <p:spPr bwMode="auto">
          <a:xfrm>
            <a:off x="685800" y="338447"/>
            <a:ext cx="7848600" cy="1219200"/>
          </a:xfrm>
          <a:prstGeom prst="flowChartAlternateProcess">
            <a:avLst/>
          </a:prstGeom>
          <a:gradFill rotWithShape="1">
            <a:gsLst>
              <a:gs pos="0">
                <a:srgbClr val="FFCC99">
                  <a:alpha val="72000"/>
                </a:srgbClr>
              </a:gs>
              <a:gs pos="50000">
                <a:srgbClr val="FFCC99">
                  <a:gamma/>
                  <a:tint val="0"/>
                  <a:invGamma/>
                </a:srgbClr>
              </a:gs>
              <a:gs pos="100000">
                <a:srgbClr val="FFCC99">
                  <a:alpha val="72000"/>
                </a:srgbClr>
              </a:gs>
            </a:gsLst>
            <a:lin ang="5400000" scaled="1"/>
          </a:gradFill>
          <a:ln w="3175">
            <a:solidFill>
              <a:srgbClr val="FFCCCC"/>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dirty="0">
                <a:solidFill>
                  <a:srgbClr val="0000FF"/>
                </a:solidFill>
              </a:rPr>
              <a:t>So </a:t>
            </a:r>
            <a:r>
              <a:rPr lang="en-US" sz="2400" b="1" i="1" dirty="0" err="1">
                <a:solidFill>
                  <a:srgbClr val="0000FF"/>
                </a:solidFill>
              </a:rPr>
              <a:t>sánh</a:t>
            </a:r>
            <a:r>
              <a:rPr lang="en-US" sz="2400" b="1" i="1" dirty="0">
                <a:solidFill>
                  <a:srgbClr val="0000FF"/>
                </a:solidFill>
              </a:rPr>
              <a:t> </a:t>
            </a:r>
            <a:r>
              <a:rPr lang="en-US" sz="2400" b="1" i="1" dirty="0" err="1">
                <a:solidFill>
                  <a:srgbClr val="0000FF"/>
                </a:solidFill>
              </a:rPr>
              <a:t>cải</a:t>
            </a:r>
            <a:r>
              <a:rPr lang="en-US" sz="2400" b="1" i="1" dirty="0">
                <a:solidFill>
                  <a:srgbClr val="0000FF"/>
                </a:solidFill>
              </a:rPr>
              <a:t> </a:t>
            </a:r>
            <a:r>
              <a:rPr lang="en-US" sz="2400" b="1" i="1" dirty="0" err="1">
                <a:solidFill>
                  <a:srgbClr val="0000FF"/>
                </a:solidFill>
              </a:rPr>
              <a:t>cách</a:t>
            </a:r>
            <a:r>
              <a:rPr lang="en-US" sz="2400" b="1" i="1" dirty="0">
                <a:solidFill>
                  <a:srgbClr val="0000FF"/>
                </a:solidFill>
              </a:rPr>
              <a:t> ở </a:t>
            </a:r>
            <a:r>
              <a:rPr lang="en-US" sz="2400" b="1" i="1" dirty="0" err="1">
                <a:solidFill>
                  <a:srgbClr val="0000FF"/>
                </a:solidFill>
              </a:rPr>
              <a:t>nước</a:t>
            </a:r>
            <a:r>
              <a:rPr lang="en-US" sz="2400" b="1" i="1" dirty="0">
                <a:solidFill>
                  <a:srgbClr val="0000FF"/>
                </a:solidFill>
              </a:rPr>
              <a:t> ta , </a:t>
            </a:r>
          </a:p>
          <a:p>
            <a:pPr algn="ctr"/>
            <a:r>
              <a:rPr lang="en-US" sz="2400" b="1" i="1" dirty="0" err="1">
                <a:solidFill>
                  <a:srgbClr val="0000FF"/>
                </a:solidFill>
              </a:rPr>
              <a:t>với</a:t>
            </a:r>
            <a:r>
              <a:rPr lang="en-US" sz="2400" b="1" i="1" dirty="0">
                <a:solidFill>
                  <a:srgbClr val="0000FF"/>
                </a:solidFill>
              </a:rPr>
              <a:t> </a:t>
            </a:r>
            <a:r>
              <a:rPr lang="en-US" sz="2400" b="1" i="1" dirty="0" err="1">
                <a:solidFill>
                  <a:srgbClr val="0000FF"/>
                </a:solidFill>
              </a:rPr>
              <a:t>cải</a:t>
            </a:r>
            <a:r>
              <a:rPr lang="en-US" sz="2400" b="1" i="1" dirty="0">
                <a:solidFill>
                  <a:srgbClr val="0000FF"/>
                </a:solidFill>
              </a:rPr>
              <a:t> </a:t>
            </a:r>
            <a:r>
              <a:rPr lang="en-US" sz="2400" b="1" i="1" dirty="0" err="1">
                <a:solidFill>
                  <a:srgbClr val="0000FF"/>
                </a:solidFill>
              </a:rPr>
              <a:t>cách</a:t>
            </a:r>
            <a:r>
              <a:rPr lang="en-US" sz="2400" b="1" i="1" dirty="0">
                <a:solidFill>
                  <a:srgbClr val="0000FF"/>
                </a:solidFill>
              </a:rPr>
              <a:t> </a:t>
            </a:r>
            <a:r>
              <a:rPr lang="en-US" sz="2400" b="1" i="1" dirty="0" err="1">
                <a:solidFill>
                  <a:srgbClr val="0000FF"/>
                </a:solidFill>
              </a:rPr>
              <a:t>duy</a:t>
            </a:r>
            <a:r>
              <a:rPr lang="en-US" sz="2400" b="1" i="1" dirty="0">
                <a:solidFill>
                  <a:srgbClr val="0000FF"/>
                </a:solidFill>
              </a:rPr>
              <a:t> </a:t>
            </a:r>
            <a:r>
              <a:rPr lang="en-US" sz="2400" b="1" i="1" dirty="0" err="1">
                <a:solidFill>
                  <a:srgbClr val="0000FF"/>
                </a:solidFill>
              </a:rPr>
              <a:t>tân</a:t>
            </a:r>
            <a:r>
              <a:rPr lang="en-US" sz="2400" b="1" i="1" dirty="0">
                <a:solidFill>
                  <a:srgbClr val="0000FF"/>
                </a:solidFill>
              </a:rPr>
              <a:t> Minh </a:t>
            </a:r>
            <a:r>
              <a:rPr lang="en-US" sz="2400" b="1" i="1" dirty="0" err="1">
                <a:solidFill>
                  <a:srgbClr val="0000FF"/>
                </a:solidFill>
              </a:rPr>
              <a:t>Trị</a:t>
            </a:r>
            <a:r>
              <a:rPr lang="en-US" sz="2400" b="1" i="1" dirty="0">
                <a:solidFill>
                  <a:srgbClr val="0000FF"/>
                </a:solidFill>
              </a:rPr>
              <a:t> </a:t>
            </a:r>
          </a:p>
          <a:p>
            <a:pPr algn="ctr"/>
            <a:r>
              <a:rPr lang="en-US" sz="2400" b="1" i="1" dirty="0">
                <a:solidFill>
                  <a:srgbClr val="0000FF"/>
                </a:solidFill>
              </a:rPr>
              <a:t>ở </a:t>
            </a:r>
            <a:r>
              <a:rPr lang="en-US" sz="2400" b="1" i="1" dirty="0" err="1">
                <a:solidFill>
                  <a:srgbClr val="0000FF"/>
                </a:solidFill>
              </a:rPr>
              <a:t>Nhật</a:t>
            </a:r>
            <a:r>
              <a:rPr lang="en-US" sz="2400" b="1" i="1" dirty="0">
                <a:solidFill>
                  <a:srgbClr val="0000FF"/>
                </a:solidFill>
              </a:rPr>
              <a:t> </a:t>
            </a:r>
            <a:r>
              <a:rPr lang="en-US" sz="2400" b="1" i="1" dirty="0" err="1">
                <a:solidFill>
                  <a:srgbClr val="0000FF"/>
                </a:solidFill>
              </a:rPr>
              <a:t>Bản</a:t>
            </a:r>
            <a:r>
              <a:rPr lang="en-US" sz="2400" b="1" i="1" dirty="0">
                <a:solidFill>
                  <a:srgbClr val="0000FF"/>
                </a:solidFill>
              </a:rPr>
              <a:t> </a:t>
            </a:r>
            <a:r>
              <a:rPr lang="en-US" sz="2400" b="1" i="1" dirty="0" err="1">
                <a:solidFill>
                  <a:srgbClr val="0000FF"/>
                </a:solidFill>
              </a:rPr>
              <a:t>trong</a:t>
            </a:r>
            <a:r>
              <a:rPr lang="en-US" sz="2400" b="1" i="1" dirty="0">
                <a:solidFill>
                  <a:srgbClr val="0000FF"/>
                </a:solidFill>
              </a:rPr>
              <a:t> </a:t>
            </a:r>
            <a:r>
              <a:rPr lang="en-US" sz="2400" b="1" i="1" dirty="0" err="1">
                <a:solidFill>
                  <a:srgbClr val="0000FF"/>
                </a:solidFill>
              </a:rPr>
              <a:t>thời</a:t>
            </a:r>
            <a:r>
              <a:rPr lang="en-US" sz="2400" b="1" i="1" dirty="0">
                <a:solidFill>
                  <a:srgbClr val="0000FF"/>
                </a:solidFill>
              </a:rPr>
              <a:t> </a:t>
            </a:r>
            <a:r>
              <a:rPr lang="en-US" sz="2400" b="1" i="1" dirty="0" err="1">
                <a:solidFill>
                  <a:srgbClr val="0000FF"/>
                </a:solidFill>
              </a:rPr>
              <a:t>kì</a:t>
            </a:r>
            <a:r>
              <a:rPr lang="en-US" sz="2400" b="1" i="1" dirty="0">
                <a:solidFill>
                  <a:srgbClr val="0000FF"/>
                </a:solidFill>
              </a:rPr>
              <a:t> </a:t>
            </a:r>
            <a:r>
              <a:rPr lang="en-US" sz="2400" b="1" i="1" dirty="0" err="1">
                <a:solidFill>
                  <a:srgbClr val="0000FF"/>
                </a:solidFill>
              </a:rPr>
              <a:t>này</a:t>
            </a:r>
            <a:r>
              <a:rPr lang="en-US" sz="2400" b="1" i="1" dirty="0">
                <a:solidFill>
                  <a:srgbClr val="0000FF"/>
                </a:solidFill>
              </a:rPr>
              <a:t>?</a:t>
            </a:r>
          </a:p>
        </p:txBody>
      </p:sp>
      <p:sp>
        <p:nvSpPr>
          <p:cNvPr id="6" name="AutoShape 26"/>
          <p:cNvSpPr>
            <a:spLocks noChangeArrowheads="1"/>
          </p:cNvSpPr>
          <p:nvPr/>
        </p:nvSpPr>
        <p:spPr bwMode="auto">
          <a:xfrm>
            <a:off x="398067" y="338447"/>
            <a:ext cx="546555" cy="1219200"/>
          </a:xfrm>
          <a:prstGeom prst="flowChartAlternateProcess">
            <a:avLst/>
          </a:prstGeom>
          <a:gradFill rotWithShape="1">
            <a:gsLst>
              <a:gs pos="0">
                <a:srgbClr val="929200"/>
              </a:gs>
              <a:gs pos="50000">
                <a:srgbClr val="FFFF00"/>
              </a:gs>
              <a:gs pos="100000">
                <a:srgbClr val="929200"/>
              </a:gs>
            </a:gsLst>
            <a:lin ang="5400000" scaled="1"/>
          </a:gradFill>
          <a:ln w="3175">
            <a:solidFill>
              <a:srgbClr val="FFCCCC"/>
            </a:solidFill>
            <a:miter lim="800000"/>
            <a:headEnd/>
            <a:tailEnd/>
          </a:ln>
        </p:spPr>
        <p:txBody>
          <a:bodyPr wrap="none" anchor="ctr"/>
          <a:lstStyle/>
          <a:p>
            <a:pPr algn="ctr" eaLnBrk="0" hangingPunct="0"/>
            <a:r>
              <a:rPr lang="en-US" sz="4400" b="1">
                <a:solidFill>
                  <a:srgbClr val="FF0000"/>
                </a:solidFill>
                <a:latin typeface="Tahoma" pitchFamily="34" charset="0"/>
              </a:rPr>
              <a:t>?</a:t>
            </a:r>
          </a:p>
        </p:txBody>
      </p:sp>
      <p:sp>
        <p:nvSpPr>
          <p:cNvPr id="7" name="Text Box 30"/>
          <p:cNvSpPr txBox="1">
            <a:spLocks noChangeArrowheads="1"/>
          </p:cNvSpPr>
          <p:nvPr/>
        </p:nvSpPr>
        <p:spPr bwMode="auto">
          <a:xfrm>
            <a:off x="398066" y="1752600"/>
            <a:ext cx="8441133" cy="4555093"/>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000" dirty="0">
                <a:solidFill>
                  <a:srgbClr val="FF0000"/>
                </a:solidFill>
                <a:latin typeface="Times New Roman" pitchFamily="18" charset="0"/>
                <a:cs typeface="Times New Roman" pitchFamily="18" charset="0"/>
              </a:rPr>
              <a:t>*</a:t>
            </a:r>
            <a:r>
              <a:rPr lang="en-US" sz="2000" dirty="0" err="1">
                <a:solidFill>
                  <a:srgbClr val="FF0000"/>
                </a:solidFill>
                <a:latin typeface="Times New Roman" pitchFamily="18" charset="0"/>
                <a:cs typeface="Times New Roman" pitchFamily="18" charset="0"/>
              </a:rPr>
              <a:t>Giống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nhau</a:t>
            </a:r>
            <a:r>
              <a:rPr lang="en-US" sz="2000" dirty="0">
                <a:solidFill>
                  <a:srgbClr val="0000FF"/>
                </a:solidFill>
                <a:latin typeface="Times New Roman" pitchFamily="18" charset="0"/>
                <a:cs typeface="Times New Roman" pitchFamily="18" charset="0"/>
              </a:rPr>
              <a:t>:</a:t>
            </a:r>
          </a:p>
          <a:p>
            <a:pPr>
              <a:spcBef>
                <a:spcPct val="50000"/>
              </a:spcBef>
            </a:pPr>
            <a:r>
              <a:rPr lang="en-US" sz="2000" dirty="0">
                <a:solidFill>
                  <a:srgbClr val="0000FF"/>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Đều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những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cải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cách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bộ</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nhằm</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cứu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vãn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tình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thế</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nguy</a:t>
            </a:r>
            <a:r>
              <a:rPr lang="en-US" sz="2000" dirty="0">
                <a:solidFill>
                  <a:srgbClr val="0000FF"/>
                </a:solidFill>
                <a:latin typeface="Times New Roman" pitchFamily="18" charset="0"/>
                <a:cs typeface="Times New Roman" pitchFamily="18" charset="0"/>
              </a:rPr>
              <a:t> nan </a:t>
            </a:r>
            <a:r>
              <a:rPr lang="en-US" sz="2000" dirty="0" err="1">
                <a:solidFill>
                  <a:srgbClr val="0000FF"/>
                </a:solidFill>
                <a:latin typeface="Times New Roman" pitchFamily="18" charset="0"/>
                <a:cs typeface="Times New Roman" pitchFamily="18" charset="0"/>
              </a:rPr>
              <a:t>của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đất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a:t>
            </a:r>
            <a:br>
              <a:rPr lang="en-US" sz="2000" dirty="0">
                <a:solidFill>
                  <a:srgbClr val="0000FF"/>
                </a:solidFill>
                <a:latin typeface="Times New Roman" pitchFamily="18" charset="0"/>
                <a:cs typeface="Times New Roman" pitchFamily="18" charset="0"/>
              </a:rPr>
            </a:br>
            <a:r>
              <a:rPr lang="en-US" sz="2000" dirty="0">
                <a:solidFill>
                  <a:srgbClr val="0000FF"/>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Đều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diễn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ra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vào</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cuối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thế</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kỉ</a:t>
            </a:r>
            <a:r>
              <a:rPr lang="en-US" sz="2000" dirty="0">
                <a:solidFill>
                  <a:srgbClr val="0000FF"/>
                </a:solidFill>
                <a:latin typeface="Times New Roman" pitchFamily="18" charset="0"/>
                <a:cs typeface="Times New Roman" pitchFamily="18" charset="0"/>
              </a:rPr>
              <a:t> XIX </a:t>
            </a:r>
            <a:r>
              <a:rPr lang="en-US" sz="2000" dirty="0" err="1">
                <a:solidFill>
                  <a:srgbClr val="0000FF"/>
                </a:solidFill>
                <a:latin typeface="Times New Roman" pitchFamily="18" charset="0"/>
                <a:cs typeface="Times New Roman" pitchFamily="18" charset="0"/>
              </a:rPr>
              <a:t>trong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bối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cảnh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đất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có</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nguy</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cơ</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bị</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thành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thuộc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địa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của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tư</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bản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phương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Tây</a:t>
            </a:r>
            <a:r>
              <a:rPr lang="en-US" sz="2000" dirty="0">
                <a:solidFill>
                  <a:srgbClr val="0000FF"/>
                </a:solidFill>
                <a:latin typeface="Times New Roman" pitchFamily="18" charset="0"/>
                <a:cs typeface="Times New Roman" pitchFamily="18" charset="0"/>
              </a:rPr>
              <a:t/>
            </a:r>
            <a:br>
              <a:rPr lang="en-US" sz="2000" dirty="0">
                <a:solidFill>
                  <a:srgbClr val="0000FF"/>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a:t>
            </a:r>
            <a:r>
              <a:rPr lang="en-US" sz="2000" dirty="0" err="1">
                <a:solidFill>
                  <a:srgbClr val="FF0000"/>
                </a:solidFill>
                <a:latin typeface="Times New Roman" pitchFamily="18" charset="0"/>
                <a:cs typeface="Times New Roman" pitchFamily="18" charset="0"/>
              </a:rPr>
              <a:t>Khác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nhau</a:t>
            </a:r>
            <a:r>
              <a:rPr lang="en-US" sz="2000" dirty="0">
                <a:solidFill>
                  <a:srgbClr val="0000FF"/>
                </a:solidFill>
                <a:latin typeface="Times New Roman" pitchFamily="18" charset="0"/>
                <a:cs typeface="Times New Roman" pitchFamily="18" charset="0"/>
              </a:rPr>
              <a:t/>
            </a:r>
            <a:br>
              <a:rPr lang="en-US" sz="2000" dirty="0">
                <a:solidFill>
                  <a:srgbClr val="0000FF"/>
                </a:solidFill>
                <a:latin typeface="Times New Roman" pitchFamily="18" charset="0"/>
                <a:cs typeface="Times New Roman" pitchFamily="18" charset="0"/>
              </a:rPr>
            </a:br>
            <a:r>
              <a:rPr lang="en-US" sz="2000" dirty="0">
                <a:solidFill>
                  <a:srgbClr val="0000FF"/>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Về</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lực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lượng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hành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cải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cách</a:t>
            </a:r>
            <a:r>
              <a:rPr lang="en-US" sz="2000" dirty="0">
                <a:solidFill>
                  <a:srgbClr val="0000FF"/>
                </a:solidFill>
                <a:latin typeface="Times New Roman" pitchFamily="18" charset="0"/>
                <a:cs typeface="Times New Roman" pitchFamily="18" charset="0"/>
              </a:rPr>
              <a:t/>
            </a:r>
            <a:br>
              <a:rPr lang="en-US" sz="2000" dirty="0">
                <a:solidFill>
                  <a:srgbClr val="0000FF"/>
                </a:solidFill>
                <a:latin typeface="Times New Roman" pitchFamily="18" charset="0"/>
                <a:cs typeface="Times New Roman" pitchFamily="18" charset="0"/>
              </a:rPr>
            </a:br>
            <a:r>
              <a:rPr lang="en-US" sz="2000" dirty="0" err="1" smtClean="0">
                <a:solidFill>
                  <a:srgbClr val="0000FF"/>
                </a:solidFill>
                <a:latin typeface="Times New Roman" pitchFamily="18" charset="0"/>
                <a:cs typeface="Times New Roman" pitchFamily="18" charset="0"/>
              </a:rPr>
              <a:t>Nhật</a:t>
            </a:r>
            <a:r>
              <a:rPr lang="en-US" sz="2000" dirty="0" smtClean="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Bản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Thiên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hoàng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Mây-ghi</a:t>
            </a:r>
            <a:r>
              <a:rPr lang="en-US" sz="2000" dirty="0">
                <a:solidFill>
                  <a:srgbClr val="0000FF"/>
                </a:solidFill>
                <a:latin typeface="Times New Roman" pitchFamily="18" charset="0"/>
                <a:cs typeface="Times New Roman" pitchFamily="18" charset="0"/>
              </a:rPr>
              <a:t/>
            </a:r>
            <a:br>
              <a:rPr lang="en-US" sz="2000" dirty="0">
                <a:solidFill>
                  <a:srgbClr val="0000FF"/>
                </a:solidFill>
                <a:latin typeface="Times New Roman" pitchFamily="18" charset="0"/>
                <a:cs typeface="Times New Roman" pitchFamily="18" charset="0"/>
              </a:rPr>
            </a:br>
            <a:r>
              <a:rPr lang="en-US" sz="2000" dirty="0" err="1">
                <a:solidFill>
                  <a:srgbClr val="0000FF"/>
                </a:solidFill>
                <a:latin typeface="Times New Roman" pitchFamily="18" charset="0"/>
                <a:cs typeface="Times New Roman" pitchFamily="18" charset="0"/>
              </a:rPr>
              <a:t>Việt</a:t>
            </a:r>
            <a:r>
              <a:rPr lang="en-US" sz="2000" dirty="0">
                <a:solidFill>
                  <a:srgbClr val="0000FF"/>
                </a:solidFill>
                <a:latin typeface="Times New Roman" pitchFamily="18" charset="0"/>
                <a:cs typeface="Times New Roman" pitchFamily="18" charset="0"/>
              </a:rPr>
              <a:t> Nam: do </a:t>
            </a:r>
            <a:r>
              <a:rPr lang="en-US" sz="2000" dirty="0" err="1">
                <a:solidFill>
                  <a:srgbClr val="0000FF"/>
                </a:solidFill>
                <a:latin typeface="Times New Roman" pitchFamily="18" charset="0"/>
                <a:cs typeface="Times New Roman" pitchFamily="18" charset="0"/>
              </a:rPr>
              <a:t>các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sĩ</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quan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lại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đề</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xướng</a:t>
            </a:r>
            <a:r>
              <a:rPr lang="en-US" sz="2000" dirty="0">
                <a:solidFill>
                  <a:srgbClr val="0000FF"/>
                </a:solidFill>
                <a:latin typeface="Times New Roman" pitchFamily="18" charset="0"/>
                <a:cs typeface="Times New Roman" pitchFamily="18" charset="0"/>
              </a:rPr>
              <a:t>.</a:t>
            </a:r>
          </a:p>
          <a:p>
            <a:pPr>
              <a:spcBef>
                <a:spcPct val="50000"/>
              </a:spcBef>
            </a:pPr>
            <a:r>
              <a:rPr lang="en-US" sz="2000" dirty="0">
                <a:solidFill>
                  <a:srgbClr val="FF0000"/>
                </a:solidFill>
                <a:latin typeface="Times New Roman" pitchFamily="18" charset="0"/>
                <a:cs typeface="Times New Roman" pitchFamily="18" charset="0"/>
              </a:rPr>
              <a:t>-</a:t>
            </a:r>
            <a:r>
              <a:rPr lang="en-US" sz="2000" dirty="0" err="1">
                <a:solidFill>
                  <a:srgbClr val="FF0000"/>
                </a:solidFill>
                <a:latin typeface="Times New Roman" pitchFamily="18" charset="0"/>
                <a:cs typeface="Times New Roman" pitchFamily="18" charset="0"/>
              </a:rPr>
              <a:t>Kết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quả</a:t>
            </a:r>
            <a:r>
              <a:rPr lang="en-US" sz="2000" dirty="0">
                <a:solidFill>
                  <a:srgbClr val="FF0000"/>
                </a:solidFill>
                <a:latin typeface="Times New Roman" pitchFamily="18" charset="0"/>
                <a:cs typeface="Times New Roman" pitchFamily="18" charset="0"/>
              </a:rPr>
              <a:t/>
            </a:r>
            <a:br>
              <a:rPr lang="en-US" sz="2000" dirty="0">
                <a:solidFill>
                  <a:srgbClr val="FF0000"/>
                </a:solidFill>
                <a:latin typeface="Times New Roman" pitchFamily="18" charset="0"/>
                <a:cs typeface="Times New Roman" pitchFamily="18" charset="0"/>
              </a:rPr>
            </a:br>
            <a:r>
              <a:rPr lang="en-US" sz="2000" dirty="0">
                <a:solidFill>
                  <a:srgbClr val="0000FF"/>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Nhật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thành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công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đưa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Nhật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lên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CNTB</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duy</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nhất</a:t>
            </a:r>
            <a:r>
              <a:rPr lang="en-US" sz="2000" dirty="0">
                <a:solidFill>
                  <a:srgbClr val="0000FF"/>
                </a:solidFill>
                <a:latin typeface="Times New Roman" pitchFamily="18" charset="0"/>
                <a:cs typeface="Times New Roman" pitchFamily="18" charset="0"/>
              </a:rPr>
              <a:t> ở </a:t>
            </a:r>
            <a:r>
              <a:rPr lang="en-US" sz="2000" dirty="0" err="1">
                <a:solidFill>
                  <a:srgbClr val="0000FF"/>
                </a:solidFill>
                <a:latin typeface="Times New Roman" pitchFamily="18" charset="0"/>
                <a:cs typeface="Times New Roman" pitchFamily="18" charset="0"/>
              </a:rPr>
              <a:t>châu</a:t>
            </a:r>
            <a:r>
              <a:rPr lang="en-US" sz="2000" dirty="0">
                <a:solidFill>
                  <a:srgbClr val="0000FF"/>
                </a:solidFill>
                <a:latin typeface="Times New Roman" pitchFamily="18" charset="0"/>
                <a:cs typeface="Times New Roman" pitchFamily="18" charset="0"/>
              </a:rPr>
              <a:t> Á </a:t>
            </a:r>
            <a:r>
              <a:rPr lang="en-US" sz="2000" dirty="0" err="1">
                <a:solidFill>
                  <a:srgbClr val="0000FF"/>
                </a:solidFill>
                <a:latin typeface="Times New Roman" pitchFamily="18" charset="0"/>
                <a:cs typeface="Times New Roman" pitchFamily="18" charset="0"/>
              </a:rPr>
              <a:t>không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trở</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thành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thuộc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địa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của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tư</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bản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phương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Tây</a:t>
            </a:r>
            <a:r>
              <a:rPr lang="en-US" sz="2000" dirty="0">
                <a:solidFill>
                  <a:srgbClr val="0000FF"/>
                </a:solidFill>
                <a:latin typeface="Times New Roman" pitchFamily="18" charset="0"/>
                <a:cs typeface="Times New Roman" pitchFamily="18" charset="0"/>
              </a:rPr>
              <a:t>.</a:t>
            </a:r>
          </a:p>
          <a:p>
            <a:pPr>
              <a:spcBef>
                <a:spcPct val="50000"/>
              </a:spcBef>
            </a:pPr>
            <a:r>
              <a:rPr lang="en-US" sz="2000" dirty="0">
                <a:solidFill>
                  <a:srgbClr val="0000FF"/>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Việt</a:t>
            </a:r>
            <a:r>
              <a:rPr lang="en-US" sz="2000" dirty="0">
                <a:solidFill>
                  <a:srgbClr val="0000FF"/>
                </a:solidFill>
                <a:latin typeface="Times New Roman" pitchFamily="18" charset="0"/>
                <a:cs typeface="Times New Roman" pitchFamily="18" charset="0"/>
              </a:rPr>
              <a:t> Nam </a:t>
            </a:r>
            <a:r>
              <a:rPr lang="en-US" sz="2000" dirty="0" err="1">
                <a:solidFill>
                  <a:srgbClr val="0000FF"/>
                </a:solidFill>
                <a:latin typeface="Times New Roman" pitchFamily="18" charset="0"/>
                <a:cs typeface="Times New Roman" pitchFamily="18" charset="0"/>
              </a:rPr>
              <a:t>không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thực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được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trở</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thành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nước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thuộc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địa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nửa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phong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kiến</a:t>
            </a:r>
            <a:r>
              <a:rPr lang="en-US" sz="2000" dirty="0">
                <a:solidFill>
                  <a:srgbClr val="0000FF"/>
                </a:solidFill>
                <a:latin typeface="Times New Roman" pitchFamily="18" charset="0"/>
                <a:cs typeface="Times New Roman" pitchFamily="18" charset="0"/>
              </a:rPr>
              <a:t>.</a:t>
            </a:r>
            <a:br>
              <a:rPr lang="en-US" sz="2000" dirty="0">
                <a:solidFill>
                  <a:srgbClr val="0000FF"/>
                </a:solidFill>
                <a:latin typeface="Times New Roman" pitchFamily="18" charset="0"/>
                <a:cs typeface="Times New Roman" pitchFamily="18" charset="0"/>
              </a:rPr>
            </a:br>
            <a:r>
              <a:rPr lang="en-US" sz="2000" dirty="0">
                <a:solidFill>
                  <a:srgbClr val="0000FF"/>
                </a:solidFill>
                <a:latin typeface="Times New Roman" pitchFamily="18" charset="0"/>
                <a:cs typeface="Times New Roman" pitchFamily="18" charset="0"/>
                <a:hlinkClick r:id="rId3"/>
              </a:rPr>
              <a:t> </a:t>
            </a:r>
            <a:endParaRPr lang="en-US"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694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514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112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515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28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72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434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420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3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533400"/>
            <a:ext cx="8077200" cy="954107"/>
          </a:xfrm>
          <a:prstGeom prst="rect">
            <a:avLst/>
          </a:prstGeom>
        </p:spPr>
        <p:txBody>
          <a:bodyPr wrap="square">
            <a:spAutoFit/>
          </a:bodyPr>
          <a:lstStyle/>
          <a:p>
            <a:r>
              <a:rPr lang="en-US" sz="2800" i="1" dirty="0">
                <a:solidFill>
                  <a:srgbClr val="0000FF"/>
                </a:solidFill>
                <a:latin typeface="Times New Roman" pitchFamily="18" charset="0"/>
                <a:cs typeface="Times New Roman" pitchFamily="18" charset="0"/>
              </a:rPr>
              <a:t>10. </a:t>
            </a:r>
            <a:r>
              <a:rPr lang="en-US" sz="2800" i="1" dirty="0" err="1">
                <a:solidFill>
                  <a:srgbClr val="0000FF"/>
                </a:solidFill>
                <a:latin typeface="Times New Roman" pitchFamily="18" charset="0"/>
                <a:cs typeface="Times New Roman" pitchFamily="18" charset="0"/>
              </a:rPr>
              <a:t>Em</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hãy</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rút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ra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những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điểm</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chung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của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p</a:t>
            </a:r>
            <a:r>
              <a:rPr lang="en-US" sz="2800" i="1" dirty="0" err="1" smtClean="0">
                <a:solidFill>
                  <a:srgbClr val="0000FF"/>
                </a:solidFill>
                <a:latin typeface="Times New Roman" pitchFamily="18" charset="0"/>
                <a:cs typeface="Times New Roman" pitchFamily="18" charset="0"/>
              </a:rPr>
              <a:t>hong</a:t>
            </a:r>
            <a:r>
              <a:rPr lang="en-US" sz="2800" i="1" dirty="0" smtClean="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trào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Cần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vương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khởi</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nghĩa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nông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dân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Yên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Thế</a:t>
            </a:r>
            <a:r>
              <a:rPr lang="en-US" sz="2800" i="1" dirty="0">
                <a:solidFill>
                  <a:srgbClr val="0000FF"/>
                </a:solidFill>
                <a:latin typeface="Times New Roman" pitchFamily="18" charset="0"/>
                <a:cs typeface="Times New Roman" pitchFamily="18" charset="0"/>
              </a:rPr>
              <a:t> ?</a:t>
            </a:r>
          </a:p>
        </p:txBody>
      </p:sp>
      <p:sp>
        <p:nvSpPr>
          <p:cNvPr id="5" name="Rectangle 4"/>
          <p:cNvSpPr/>
          <p:nvPr/>
        </p:nvSpPr>
        <p:spPr>
          <a:xfrm>
            <a:off x="594756" y="1487507"/>
            <a:ext cx="7954488" cy="5016758"/>
          </a:xfrm>
          <a:prstGeom prst="rect">
            <a:avLst/>
          </a:prstGeom>
        </p:spPr>
        <p:txBody>
          <a:bodyPr wrap="square">
            <a:spAutoFit/>
          </a:bodyPr>
          <a:lstStyle/>
          <a:p>
            <a:r>
              <a:rPr lang="en-US" sz="3200" b="1" i="1" dirty="0">
                <a:latin typeface="Times New Roman" pitchFamily="18" charset="0"/>
                <a:cs typeface="Times New Roman" pitchFamily="18" charset="0"/>
              </a:rPr>
              <a:t>-</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lược</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21020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1752600"/>
            <a:ext cx="7543800" cy="2554545"/>
          </a:xfrm>
          <a:prstGeom prst="rect">
            <a:avLst/>
          </a:prstGeom>
        </p:spPr>
        <p:txBody>
          <a:bodyPr wrap="square">
            <a:spAutoFit/>
          </a:bodyPr>
          <a:lstStyle/>
          <a:p>
            <a:r>
              <a:rPr lang="en-US" sz="4000" i="1" dirty="0" err="1">
                <a:solidFill>
                  <a:srgbClr val="0000FF"/>
                </a:solidFill>
                <a:latin typeface="Times New Roman" pitchFamily="18" charset="0"/>
                <a:cs typeface="Times New Roman" pitchFamily="18" charset="0"/>
              </a:rPr>
              <a:t>9.Giới</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thiệu</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tóm</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tắt</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khởi</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nghĩa</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Yên</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Thế</a:t>
            </a:r>
            <a:r>
              <a:rPr lang="en-US" sz="4000" i="1" dirty="0">
                <a:solidFill>
                  <a:srgbClr val="0000FF"/>
                </a:solidFill>
                <a:latin typeface="Times New Roman" pitchFamily="18" charset="0"/>
                <a:cs typeface="Times New Roman" pitchFamily="18" charset="0"/>
              </a:rPr>
              <a:t>? ( </a:t>
            </a:r>
            <a:r>
              <a:rPr lang="it-IT" sz="4000" i="1" dirty="0">
                <a:solidFill>
                  <a:srgbClr val="0000FF"/>
                </a:solidFill>
                <a:latin typeface="Times New Roman" pitchFamily="18" charset="0"/>
                <a:cs typeface="Times New Roman" pitchFamily="18" charset="0"/>
              </a:rPr>
              <a:t>Lãnh đạo .</a:t>
            </a:r>
            <a:r>
              <a:rPr lang="en-US" sz="4000" i="1" dirty="0" err="1">
                <a:solidFill>
                  <a:srgbClr val="0000FF"/>
                </a:solidFill>
                <a:latin typeface="Times New Roman" pitchFamily="18" charset="0"/>
                <a:cs typeface="Times New Roman" pitchFamily="18" charset="0"/>
              </a:rPr>
              <a:t>Lực</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lượng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nào</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tham</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gia</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đông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nhất</a:t>
            </a:r>
            <a:r>
              <a:rPr lang="en-US" sz="4000" i="1" dirty="0">
                <a:solidFill>
                  <a:srgbClr val="0000FF"/>
                </a:solidFill>
                <a:latin typeface="Times New Roman" pitchFamily="18" charset="0"/>
                <a:cs typeface="Times New Roman" pitchFamily="18" charset="0"/>
              </a:rPr>
              <a:t> , </a:t>
            </a:r>
            <a:r>
              <a:rPr lang="en-US" sz="4000" i="1" dirty="0" err="1">
                <a:solidFill>
                  <a:srgbClr val="0000FF"/>
                </a:solidFill>
                <a:latin typeface="Times New Roman" pitchFamily="18" charset="0"/>
                <a:cs typeface="Times New Roman" pitchFamily="18" charset="0"/>
              </a:rPr>
              <a:t>vì</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sao</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phong</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trào</a:t>
            </a:r>
            <a:r>
              <a:rPr lang="en-US" sz="4000" i="1" dirty="0">
                <a:solidFill>
                  <a:srgbClr val="0000FF"/>
                </a:solidFill>
                <a:latin typeface="Times New Roman" pitchFamily="18" charset="0"/>
                <a:cs typeface="Times New Roman" pitchFamily="18" charset="0"/>
              </a:rPr>
              <a:t> tan </a:t>
            </a:r>
            <a:r>
              <a:rPr lang="en-US" sz="4000" i="1" dirty="0" err="1">
                <a:solidFill>
                  <a:srgbClr val="0000FF"/>
                </a:solidFill>
                <a:latin typeface="Times New Roman" pitchFamily="18" charset="0"/>
                <a:cs typeface="Times New Roman" pitchFamily="18" charset="0"/>
              </a:rPr>
              <a:t>rã</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sgk</a:t>
            </a:r>
            <a:r>
              <a:rPr lang="en-US" sz="4000" i="1" dirty="0">
                <a:solidFill>
                  <a:srgbClr val="0000FF"/>
                </a:solidFill>
                <a:latin typeface="Times New Roman" pitchFamily="18" charset="0"/>
                <a:cs typeface="Times New Roman" pitchFamily="18" charset="0"/>
              </a:rPr>
              <a:t> </a:t>
            </a:r>
            <a:r>
              <a:rPr lang="en-US" sz="4000" i="1" dirty="0" err="1">
                <a:solidFill>
                  <a:srgbClr val="0000FF"/>
                </a:solidFill>
                <a:latin typeface="Times New Roman" pitchFamily="18" charset="0"/>
                <a:cs typeface="Times New Roman" pitchFamily="18" charset="0"/>
              </a:rPr>
              <a:t>trang</a:t>
            </a:r>
            <a:r>
              <a:rPr lang="en-US" sz="4000" i="1" dirty="0">
                <a:solidFill>
                  <a:srgbClr val="0000FF"/>
                </a:solidFill>
                <a:latin typeface="Times New Roman" pitchFamily="18" charset="0"/>
                <a:cs typeface="Times New Roman" pitchFamily="18" charset="0"/>
              </a:rPr>
              <a:t> 131-132)</a:t>
            </a:r>
          </a:p>
        </p:txBody>
      </p:sp>
      <p:sp>
        <p:nvSpPr>
          <p:cNvPr id="5" name="Oval 4"/>
          <p:cNvSpPr/>
          <p:nvPr/>
        </p:nvSpPr>
        <p:spPr>
          <a:xfrm>
            <a:off x="1371600" y="533400"/>
            <a:ext cx="58674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smtClean="0">
                <a:solidFill>
                  <a:srgbClr val="0000FF"/>
                </a:solidFill>
                <a:latin typeface="Times New Roman" pitchFamily="18" charset="0"/>
                <a:cs typeface="Times New Roman" pitchFamily="18" charset="0"/>
              </a:rPr>
              <a:t>KIỂM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CŨ</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3707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4" y="0"/>
            <a:ext cx="9184574"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762000"/>
            <a:ext cx="7391400" cy="3785652"/>
          </a:xfrm>
          <a:prstGeom prst="rect">
            <a:avLst/>
          </a:prstGeom>
        </p:spPr>
        <p:txBody>
          <a:bodyPr wrap="square">
            <a:spAutoFit/>
          </a:bodyPr>
          <a:lstStyle/>
          <a:p>
            <a:r>
              <a:rPr lang="it-IT" dirty="0"/>
              <a:t>-</a:t>
            </a:r>
            <a:r>
              <a:rPr lang="it-IT" sz="4000" dirty="0">
                <a:latin typeface="Times New Roman" pitchFamily="18" charset="0"/>
                <a:cs typeface="Times New Roman" pitchFamily="18" charset="0"/>
              </a:rPr>
              <a:t>Lãnh đạo cuộc khởi nghĩa Yên Thế là Hoàng Hoa Thám .</a:t>
            </a:r>
          </a:p>
          <a:p>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tham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10-12-1913 </a:t>
            </a:r>
            <a:r>
              <a:rPr lang="en-US" sz="4000" dirty="0" err="1">
                <a:latin typeface="Times New Roman" pitchFamily="18" charset="0"/>
                <a:cs typeface="Times New Roman" pitchFamily="18" charset="0"/>
              </a:rPr>
              <a:t>Thủ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lĩnh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trào</a:t>
            </a:r>
            <a:r>
              <a:rPr lang="en-US" sz="4000" dirty="0">
                <a:latin typeface="Times New Roman" pitchFamily="18" charset="0"/>
                <a:cs typeface="Times New Roman" pitchFamily="18" charset="0"/>
              </a:rPr>
              <a:t> tan </a:t>
            </a:r>
            <a:r>
              <a:rPr lang="en-US" sz="4000" dirty="0" err="1">
                <a:latin typeface="Times New Roman" pitchFamily="18" charset="0"/>
                <a:cs typeface="Times New Roman" pitchFamily="18" charset="0"/>
              </a:rPr>
              <a:t>rã</a:t>
            </a: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3549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533400"/>
            <a:ext cx="8077200" cy="954107"/>
          </a:xfrm>
          <a:prstGeom prst="rect">
            <a:avLst/>
          </a:prstGeom>
        </p:spPr>
        <p:txBody>
          <a:bodyPr wrap="square">
            <a:spAutoFit/>
          </a:bodyPr>
          <a:lstStyle/>
          <a:p>
            <a:r>
              <a:rPr lang="en-US" sz="2800" i="1" dirty="0">
                <a:solidFill>
                  <a:srgbClr val="0000FF"/>
                </a:solidFill>
                <a:latin typeface="Times New Roman" pitchFamily="18" charset="0"/>
                <a:cs typeface="Times New Roman" pitchFamily="18" charset="0"/>
              </a:rPr>
              <a:t>10. </a:t>
            </a:r>
            <a:r>
              <a:rPr lang="en-US" sz="2800" i="1" dirty="0" err="1">
                <a:solidFill>
                  <a:srgbClr val="0000FF"/>
                </a:solidFill>
                <a:latin typeface="Times New Roman" pitchFamily="18" charset="0"/>
                <a:cs typeface="Times New Roman" pitchFamily="18" charset="0"/>
              </a:rPr>
              <a:t>Em</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hãy</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rút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ra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những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điểm</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chung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của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Phong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trào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Cần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vương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khởi</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nghĩa</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nông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dân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Yên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Thế</a:t>
            </a:r>
            <a:r>
              <a:rPr lang="en-US" sz="2800" i="1" dirty="0">
                <a:solidFill>
                  <a:srgbClr val="0000FF"/>
                </a:solidFill>
                <a:latin typeface="Times New Roman" pitchFamily="18" charset="0"/>
                <a:cs typeface="Times New Roman" pitchFamily="18" charset="0"/>
              </a:rPr>
              <a:t> ?</a:t>
            </a:r>
          </a:p>
        </p:txBody>
      </p:sp>
      <p:sp>
        <p:nvSpPr>
          <p:cNvPr id="5" name="Rectangle 4"/>
          <p:cNvSpPr/>
          <p:nvPr/>
        </p:nvSpPr>
        <p:spPr>
          <a:xfrm>
            <a:off x="594756" y="1487507"/>
            <a:ext cx="7954488" cy="5016758"/>
          </a:xfrm>
          <a:prstGeom prst="rect">
            <a:avLst/>
          </a:prstGeom>
        </p:spPr>
        <p:txBody>
          <a:bodyPr wrap="square">
            <a:spAutoFit/>
          </a:bodyPr>
          <a:lstStyle/>
          <a:p>
            <a:r>
              <a:rPr lang="en-US" sz="3200" b="1" i="1" dirty="0">
                <a:latin typeface="Times New Roman" pitchFamily="18" charset="0"/>
                <a:cs typeface="Times New Roman" pitchFamily="18" charset="0"/>
              </a:rPr>
              <a:t>-</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lược</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4865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639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7"/>
          <p:cNvSpPr txBox="1">
            <a:spLocks noChangeArrowheads="1"/>
          </p:cNvSpPr>
          <p:nvPr/>
        </p:nvSpPr>
        <p:spPr bwMode="auto">
          <a:xfrm>
            <a:off x="457200" y="990600"/>
            <a:ext cx="8077200" cy="3647152"/>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err="1" smtClean="0">
                <a:solidFill>
                  <a:srgbClr val="6600CC"/>
                </a:solidFill>
                <a:effectLst>
                  <a:outerShdw blurRad="38100" dist="38100" dir="2700000" algn="tl">
                    <a:srgbClr val="C0C0C0"/>
                  </a:outerShdw>
                </a:effectLst>
                <a:latin typeface="Times New Roman" pitchFamily="18" charset="0"/>
              </a:rPr>
              <a:t>MÔN</a:t>
            </a:r>
            <a:r>
              <a:rPr lang="en-US" sz="2400" b="1" dirty="0" smtClean="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LỊCH</a:t>
            </a:r>
            <a:r>
              <a:rPr lang="en-US" sz="2400" b="1" dirty="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SỬ</a:t>
            </a:r>
            <a:r>
              <a:rPr lang="en-US" sz="2400" b="1" dirty="0">
                <a:solidFill>
                  <a:srgbClr val="6600CC"/>
                </a:solidFill>
                <a:effectLst>
                  <a:outerShdw blurRad="38100" dist="38100" dir="2700000" algn="tl">
                    <a:srgbClr val="C0C0C0"/>
                  </a:outerShdw>
                </a:effectLst>
                <a:latin typeface="Times New Roman" pitchFamily="18" charset="0"/>
              </a:rPr>
              <a:t> </a:t>
            </a:r>
            <a:r>
              <a:rPr lang="en-US" sz="2400" b="1" dirty="0" err="1">
                <a:solidFill>
                  <a:srgbClr val="6600CC"/>
                </a:solidFill>
                <a:effectLst>
                  <a:outerShdw blurRad="38100" dist="38100" dir="2700000" algn="tl">
                    <a:srgbClr val="C0C0C0"/>
                  </a:outerShdw>
                </a:effectLst>
                <a:latin typeface="Times New Roman" pitchFamily="18" charset="0"/>
              </a:rPr>
              <a:t>LỚP</a:t>
            </a:r>
            <a:r>
              <a:rPr lang="en-US" sz="2400" b="1" dirty="0">
                <a:solidFill>
                  <a:srgbClr val="6600CC"/>
                </a:solidFill>
                <a:effectLst>
                  <a:outerShdw blurRad="38100" dist="38100" dir="2700000" algn="tl">
                    <a:srgbClr val="C0C0C0"/>
                  </a:outerShdw>
                </a:effectLst>
                <a:latin typeface="Times New Roman" pitchFamily="18" charset="0"/>
              </a:rPr>
              <a:t> 8</a:t>
            </a:r>
          </a:p>
          <a:p>
            <a:pPr algn="ctr" eaLnBrk="1" hangingPunct="1">
              <a:spcBef>
                <a:spcPct val="50000"/>
              </a:spcBef>
            </a:pPr>
            <a:r>
              <a:rPr lang="en-US" sz="1800" b="1" dirty="0" err="1">
                <a:solidFill>
                  <a:srgbClr val="6600CC"/>
                </a:solidFill>
                <a:effectLst>
                  <a:outerShdw blurRad="38100" dist="38100" dir="2700000" algn="tl">
                    <a:srgbClr val="C0C0C0"/>
                  </a:outerShdw>
                </a:effectLst>
                <a:latin typeface="Times New Roman" pitchFamily="18" charset="0"/>
              </a:rPr>
              <a:t>Tiết</a:t>
            </a:r>
            <a:r>
              <a:rPr lang="en-US" sz="1800" b="1" dirty="0">
                <a:solidFill>
                  <a:srgbClr val="6600CC"/>
                </a:solidFill>
                <a:effectLst>
                  <a:outerShdw blurRad="38100" dist="38100" dir="2700000" algn="tl">
                    <a:srgbClr val="C0C0C0"/>
                  </a:outerShdw>
                </a:effectLst>
                <a:latin typeface="Times New Roman" pitchFamily="18" charset="0"/>
              </a:rPr>
              <a:t> </a:t>
            </a:r>
            <a:r>
              <a:rPr lang="en-US" sz="1800" b="1" dirty="0" smtClean="0">
                <a:solidFill>
                  <a:srgbClr val="6600CC"/>
                </a:solidFill>
                <a:effectLst>
                  <a:outerShdw blurRad="38100" dist="38100" dir="2700000" algn="tl">
                    <a:srgbClr val="C0C0C0"/>
                  </a:outerShdw>
                </a:effectLst>
                <a:latin typeface="Times New Roman" pitchFamily="18" charset="0"/>
              </a:rPr>
              <a:t>43   </a:t>
            </a:r>
            <a:r>
              <a:rPr lang="en-US" sz="1800" b="1" dirty="0">
                <a:solidFill>
                  <a:srgbClr val="6600CC"/>
                </a:solidFill>
                <a:effectLst>
                  <a:outerShdw blurRad="38100" dist="38100" dir="2700000" algn="tl">
                    <a:srgbClr val="C0C0C0"/>
                  </a:outerShdw>
                </a:effectLst>
                <a:latin typeface="Times New Roman" pitchFamily="18" charset="0"/>
              </a:rPr>
              <a:t>- </a:t>
            </a:r>
            <a:r>
              <a:rPr lang="en-US" sz="1800" b="1" dirty="0" err="1">
                <a:solidFill>
                  <a:srgbClr val="6600CC"/>
                </a:solidFill>
                <a:effectLst>
                  <a:outerShdw blurRad="38100" dist="38100" dir="2700000" algn="tl">
                    <a:srgbClr val="C0C0C0"/>
                  </a:outerShdw>
                </a:effectLst>
                <a:latin typeface="Times New Roman" pitchFamily="18" charset="0"/>
              </a:rPr>
              <a:t>Bài</a:t>
            </a:r>
            <a:r>
              <a:rPr lang="en-US" sz="1800" b="1" dirty="0">
                <a:solidFill>
                  <a:srgbClr val="6600CC"/>
                </a:solidFill>
                <a:effectLst>
                  <a:outerShdw blurRad="38100" dist="38100" dir="2700000" algn="tl">
                    <a:srgbClr val="C0C0C0"/>
                  </a:outerShdw>
                </a:effectLst>
                <a:latin typeface="Times New Roman" pitchFamily="18" charset="0"/>
              </a:rPr>
              <a:t> 28</a:t>
            </a:r>
          </a:p>
          <a:p>
            <a:pPr algn="ctr" eaLnBrk="1" hangingPunct="1">
              <a:spcBef>
                <a:spcPct val="50000"/>
              </a:spcBef>
            </a:pPr>
            <a:r>
              <a:rPr lang="en-US" sz="4000" b="1" dirty="0" err="1">
                <a:solidFill>
                  <a:srgbClr val="6600CC"/>
                </a:solidFill>
                <a:effectLst>
                  <a:outerShdw blurRad="38100" dist="38100" dir="2700000" algn="tl">
                    <a:srgbClr val="C0C0C0"/>
                  </a:outerShdw>
                </a:effectLst>
                <a:latin typeface="Times New Roman" pitchFamily="18" charset="0"/>
              </a:rPr>
              <a:t>TRÀO</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LƯU</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CẢI</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CÁCH</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DUY</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TÂN</a:t>
            </a:r>
            <a:endParaRPr lang="en-US" sz="4000" b="1" dirty="0">
              <a:solidFill>
                <a:srgbClr val="6600CC"/>
              </a:solidFill>
              <a:effectLst>
                <a:outerShdw blurRad="38100" dist="38100" dir="2700000" algn="tl">
                  <a:srgbClr val="C0C0C0"/>
                </a:outerShdw>
              </a:effectLst>
              <a:latin typeface="Times New Roman" pitchFamily="18" charset="0"/>
            </a:endParaRPr>
          </a:p>
          <a:p>
            <a:pPr algn="ctr" eaLnBrk="1" hangingPunct="1">
              <a:spcBef>
                <a:spcPct val="50000"/>
              </a:spcBef>
            </a:pPr>
            <a:r>
              <a:rPr lang="en-US" sz="4000" b="1" dirty="0">
                <a:solidFill>
                  <a:srgbClr val="6600CC"/>
                </a:solidFill>
                <a:effectLst>
                  <a:outerShdw blurRad="38100" dist="38100" dir="2700000" algn="tl">
                    <a:srgbClr val="C0C0C0"/>
                  </a:outerShdw>
                </a:effectLst>
                <a:latin typeface="Times New Roman" pitchFamily="18" charset="0"/>
              </a:rPr>
              <a:t>  Ở </a:t>
            </a:r>
            <a:r>
              <a:rPr lang="en-US" sz="4000" b="1" dirty="0" err="1">
                <a:solidFill>
                  <a:srgbClr val="6600CC"/>
                </a:solidFill>
                <a:effectLst>
                  <a:outerShdw blurRad="38100" dist="38100" dir="2700000" algn="tl">
                    <a:srgbClr val="C0C0C0"/>
                  </a:outerShdw>
                </a:effectLst>
                <a:latin typeface="Times New Roman" pitchFamily="18" charset="0"/>
              </a:rPr>
              <a:t>VIỆT</a:t>
            </a:r>
            <a:r>
              <a:rPr lang="en-US" sz="4000" b="1" dirty="0">
                <a:solidFill>
                  <a:srgbClr val="6600CC"/>
                </a:solidFill>
                <a:effectLst>
                  <a:outerShdw blurRad="38100" dist="38100" dir="2700000" algn="tl">
                    <a:srgbClr val="C0C0C0"/>
                  </a:outerShdw>
                </a:effectLst>
                <a:latin typeface="Times New Roman" pitchFamily="18" charset="0"/>
              </a:rPr>
              <a:t> NAM </a:t>
            </a:r>
            <a:r>
              <a:rPr lang="en-US" sz="4000" b="1" dirty="0" err="1">
                <a:solidFill>
                  <a:srgbClr val="6600CC"/>
                </a:solidFill>
                <a:effectLst>
                  <a:outerShdw blurRad="38100" dist="38100" dir="2700000" algn="tl">
                    <a:srgbClr val="C0C0C0"/>
                  </a:outerShdw>
                </a:effectLst>
                <a:latin typeface="Times New Roman" pitchFamily="18" charset="0"/>
              </a:rPr>
              <a:t>NỬA</a:t>
            </a:r>
            <a:r>
              <a:rPr lang="en-US" sz="4000" b="1" dirty="0">
                <a:solidFill>
                  <a:srgbClr val="6600CC"/>
                </a:solidFill>
                <a:effectLst>
                  <a:outerShdw blurRad="38100" dist="38100" dir="2700000" algn="tl">
                    <a:srgbClr val="C0C0C0"/>
                  </a:outerShdw>
                </a:effectLst>
                <a:latin typeface="Times New Roman" pitchFamily="18" charset="0"/>
              </a:rPr>
              <a:t> </a:t>
            </a:r>
            <a:endParaRPr lang="en-US" sz="4000" b="1" dirty="0" smtClean="0">
              <a:solidFill>
                <a:srgbClr val="6600CC"/>
              </a:solidFill>
              <a:effectLst>
                <a:outerShdw blurRad="38100" dist="38100" dir="2700000" algn="tl">
                  <a:srgbClr val="C0C0C0"/>
                </a:outerShdw>
              </a:effectLst>
              <a:latin typeface="Times New Roman" pitchFamily="18" charset="0"/>
            </a:endParaRPr>
          </a:p>
          <a:p>
            <a:pPr algn="ctr" eaLnBrk="1" hangingPunct="1">
              <a:spcBef>
                <a:spcPct val="50000"/>
              </a:spcBef>
            </a:pPr>
            <a:r>
              <a:rPr lang="en-US" sz="4000" b="1" dirty="0" err="1" smtClean="0">
                <a:solidFill>
                  <a:srgbClr val="6600CC"/>
                </a:solidFill>
                <a:effectLst>
                  <a:outerShdw blurRad="38100" dist="38100" dir="2700000" algn="tl">
                    <a:srgbClr val="C0C0C0"/>
                  </a:outerShdw>
                </a:effectLst>
                <a:latin typeface="Times New Roman" pitchFamily="18" charset="0"/>
              </a:rPr>
              <a:t>CUỐI</a:t>
            </a:r>
            <a:r>
              <a:rPr lang="en-US" sz="4000" b="1" dirty="0" smtClean="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THẾ</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err="1">
                <a:solidFill>
                  <a:srgbClr val="6600CC"/>
                </a:solidFill>
                <a:effectLst>
                  <a:outerShdw blurRad="38100" dist="38100" dir="2700000" algn="tl">
                    <a:srgbClr val="C0C0C0"/>
                  </a:outerShdw>
                </a:effectLst>
                <a:latin typeface="Times New Roman" pitchFamily="18" charset="0"/>
              </a:rPr>
              <a:t>KỈ</a:t>
            </a:r>
            <a:r>
              <a:rPr lang="en-US" sz="4000" b="1" dirty="0">
                <a:solidFill>
                  <a:srgbClr val="6600CC"/>
                </a:solidFill>
                <a:effectLst>
                  <a:outerShdw blurRad="38100" dist="38100" dir="2700000" algn="tl">
                    <a:srgbClr val="C0C0C0"/>
                  </a:outerShdw>
                </a:effectLst>
                <a:latin typeface="Times New Roman" pitchFamily="18" charset="0"/>
              </a:rPr>
              <a:t> </a:t>
            </a:r>
            <a:r>
              <a:rPr lang="en-US" sz="4000" b="1" dirty="0" smtClean="0">
                <a:solidFill>
                  <a:srgbClr val="6600CC"/>
                </a:solidFill>
                <a:effectLst>
                  <a:outerShdw blurRad="38100" dist="38100" dir="2700000" algn="tl">
                    <a:srgbClr val="C0C0C0"/>
                  </a:outerShdw>
                </a:effectLst>
                <a:latin typeface="Times New Roman" pitchFamily="18" charset="0"/>
              </a:rPr>
              <a:t>XIX</a:t>
            </a:r>
            <a:endParaRPr lang="en-US" sz="4000" b="1" dirty="0">
              <a:solidFill>
                <a:srgbClr val="6600CC"/>
              </a:solidFill>
              <a:effectLst>
                <a:outerShdw blurRad="38100" dist="38100" dir="2700000" algn="tl">
                  <a:srgbClr val="C0C0C0"/>
                </a:outerShdw>
              </a:effectLst>
              <a:latin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63146"/>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0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81000" y="228600"/>
            <a:ext cx="8229600" cy="381000"/>
          </a:xfrm>
          <a:prstGeom prst="rect">
            <a:avLst/>
          </a:prstGeom>
          <a:gradFill rotWithShape="1">
            <a:gsLst>
              <a:gs pos="0">
                <a:srgbClr val="33CCCC"/>
              </a:gs>
              <a:gs pos="50000">
                <a:srgbClr val="FFFFFF"/>
              </a:gs>
              <a:gs pos="100000">
                <a:srgbClr val="33CCCC"/>
              </a:gs>
            </a:gsLst>
            <a:lin ang="5400000" scaled="1"/>
          </a:gradFill>
          <a:ln w="9525">
            <a:solidFill>
              <a:srgbClr val="33CCCC"/>
            </a:solidFill>
            <a:miter lim="800000"/>
            <a:headEnd/>
            <a:tailEnd/>
          </a:ln>
        </p:spPr>
        <p:txBody>
          <a:bodyPr wrap="none" anchor="ctr"/>
          <a:lstStyle/>
          <a:p>
            <a:pPr eaLnBrk="0" hangingPunct="0"/>
            <a:r>
              <a:rPr lang="en-US" sz="3600" b="1" dirty="0">
                <a:solidFill>
                  <a:srgbClr val="6600CC"/>
                </a:solidFill>
              </a:rPr>
              <a:t>I. </a:t>
            </a:r>
            <a:r>
              <a:rPr lang="en-US" sz="3600" b="1" dirty="0" err="1">
                <a:solidFill>
                  <a:srgbClr val="6600CC"/>
                </a:solidFill>
              </a:rPr>
              <a:t>Tình</a:t>
            </a:r>
            <a:r>
              <a:rPr lang="en-US" sz="3600" b="1" dirty="0">
                <a:solidFill>
                  <a:srgbClr val="6600CC"/>
                </a:solidFill>
              </a:rPr>
              <a:t> </a:t>
            </a:r>
            <a:r>
              <a:rPr lang="en-US" sz="3600" b="1" dirty="0" err="1">
                <a:solidFill>
                  <a:srgbClr val="6600CC"/>
                </a:solidFill>
              </a:rPr>
              <a:t>hình</a:t>
            </a:r>
            <a:r>
              <a:rPr lang="en-US" sz="3600" b="1" dirty="0">
                <a:solidFill>
                  <a:srgbClr val="6600CC"/>
                </a:solidFill>
              </a:rPr>
              <a:t> </a:t>
            </a:r>
            <a:r>
              <a:rPr lang="en-US" sz="3600" b="1" dirty="0" err="1">
                <a:solidFill>
                  <a:srgbClr val="6600CC"/>
                </a:solidFill>
              </a:rPr>
              <a:t>Việt</a:t>
            </a:r>
            <a:r>
              <a:rPr lang="en-US" sz="3600" b="1" dirty="0">
                <a:solidFill>
                  <a:srgbClr val="6600CC"/>
                </a:solidFill>
              </a:rPr>
              <a:t> Nam </a:t>
            </a:r>
            <a:r>
              <a:rPr lang="en-US" sz="3600" b="1" dirty="0" err="1">
                <a:solidFill>
                  <a:srgbClr val="6600CC"/>
                </a:solidFill>
              </a:rPr>
              <a:t>nửa</a:t>
            </a:r>
            <a:r>
              <a:rPr lang="en-US" sz="3600" b="1" dirty="0">
                <a:solidFill>
                  <a:srgbClr val="6600CC"/>
                </a:solidFill>
              </a:rPr>
              <a:t> </a:t>
            </a:r>
            <a:r>
              <a:rPr lang="en-US" sz="3600" b="1" dirty="0" err="1">
                <a:solidFill>
                  <a:srgbClr val="6600CC"/>
                </a:solidFill>
              </a:rPr>
              <a:t>cuối</a:t>
            </a:r>
            <a:r>
              <a:rPr lang="en-US" sz="3600" b="1" dirty="0">
                <a:solidFill>
                  <a:srgbClr val="6600CC"/>
                </a:solidFill>
              </a:rPr>
              <a:t> </a:t>
            </a:r>
            <a:r>
              <a:rPr lang="en-US" sz="3600" b="1" dirty="0" err="1">
                <a:solidFill>
                  <a:srgbClr val="6600CC"/>
                </a:solidFill>
              </a:rPr>
              <a:t>thế</a:t>
            </a:r>
            <a:r>
              <a:rPr lang="en-US" sz="3600" b="1" dirty="0">
                <a:solidFill>
                  <a:srgbClr val="6600CC"/>
                </a:solidFill>
              </a:rPr>
              <a:t> </a:t>
            </a:r>
            <a:r>
              <a:rPr lang="en-US" sz="3600" b="1" dirty="0" err="1">
                <a:solidFill>
                  <a:srgbClr val="6600CC"/>
                </a:solidFill>
              </a:rPr>
              <a:t>kỉ</a:t>
            </a:r>
            <a:r>
              <a:rPr lang="en-US" sz="3600" b="1" dirty="0">
                <a:solidFill>
                  <a:srgbClr val="6600CC"/>
                </a:solidFill>
              </a:rPr>
              <a:t> </a:t>
            </a:r>
            <a:r>
              <a:rPr lang="en-US" sz="3200" b="1" dirty="0">
                <a:solidFill>
                  <a:srgbClr val="6600CC"/>
                </a:solidFill>
              </a:rPr>
              <a:t>XIX</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896" y="1143000"/>
            <a:ext cx="74676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52896" y="1142999"/>
            <a:ext cx="2199904" cy="3279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00"/>
                </a:solidFill>
              </a:rPr>
              <a:t>Đọc</a:t>
            </a:r>
            <a:r>
              <a:rPr lang="en-US" sz="4400" dirty="0" smtClean="0">
                <a:solidFill>
                  <a:srgbClr val="FF0000"/>
                </a:solidFill>
              </a:rPr>
              <a:t> </a:t>
            </a:r>
            <a:r>
              <a:rPr lang="en-US" sz="4400" dirty="0" err="1" smtClean="0">
                <a:solidFill>
                  <a:srgbClr val="FF0000"/>
                </a:solidFill>
              </a:rPr>
              <a:t>sgk</a:t>
            </a:r>
            <a:r>
              <a:rPr lang="en-US" sz="4400" dirty="0" smtClean="0">
                <a:solidFill>
                  <a:srgbClr val="FF0000"/>
                </a:solidFill>
              </a:rPr>
              <a:t> </a:t>
            </a:r>
            <a:r>
              <a:rPr lang="en-US" sz="4400" dirty="0" err="1" smtClean="0">
                <a:solidFill>
                  <a:srgbClr val="FF0000"/>
                </a:solidFill>
              </a:rPr>
              <a:t>trang</a:t>
            </a:r>
            <a:r>
              <a:rPr lang="en-US" sz="4400" dirty="0" smtClean="0">
                <a:solidFill>
                  <a:srgbClr val="FF0000"/>
                </a:solidFill>
              </a:rPr>
              <a:t> 134</a:t>
            </a:r>
            <a:endParaRPr lang="en-US" sz="4400" dirty="0">
              <a:solidFill>
                <a:srgbClr val="FF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406" y="604610"/>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176</TotalTime>
  <Words>1640</Words>
  <Application>Microsoft Office PowerPoint</Application>
  <PresentationFormat>On-screen Show (4:3)</PresentationFormat>
  <Paragraphs>151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2022-11-23T14:03:36Z</dcterms:created>
  <dcterms:modified xsi:type="dcterms:W3CDTF">2023-03-30T14:21:24Z</dcterms:modified>
</cp:coreProperties>
</file>