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260" r:id="rId3"/>
    <p:sldId id="333" r:id="rId4"/>
    <p:sldId id="259" r:id="rId5"/>
    <p:sldId id="352" r:id="rId6"/>
    <p:sldId id="269" r:id="rId7"/>
    <p:sldId id="350" r:id="rId8"/>
    <p:sldId id="299" r:id="rId9"/>
    <p:sldId id="327" r:id="rId10"/>
    <p:sldId id="326" r:id="rId11"/>
    <p:sldId id="325" r:id="rId12"/>
    <p:sldId id="308" r:id="rId13"/>
    <p:sldId id="304" r:id="rId14"/>
    <p:sldId id="303" r:id="rId15"/>
    <p:sldId id="353" r:id="rId16"/>
    <p:sldId id="322" r:id="rId17"/>
    <p:sldId id="321" r:id="rId18"/>
    <p:sldId id="320" r:id="rId19"/>
    <p:sldId id="319" r:id="rId20"/>
    <p:sldId id="316" r:id="rId21"/>
    <p:sldId id="314" r:id="rId22"/>
    <p:sldId id="313" r:id="rId23"/>
    <p:sldId id="312" r:id="rId24"/>
    <p:sldId id="331" r:id="rId25"/>
    <p:sldId id="330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F9A3-17B6-4D35-8551-820C2AAA6E6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F204-FD9F-49D7-9D94-CECE6CD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sử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7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Phi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Nga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THCS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2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 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7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 </a:t>
            </a:r>
          </a:p>
          <a:p>
            <a:pPr lvl="0"/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 </a:t>
            </a:r>
          </a:p>
          <a:p>
            <a:pPr lvl="0"/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D. </a:t>
            </a:r>
            <a:r>
              <a:rPr lang="en-US" sz="7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876300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4: 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cứ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616648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599" y="457200"/>
            <a:ext cx="6629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9175"/>
            <a:ext cx="60959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899" y="381000"/>
            <a:ext cx="7696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     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31" y="2512099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741" y="304800"/>
            <a:ext cx="8077200" cy="5539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682" y="1295400"/>
            <a:ext cx="8702635" cy="52937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 Ý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</a:t>
            </a:r>
          </a:p>
          <a:p>
            <a:pPr lvl="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568" y="166255"/>
            <a:ext cx="8702635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 "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lvl="0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lvl="0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 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6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Loa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D.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4: 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6616"/>
            <a:ext cx="9248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4939" y="1600200"/>
            <a:ext cx="1400640" cy="769441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4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9</a:t>
            </a:r>
            <a:endParaRPr lang="en-US" sz="4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3804" y="2515221"/>
            <a:ext cx="7495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BUỔI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ĐẦU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(939-967)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59" y="4274495"/>
            <a:ext cx="41814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838200"/>
            <a:ext cx="6934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 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lvl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lvl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1430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3" y="457200"/>
            <a:ext cx="82295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6: Ai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lvl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3" y="457200"/>
            <a:ext cx="82295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 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     </a:t>
            </a:r>
          </a:p>
          <a:p>
            <a:pPr lvl="0"/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2    </a:t>
            </a:r>
          </a:p>
          <a:p>
            <a:pPr lvl="0"/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Do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  </a:t>
            </a:r>
          </a:p>
          <a:p>
            <a:pPr lvl="0"/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9599" y="2362200"/>
            <a:ext cx="84048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</a:t>
            </a:r>
            <a:r>
              <a:rPr lang="en-US" sz="9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0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</a:t>
            </a:r>
            <a:r>
              <a:rPr lang="en-US" sz="9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0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9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0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CŨ</a:t>
            </a:r>
            <a:endParaRPr lang="en-US" sz="9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1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62000" y="381000"/>
            <a:ext cx="3048000" cy="3355848"/>
          </a:xfrm>
          <a:prstGeom prst="wedgeRoundRectCallout">
            <a:avLst>
              <a:gd name="adj1" fmla="val 50542"/>
              <a:gd name="adj2" fmla="val 7311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76800" y="304800"/>
            <a:ext cx="3048000" cy="3355848"/>
          </a:xfrm>
          <a:prstGeom prst="wedgeRoundRectCallout">
            <a:avLst>
              <a:gd name="adj1" fmla="val -29328"/>
              <a:gd name="adj2" fmla="val 713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1,Ngô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62153"/>
            <a:ext cx="25844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3661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311" y="240268"/>
            <a:ext cx="805380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71265"/>
            <a:ext cx="477727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504497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401" y="2811850"/>
            <a:ext cx="24096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570" y="304800"/>
            <a:ext cx="8544829" cy="6124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1,Ngô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939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Loa 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/>
              <a:t>: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)...</a:t>
            </a:r>
          </a:p>
        </p:txBody>
      </p:sp>
    </p:spTree>
    <p:extLst>
      <p:ext uri="{BB962C8B-B14F-4D97-AF65-F5344CB8AC3E}">
        <p14:creationId xmlns:p14="http://schemas.microsoft.com/office/powerpoint/2010/main" val="3169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6" y="-10772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459" y="381000"/>
            <a:ext cx="504497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59" y="1143000"/>
            <a:ext cx="8247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052" y="2220218"/>
            <a:ext cx="24096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459" y="3124200"/>
            <a:ext cx="839989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568" y="166255"/>
            <a:ext cx="8702635" cy="62786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 Ý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334000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800539"/>
            <a:ext cx="8702635" cy="480131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 "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   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884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1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312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2022-12-08T14:35:53Z</dcterms:created>
  <dcterms:modified xsi:type="dcterms:W3CDTF">2023-03-30T13:23:57Z</dcterms:modified>
</cp:coreProperties>
</file>