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21"/>
  </p:notesMasterIdLst>
  <p:handoutMasterIdLst>
    <p:handoutMasterId r:id="rId22"/>
  </p:handoutMasterIdLst>
  <p:sldIdLst>
    <p:sldId id="280" r:id="rId6"/>
    <p:sldId id="277" r:id="rId7"/>
    <p:sldId id="283" r:id="rId8"/>
    <p:sldId id="275" r:id="rId9"/>
    <p:sldId id="258" r:id="rId10"/>
    <p:sldId id="257" r:id="rId11"/>
    <p:sldId id="259" r:id="rId12"/>
    <p:sldId id="260" r:id="rId13"/>
    <p:sldId id="284" r:id="rId14"/>
    <p:sldId id="285" r:id="rId15"/>
    <p:sldId id="286" r:id="rId16"/>
    <p:sldId id="287" r:id="rId17"/>
    <p:sldId id="273" r:id="rId18"/>
    <p:sldId id="28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6" d="100"/>
          <a:sy n="76" d="100"/>
        </p:scale>
        <p:origin x="-29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27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2074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767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0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2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352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163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28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1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273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945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98A1-1BFB-4662-B32E-D8B692204C32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EB64-D0FD-4671-80EC-058DEBADBA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3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12"/>
            <a:ext cx="12192000" cy="68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82D3C4F7-DD66-4A04-BEB6-C2E15813D482}"/>
              </a:ext>
            </a:extLst>
          </p:cNvPr>
          <p:cNvSpPr/>
          <p:nvPr/>
        </p:nvSpPr>
        <p:spPr>
          <a:xfrm>
            <a:off x="362338" y="207645"/>
            <a:ext cx="11467322" cy="62685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2799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98F9959-3030-4B9A-9F57-2B7C6532C56B}"/>
              </a:ext>
            </a:extLst>
          </p:cNvPr>
          <p:cNvSpPr txBox="1"/>
          <p:nvPr/>
        </p:nvSpPr>
        <p:spPr>
          <a:xfrm>
            <a:off x="889519" y="260648"/>
            <a:ext cx="520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Listen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and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read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AF5D5D4-D9FC-49AB-8ADC-C84D23E812AE}"/>
              </a:ext>
            </a:extLst>
          </p:cNvPr>
          <p:cNvSpPr txBox="1"/>
          <p:nvPr/>
        </p:nvSpPr>
        <p:spPr>
          <a:xfrm>
            <a:off x="889519" y="764704"/>
            <a:ext cx="1010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conversation again and answer the questions.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1DE7880-D988-4CF9-AC02-FDC0985F3F1D}"/>
              </a:ext>
            </a:extLst>
          </p:cNvPr>
          <p:cNvSpPr txBox="1"/>
          <p:nvPr/>
        </p:nvSpPr>
        <p:spPr>
          <a:xfrm>
            <a:off x="747200" y="1708398"/>
            <a:ext cx="10360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Why has he been able to improve his English?</a:t>
            </a:r>
          </a:p>
          <a:p>
            <a:pPr defTabSz="914126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126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126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Who are in the same team with Phong?</a:t>
            </a:r>
          </a:p>
          <a:p>
            <a:pPr defTabSz="914126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126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126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When can Nick see Phong?</a:t>
            </a:r>
          </a:p>
          <a:p>
            <a:pPr defTabSz="914126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126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FE978BA0-4D86-4BED-8544-B189B2C57FEE}"/>
              </a:ext>
            </a:extLst>
          </p:cNvPr>
          <p:cNvSpPr txBox="1"/>
          <p:nvPr/>
        </p:nvSpPr>
        <p:spPr>
          <a:xfrm>
            <a:off x="1010412" y="2319383"/>
            <a:ext cx="1099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dirty="0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Because he uses English every day with people from different countries.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F7C56C39-4A49-4CEF-AC1A-7D4AD98A689E}"/>
              </a:ext>
            </a:extLst>
          </p:cNvPr>
          <p:cNvSpPr txBox="1"/>
          <p:nvPr/>
        </p:nvSpPr>
        <p:spPr>
          <a:xfrm>
            <a:off x="983432" y="3573016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dirty="0">
                <a:solidFill>
                  <a:srgbClr val="000000"/>
                </a:solidFill>
                <a:highlight>
                  <a:srgbClr val="CC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Two boys from Australia and a girl from the USA.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26CAE609-592C-4EE4-A41F-C8749BBC3372}"/>
              </a:ext>
            </a:extLst>
          </p:cNvPr>
          <p:cNvSpPr txBox="1"/>
          <p:nvPr/>
        </p:nvSpPr>
        <p:spPr>
          <a:xfrm>
            <a:off x="1127448" y="4869160"/>
            <a:ext cx="990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dirty="0">
                <a:solidFill>
                  <a:srgbClr val="000000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After July 15th.</a:t>
            </a:r>
          </a:p>
        </p:txBody>
      </p:sp>
    </p:spTree>
    <p:extLst>
      <p:ext uri="{BB962C8B-B14F-4D97-AF65-F5344CB8AC3E}">
        <p14:creationId xmlns:p14="http://schemas.microsoft.com/office/powerpoint/2010/main" val="25897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82D3C4F7-DD66-4A04-BEB6-C2E15813D482}"/>
              </a:ext>
            </a:extLst>
          </p:cNvPr>
          <p:cNvSpPr/>
          <p:nvPr/>
        </p:nvSpPr>
        <p:spPr>
          <a:xfrm>
            <a:off x="362338" y="251188"/>
            <a:ext cx="11467322" cy="62685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98F9959-3030-4B9A-9F57-2B7C6532C56B}"/>
              </a:ext>
            </a:extLst>
          </p:cNvPr>
          <p:cNvSpPr txBox="1"/>
          <p:nvPr/>
        </p:nvSpPr>
        <p:spPr>
          <a:xfrm>
            <a:off x="889519" y="332656"/>
            <a:ext cx="1046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Complete the sentences with words/ phrases from the box.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F278E938-87F3-4610-921B-E1D44EE0D9CE}"/>
              </a:ext>
            </a:extLst>
          </p:cNvPr>
          <p:cNvSpPr/>
          <p:nvPr/>
        </p:nvSpPr>
        <p:spPr>
          <a:xfrm>
            <a:off x="1266826" y="859832"/>
            <a:ext cx="9591675" cy="1359210"/>
          </a:xfrm>
          <a:custGeom>
            <a:avLst/>
            <a:gdLst>
              <a:gd name="connsiteX0" fmla="*/ 0 w 9591675"/>
              <a:gd name="connsiteY0" fmla="*/ 226540 h 1359210"/>
              <a:gd name="connsiteX1" fmla="*/ 226540 w 9591675"/>
              <a:gd name="connsiteY1" fmla="*/ 0 h 1359210"/>
              <a:gd name="connsiteX2" fmla="*/ 605139 w 9591675"/>
              <a:gd name="connsiteY2" fmla="*/ 0 h 1359210"/>
              <a:gd name="connsiteX3" fmla="*/ 1257896 w 9591675"/>
              <a:gd name="connsiteY3" fmla="*/ 0 h 1359210"/>
              <a:gd name="connsiteX4" fmla="*/ 2093424 w 9591675"/>
              <a:gd name="connsiteY4" fmla="*/ 0 h 1359210"/>
              <a:gd name="connsiteX5" fmla="*/ 2837567 w 9591675"/>
              <a:gd name="connsiteY5" fmla="*/ 0 h 1359210"/>
              <a:gd name="connsiteX6" fmla="*/ 3398938 w 9591675"/>
              <a:gd name="connsiteY6" fmla="*/ 0 h 1359210"/>
              <a:gd name="connsiteX7" fmla="*/ 4143081 w 9591675"/>
              <a:gd name="connsiteY7" fmla="*/ 0 h 1359210"/>
              <a:gd name="connsiteX8" fmla="*/ 4613066 w 9591675"/>
              <a:gd name="connsiteY8" fmla="*/ 0 h 1359210"/>
              <a:gd name="connsiteX9" fmla="*/ 5265822 w 9591675"/>
              <a:gd name="connsiteY9" fmla="*/ 0 h 1359210"/>
              <a:gd name="connsiteX10" fmla="*/ 5644421 w 9591675"/>
              <a:gd name="connsiteY10" fmla="*/ 0 h 1359210"/>
              <a:gd name="connsiteX11" fmla="*/ 6479950 w 9591675"/>
              <a:gd name="connsiteY11" fmla="*/ 0 h 1359210"/>
              <a:gd name="connsiteX12" fmla="*/ 7132707 w 9591675"/>
              <a:gd name="connsiteY12" fmla="*/ 0 h 1359210"/>
              <a:gd name="connsiteX13" fmla="*/ 7968235 w 9591675"/>
              <a:gd name="connsiteY13" fmla="*/ 0 h 1359210"/>
              <a:gd name="connsiteX14" fmla="*/ 8529606 w 9591675"/>
              <a:gd name="connsiteY14" fmla="*/ 0 h 1359210"/>
              <a:gd name="connsiteX15" fmla="*/ 9365135 w 9591675"/>
              <a:gd name="connsiteY15" fmla="*/ 0 h 1359210"/>
              <a:gd name="connsiteX16" fmla="*/ 9591675 w 9591675"/>
              <a:gd name="connsiteY16" fmla="*/ 226540 h 1359210"/>
              <a:gd name="connsiteX17" fmla="*/ 9591675 w 9591675"/>
              <a:gd name="connsiteY17" fmla="*/ 679605 h 1359210"/>
              <a:gd name="connsiteX18" fmla="*/ 9591675 w 9591675"/>
              <a:gd name="connsiteY18" fmla="*/ 1132670 h 1359210"/>
              <a:gd name="connsiteX19" fmla="*/ 9365135 w 9591675"/>
              <a:gd name="connsiteY19" fmla="*/ 1359210 h 1359210"/>
              <a:gd name="connsiteX20" fmla="*/ 8986536 w 9591675"/>
              <a:gd name="connsiteY20" fmla="*/ 1359210 h 1359210"/>
              <a:gd name="connsiteX21" fmla="*/ 8242393 w 9591675"/>
              <a:gd name="connsiteY21" fmla="*/ 1359210 h 1359210"/>
              <a:gd name="connsiteX22" fmla="*/ 7681022 w 9591675"/>
              <a:gd name="connsiteY22" fmla="*/ 1359210 h 1359210"/>
              <a:gd name="connsiteX23" fmla="*/ 7211038 w 9591675"/>
              <a:gd name="connsiteY23" fmla="*/ 1359210 h 1359210"/>
              <a:gd name="connsiteX24" fmla="*/ 6832439 w 9591675"/>
              <a:gd name="connsiteY24" fmla="*/ 1359210 h 1359210"/>
              <a:gd name="connsiteX25" fmla="*/ 6362454 w 9591675"/>
              <a:gd name="connsiteY25" fmla="*/ 1359210 h 1359210"/>
              <a:gd name="connsiteX26" fmla="*/ 5892469 w 9591675"/>
              <a:gd name="connsiteY26" fmla="*/ 1359210 h 1359210"/>
              <a:gd name="connsiteX27" fmla="*/ 5239712 w 9591675"/>
              <a:gd name="connsiteY27" fmla="*/ 1359210 h 1359210"/>
              <a:gd name="connsiteX28" fmla="*/ 4586955 w 9591675"/>
              <a:gd name="connsiteY28" fmla="*/ 1359210 h 1359210"/>
              <a:gd name="connsiteX29" fmla="*/ 4025584 w 9591675"/>
              <a:gd name="connsiteY29" fmla="*/ 1359210 h 1359210"/>
              <a:gd name="connsiteX30" fmla="*/ 3190056 w 9591675"/>
              <a:gd name="connsiteY30" fmla="*/ 1359210 h 1359210"/>
              <a:gd name="connsiteX31" fmla="*/ 2720071 w 9591675"/>
              <a:gd name="connsiteY31" fmla="*/ 1359210 h 1359210"/>
              <a:gd name="connsiteX32" fmla="*/ 1884542 w 9591675"/>
              <a:gd name="connsiteY32" fmla="*/ 1359210 h 1359210"/>
              <a:gd name="connsiteX33" fmla="*/ 1414557 w 9591675"/>
              <a:gd name="connsiteY33" fmla="*/ 1359210 h 1359210"/>
              <a:gd name="connsiteX34" fmla="*/ 226540 w 9591675"/>
              <a:gd name="connsiteY34" fmla="*/ 1359210 h 1359210"/>
              <a:gd name="connsiteX35" fmla="*/ 0 w 9591675"/>
              <a:gd name="connsiteY35" fmla="*/ 1132670 h 1359210"/>
              <a:gd name="connsiteX36" fmla="*/ 0 w 9591675"/>
              <a:gd name="connsiteY36" fmla="*/ 697728 h 1359210"/>
              <a:gd name="connsiteX37" fmla="*/ 0 w 9591675"/>
              <a:gd name="connsiteY37" fmla="*/ 226540 h 13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91675" h="1359210" fill="none" extrusionOk="0">
                <a:moveTo>
                  <a:pt x="0" y="226540"/>
                </a:moveTo>
                <a:cubicBezTo>
                  <a:pt x="-4498" y="101964"/>
                  <a:pt x="111592" y="10679"/>
                  <a:pt x="226540" y="0"/>
                </a:cubicBezTo>
                <a:cubicBezTo>
                  <a:pt x="308835" y="-15687"/>
                  <a:pt x="516238" y="3767"/>
                  <a:pt x="605139" y="0"/>
                </a:cubicBezTo>
                <a:cubicBezTo>
                  <a:pt x="694040" y="-3767"/>
                  <a:pt x="1022237" y="-4052"/>
                  <a:pt x="1257896" y="0"/>
                </a:cubicBezTo>
                <a:cubicBezTo>
                  <a:pt x="1493555" y="4052"/>
                  <a:pt x="1870741" y="-31312"/>
                  <a:pt x="2093424" y="0"/>
                </a:cubicBezTo>
                <a:cubicBezTo>
                  <a:pt x="2316107" y="31312"/>
                  <a:pt x="2530885" y="-10958"/>
                  <a:pt x="2837567" y="0"/>
                </a:cubicBezTo>
                <a:cubicBezTo>
                  <a:pt x="3144249" y="10958"/>
                  <a:pt x="3241441" y="-11956"/>
                  <a:pt x="3398938" y="0"/>
                </a:cubicBezTo>
                <a:cubicBezTo>
                  <a:pt x="3556435" y="11956"/>
                  <a:pt x="3845939" y="10538"/>
                  <a:pt x="4143081" y="0"/>
                </a:cubicBezTo>
                <a:cubicBezTo>
                  <a:pt x="4440223" y="-10538"/>
                  <a:pt x="4415224" y="-20349"/>
                  <a:pt x="4613066" y="0"/>
                </a:cubicBezTo>
                <a:cubicBezTo>
                  <a:pt x="4810908" y="20349"/>
                  <a:pt x="5058669" y="-11236"/>
                  <a:pt x="5265822" y="0"/>
                </a:cubicBezTo>
                <a:cubicBezTo>
                  <a:pt x="5472975" y="11236"/>
                  <a:pt x="5502894" y="11897"/>
                  <a:pt x="5644421" y="0"/>
                </a:cubicBezTo>
                <a:cubicBezTo>
                  <a:pt x="5785948" y="-11897"/>
                  <a:pt x="6130805" y="24260"/>
                  <a:pt x="6479950" y="0"/>
                </a:cubicBezTo>
                <a:cubicBezTo>
                  <a:pt x="6829095" y="-24260"/>
                  <a:pt x="6974641" y="-10338"/>
                  <a:pt x="7132707" y="0"/>
                </a:cubicBezTo>
                <a:cubicBezTo>
                  <a:pt x="7290773" y="10338"/>
                  <a:pt x="7564994" y="-21340"/>
                  <a:pt x="7968235" y="0"/>
                </a:cubicBezTo>
                <a:cubicBezTo>
                  <a:pt x="8371476" y="21340"/>
                  <a:pt x="8282289" y="-4837"/>
                  <a:pt x="8529606" y="0"/>
                </a:cubicBezTo>
                <a:cubicBezTo>
                  <a:pt x="8776923" y="4837"/>
                  <a:pt x="8973595" y="-22213"/>
                  <a:pt x="9365135" y="0"/>
                </a:cubicBezTo>
                <a:cubicBezTo>
                  <a:pt x="9480669" y="28942"/>
                  <a:pt x="9599375" y="114991"/>
                  <a:pt x="9591675" y="226540"/>
                </a:cubicBezTo>
                <a:cubicBezTo>
                  <a:pt x="9571213" y="357647"/>
                  <a:pt x="9597760" y="472996"/>
                  <a:pt x="9591675" y="679605"/>
                </a:cubicBezTo>
                <a:cubicBezTo>
                  <a:pt x="9585590" y="886215"/>
                  <a:pt x="9569885" y="1009082"/>
                  <a:pt x="9591675" y="1132670"/>
                </a:cubicBezTo>
                <a:cubicBezTo>
                  <a:pt x="9596435" y="1267041"/>
                  <a:pt x="9516149" y="1351918"/>
                  <a:pt x="9365135" y="1359210"/>
                </a:cubicBezTo>
                <a:cubicBezTo>
                  <a:pt x="9226001" y="1345481"/>
                  <a:pt x="9131308" y="1372159"/>
                  <a:pt x="8986536" y="1359210"/>
                </a:cubicBezTo>
                <a:cubicBezTo>
                  <a:pt x="8841764" y="1346261"/>
                  <a:pt x="8573005" y="1338758"/>
                  <a:pt x="8242393" y="1359210"/>
                </a:cubicBezTo>
                <a:cubicBezTo>
                  <a:pt x="7911781" y="1379662"/>
                  <a:pt x="7865863" y="1376176"/>
                  <a:pt x="7681022" y="1359210"/>
                </a:cubicBezTo>
                <a:cubicBezTo>
                  <a:pt x="7496181" y="1342244"/>
                  <a:pt x="7348403" y="1371028"/>
                  <a:pt x="7211038" y="1359210"/>
                </a:cubicBezTo>
                <a:cubicBezTo>
                  <a:pt x="7073673" y="1347392"/>
                  <a:pt x="7011149" y="1350897"/>
                  <a:pt x="6832439" y="1359210"/>
                </a:cubicBezTo>
                <a:cubicBezTo>
                  <a:pt x="6653729" y="1367523"/>
                  <a:pt x="6486604" y="1371049"/>
                  <a:pt x="6362454" y="1359210"/>
                </a:cubicBezTo>
                <a:cubicBezTo>
                  <a:pt x="6238304" y="1347371"/>
                  <a:pt x="6086294" y="1362557"/>
                  <a:pt x="5892469" y="1359210"/>
                </a:cubicBezTo>
                <a:cubicBezTo>
                  <a:pt x="5698645" y="1355863"/>
                  <a:pt x="5393513" y="1391777"/>
                  <a:pt x="5239712" y="1359210"/>
                </a:cubicBezTo>
                <a:cubicBezTo>
                  <a:pt x="5085911" y="1326643"/>
                  <a:pt x="4817187" y="1359831"/>
                  <a:pt x="4586955" y="1359210"/>
                </a:cubicBezTo>
                <a:cubicBezTo>
                  <a:pt x="4356723" y="1358589"/>
                  <a:pt x="4243038" y="1377158"/>
                  <a:pt x="4025584" y="1359210"/>
                </a:cubicBezTo>
                <a:cubicBezTo>
                  <a:pt x="3808130" y="1341262"/>
                  <a:pt x="3409036" y="1340761"/>
                  <a:pt x="3190056" y="1359210"/>
                </a:cubicBezTo>
                <a:cubicBezTo>
                  <a:pt x="2971076" y="1377659"/>
                  <a:pt x="2909142" y="1360689"/>
                  <a:pt x="2720071" y="1359210"/>
                </a:cubicBezTo>
                <a:cubicBezTo>
                  <a:pt x="2531000" y="1357731"/>
                  <a:pt x="2240615" y="1331481"/>
                  <a:pt x="1884542" y="1359210"/>
                </a:cubicBezTo>
                <a:cubicBezTo>
                  <a:pt x="1528469" y="1386939"/>
                  <a:pt x="1593075" y="1359334"/>
                  <a:pt x="1414557" y="1359210"/>
                </a:cubicBezTo>
                <a:cubicBezTo>
                  <a:pt x="1236040" y="1359086"/>
                  <a:pt x="601826" y="1306226"/>
                  <a:pt x="226540" y="1359210"/>
                </a:cubicBezTo>
                <a:cubicBezTo>
                  <a:pt x="113063" y="1340941"/>
                  <a:pt x="6829" y="1255507"/>
                  <a:pt x="0" y="1132670"/>
                </a:cubicBezTo>
                <a:cubicBezTo>
                  <a:pt x="-15140" y="997830"/>
                  <a:pt x="-9661" y="813039"/>
                  <a:pt x="0" y="697728"/>
                </a:cubicBezTo>
                <a:cubicBezTo>
                  <a:pt x="9661" y="582417"/>
                  <a:pt x="-9454" y="374581"/>
                  <a:pt x="0" y="226540"/>
                </a:cubicBezTo>
                <a:close/>
              </a:path>
              <a:path w="9591675" h="1359210" stroke="0" extrusionOk="0">
                <a:moveTo>
                  <a:pt x="0" y="226540"/>
                </a:moveTo>
                <a:cubicBezTo>
                  <a:pt x="-20635" y="88697"/>
                  <a:pt x="79328" y="8294"/>
                  <a:pt x="226540" y="0"/>
                </a:cubicBezTo>
                <a:cubicBezTo>
                  <a:pt x="610958" y="-6280"/>
                  <a:pt x="811451" y="28910"/>
                  <a:pt x="1062069" y="0"/>
                </a:cubicBezTo>
                <a:cubicBezTo>
                  <a:pt x="1312687" y="-28910"/>
                  <a:pt x="1448032" y="14764"/>
                  <a:pt x="1623440" y="0"/>
                </a:cubicBezTo>
                <a:cubicBezTo>
                  <a:pt x="1798848" y="-14764"/>
                  <a:pt x="1973530" y="8843"/>
                  <a:pt x="2093424" y="0"/>
                </a:cubicBezTo>
                <a:cubicBezTo>
                  <a:pt x="2213318" y="-8843"/>
                  <a:pt x="2554152" y="14135"/>
                  <a:pt x="2837567" y="0"/>
                </a:cubicBezTo>
                <a:cubicBezTo>
                  <a:pt x="3120982" y="-14135"/>
                  <a:pt x="3162433" y="-21894"/>
                  <a:pt x="3398938" y="0"/>
                </a:cubicBezTo>
                <a:cubicBezTo>
                  <a:pt x="3635443" y="21894"/>
                  <a:pt x="3959253" y="18782"/>
                  <a:pt x="4234467" y="0"/>
                </a:cubicBezTo>
                <a:cubicBezTo>
                  <a:pt x="4509681" y="-18782"/>
                  <a:pt x="4524615" y="276"/>
                  <a:pt x="4704452" y="0"/>
                </a:cubicBezTo>
                <a:cubicBezTo>
                  <a:pt x="4884290" y="-276"/>
                  <a:pt x="5274959" y="-20413"/>
                  <a:pt x="5539980" y="0"/>
                </a:cubicBezTo>
                <a:cubicBezTo>
                  <a:pt x="5805001" y="20413"/>
                  <a:pt x="5820433" y="1710"/>
                  <a:pt x="5918579" y="0"/>
                </a:cubicBezTo>
                <a:cubicBezTo>
                  <a:pt x="6016725" y="-1710"/>
                  <a:pt x="6266875" y="7168"/>
                  <a:pt x="6571336" y="0"/>
                </a:cubicBezTo>
                <a:cubicBezTo>
                  <a:pt x="6875797" y="-7168"/>
                  <a:pt x="6985397" y="426"/>
                  <a:pt x="7224093" y="0"/>
                </a:cubicBezTo>
                <a:cubicBezTo>
                  <a:pt x="7462789" y="-426"/>
                  <a:pt x="7594125" y="4494"/>
                  <a:pt x="7785464" y="0"/>
                </a:cubicBezTo>
                <a:cubicBezTo>
                  <a:pt x="7976803" y="-4494"/>
                  <a:pt x="8412028" y="39058"/>
                  <a:pt x="8620992" y="0"/>
                </a:cubicBezTo>
                <a:cubicBezTo>
                  <a:pt x="8829956" y="-39058"/>
                  <a:pt x="9055212" y="-14897"/>
                  <a:pt x="9365135" y="0"/>
                </a:cubicBezTo>
                <a:cubicBezTo>
                  <a:pt x="9472783" y="2868"/>
                  <a:pt x="9580974" y="94042"/>
                  <a:pt x="9591675" y="226540"/>
                </a:cubicBezTo>
                <a:cubicBezTo>
                  <a:pt x="9600285" y="455321"/>
                  <a:pt x="9599325" y="487977"/>
                  <a:pt x="9591675" y="688666"/>
                </a:cubicBezTo>
                <a:cubicBezTo>
                  <a:pt x="9584025" y="889355"/>
                  <a:pt x="9570940" y="1013821"/>
                  <a:pt x="9591675" y="1132670"/>
                </a:cubicBezTo>
                <a:cubicBezTo>
                  <a:pt x="9579373" y="1279782"/>
                  <a:pt x="9492665" y="1361004"/>
                  <a:pt x="9365135" y="1359210"/>
                </a:cubicBezTo>
                <a:cubicBezTo>
                  <a:pt x="9227361" y="1351772"/>
                  <a:pt x="8997662" y="1356345"/>
                  <a:pt x="8895150" y="1359210"/>
                </a:cubicBezTo>
                <a:cubicBezTo>
                  <a:pt x="8792639" y="1362075"/>
                  <a:pt x="8375276" y="1379552"/>
                  <a:pt x="8242393" y="1359210"/>
                </a:cubicBezTo>
                <a:cubicBezTo>
                  <a:pt x="8109510" y="1338868"/>
                  <a:pt x="7905156" y="1361233"/>
                  <a:pt x="7772408" y="1359210"/>
                </a:cubicBezTo>
                <a:cubicBezTo>
                  <a:pt x="7639661" y="1357187"/>
                  <a:pt x="7287379" y="1378709"/>
                  <a:pt x="7119652" y="1359210"/>
                </a:cubicBezTo>
                <a:cubicBezTo>
                  <a:pt x="6951925" y="1339711"/>
                  <a:pt x="6822125" y="1348333"/>
                  <a:pt x="6741053" y="1359210"/>
                </a:cubicBezTo>
                <a:cubicBezTo>
                  <a:pt x="6659981" y="1370087"/>
                  <a:pt x="6479804" y="1364107"/>
                  <a:pt x="6362454" y="1359210"/>
                </a:cubicBezTo>
                <a:cubicBezTo>
                  <a:pt x="6245104" y="1354313"/>
                  <a:pt x="6001008" y="1335327"/>
                  <a:pt x="5709697" y="1359210"/>
                </a:cubicBezTo>
                <a:cubicBezTo>
                  <a:pt x="5418386" y="1383093"/>
                  <a:pt x="5336182" y="1369513"/>
                  <a:pt x="5239712" y="1359210"/>
                </a:cubicBezTo>
                <a:cubicBezTo>
                  <a:pt x="5143243" y="1348907"/>
                  <a:pt x="4682956" y="1363125"/>
                  <a:pt x="4495569" y="1359210"/>
                </a:cubicBezTo>
                <a:cubicBezTo>
                  <a:pt x="4308182" y="1355295"/>
                  <a:pt x="4174639" y="1342828"/>
                  <a:pt x="4025584" y="1359210"/>
                </a:cubicBezTo>
                <a:cubicBezTo>
                  <a:pt x="3876529" y="1375592"/>
                  <a:pt x="3531712" y="1388493"/>
                  <a:pt x="3281442" y="1359210"/>
                </a:cubicBezTo>
                <a:cubicBezTo>
                  <a:pt x="3031172" y="1329927"/>
                  <a:pt x="3049317" y="1362223"/>
                  <a:pt x="2902843" y="1359210"/>
                </a:cubicBezTo>
                <a:cubicBezTo>
                  <a:pt x="2756369" y="1356197"/>
                  <a:pt x="2417105" y="1395846"/>
                  <a:pt x="2158700" y="1359210"/>
                </a:cubicBezTo>
                <a:cubicBezTo>
                  <a:pt x="1900295" y="1322574"/>
                  <a:pt x="1862579" y="1357105"/>
                  <a:pt x="1688715" y="1359210"/>
                </a:cubicBezTo>
                <a:cubicBezTo>
                  <a:pt x="1514851" y="1361315"/>
                  <a:pt x="1387532" y="1372885"/>
                  <a:pt x="1310116" y="1359210"/>
                </a:cubicBezTo>
                <a:cubicBezTo>
                  <a:pt x="1232700" y="1345535"/>
                  <a:pt x="996162" y="1344570"/>
                  <a:pt x="840131" y="1359210"/>
                </a:cubicBezTo>
                <a:cubicBezTo>
                  <a:pt x="684100" y="1373850"/>
                  <a:pt x="522351" y="1365515"/>
                  <a:pt x="226540" y="1359210"/>
                </a:cubicBezTo>
                <a:cubicBezTo>
                  <a:pt x="128938" y="1351928"/>
                  <a:pt x="-1767" y="1270023"/>
                  <a:pt x="0" y="1132670"/>
                </a:cubicBezTo>
                <a:cubicBezTo>
                  <a:pt x="-14118" y="1043566"/>
                  <a:pt x="17033" y="910837"/>
                  <a:pt x="0" y="697728"/>
                </a:cubicBezTo>
                <a:cubicBezTo>
                  <a:pt x="-17033" y="484619"/>
                  <a:pt x="7047" y="423721"/>
                  <a:pt x="0" y="226540"/>
                </a:cubicBezTo>
                <a:close/>
              </a:path>
            </a:pathLst>
          </a:custGeom>
          <a:ln w="15875"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endParaRPr lang="vi-VN" sz="1799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7FC15ABC-B865-4FC2-9837-3548B9EC9785}"/>
              </a:ext>
            </a:extLst>
          </p:cNvPr>
          <p:cNvSpPr txBox="1"/>
          <p:nvPr/>
        </p:nvSpPr>
        <p:spPr>
          <a:xfrm>
            <a:off x="1596995" y="908720"/>
            <a:ext cx="285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native</a:t>
            </a:r>
            <a:r>
              <a:rPr lang="vi-VN" sz="2800" dirty="0">
                <a:solidFill>
                  <a:srgbClr val="000000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speakers</a:t>
            </a:r>
            <a:endParaRPr lang="vi-VN" sz="2800" dirty="0">
              <a:solidFill>
                <a:prstClr val="black"/>
              </a:solidFill>
              <a:highlight>
                <a:srgbClr val="99CC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898C8E7B-40B7-465C-AB9E-8A49C07699D3}"/>
              </a:ext>
            </a:extLst>
          </p:cNvPr>
          <p:cNvSpPr txBox="1"/>
          <p:nvPr/>
        </p:nvSpPr>
        <p:spPr>
          <a:xfrm>
            <a:off x="4151784" y="908720"/>
            <a:ext cx="427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English</a:t>
            </a:r>
            <a:r>
              <a:rPr lang="vi-VN" sz="2800" dirty="0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speaking</a:t>
            </a:r>
            <a:r>
              <a:rPr lang="vi-VN" sz="2800" dirty="0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countries</a:t>
            </a:r>
            <a:endParaRPr lang="vi-VN" sz="2800" dirty="0">
              <a:solidFill>
                <a:prstClr val="black"/>
              </a:solidFill>
              <a:highlight>
                <a:srgbClr val="99FF99"/>
              </a:highlight>
              <a:latin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37DB1E8F-45B2-498D-B69D-B66116B14B35}"/>
              </a:ext>
            </a:extLst>
          </p:cNvPr>
          <p:cNvSpPr txBox="1"/>
          <p:nvPr/>
        </p:nvSpPr>
        <p:spPr>
          <a:xfrm>
            <a:off x="1543620" y="1556792"/>
            <a:ext cx="275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official</a:t>
            </a:r>
            <a:r>
              <a:rPr lang="vi-VN" sz="2800" dirty="0">
                <a:solidFill>
                  <a:srgbClr val="000000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language</a:t>
            </a:r>
            <a:endParaRPr lang="vi-VN" sz="2800" dirty="0">
              <a:solidFill>
                <a:prstClr val="black"/>
              </a:solidFill>
              <a:highlight>
                <a:srgbClr val="FFCCCC"/>
              </a:highlight>
              <a:latin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AA525083-97EA-4499-963A-9377C0EB9013}"/>
              </a:ext>
            </a:extLst>
          </p:cNvPr>
          <p:cNvSpPr txBox="1"/>
          <p:nvPr/>
        </p:nvSpPr>
        <p:spPr>
          <a:xfrm>
            <a:off x="4223792" y="1556792"/>
            <a:ext cx="243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>
                <a:solidFill>
                  <a:srgbClr val="000000"/>
                </a:solidFill>
                <a:highlight>
                  <a:srgbClr val="CCCCFF"/>
                </a:highlight>
                <a:latin typeface="Times New Roman" panose="02020603050405020304" pitchFamily="18" charset="0"/>
              </a:rPr>
              <a:t>the USA</a:t>
            </a:r>
            <a:endParaRPr lang="vi-VN" sz="2800" dirty="0">
              <a:solidFill>
                <a:prstClr val="black"/>
              </a:solidFill>
              <a:highlight>
                <a:srgbClr val="CCCC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DAF6FD10-2A6B-4090-B416-78FB3106D3C9}"/>
              </a:ext>
            </a:extLst>
          </p:cNvPr>
          <p:cNvSpPr txBox="1"/>
          <p:nvPr/>
        </p:nvSpPr>
        <p:spPr>
          <a:xfrm>
            <a:off x="8400256" y="889556"/>
            <a:ext cx="251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summer</a:t>
            </a:r>
            <a:r>
              <a:rPr lang="vi-VN" sz="2800" dirty="0">
                <a:solidFill>
                  <a:srgbClr val="000000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camp</a:t>
            </a:r>
            <a:endParaRPr lang="vi-VN" sz="2800" dirty="0">
              <a:solidFill>
                <a:prstClr val="black"/>
              </a:solidFill>
              <a:highlight>
                <a:srgbClr val="CCFF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19D2B990-5AA8-412F-8770-4C2ADD1EA7C9}"/>
              </a:ext>
            </a:extLst>
          </p:cNvPr>
          <p:cNvSpPr txBox="1"/>
          <p:nvPr/>
        </p:nvSpPr>
        <p:spPr>
          <a:xfrm>
            <a:off x="8472264" y="1556792"/>
            <a:ext cx="183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accents</a:t>
            </a:r>
            <a:endParaRPr lang="vi-VN" sz="2800" dirty="0">
              <a:solidFill>
                <a:prstClr val="black"/>
              </a:solidFill>
              <a:highlight>
                <a:srgbClr val="FFFF66"/>
              </a:highlight>
              <a:latin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05008F15-9DE9-491F-9546-7091C4740E9C}"/>
              </a:ext>
            </a:extLst>
          </p:cNvPr>
          <p:cNvSpPr txBox="1"/>
          <p:nvPr/>
        </p:nvSpPr>
        <p:spPr>
          <a:xfrm>
            <a:off x="288032" y="2348880"/>
            <a:ext cx="120726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year I had a wonderful time at a 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ain.</a:t>
            </a:r>
          </a:p>
          <a:p>
            <a:pPr defTabSz="914126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USA, the United Kingdom and New Zealand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126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Australians are 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English because they use it as their mother tongue.</a:t>
            </a:r>
          </a:p>
          <a:p>
            <a:pPr defTabSz="914126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 the mid-north of America.</a:t>
            </a:r>
          </a:p>
          <a:p>
            <a:pPr defTabSz="914126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people from different parts of a country speak their language with different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126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is an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countries like India, Malaysia and Singapore.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C7F1580F-D06A-4586-949A-786D05050AAD}"/>
              </a:ext>
            </a:extLst>
          </p:cNvPr>
          <p:cNvSpPr txBox="1"/>
          <p:nvPr/>
        </p:nvSpPr>
        <p:spPr>
          <a:xfrm>
            <a:off x="839416" y="3193812"/>
            <a:ext cx="441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English</a:t>
            </a:r>
            <a:r>
              <a:rPr lang="vi-VN" sz="2800" dirty="0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speaking</a:t>
            </a:r>
            <a:r>
              <a:rPr lang="vi-VN" sz="2800" dirty="0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countries</a:t>
            </a:r>
            <a:endParaRPr lang="vi-VN" sz="2800" dirty="0">
              <a:solidFill>
                <a:prstClr val="black"/>
              </a:solidFill>
              <a:highlight>
                <a:srgbClr val="99FF99"/>
              </a:highlight>
              <a:latin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11A7E70B-0FD9-4DBA-B1D2-8203B0F3C7B1}"/>
              </a:ext>
            </a:extLst>
          </p:cNvPr>
          <p:cNvSpPr txBox="1"/>
          <p:nvPr/>
        </p:nvSpPr>
        <p:spPr>
          <a:xfrm>
            <a:off x="2973551" y="3625860"/>
            <a:ext cx="290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native</a:t>
            </a:r>
            <a:r>
              <a:rPr lang="vi-VN" sz="2800" dirty="0">
                <a:solidFill>
                  <a:srgbClr val="000000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speakers</a:t>
            </a:r>
            <a:endParaRPr lang="vi-VN" sz="2800" dirty="0">
              <a:solidFill>
                <a:prstClr val="black"/>
              </a:solidFill>
              <a:highlight>
                <a:srgbClr val="99CC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39913202-CF0A-4269-88E5-E7C5CCAFB54C}"/>
              </a:ext>
            </a:extLst>
          </p:cNvPr>
          <p:cNvSpPr txBox="1"/>
          <p:nvPr/>
        </p:nvSpPr>
        <p:spPr>
          <a:xfrm>
            <a:off x="623392" y="4489956"/>
            <a:ext cx="243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dirty="0">
                <a:solidFill>
                  <a:srgbClr val="000000"/>
                </a:solidFill>
                <a:highlight>
                  <a:srgbClr val="CCCCFF"/>
                </a:highlight>
                <a:latin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highlight>
                  <a:srgbClr val="CCCCFF"/>
                </a:highlight>
                <a:latin typeface="Times New Roman" panose="02020603050405020304" pitchFamily="18" charset="0"/>
              </a:rPr>
              <a:t>he USA</a:t>
            </a:r>
            <a:endParaRPr lang="vi-VN" sz="2800" dirty="0">
              <a:solidFill>
                <a:prstClr val="black"/>
              </a:solidFill>
              <a:highlight>
                <a:srgbClr val="CCCC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2F638C4-9A7B-4760-A088-077D919B5836}"/>
              </a:ext>
            </a:extLst>
          </p:cNvPr>
          <p:cNvSpPr txBox="1"/>
          <p:nvPr/>
        </p:nvSpPr>
        <p:spPr>
          <a:xfrm>
            <a:off x="1847528" y="5301208"/>
            <a:ext cx="183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accents</a:t>
            </a:r>
            <a:endParaRPr lang="vi-VN" sz="2800" dirty="0">
              <a:solidFill>
                <a:prstClr val="black"/>
              </a:solidFill>
              <a:highlight>
                <a:srgbClr val="FFFF66"/>
              </a:highlight>
              <a:latin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9FED1CB5-2BC2-4D3B-9719-F937C3C9ECC0}"/>
              </a:ext>
            </a:extLst>
          </p:cNvPr>
          <p:cNvSpPr txBox="1"/>
          <p:nvPr/>
        </p:nvSpPr>
        <p:spPr>
          <a:xfrm>
            <a:off x="3004213" y="5786100"/>
            <a:ext cx="287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official</a:t>
            </a:r>
            <a:r>
              <a:rPr lang="vi-VN" sz="2800" dirty="0">
                <a:solidFill>
                  <a:srgbClr val="000000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language</a:t>
            </a:r>
            <a:endParaRPr lang="vi-VN" sz="2800" dirty="0">
              <a:solidFill>
                <a:prstClr val="black"/>
              </a:solidFill>
              <a:highlight>
                <a:srgbClr val="FFCCCC"/>
              </a:highlight>
              <a:latin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F2E4DB36-622B-4600-963B-64EB6497E635}"/>
              </a:ext>
            </a:extLst>
          </p:cNvPr>
          <p:cNvSpPr txBox="1"/>
          <p:nvPr/>
        </p:nvSpPr>
        <p:spPr>
          <a:xfrm>
            <a:off x="6240016" y="2329716"/>
            <a:ext cx="251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2800" dirty="0" err="1">
                <a:solidFill>
                  <a:srgbClr val="000000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summer</a:t>
            </a:r>
            <a:r>
              <a:rPr lang="vi-VN" sz="2800" dirty="0">
                <a:solidFill>
                  <a:srgbClr val="000000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camp</a:t>
            </a:r>
            <a:endParaRPr lang="vi-VN" sz="2800" dirty="0">
              <a:solidFill>
                <a:prstClr val="black"/>
              </a:solidFill>
              <a:highlight>
                <a:srgbClr val="CCFFFF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Hình chữ nhật: Góc Tròn 1">
            <a:extLst>
              <a:ext uri="{FF2B5EF4-FFF2-40B4-BE49-F238E27FC236}">
                <a16:creationId xmlns="" xmlns:a16="http://schemas.microsoft.com/office/drawing/2014/main" id="{82D3C4F7-DD66-4A04-BEB6-C2E15813D482}"/>
              </a:ext>
            </a:extLst>
          </p:cNvPr>
          <p:cNvSpPr/>
          <p:nvPr/>
        </p:nvSpPr>
        <p:spPr>
          <a:xfrm>
            <a:off x="362338" y="164102"/>
            <a:ext cx="11467322" cy="62685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98F9959-3030-4B9A-9F57-2B7C6532C56B}"/>
              </a:ext>
            </a:extLst>
          </p:cNvPr>
          <p:cNvSpPr txBox="1"/>
          <p:nvPr/>
        </p:nvSpPr>
        <p:spPr>
          <a:xfrm>
            <a:off x="889519" y="332656"/>
            <a:ext cx="1039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Put the names of the countries under their flags.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F278E938-87F3-4610-921B-E1D44EE0D9CE}"/>
              </a:ext>
            </a:extLst>
          </p:cNvPr>
          <p:cNvSpPr/>
          <p:nvPr/>
        </p:nvSpPr>
        <p:spPr>
          <a:xfrm>
            <a:off x="1296074" y="908721"/>
            <a:ext cx="9591675" cy="1317276"/>
          </a:xfrm>
          <a:custGeom>
            <a:avLst/>
            <a:gdLst>
              <a:gd name="connsiteX0" fmla="*/ 0 w 9591675"/>
              <a:gd name="connsiteY0" fmla="*/ 219550 h 1317276"/>
              <a:gd name="connsiteX1" fmla="*/ 219550 w 9591675"/>
              <a:gd name="connsiteY1" fmla="*/ 0 h 1317276"/>
              <a:gd name="connsiteX2" fmla="*/ 974637 w 9591675"/>
              <a:gd name="connsiteY2" fmla="*/ 0 h 1317276"/>
              <a:gd name="connsiteX3" fmla="*/ 1363622 w 9591675"/>
              <a:gd name="connsiteY3" fmla="*/ 0 h 1317276"/>
              <a:gd name="connsiteX4" fmla="*/ 1935658 w 9591675"/>
              <a:gd name="connsiteY4" fmla="*/ 0 h 1317276"/>
              <a:gd name="connsiteX5" fmla="*/ 2233117 w 9591675"/>
              <a:gd name="connsiteY5" fmla="*/ 0 h 1317276"/>
              <a:gd name="connsiteX6" fmla="*/ 2988204 w 9591675"/>
              <a:gd name="connsiteY6" fmla="*/ 0 h 1317276"/>
              <a:gd name="connsiteX7" fmla="*/ 3560240 w 9591675"/>
              <a:gd name="connsiteY7" fmla="*/ 0 h 1317276"/>
              <a:gd name="connsiteX8" fmla="*/ 4315327 w 9591675"/>
              <a:gd name="connsiteY8" fmla="*/ 0 h 1317276"/>
              <a:gd name="connsiteX9" fmla="*/ 4795838 w 9591675"/>
              <a:gd name="connsiteY9" fmla="*/ 0 h 1317276"/>
              <a:gd name="connsiteX10" fmla="*/ 5184822 w 9591675"/>
              <a:gd name="connsiteY10" fmla="*/ 0 h 1317276"/>
              <a:gd name="connsiteX11" fmla="*/ 5756858 w 9591675"/>
              <a:gd name="connsiteY11" fmla="*/ 0 h 1317276"/>
              <a:gd name="connsiteX12" fmla="*/ 6420420 w 9591675"/>
              <a:gd name="connsiteY12" fmla="*/ 0 h 1317276"/>
              <a:gd name="connsiteX13" fmla="*/ 7175507 w 9591675"/>
              <a:gd name="connsiteY13" fmla="*/ 0 h 1317276"/>
              <a:gd name="connsiteX14" fmla="*/ 7839069 w 9591675"/>
              <a:gd name="connsiteY14" fmla="*/ 0 h 1317276"/>
              <a:gd name="connsiteX15" fmla="*/ 8594156 w 9591675"/>
              <a:gd name="connsiteY15" fmla="*/ 0 h 1317276"/>
              <a:gd name="connsiteX16" fmla="*/ 9372125 w 9591675"/>
              <a:gd name="connsiteY16" fmla="*/ 0 h 1317276"/>
              <a:gd name="connsiteX17" fmla="*/ 9591675 w 9591675"/>
              <a:gd name="connsiteY17" fmla="*/ 219550 h 1317276"/>
              <a:gd name="connsiteX18" fmla="*/ 9591675 w 9591675"/>
              <a:gd name="connsiteY18" fmla="*/ 676202 h 1317276"/>
              <a:gd name="connsiteX19" fmla="*/ 9591675 w 9591675"/>
              <a:gd name="connsiteY19" fmla="*/ 1097726 h 1317276"/>
              <a:gd name="connsiteX20" fmla="*/ 9372125 w 9591675"/>
              <a:gd name="connsiteY20" fmla="*/ 1317276 h 1317276"/>
              <a:gd name="connsiteX21" fmla="*/ 9074666 w 9591675"/>
              <a:gd name="connsiteY21" fmla="*/ 1317276 h 1317276"/>
              <a:gd name="connsiteX22" fmla="*/ 8502630 w 9591675"/>
              <a:gd name="connsiteY22" fmla="*/ 1317276 h 1317276"/>
              <a:gd name="connsiteX23" fmla="*/ 7930594 w 9591675"/>
              <a:gd name="connsiteY23" fmla="*/ 1317276 h 1317276"/>
              <a:gd name="connsiteX24" fmla="*/ 7450084 w 9591675"/>
              <a:gd name="connsiteY24" fmla="*/ 1317276 h 1317276"/>
              <a:gd name="connsiteX25" fmla="*/ 6694997 w 9591675"/>
              <a:gd name="connsiteY25" fmla="*/ 1317276 h 1317276"/>
              <a:gd name="connsiteX26" fmla="*/ 6306012 w 9591675"/>
              <a:gd name="connsiteY26" fmla="*/ 1317276 h 1317276"/>
              <a:gd name="connsiteX27" fmla="*/ 5550925 w 9591675"/>
              <a:gd name="connsiteY27" fmla="*/ 1317276 h 1317276"/>
              <a:gd name="connsiteX28" fmla="*/ 5161941 w 9591675"/>
              <a:gd name="connsiteY28" fmla="*/ 1317276 h 1317276"/>
              <a:gd name="connsiteX29" fmla="*/ 4498379 w 9591675"/>
              <a:gd name="connsiteY29" fmla="*/ 1317276 h 1317276"/>
              <a:gd name="connsiteX30" fmla="*/ 3743291 w 9591675"/>
              <a:gd name="connsiteY30" fmla="*/ 1317276 h 1317276"/>
              <a:gd name="connsiteX31" fmla="*/ 3445833 w 9591675"/>
              <a:gd name="connsiteY31" fmla="*/ 1317276 h 1317276"/>
              <a:gd name="connsiteX32" fmla="*/ 2690745 w 9591675"/>
              <a:gd name="connsiteY32" fmla="*/ 1317276 h 1317276"/>
              <a:gd name="connsiteX33" fmla="*/ 1935658 w 9591675"/>
              <a:gd name="connsiteY33" fmla="*/ 1317276 h 1317276"/>
              <a:gd name="connsiteX34" fmla="*/ 1638199 w 9591675"/>
              <a:gd name="connsiteY34" fmla="*/ 1317276 h 1317276"/>
              <a:gd name="connsiteX35" fmla="*/ 1066163 w 9591675"/>
              <a:gd name="connsiteY35" fmla="*/ 1317276 h 1317276"/>
              <a:gd name="connsiteX36" fmla="*/ 219550 w 9591675"/>
              <a:gd name="connsiteY36" fmla="*/ 1317276 h 1317276"/>
              <a:gd name="connsiteX37" fmla="*/ 0 w 9591675"/>
              <a:gd name="connsiteY37" fmla="*/ 1097726 h 1317276"/>
              <a:gd name="connsiteX38" fmla="*/ 0 w 9591675"/>
              <a:gd name="connsiteY38" fmla="*/ 684983 h 1317276"/>
              <a:gd name="connsiteX39" fmla="*/ 0 w 9591675"/>
              <a:gd name="connsiteY39" fmla="*/ 219550 h 13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91675" h="1317276" fill="none" extrusionOk="0">
                <a:moveTo>
                  <a:pt x="0" y="219550"/>
                </a:moveTo>
                <a:cubicBezTo>
                  <a:pt x="-8535" y="88531"/>
                  <a:pt x="100047" y="-1895"/>
                  <a:pt x="219550" y="0"/>
                </a:cubicBezTo>
                <a:cubicBezTo>
                  <a:pt x="532490" y="-44650"/>
                  <a:pt x="724412" y="8835"/>
                  <a:pt x="974637" y="0"/>
                </a:cubicBezTo>
                <a:cubicBezTo>
                  <a:pt x="1224862" y="-8835"/>
                  <a:pt x="1170458" y="2258"/>
                  <a:pt x="1363622" y="0"/>
                </a:cubicBezTo>
                <a:cubicBezTo>
                  <a:pt x="1556787" y="-2258"/>
                  <a:pt x="1732505" y="10846"/>
                  <a:pt x="1935658" y="0"/>
                </a:cubicBezTo>
                <a:cubicBezTo>
                  <a:pt x="2138811" y="-10846"/>
                  <a:pt x="2091086" y="22506"/>
                  <a:pt x="2233117" y="0"/>
                </a:cubicBezTo>
                <a:cubicBezTo>
                  <a:pt x="2375148" y="-22506"/>
                  <a:pt x="2662831" y="9998"/>
                  <a:pt x="2988204" y="0"/>
                </a:cubicBezTo>
                <a:cubicBezTo>
                  <a:pt x="3313577" y="-9998"/>
                  <a:pt x="3276558" y="67954"/>
                  <a:pt x="3560240" y="0"/>
                </a:cubicBezTo>
                <a:cubicBezTo>
                  <a:pt x="3843922" y="-67954"/>
                  <a:pt x="4135654" y="5728"/>
                  <a:pt x="4315327" y="0"/>
                </a:cubicBezTo>
                <a:cubicBezTo>
                  <a:pt x="4495000" y="-5728"/>
                  <a:pt x="4681081" y="34389"/>
                  <a:pt x="4795838" y="0"/>
                </a:cubicBezTo>
                <a:cubicBezTo>
                  <a:pt x="4910595" y="-34389"/>
                  <a:pt x="5103078" y="13131"/>
                  <a:pt x="5184822" y="0"/>
                </a:cubicBezTo>
                <a:cubicBezTo>
                  <a:pt x="5266566" y="-13131"/>
                  <a:pt x="5632077" y="5483"/>
                  <a:pt x="5756858" y="0"/>
                </a:cubicBezTo>
                <a:cubicBezTo>
                  <a:pt x="5881639" y="-5483"/>
                  <a:pt x="6104474" y="35145"/>
                  <a:pt x="6420420" y="0"/>
                </a:cubicBezTo>
                <a:cubicBezTo>
                  <a:pt x="6736366" y="-35145"/>
                  <a:pt x="6952865" y="7913"/>
                  <a:pt x="7175507" y="0"/>
                </a:cubicBezTo>
                <a:cubicBezTo>
                  <a:pt x="7398149" y="-7913"/>
                  <a:pt x="7534868" y="58588"/>
                  <a:pt x="7839069" y="0"/>
                </a:cubicBezTo>
                <a:cubicBezTo>
                  <a:pt x="8143270" y="-58588"/>
                  <a:pt x="8296181" y="3472"/>
                  <a:pt x="8594156" y="0"/>
                </a:cubicBezTo>
                <a:cubicBezTo>
                  <a:pt x="8892131" y="-3472"/>
                  <a:pt x="9049423" y="35623"/>
                  <a:pt x="9372125" y="0"/>
                </a:cubicBezTo>
                <a:cubicBezTo>
                  <a:pt x="9516844" y="-24299"/>
                  <a:pt x="9590665" y="101700"/>
                  <a:pt x="9591675" y="219550"/>
                </a:cubicBezTo>
                <a:cubicBezTo>
                  <a:pt x="9628909" y="417809"/>
                  <a:pt x="9556835" y="466138"/>
                  <a:pt x="9591675" y="676202"/>
                </a:cubicBezTo>
                <a:cubicBezTo>
                  <a:pt x="9626515" y="886266"/>
                  <a:pt x="9559335" y="975368"/>
                  <a:pt x="9591675" y="1097726"/>
                </a:cubicBezTo>
                <a:cubicBezTo>
                  <a:pt x="9616611" y="1224012"/>
                  <a:pt x="9474926" y="1315053"/>
                  <a:pt x="9372125" y="1317276"/>
                </a:cubicBezTo>
                <a:cubicBezTo>
                  <a:pt x="9306140" y="1325459"/>
                  <a:pt x="9202649" y="1291248"/>
                  <a:pt x="9074666" y="1317276"/>
                </a:cubicBezTo>
                <a:cubicBezTo>
                  <a:pt x="8946683" y="1343304"/>
                  <a:pt x="8716204" y="1316132"/>
                  <a:pt x="8502630" y="1317276"/>
                </a:cubicBezTo>
                <a:cubicBezTo>
                  <a:pt x="8289056" y="1318420"/>
                  <a:pt x="8072005" y="1309336"/>
                  <a:pt x="7930594" y="1317276"/>
                </a:cubicBezTo>
                <a:cubicBezTo>
                  <a:pt x="7789183" y="1325216"/>
                  <a:pt x="7652435" y="1288722"/>
                  <a:pt x="7450084" y="1317276"/>
                </a:cubicBezTo>
                <a:cubicBezTo>
                  <a:pt x="7247733" y="1345830"/>
                  <a:pt x="6981336" y="1238494"/>
                  <a:pt x="6694997" y="1317276"/>
                </a:cubicBezTo>
                <a:cubicBezTo>
                  <a:pt x="6408658" y="1396058"/>
                  <a:pt x="6405918" y="1293393"/>
                  <a:pt x="6306012" y="1317276"/>
                </a:cubicBezTo>
                <a:cubicBezTo>
                  <a:pt x="6206106" y="1341159"/>
                  <a:pt x="5788065" y="1307634"/>
                  <a:pt x="5550925" y="1317276"/>
                </a:cubicBezTo>
                <a:cubicBezTo>
                  <a:pt x="5313785" y="1326918"/>
                  <a:pt x="5315291" y="1304457"/>
                  <a:pt x="5161941" y="1317276"/>
                </a:cubicBezTo>
                <a:cubicBezTo>
                  <a:pt x="5008591" y="1330095"/>
                  <a:pt x="4740531" y="1264976"/>
                  <a:pt x="4498379" y="1317276"/>
                </a:cubicBezTo>
                <a:cubicBezTo>
                  <a:pt x="4256227" y="1369576"/>
                  <a:pt x="4105062" y="1287985"/>
                  <a:pt x="3743291" y="1317276"/>
                </a:cubicBezTo>
                <a:cubicBezTo>
                  <a:pt x="3381520" y="1346567"/>
                  <a:pt x="3548671" y="1307584"/>
                  <a:pt x="3445833" y="1317276"/>
                </a:cubicBezTo>
                <a:cubicBezTo>
                  <a:pt x="3342995" y="1326968"/>
                  <a:pt x="3064002" y="1274263"/>
                  <a:pt x="2690745" y="1317276"/>
                </a:cubicBezTo>
                <a:cubicBezTo>
                  <a:pt x="2317488" y="1360289"/>
                  <a:pt x="2265341" y="1231790"/>
                  <a:pt x="1935658" y="1317276"/>
                </a:cubicBezTo>
                <a:cubicBezTo>
                  <a:pt x="1605975" y="1402762"/>
                  <a:pt x="1714874" y="1316077"/>
                  <a:pt x="1638199" y="1317276"/>
                </a:cubicBezTo>
                <a:cubicBezTo>
                  <a:pt x="1561524" y="1318475"/>
                  <a:pt x="1325761" y="1296044"/>
                  <a:pt x="1066163" y="1317276"/>
                </a:cubicBezTo>
                <a:cubicBezTo>
                  <a:pt x="806565" y="1338508"/>
                  <a:pt x="419093" y="1304796"/>
                  <a:pt x="219550" y="1317276"/>
                </a:cubicBezTo>
                <a:cubicBezTo>
                  <a:pt x="94392" y="1335023"/>
                  <a:pt x="4755" y="1236446"/>
                  <a:pt x="0" y="1097726"/>
                </a:cubicBezTo>
                <a:cubicBezTo>
                  <a:pt x="-34121" y="937831"/>
                  <a:pt x="38715" y="830149"/>
                  <a:pt x="0" y="684983"/>
                </a:cubicBezTo>
                <a:cubicBezTo>
                  <a:pt x="-38715" y="539817"/>
                  <a:pt x="50311" y="337926"/>
                  <a:pt x="0" y="219550"/>
                </a:cubicBezTo>
                <a:close/>
              </a:path>
              <a:path w="9591675" h="1317276" stroke="0" extrusionOk="0">
                <a:moveTo>
                  <a:pt x="0" y="219550"/>
                </a:moveTo>
                <a:cubicBezTo>
                  <a:pt x="-8878" y="92820"/>
                  <a:pt x="73816" y="9188"/>
                  <a:pt x="219550" y="0"/>
                </a:cubicBezTo>
                <a:cubicBezTo>
                  <a:pt x="451036" y="-40860"/>
                  <a:pt x="772504" y="63481"/>
                  <a:pt x="974637" y="0"/>
                </a:cubicBezTo>
                <a:cubicBezTo>
                  <a:pt x="1176770" y="-63481"/>
                  <a:pt x="1341549" y="4428"/>
                  <a:pt x="1455148" y="0"/>
                </a:cubicBezTo>
                <a:cubicBezTo>
                  <a:pt x="1568747" y="-4428"/>
                  <a:pt x="1720099" y="3676"/>
                  <a:pt x="1844132" y="0"/>
                </a:cubicBezTo>
                <a:cubicBezTo>
                  <a:pt x="1968165" y="-3676"/>
                  <a:pt x="2179321" y="70991"/>
                  <a:pt x="2507694" y="0"/>
                </a:cubicBezTo>
                <a:cubicBezTo>
                  <a:pt x="2836067" y="-70991"/>
                  <a:pt x="2823708" y="37976"/>
                  <a:pt x="2988204" y="0"/>
                </a:cubicBezTo>
                <a:cubicBezTo>
                  <a:pt x="3152700" y="-37976"/>
                  <a:pt x="3394772" y="12945"/>
                  <a:pt x="3743291" y="0"/>
                </a:cubicBezTo>
                <a:cubicBezTo>
                  <a:pt x="4091810" y="-12945"/>
                  <a:pt x="3989831" y="8257"/>
                  <a:pt x="4132276" y="0"/>
                </a:cubicBezTo>
                <a:cubicBezTo>
                  <a:pt x="4274721" y="-8257"/>
                  <a:pt x="4628551" y="21007"/>
                  <a:pt x="4887363" y="0"/>
                </a:cubicBezTo>
                <a:cubicBezTo>
                  <a:pt x="5146175" y="-21007"/>
                  <a:pt x="5049182" y="8227"/>
                  <a:pt x="5184822" y="0"/>
                </a:cubicBezTo>
                <a:cubicBezTo>
                  <a:pt x="5320462" y="-8227"/>
                  <a:pt x="5474691" y="67136"/>
                  <a:pt x="5756858" y="0"/>
                </a:cubicBezTo>
                <a:cubicBezTo>
                  <a:pt x="6039025" y="-67136"/>
                  <a:pt x="6150679" y="33522"/>
                  <a:pt x="6328894" y="0"/>
                </a:cubicBezTo>
                <a:cubicBezTo>
                  <a:pt x="6507109" y="-33522"/>
                  <a:pt x="6659289" y="27242"/>
                  <a:pt x="6809404" y="0"/>
                </a:cubicBezTo>
                <a:cubicBezTo>
                  <a:pt x="6959519" y="-27242"/>
                  <a:pt x="7236495" y="9177"/>
                  <a:pt x="7564491" y="0"/>
                </a:cubicBezTo>
                <a:cubicBezTo>
                  <a:pt x="7892487" y="-9177"/>
                  <a:pt x="8096935" y="57758"/>
                  <a:pt x="8319579" y="0"/>
                </a:cubicBezTo>
                <a:cubicBezTo>
                  <a:pt x="8542223" y="-57758"/>
                  <a:pt x="8579363" y="25816"/>
                  <a:pt x="8708563" y="0"/>
                </a:cubicBezTo>
                <a:cubicBezTo>
                  <a:pt x="8837763" y="-25816"/>
                  <a:pt x="9156178" y="78575"/>
                  <a:pt x="9372125" y="0"/>
                </a:cubicBezTo>
                <a:cubicBezTo>
                  <a:pt x="9484517" y="-18065"/>
                  <a:pt x="9594311" y="62637"/>
                  <a:pt x="9591675" y="219550"/>
                </a:cubicBezTo>
                <a:cubicBezTo>
                  <a:pt x="9633991" y="333444"/>
                  <a:pt x="9553698" y="534969"/>
                  <a:pt x="9591675" y="667420"/>
                </a:cubicBezTo>
                <a:cubicBezTo>
                  <a:pt x="9629652" y="799871"/>
                  <a:pt x="9546316" y="950225"/>
                  <a:pt x="9591675" y="1097726"/>
                </a:cubicBezTo>
                <a:cubicBezTo>
                  <a:pt x="9615952" y="1204579"/>
                  <a:pt x="9485710" y="1329451"/>
                  <a:pt x="9372125" y="1317276"/>
                </a:cubicBezTo>
                <a:cubicBezTo>
                  <a:pt x="9140506" y="1354119"/>
                  <a:pt x="9104581" y="1259871"/>
                  <a:pt x="8891615" y="1317276"/>
                </a:cubicBezTo>
                <a:cubicBezTo>
                  <a:pt x="8678649" y="1374681"/>
                  <a:pt x="8517297" y="1272696"/>
                  <a:pt x="8319579" y="1317276"/>
                </a:cubicBezTo>
                <a:cubicBezTo>
                  <a:pt x="8121861" y="1361856"/>
                  <a:pt x="8095979" y="1286492"/>
                  <a:pt x="8022120" y="1317276"/>
                </a:cubicBezTo>
                <a:cubicBezTo>
                  <a:pt x="7948261" y="1348060"/>
                  <a:pt x="7795296" y="1304400"/>
                  <a:pt x="7724662" y="1317276"/>
                </a:cubicBezTo>
                <a:cubicBezTo>
                  <a:pt x="7654028" y="1330152"/>
                  <a:pt x="7340631" y="1260019"/>
                  <a:pt x="7152626" y="1317276"/>
                </a:cubicBezTo>
                <a:cubicBezTo>
                  <a:pt x="6964621" y="1374533"/>
                  <a:pt x="6914230" y="1270821"/>
                  <a:pt x="6763641" y="1317276"/>
                </a:cubicBezTo>
                <a:cubicBezTo>
                  <a:pt x="6613052" y="1363731"/>
                  <a:pt x="6293497" y="1268666"/>
                  <a:pt x="6100079" y="1317276"/>
                </a:cubicBezTo>
                <a:cubicBezTo>
                  <a:pt x="5906661" y="1365886"/>
                  <a:pt x="5854433" y="1271992"/>
                  <a:pt x="5711095" y="1317276"/>
                </a:cubicBezTo>
                <a:cubicBezTo>
                  <a:pt x="5567757" y="1362560"/>
                  <a:pt x="5348050" y="1275236"/>
                  <a:pt x="5047533" y="1317276"/>
                </a:cubicBezTo>
                <a:cubicBezTo>
                  <a:pt x="4747016" y="1359316"/>
                  <a:pt x="4851167" y="1301182"/>
                  <a:pt x="4750075" y="1317276"/>
                </a:cubicBezTo>
                <a:cubicBezTo>
                  <a:pt x="4648983" y="1333370"/>
                  <a:pt x="4309472" y="1309583"/>
                  <a:pt x="4086513" y="1317276"/>
                </a:cubicBezTo>
                <a:cubicBezTo>
                  <a:pt x="3863554" y="1324969"/>
                  <a:pt x="3860444" y="1301612"/>
                  <a:pt x="3697529" y="1317276"/>
                </a:cubicBezTo>
                <a:cubicBezTo>
                  <a:pt x="3534614" y="1332940"/>
                  <a:pt x="3537302" y="1308124"/>
                  <a:pt x="3400070" y="1317276"/>
                </a:cubicBezTo>
                <a:cubicBezTo>
                  <a:pt x="3262838" y="1326428"/>
                  <a:pt x="3133894" y="1311500"/>
                  <a:pt x="3011085" y="1317276"/>
                </a:cubicBezTo>
                <a:cubicBezTo>
                  <a:pt x="2888276" y="1323052"/>
                  <a:pt x="2566933" y="1312128"/>
                  <a:pt x="2347524" y="1317276"/>
                </a:cubicBezTo>
                <a:cubicBezTo>
                  <a:pt x="2128115" y="1322424"/>
                  <a:pt x="2082623" y="1311770"/>
                  <a:pt x="1958539" y="1317276"/>
                </a:cubicBezTo>
                <a:cubicBezTo>
                  <a:pt x="1834456" y="1322782"/>
                  <a:pt x="1746242" y="1297520"/>
                  <a:pt x="1661081" y="1317276"/>
                </a:cubicBezTo>
                <a:cubicBezTo>
                  <a:pt x="1575920" y="1337032"/>
                  <a:pt x="1370507" y="1296607"/>
                  <a:pt x="1272096" y="1317276"/>
                </a:cubicBezTo>
                <a:cubicBezTo>
                  <a:pt x="1173686" y="1337945"/>
                  <a:pt x="935853" y="1305889"/>
                  <a:pt x="791586" y="1317276"/>
                </a:cubicBezTo>
                <a:cubicBezTo>
                  <a:pt x="647319" y="1328663"/>
                  <a:pt x="358458" y="1306220"/>
                  <a:pt x="219550" y="1317276"/>
                </a:cubicBezTo>
                <a:cubicBezTo>
                  <a:pt x="86964" y="1328525"/>
                  <a:pt x="9646" y="1221145"/>
                  <a:pt x="0" y="1097726"/>
                </a:cubicBezTo>
                <a:cubicBezTo>
                  <a:pt x="-13744" y="894515"/>
                  <a:pt x="35784" y="823305"/>
                  <a:pt x="0" y="641074"/>
                </a:cubicBezTo>
                <a:cubicBezTo>
                  <a:pt x="-35784" y="458843"/>
                  <a:pt x="38005" y="397808"/>
                  <a:pt x="0" y="219550"/>
                </a:cubicBezTo>
                <a:close/>
              </a:path>
            </a:pathLst>
          </a:custGeom>
          <a:ln w="15875"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endParaRPr lang="vi-VN" sz="1799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7FC15ABC-B865-4FC2-9837-3548B9EC9785}"/>
              </a:ext>
            </a:extLst>
          </p:cNvPr>
          <p:cNvSpPr txBox="1"/>
          <p:nvPr/>
        </p:nvSpPr>
        <p:spPr>
          <a:xfrm>
            <a:off x="1415480" y="980728"/>
            <a:ext cx="223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800" dirty="0" err="1">
                <a:solidFill>
                  <a:prstClr val="black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New</a:t>
            </a:r>
            <a:r>
              <a:rPr lang="vi-VN" sz="2800" dirty="0">
                <a:solidFill>
                  <a:prstClr val="black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Zealand</a:t>
            </a:r>
            <a:endParaRPr lang="vi-VN" sz="2800" dirty="0">
              <a:solidFill>
                <a:prstClr val="black"/>
              </a:solidFill>
              <a:highlight>
                <a:srgbClr val="99CC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898C8E7B-40B7-465C-AB9E-8A49C07699D3}"/>
              </a:ext>
            </a:extLst>
          </p:cNvPr>
          <p:cNvSpPr txBox="1"/>
          <p:nvPr/>
        </p:nvSpPr>
        <p:spPr>
          <a:xfrm>
            <a:off x="4295800" y="980728"/>
            <a:ext cx="217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800" dirty="0">
                <a:solidFill>
                  <a:prstClr val="black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Singapore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37DB1E8F-45B2-498D-B69D-B66116B14B35}"/>
              </a:ext>
            </a:extLst>
          </p:cNvPr>
          <p:cNvSpPr txBox="1"/>
          <p:nvPr/>
        </p:nvSpPr>
        <p:spPr>
          <a:xfrm>
            <a:off x="1619504" y="1628800"/>
            <a:ext cx="179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800" dirty="0">
                <a:solidFill>
                  <a:prstClr val="black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prstClr val="black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he USA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AA525083-97EA-4499-963A-9377C0EB9013}"/>
              </a:ext>
            </a:extLst>
          </p:cNvPr>
          <p:cNvSpPr txBox="1"/>
          <p:nvPr/>
        </p:nvSpPr>
        <p:spPr>
          <a:xfrm>
            <a:off x="4007768" y="1628800"/>
            <a:ext cx="243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800" dirty="0">
                <a:solidFill>
                  <a:prstClr val="black"/>
                </a:solidFill>
                <a:highlight>
                  <a:srgbClr val="CCCCFF"/>
                </a:highlight>
                <a:latin typeface="Times New Roman" panose="02020603050405020304" pitchFamily="18" charset="0"/>
              </a:rPr>
              <a:t>Canada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DAF6FD10-2A6B-4090-B416-78FB3106D3C9}"/>
              </a:ext>
            </a:extLst>
          </p:cNvPr>
          <p:cNvSpPr txBox="1"/>
          <p:nvPr/>
        </p:nvSpPr>
        <p:spPr>
          <a:xfrm>
            <a:off x="7320136" y="980728"/>
            <a:ext cx="251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800" dirty="0" err="1">
                <a:solidFill>
                  <a:prstClr val="black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Australia</a:t>
            </a:r>
            <a:endParaRPr lang="vi-VN" sz="2800" dirty="0">
              <a:solidFill>
                <a:prstClr val="black"/>
              </a:solidFill>
              <a:highlight>
                <a:srgbClr val="CCFF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19D2B990-5AA8-412F-8770-4C2ADD1EA7C9}"/>
              </a:ext>
            </a:extLst>
          </p:cNvPr>
          <p:cNvSpPr txBox="1"/>
          <p:nvPr/>
        </p:nvSpPr>
        <p:spPr>
          <a:xfrm>
            <a:off x="7248128" y="1556792"/>
            <a:ext cx="345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800" dirty="0">
                <a:solidFill>
                  <a:prstClr val="black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prstClr val="black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he United Kingdom</a:t>
            </a:r>
          </a:p>
        </p:txBody>
      </p:sp>
      <p:pic>
        <p:nvPicPr>
          <p:cNvPr id="1079" name="Picture 55" descr="Flag of the United Kingdom - Wikipedia">
            <a:extLst>
              <a:ext uri="{FF2B5EF4-FFF2-40B4-BE49-F238E27FC236}">
                <a16:creationId xmlns="" xmlns:a16="http://schemas.microsoft.com/office/drawing/2014/main" id="{3080C6C0-35B3-4337-AB0F-3CD7464E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38" y="2559117"/>
            <a:ext cx="2476754" cy="130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>
            <a:extLst>
              <a:ext uri="{FF2B5EF4-FFF2-40B4-BE49-F238E27FC236}">
                <a16:creationId xmlns="" xmlns:a16="http://schemas.microsoft.com/office/drawing/2014/main" id="{2A85EBEB-2055-4EC4-B78A-EEE48CED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68" y="4661117"/>
            <a:ext cx="2472664" cy="129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Flag of Singapore - Wikipedia">
            <a:extLst>
              <a:ext uri="{FF2B5EF4-FFF2-40B4-BE49-F238E27FC236}">
                <a16:creationId xmlns="" xmlns:a16="http://schemas.microsoft.com/office/drawing/2014/main" id="{44576739-586B-49E5-B47F-76BF5E0A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79" y="2564904"/>
            <a:ext cx="2476754" cy="129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Design of the Australian flag | NZHistory, New Zealand history online">
            <a:extLst>
              <a:ext uri="{FF2B5EF4-FFF2-40B4-BE49-F238E27FC236}">
                <a16:creationId xmlns="" xmlns:a16="http://schemas.microsoft.com/office/drawing/2014/main" id="{FDCADAF9-9FFE-4CF5-A101-D8096F09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6" y="4661117"/>
            <a:ext cx="2472665" cy="129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65" descr="Flag of Canada - Wikipedia">
            <a:extLst>
              <a:ext uri="{FF2B5EF4-FFF2-40B4-BE49-F238E27FC236}">
                <a16:creationId xmlns="" xmlns:a16="http://schemas.microsoft.com/office/drawing/2014/main" id="{B290D2D7-60CE-4F52-A0FF-E0F030217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1911" y="3372105"/>
            <a:ext cx="304800" cy="3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vi-VN" sz="1799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91" name="Picture 67" descr="NYLGLO CANADA FLAG,4X6 FT,NYLON - Country Flags - WWG5JFV2 | 5JFV2 -  Grainger, Canada">
            <a:extLst>
              <a:ext uri="{FF2B5EF4-FFF2-40B4-BE49-F238E27FC236}">
                <a16:creationId xmlns="" xmlns:a16="http://schemas.microsoft.com/office/drawing/2014/main" id="{655A8D92-2E29-4604-9036-1F78E57E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18" y="4661117"/>
            <a:ext cx="2472664" cy="129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Flag of the United States - Wikipedia">
            <a:extLst>
              <a:ext uri="{FF2B5EF4-FFF2-40B4-BE49-F238E27FC236}">
                <a16:creationId xmlns="" xmlns:a16="http://schemas.microsoft.com/office/drawing/2014/main" id="{CE511974-8102-45F3-9AED-DF381541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79" y="2561363"/>
            <a:ext cx="2472664" cy="137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F7B4995D-8741-4DDF-B7C6-FB7FB98F8DED}"/>
              </a:ext>
            </a:extLst>
          </p:cNvPr>
          <p:cNvCxnSpPr/>
          <p:nvPr/>
        </p:nvCxnSpPr>
        <p:spPr>
          <a:xfrm>
            <a:off x="1636360" y="4437112"/>
            <a:ext cx="2418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Đường nối Thẳng 82">
            <a:extLst>
              <a:ext uri="{FF2B5EF4-FFF2-40B4-BE49-F238E27FC236}">
                <a16:creationId xmlns="" xmlns:a16="http://schemas.microsoft.com/office/drawing/2014/main" id="{D2C92D57-1480-4AA6-ADB3-868FBDB6CB59}"/>
              </a:ext>
            </a:extLst>
          </p:cNvPr>
          <p:cNvCxnSpPr/>
          <p:nvPr/>
        </p:nvCxnSpPr>
        <p:spPr>
          <a:xfrm>
            <a:off x="4825227" y="4574813"/>
            <a:ext cx="2418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Đường nối Thẳng 83">
            <a:extLst>
              <a:ext uri="{FF2B5EF4-FFF2-40B4-BE49-F238E27FC236}">
                <a16:creationId xmlns="" xmlns:a16="http://schemas.microsoft.com/office/drawing/2014/main" id="{51C93198-0DFB-42FF-88CB-48A111618677}"/>
              </a:ext>
            </a:extLst>
          </p:cNvPr>
          <p:cNvCxnSpPr/>
          <p:nvPr/>
        </p:nvCxnSpPr>
        <p:spPr>
          <a:xfrm>
            <a:off x="7983569" y="4581031"/>
            <a:ext cx="2418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Đường nối Thẳng 84">
            <a:extLst>
              <a:ext uri="{FF2B5EF4-FFF2-40B4-BE49-F238E27FC236}">
                <a16:creationId xmlns="" xmlns:a16="http://schemas.microsoft.com/office/drawing/2014/main" id="{DE955EA1-1F7B-4AD8-9E01-9402B49B8815}"/>
              </a:ext>
            </a:extLst>
          </p:cNvPr>
          <p:cNvCxnSpPr/>
          <p:nvPr/>
        </p:nvCxnSpPr>
        <p:spPr>
          <a:xfrm>
            <a:off x="7983569" y="6400027"/>
            <a:ext cx="2418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Đường nối Thẳng 85">
            <a:extLst>
              <a:ext uri="{FF2B5EF4-FFF2-40B4-BE49-F238E27FC236}">
                <a16:creationId xmlns="" xmlns:a16="http://schemas.microsoft.com/office/drawing/2014/main" id="{3E6B65C6-7F4A-443A-928D-AC8CB7F4AD26}"/>
              </a:ext>
            </a:extLst>
          </p:cNvPr>
          <p:cNvCxnSpPr/>
          <p:nvPr/>
        </p:nvCxnSpPr>
        <p:spPr>
          <a:xfrm>
            <a:off x="4825227" y="6400027"/>
            <a:ext cx="2418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Đường nối Thẳng 86">
            <a:extLst>
              <a:ext uri="{FF2B5EF4-FFF2-40B4-BE49-F238E27FC236}">
                <a16:creationId xmlns="" xmlns:a16="http://schemas.microsoft.com/office/drawing/2014/main" id="{345B6DFC-660C-41AA-8D71-4E30AEDA741A}"/>
              </a:ext>
            </a:extLst>
          </p:cNvPr>
          <p:cNvCxnSpPr/>
          <p:nvPr/>
        </p:nvCxnSpPr>
        <p:spPr>
          <a:xfrm>
            <a:off x="1636360" y="6406246"/>
            <a:ext cx="2418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Hộp Văn bản 87">
            <a:extLst>
              <a:ext uri="{FF2B5EF4-FFF2-40B4-BE49-F238E27FC236}">
                <a16:creationId xmlns="" xmlns:a16="http://schemas.microsoft.com/office/drawing/2014/main" id="{0B917FBC-891C-4878-9408-490E56249EE6}"/>
              </a:ext>
            </a:extLst>
          </p:cNvPr>
          <p:cNvSpPr txBox="1"/>
          <p:nvPr/>
        </p:nvSpPr>
        <p:spPr>
          <a:xfrm>
            <a:off x="1581907" y="4047575"/>
            <a:ext cx="5170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Hộp Văn bản 88">
            <a:extLst>
              <a:ext uri="{FF2B5EF4-FFF2-40B4-BE49-F238E27FC236}">
                <a16:creationId xmlns="" xmlns:a16="http://schemas.microsoft.com/office/drawing/2014/main" id="{A8BF9E13-A8E7-4ADF-97C4-A5999659F0CA}"/>
              </a:ext>
            </a:extLst>
          </p:cNvPr>
          <p:cNvSpPr txBox="1"/>
          <p:nvPr/>
        </p:nvSpPr>
        <p:spPr>
          <a:xfrm>
            <a:off x="7963627" y="5989752"/>
            <a:ext cx="5170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vi-VN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="" xmlns:a16="http://schemas.microsoft.com/office/drawing/2014/main" id="{C42D8514-A185-4DEB-9B53-83FEFEA1D16C}"/>
              </a:ext>
            </a:extLst>
          </p:cNvPr>
          <p:cNvSpPr txBox="1"/>
          <p:nvPr/>
        </p:nvSpPr>
        <p:spPr>
          <a:xfrm>
            <a:off x="4834194" y="5989753"/>
            <a:ext cx="45177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vi-VN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Hộp Văn bản 90">
            <a:extLst>
              <a:ext uri="{FF2B5EF4-FFF2-40B4-BE49-F238E27FC236}">
                <a16:creationId xmlns="" xmlns:a16="http://schemas.microsoft.com/office/drawing/2014/main" id="{F37E795A-586B-45B9-B1B8-FB74ED70C90B}"/>
              </a:ext>
            </a:extLst>
          </p:cNvPr>
          <p:cNvSpPr txBox="1"/>
          <p:nvPr/>
        </p:nvSpPr>
        <p:spPr>
          <a:xfrm>
            <a:off x="7983569" y="4159530"/>
            <a:ext cx="5170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Hộp Văn bản 91">
            <a:extLst>
              <a:ext uri="{FF2B5EF4-FFF2-40B4-BE49-F238E27FC236}">
                <a16:creationId xmlns="" xmlns:a16="http://schemas.microsoft.com/office/drawing/2014/main" id="{A423CE7F-6D95-474F-B1D7-CBB47FCEA9A4}"/>
              </a:ext>
            </a:extLst>
          </p:cNvPr>
          <p:cNvSpPr txBox="1"/>
          <p:nvPr/>
        </p:nvSpPr>
        <p:spPr>
          <a:xfrm>
            <a:off x="4808255" y="4169465"/>
            <a:ext cx="5170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vi-VN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="" xmlns:a16="http://schemas.microsoft.com/office/drawing/2014/main" id="{44678284-C2BA-426E-960C-9DBDE92FEA2B}"/>
              </a:ext>
            </a:extLst>
          </p:cNvPr>
          <p:cNvSpPr txBox="1"/>
          <p:nvPr/>
        </p:nvSpPr>
        <p:spPr>
          <a:xfrm>
            <a:off x="1619504" y="6012228"/>
            <a:ext cx="5170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vi-VN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Hộp Văn bản 93">
            <a:extLst>
              <a:ext uri="{FF2B5EF4-FFF2-40B4-BE49-F238E27FC236}">
                <a16:creationId xmlns="" xmlns:a16="http://schemas.microsoft.com/office/drawing/2014/main" id="{9B9AAA4F-6F3A-46C9-90C5-F49FF06F85AC}"/>
              </a:ext>
            </a:extLst>
          </p:cNvPr>
          <p:cNvSpPr txBox="1"/>
          <p:nvPr/>
        </p:nvSpPr>
        <p:spPr>
          <a:xfrm>
            <a:off x="1559496" y="3933056"/>
            <a:ext cx="236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800" dirty="0">
                <a:solidFill>
                  <a:prstClr val="black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prstClr val="black"/>
                </a:solidFill>
                <a:highlight>
                  <a:srgbClr val="FFCCCC"/>
                </a:highlight>
                <a:latin typeface="Times New Roman" panose="02020603050405020304" pitchFamily="18" charset="0"/>
              </a:rPr>
              <a:t>he USA</a:t>
            </a:r>
          </a:p>
        </p:txBody>
      </p:sp>
      <p:sp>
        <p:nvSpPr>
          <p:cNvPr id="95" name="Hộp Văn bản 94">
            <a:extLst>
              <a:ext uri="{FF2B5EF4-FFF2-40B4-BE49-F238E27FC236}">
                <a16:creationId xmlns="" xmlns:a16="http://schemas.microsoft.com/office/drawing/2014/main" id="{5D0ACB0D-86F1-4EAC-B6E0-018B3ADCD4A0}"/>
              </a:ext>
            </a:extLst>
          </p:cNvPr>
          <p:cNvSpPr txBox="1"/>
          <p:nvPr/>
        </p:nvSpPr>
        <p:spPr>
          <a:xfrm>
            <a:off x="4932355" y="4157474"/>
            <a:ext cx="2780529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199" dirty="0">
                <a:solidFill>
                  <a:prstClr val="black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T</a:t>
            </a:r>
            <a:r>
              <a:rPr lang="vi-VN" sz="2199" dirty="0">
                <a:solidFill>
                  <a:prstClr val="black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he United Kingdom</a:t>
            </a:r>
          </a:p>
        </p:txBody>
      </p:sp>
      <p:sp>
        <p:nvSpPr>
          <p:cNvPr id="96" name="Hộp Văn bản 95">
            <a:extLst>
              <a:ext uri="{FF2B5EF4-FFF2-40B4-BE49-F238E27FC236}">
                <a16:creationId xmlns="" xmlns:a16="http://schemas.microsoft.com/office/drawing/2014/main" id="{A5491C7D-88D9-4BD7-A3D9-228E89D20D94}"/>
              </a:ext>
            </a:extLst>
          </p:cNvPr>
          <p:cNvSpPr txBox="1"/>
          <p:nvPr/>
        </p:nvSpPr>
        <p:spPr>
          <a:xfrm>
            <a:off x="7442200" y="4157474"/>
            <a:ext cx="3598894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199" dirty="0">
                <a:solidFill>
                  <a:prstClr val="black"/>
                </a:solidFill>
                <a:highlight>
                  <a:srgbClr val="99FF99"/>
                </a:highlight>
                <a:latin typeface="Times New Roman" panose="02020603050405020304" pitchFamily="18" charset="0"/>
              </a:rPr>
              <a:t>Singapore</a:t>
            </a:r>
          </a:p>
        </p:txBody>
      </p:sp>
      <p:sp>
        <p:nvSpPr>
          <p:cNvPr id="97" name="Hộp Văn bản 96">
            <a:extLst>
              <a:ext uri="{FF2B5EF4-FFF2-40B4-BE49-F238E27FC236}">
                <a16:creationId xmlns="" xmlns:a16="http://schemas.microsoft.com/office/drawing/2014/main" id="{3FCE2881-8681-4659-9D69-6949CE1F20DB}"/>
              </a:ext>
            </a:extLst>
          </p:cNvPr>
          <p:cNvSpPr txBox="1"/>
          <p:nvPr/>
        </p:nvSpPr>
        <p:spPr>
          <a:xfrm>
            <a:off x="1660779" y="5996902"/>
            <a:ext cx="2516156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199" dirty="0" err="1">
                <a:solidFill>
                  <a:prstClr val="black"/>
                </a:solidFill>
                <a:highlight>
                  <a:srgbClr val="CCFFFF"/>
                </a:highlight>
                <a:latin typeface="Times New Roman" panose="02020603050405020304" pitchFamily="18" charset="0"/>
              </a:rPr>
              <a:t>Australia</a:t>
            </a:r>
            <a:endParaRPr lang="vi-VN" sz="2199" dirty="0">
              <a:solidFill>
                <a:prstClr val="black"/>
              </a:solidFill>
              <a:highlight>
                <a:srgbClr val="CCFF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="" xmlns:a16="http://schemas.microsoft.com/office/drawing/2014/main" id="{A6485B2F-C74B-46FA-817E-2CCDB30FAA7D}"/>
              </a:ext>
            </a:extLst>
          </p:cNvPr>
          <p:cNvSpPr txBox="1"/>
          <p:nvPr/>
        </p:nvSpPr>
        <p:spPr>
          <a:xfrm>
            <a:off x="4886814" y="5975472"/>
            <a:ext cx="2436844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199" dirty="0">
                <a:solidFill>
                  <a:prstClr val="black"/>
                </a:solidFill>
                <a:highlight>
                  <a:srgbClr val="CCCCFF"/>
                </a:highlight>
                <a:latin typeface="Times New Roman" panose="02020603050405020304" pitchFamily="18" charset="0"/>
              </a:rPr>
              <a:t>Canada</a:t>
            </a:r>
          </a:p>
        </p:txBody>
      </p:sp>
      <p:sp>
        <p:nvSpPr>
          <p:cNvPr id="99" name="Hộp Văn bản 98">
            <a:extLst>
              <a:ext uri="{FF2B5EF4-FFF2-40B4-BE49-F238E27FC236}">
                <a16:creationId xmlns="" xmlns:a16="http://schemas.microsoft.com/office/drawing/2014/main" id="{C166A516-4BA2-4B45-990B-ED323A0FF6A4}"/>
              </a:ext>
            </a:extLst>
          </p:cNvPr>
          <p:cNvSpPr txBox="1"/>
          <p:nvPr/>
        </p:nvSpPr>
        <p:spPr>
          <a:xfrm>
            <a:off x="8163404" y="5981944"/>
            <a:ext cx="2238375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2199" dirty="0" err="1">
                <a:solidFill>
                  <a:prstClr val="black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New</a:t>
            </a:r>
            <a:r>
              <a:rPr lang="vi-VN" sz="2199" dirty="0">
                <a:solidFill>
                  <a:prstClr val="black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 </a:t>
            </a:r>
            <a:r>
              <a:rPr lang="vi-VN" sz="2199" dirty="0" err="1">
                <a:solidFill>
                  <a:prstClr val="black"/>
                </a:solidFill>
                <a:highlight>
                  <a:srgbClr val="99CCFF"/>
                </a:highlight>
                <a:latin typeface="Times New Roman" panose="02020603050405020304" pitchFamily="18" charset="0"/>
              </a:rPr>
              <a:t>Zealand</a:t>
            </a:r>
            <a:endParaRPr lang="vi-VN" sz="2199" dirty="0">
              <a:solidFill>
                <a:prstClr val="black"/>
              </a:solidFill>
              <a:highlight>
                <a:srgbClr val="99CCFF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  <p:bldP spid="14" grpId="0"/>
      <p:bldP spid="15" grpId="0"/>
      <p:bldP spid="16" grpId="0"/>
      <p:bldP spid="17" grpId="0"/>
      <p:bldP spid="18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66" y="0"/>
            <a:ext cx="12202366" cy="1082674"/>
          </a:xfrm>
        </p:spPr>
        <p:txBody>
          <a:bodyPr anchor="ctr"/>
          <a:lstStyle/>
          <a:p>
            <a:pPr algn="ctr"/>
            <a:r>
              <a:rPr lang="vi-VN" b="1" dirty="0"/>
              <a:t>4. Game: Where are they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" y="836712"/>
            <a:ext cx="12188516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Work in groups of five or six. Locate the six countries in 3 on the map below. The first group to find all the countries wins.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6" y="1772816"/>
            <a:ext cx="12202366" cy="508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3653" y="212651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Canada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024" y="259452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USA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592" y="3212976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Mexico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2457" y="2812866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UK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6320" y="4005064"/>
            <a:ext cx="129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6440" y="4315408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Zealand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9162" y="497310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739D65C3-F4FF-4AC6-A566-B817EB1F7540}"/>
              </a:ext>
            </a:extLst>
          </p:cNvPr>
          <p:cNvSpPr txBox="1"/>
          <p:nvPr/>
        </p:nvSpPr>
        <p:spPr>
          <a:xfrm>
            <a:off x="4537789" y="383351"/>
            <a:ext cx="3116423" cy="58462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126"/>
            <a:r>
              <a:rPr lang="en-US" sz="3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HOMEWORK •</a:t>
            </a:r>
            <a:endParaRPr lang="vi-VN" sz="31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9A2A8A1-9F70-4ABD-9D44-B2F8DC112C7C}"/>
              </a:ext>
            </a:extLst>
          </p:cNvPr>
          <p:cNvSpPr txBox="1"/>
          <p:nvPr/>
        </p:nvSpPr>
        <p:spPr>
          <a:xfrm>
            <a:off x="3143672" y="1705774"/>
            <a:ext cx="609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‣ Learn by heart the new words.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5CBBB59-764C-4500-8965-F14D9B8DA5B7}"/>
              </a:ext>
            </a:extLst>
          </p:cNvPr>
          <p:cNvSpPr txBox="1"/>
          <p:nvPr/>
        </p:nvSpPr>
        <p:spPr>
          <a:xfrm>
            <a:off x="2855640" y="3771678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‣ Do exercises in workbook.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E72AADFE-E562-4740-8086-B00278F1EF1C}"/>
              </a:ext>
            </a:extLst>
          </p:cNvPr>
          <p:cNvSpPr txBox="1"/>
          <p:nvPr/>
        </p:nvSpPr>
        <p:spPr>
          <a:xfrm>
            <a:off x="3181720" y="2738726"/>
            <a:ext cx="7234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‣ Prepare for: Unit 8 – A Closer Look 1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360" y="365126"/>
            <a:ext cx="2952328" cy="1539874"/>
          </a:xfrm>
        </p:spPr>
        <p:txBody>
          <a:bodyPr/>
          <a:lstStyle/>
          <a:p>
            <a:pPr algn="ctr"/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flags of the world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747" b="6747"/>
          <a:stretch>
            <a:fillRect/>
          </a:stretch>
        </p:blipFill>
        <p:spPr>
          <a:xfrm>
            <a:off x="967231" y="515774"/>
            <a:ext cx="2752545" cy="1587658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6720" b="67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22568" y="2542752"/>
            <a:ext cx="2952328" cy="769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1424" y="1988840"/>
            <a:ext cx="2952328" cy="603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47928" y="5263375"/>
            <a:ext cx="2952328" cy="1539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 smtClean="0">
                <a:solidFill>
                  <a:schemeClr val="tx1"/>
                </a:solidFill>
              </a:rPr>
              <a:t>Australia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1383" y="3139024"/>
            <a:ext cx="2952328" cy="1539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7706" y="5313898"/>
            <a:ext cx="2952328" cy="1539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Singapore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xuongmayco.com/wp-content/uploads/2018/05/quoc-ky-singapore-2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68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xtsI91z4H5ATrQfbrktxsgHaDt&amp;pid=Api&amp;P=0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56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2.mm.bing.net/th?id=OIP.O4KwiVy_rvxOs7PEcyUaBwHaDs&amp;pid=Api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07" y="548680"/>
            <a:ext cx="45148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0016" y="270892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Canada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A6CAD9AD-1883-4B47-952F-4E2855879242}"/>
              </a:ext>
            </a:extLst>
          </p:cNvPr>
          <p:cNvSpPr txBox="1"/>
          <p:nvPr/>
        </p:nvSpPr>
        <p:spPr>
          <a:xfrm>
            <a:off x="443372" y="1784082"/>
            <a:ext cx="11305256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599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8:</a:t>
            </a:r>
            <a:r>
              <a:rPr lang="en-US" sz="35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SPEAKING COUNTRIES</a:t>
            </a:r>
          </a:p>
          <a:p>
            <a:pPr algn="ctr" defTabSz="914126"/>
            <a:r>
              <a:rPr lang="en-US" sz="3599" b="1" i="1" dirty="0" smtClean="0">
                <a:solidFill>
                  <a:srgbClr val="0000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Period 62: </a:t>
            </a:r>
            <a:r>
              <a:rPr lang="en-US" sz="3599" b="1" i="1" dirty="0">
                <a:solidFill>
                  <a:srgbClr val="0000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  <a:endParaRPr lang="vi-VN" sz="3599" b="1" i="1" dirty="0">
              <a:solidFill>
                <a:srgbClr val="000099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90AEB61D-CFBD-4BCE-AA4E-D8AD3703F828}"/>
              </a:ext>
            </a:extLst>
          </p:cNvPr>
          <p:cNvSpPr txBox="1"/>
          <p:nvPr/>
        </p:nvSpPr>
        <p:spPr>
          <a:xfrm>
            <a:off x="2567608" y="3212976"/>
            <a:ext cx="7202935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sz="3599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How’s</a:t>
            </a:r>
            <a:r>
              <a:rPr lang="vi-VN" sz="3599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vi-VN" sz="3599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your</a:t>
            </a:r>
            <a:r>
              <a:rPr lang="vi-VN" sz="3599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vi-VN" sz="3599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summer</a:t>
            </a:r>
            <a:r>
              <a:rPr lang="vi-VN" sz="3599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vi-VN" sz="3599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camp</a:t>
            </a:r>
            <a:r>
              <a:rPr lang="vi-VN" sz="3599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lang="vi-VN" sz="3599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DB86B691-05D6-4FFC-AB1B-C76EE7646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6" b="92931" l="4677" r="91747">
                        <a14:foregroundMark x1="9078" y1="69231" x2="14856" y2="61954"/>
                        <a14:foregroundMark x1="44842" y1="10187" x2="46217" y2="9563"/>
                        <a14:foregroundMark x1="4677" y1="71518" x2="7153" y2="68191"/>
                        <a14:foregroundMark x1="36176" y1="93139" x2="43191" y2="89397"/>
                        <a14:foregroundMark x1="89959" y1="78794" x2="91747" y2="82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9536" y="3819109"/>
            <a:ext cx="3220452" cy="21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4836"/>
            <a:ext cx="10560495" cy="667860"/>
          </a:xfrm>
        </p:spPr>
        <p:txBody>
          <a:bodyPr anchor="ctr"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b="1" u="sng" dirty="0">
                <a:solidFill>
                  <a:srgbClr val="FF0000"/>
                </a:solidFill>
              </a:rPr>
              <a:t>Vocabulary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692696"/>
            <a:ext cx="10560496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Awesome 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/ˈ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ɔːsəm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/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Tuyệt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Absolutely </a:t>
            </a:r>
            <a:r>
              <a:rPr lang="en-US" sz="2800" dirty="0">
                <a:latin typeface="+mj-lt"/>
              </a:rPr>
              <a:t>/'</a:t>
            </a:r>
            <a:r>
              <a:rPr lang="en-US" sz="2800" dirty="0" err="1">
                <a:latin typeface="+mj-lt"/>
              </a:rPr>
              <a:t>æbsəlu:tli</a:t>
            </a:r>
            <a:r>
              <a:rPr lang="en-US" sz="2800" dirty="0">
                <a:latin typeface="+mj-lt"/>
              </a:rPr>
              <a:t>/</a:t>
            </a:r>
            <a:r>
              <a:rPr lang="en-US" sz="2800" b="1" dirty="0">
                <a:latin typeface="+mj-lt"/>
              </a:rPr>
              <a:t>  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(adv):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Tuyệt đối, chắc chắn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Official 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əˈfɪʃl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/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Chính thức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Difficulty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latin typeface="+mj-lt"/>
              </a:rPr>
              <a:t>/'</a:t>
            </a:r>
            <a:r>
              <a:rPr lang="en-US" sz="2800" dirty="0" err="1">
                <a:latin typeface="+mj-lt"/>
              </a:rPr>
              <a:t>difikəlti</a:t>
            </a:r>
            <a:r>
              <a:rPr lang="en-US" sz="2800" dirty="0">
                <a:latin typeface="+mj-lt"/>
              </a:rPr>
              <a:t>/</a:t>
            </a:r>
            <a:r>
              <a:rPr lang="en-US" sz="2800" b="1" dirty="0">
                <a:latin typeface="+mj-lt"/>
              </a:rPr>
              <a:t> 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(n):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Sự khó khăn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Have difficulty in ... =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Gặp khó khăn trong ...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Difficult </a:t>
            </a:r>
            <a:r>
              <a:rPr lang="en-US" sz="2800" b="1" dirty="0">
                <a:latin typeface="+mj-lt"/>
              </a:rPr>
              <a:t> </a:t>
            </a:r>
            <a:r>
              <a:rPr lang="en-US" sz="2800" dirty="0">
                <a:latin typeface="+mj-lt"/>
              </a:rPr>
              <a:t>/'</a:t>
            </a:r>
            <a:r>
              <a:rPr lang="en-US" sz="2800" dirty="0" err="1">
                <a:latin typeface="+mj-lt"/>
              </a:rPr>
              <a:t>difikəlt</a:t>
            </a:r>
            <a:r>
              <a:rPr lang="en-US" sz="2800" dirty="0">
                <a:latin typeface="+mj-lt"/>
              </a:rPr>
              <a:t>/</a:t>
            </a:r>
            <a:r>
              <a:rPr lang="en-US" sz="2800" b="1" dirty="0">
                <a:latin typeface="+mj-lt"/>
              </a:rPr>
              <a:t>  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Khó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Accent </a:t>
            </a:r>
            <a:r>
              <a:rPr lang="en-US" sz="2800" spc="-8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2800" spc="-16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ˈ</a:t>
            </a:r>
            <a:r>
              <a:rPr lang="en-US" sz="2800" spc="-16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æksent</a:t>
            </a:r>
            <a:r>
              <a:rPr lang="en-US" sz="2800" spc="-8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/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(n):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Giọng điệu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Native </a:t>
            </a:r>
            <a:r>
              <a:rPr lang="en-US" sz="2800" b="1" dirty="0">
                <a:latin typeface="+mj-lt"/>
              </a:rPr>
              <a:t> </a:t>
            </a:r>
            <a:r>
              <a:rPr lang="en-US" sz="2800" dirty="0">
                <a:latin typeface="+mj-lt"/>
              </a:rPr>
              <a:t>/'</a:t>
            </a:r>
            <a:r>
              <a:rPr lang="en-US" sz="2800" dirty="0" err="1">
                <a:latin typeface="+mj-lt"/>
              </a:rPr>
              <a:t>neitiv</a:t>
            </a:r>
            <a:r>
              <a:rPr lang="en-US" sz="2800" dirty="0">
                <a:latin typeface="+mj-lt"/>
              </a:rPr>
              <a:t>/</a:t>
            </a:r>
            <a:r>
              <a:rPr lang="en-US" sz="2800" b="1" dirty="0">
                <a:latin typeface="+mj-lt"/>
              </a:rPr>
              <a:t> 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Thuộc bản xứ</a:t>
            </a:r>
            <a:endParaRPr lang="vi-V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9. </a:t>
            </a:r>
            <a:r>
              <a:rPr lang="vi-VN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Native speakers: 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</a:t>
            </a:r>
            <a:r>
              <a:rPr lang="vi-V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Người bản xứ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4" y="25908"/>
            <a:ext cx="12858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67" y="188640"/>
            <a:ext cx="12192000" cy="68519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B988123E-9898-49E3-BDFD-64A3415212BC}"/>
              </a:ext>
            </a:extLst>
          </p:cNvPr>
          <p:cNvSpPr txBox="1">
            <a:spLocks/>
          </p:cNvSpPr>
          <p:nvPr/>
        </p:nvSpPr>
        <p:spPr>
          <a:xfrm>
            <a:off x="3431704" y="476672"/>
            <a:ext cx="4968552" cy="609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Practice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How's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summer camp?</a:t>
            </a:r>
          </a:p>
        </p:txBody>
      </p:sp>
    </p:spTree>
    <p:extLst>
      <p:ext uri="{BB962C8B-B14F-4D97-AF65-F5344CB8AC3E}">
        <p14:creationId xmlns:p14="http://schemas.microsoft.com/office/powerpoint/2010/main" val="177489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360" y="95290"/>
            <a:ext cx="7032104" cy="609600"/>
          </a:xfrm>
        </p:spPr>
        <p:txBody>
          <a:bodyPr anchor="ctr"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How's your summer camp?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392" y="-27384"/>
            <a:ext cx="6096349" cy="62213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How's your international summer camp going,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Awesome, just awesome.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You sound so happy. What do you like about it?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It's hard to say. Everything's wonderful: the friends I've made, the places I've visited, the activities…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Oh… Your English has improved a lot!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Absolutely. I use English every day, with people from different countries.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Where are they from?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Everywhere! Places like India, Canada… English is also an official language here in Singapore. 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135741" y="116632"/>
            <a:ext cx="6056259" cy="622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Right. Have you made any friends from English speaking countries?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I'm in a team with two boys from Australia and a girl from the USA.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Do you have difficulty understanding them?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found it difficult to understand them at first. Perhaps it's because of their accent, but it's OK now.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It's great that you 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with native speakers. When are you back?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Our camp closes on July 15th and I take the night flight home the same day.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Nick: Looking forward to seeing you then. Enjoy!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will. Thanks. Bye. </a:t>
            </a:r>
          </a:p>
        </p:txBody>
      </p:sp>
      <p:pic>
        <p:nvPicPr>
          <p:cNvPr id="10" name="unit-8-getting-started-ex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70108" y="6205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8" grpId="0" build="allAtOnce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92" y="0"/>
            <a:ext cx="12198491" cy="1082674"/>
          </a:xfrm>
        </p:spPr>
        <p:txBody>
          <a:bodyPr/>
          <a:lstStyle/>
          <a:p>
            <a:pPr algn="ctr"/>
            <a:r>
              <a:rPr lang="vi-VN" b="1" dirty="0"/>
              <a:t>1a, Find a word or an expression from the conversation which you use when you ...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224907"/>
              </p:ext>
            </p:extLst>
          </p:nvPr>
        </p:nvGraphicFramePr>
        <p:xfrm>
          <a:off x="30246" y="1554448"/>
          <a:ext cx="12174538" cy="4265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87269">
                  <a:extLst>
                    <a:ext uri="{9D8B030D-6E8A-4147-A177-3AD203B41FA5}">
                      <a16:colId xmlns="" xmlns:a16="http://schemas.microsoft.com/office/drawing/2014/main" val="70741656"/>
                    </a:ext>
                  </a:extLst>
                </a:gridCol>
                <a:gridCol w="6087269">
                  <a:extLst>
                    <a:ext uri="{9D8B030D-6E8A-4147-A177-3AD203B41FA5}">
                      <a16:colId xmlns="" xmlns:a16="http://schemas.microsoft.com/office/drawing/2014/main" val="2748417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think something is wonderful</a:t>
                      </a:r>
                      <a:endParaRPr lang="vi-VN" sz="3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vi-VN" sz="3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149" marB="47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646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agree with somebody</a:t>
                      </a:r>
                      <a:endParaRPr lang="vi-VN" sz="3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vi-VN" sz="3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149" marB="47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028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cannot decide</a:t>
                      </a:r>
                      <a:endParaRPr lang="vi-VN" sz="3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vi-VN" sz="3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149" marB="47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5185224"/>
                  </a:ext>
                </a:extLst>
              </a:tr>
              <a:tr h="123914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are not sure about something</a:t>
                      </a:r>
                    </a:p>
                  </a:txBody>
                  <a:tcPr marL="142875" marR="142875" marT="47149" marB="47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2135034"/>
                  </a:ext>
                </a:extLst>
              </a:tr>
            </a:tbl>
          </a:graphicData>
        </a:graphic>
      </p:graphicFrame>
      <p:sp>
        <p:nvSpPr>
          <p:cNvPr id="5" name="Content Placeholder 7"/>
          <p:cNvSpPr txBox="1">
            <a:spLocks/>
          </p:cNvSpPr>
          <p:nvPr/>
        </p:nvSpPr>
        <p:spPr>
          <a:xfrm>
            <a:off x="6600056" y="1554449"/>
            <a:ext cx="5447927" cy="10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Awesome, just awesome.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600056" y="2531451"/>
            <a:ext cx="5526327" cy="10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Absolutely </a:t>
            </a:r>
            <a:r>
              <a:rPr lang="vi-V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Right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600056" y="3541907"/>
            <a:ext cx="5447927" cy="10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It's hard to say.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600056" y="4680797"/>
            <a:ext cx="5591943" cy="10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Perhaps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0246" y="5837879"/>
            <a:ext cx="12161753" cy="1010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any other expressions which have the same meaning</a:t>
            </a:r>
          </a:p>
        </p:txBody>
      </p:sp>
    </p:spTree>
    <p:extLst>
      <p:ext uri="{BB962C8B-B14F-4D97-AF65-F5344CB8AC3E}">
        <p14:creationId xmlns:p14="http://schemas.microsoft.com/office/powerpoint/2010/main" val="35239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2438"/>
            <a:ext cx="12192000" cy="1082674"/>
          </a:xfrm>
        </p:spPr>
        <p:txBody>
          <a:bodyPr anchor="ctr"/>
          <a:lstStyle/>
          <a:p>
            <a:pPr algn="ctr"/>
            <a:r>
              <a:rPr lang="vi-VN" b="1" dirty="0"/>
              <a:t>1b, Read the conversation again and answer the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0" y="764704"/>
            <a:ext cx="10416480" cy="5589240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now?.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the campers come from?.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has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done so far?.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has he been able to improve his English?.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in the same team with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can Nick see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82D3C4F7-DD66-4A04-BEB6-C2E15813D482}"/>
              </a:ext>
            </a:extLst>
          </p:cNvPr>
          <p:cNvSpPr/>
          <p:nvPr/>
        </p:nvSpPr>
        <p:spPr>
          <a:xfrm>
            <a:off x="362338" y="207645"/>
            <a:ext cx="11467322" cy="62685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98F9959-3030-4B9A-9F57-2B7C6532C56B}"/>
              </a:ext>
            </a:extLst>
          </p:cNvPr>
          <p:cNvSpPr txBox="1"/>
          <p:nvPr/>
        </p:nvSpPr>
        <p:spPr>
          <a:xfrm>
            <a:off x="889519" y="332656"/>
            <a:ext cx="520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</a:t>
            </a:r>
            <a:r>
              <a:rPr lang="vi-VN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Listen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and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read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AF5D5D4-D9FC-49AB-8ADC-C84D23E812AE}"/>
              </a:ext>
            </a:extLst>
          </p:cNvPr>
          <p:cNvSpPr txBox="1"/>
          <p:nvPr/>
        </p:nvSpPr>
        <p:spPr>
          <a:xfrm>
            <a:off x="962609" y="900009"/>
            <a:ext cx="1010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Read the conversation again and answer the questions.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1DE7880-D988-4CF9-AC02-FDC0985F3F1D}"/>
              </a:ext>
            </a:extLst>
          </p:cNvPr>
          <p:cNvSpPr txBox="1"/>
          <p:nvPr/>
        </p:nvSpPr>
        <p:spPr>
          <a:xfrm>
            <a:off x="335359" y="1474906"/>
            <a:ext cx="11467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1. 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Where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Phong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now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defTabSz="914126"/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4126"/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4126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2. 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Where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do the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campers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come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from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defTabSz="914126"/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4126"/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4126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3. 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What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Phong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done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so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C412F31E-5953-47EB-A4B3-B85977FFC495}"/>
              </a:ext>
            </a:extLst>
          </p:cNvPr>
          <p:cNvSpPr txBox="1"/>
          <p:nvPr/>
        </p:nvSpPr>
        <p:spPr>
          <a:xfrm>
            <a:off x="859905" y="2348880"/>
            <a:ext cx="109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>
                <a:solidFill>
                  <a:srgbClr val="000000"/>
                </a:solidFill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He’s at an international summer camp (in Singapore).</a:t>
            </a:r>
            <a:endParaRPr lang="vi-VN" sz="3600" dirty="0">
              <a:solidFill>
                <a:prstClr val="black"/>
              </a:solidFill>
              <a:highlight>
                <a:srgbClr val="FFCC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0DA8C91D-FE24-477C-AD5E-6AA763358724}"/>
              </a:ext>
            </a:extLst>
          </p:cNvPr>
          <p:cNvSpPr txBox="1"/>
          <p:nvPr/>
        </p:nvSpPr>
        <p:spPr>
          <a:xfrm>
            <a:off x="817512" y="3934797"/>
            <a:ext cx="686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They come from different countries.</a:t>
            </a:r>
            <a:endParaRPr lang="vi-VN" sz="3600" dirty="0">
              <a:solidFill>
                <a:prstClr val="black"/>
              </a:solidFill>
              <a:highlight>
                <a:srgbClr val="FFFF6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EF072EAE-8BAF-4B71-9B51-5E879812F388}"/>
              </a:ext>
            </a:extLst>
          </p:cNvPr>
          <p:cNvSpPr txBox="1"/>
          <p:nvPr/>
        </p:nvSpPr>
        <p:spPr>
          <a:xfrm>
            <a:off x="551384" y="5517232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800" dirty="0">
                <a:solidFill>
                  <a:srgbClr val="000000"/>
                </a:solidFill>
                <a:highlight>
                  <a:srgbClr val="99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 has made new friends, visited places, and taken part in different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22981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Children Friends 16x9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537</TotalTime>
  <Words>703</Words>
  <Application>Microsoft Office PowerPoint</Application>
  <PresentationFormat>Custom</PresentationFormat>
  <Paragraphs>139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Children Friends 16x9</vt:lpstr>
      <vt:lpstr>Office Theme</vt:lpstr>
      <vt:lpstr>PowerPoint Presentation</vt:lpstr>
      <vt:lpstr>The flags of the world</vt:lpstr>
      <vt:lpstr>PowerPoint Presentation</vt:lpstr>
      <vt:lpstr>I. Vocabulary:</vt:lpstr>
      <vt:lpstr>PowerPoint Presentation</vt:lpstr>
      <vt:lpstr>How's your summer camp?</vt:lpstr>
      <vt:lpstr>1a, Find a word or an expression from the conversation which you use when you ...</vt:lpstr>
      <vt:lpstr>1b, Read the conversation again and answer the questions</vt:lpstr>
      <vt:lpstr>PowerPoint Presentation</vt:lpstr>
      <vt:lpstr>PowerPoint Presentation</vt:lpstr>
      <vt:lpstr>PowerPoint Presentation</vt:lpstr>
      <vt:lpstr>PowerPoint Presentation</vt:lpstr>
      <vt:lpstr>4. Game: Where are they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English speaking countries – Getting started</dc:title>
  <dc:creator>Windows User</dc:creator>
  <cp:keywords/>
  <cp:lastModifiedBy>HP</cp:lastModifiedBy>
  <cp:revision>35</cp:revision>
  <dcterms:created xsi:type="dcterms:W3CDTF">2022-02-19T09:47:33Z</dcterms:created>
  <dcterms:modified xsi:type="dcterms:W3CDTF">2023-02-03T03:01:55Z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