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notesMasterIdLst>
    <p:notesMasterId r:id="rId19"/>
  </p:notesMasterIdLst>
  <p:sldIdLst>
    <p:sldId id="371" r:id="rId2"/>
    <p:sldId id="376" r:id="rId3"/>
    <p:sldId id="395" r:id="rId4"/>
    <p:sldId id="396" r:id="rId5"/>
    <p:sldId id="397" r:id="rId6"/>
    <p:sldId id="399" r:id="rId7"/>
    <p:sldId id="400" r:id="rId8"/>
    <p:sldId id="401" r:id="rId9"/>
    <p:sldId id="402" r:id="rId10"/>
    <p:sldId id="403" r:id="rId11"/>
    <p:sldId id="374" r:id="rId12"/>
    <p:sldId id="405" r:id="rId13"/>
    <p:sldId id="406" r:id="rId14"/>
    <p:sldId id="408" r:id="rId15"/>
    <p:sldId id="410" r:id="rId16"/>
    <p:sldId id="411" r:id="rId17"/>
    <p:sldId id="368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33CC"/>
    <a:srgbClr val="FC040A"/>
    <a:srgbClr val="1AE61F"/>
    <a:srgbClr val="0000FF"/>
    <a:srgbClr val="FF0101"/>
    <a:srgbClr val="5805C7"/>
    <a:srgbClr val="0CC04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3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F5325-907C-4625-AB12-F8C81610377B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3DC3D-8D7E-4D5E-9965-D1CEEEFE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0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6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69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69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8A457103-8C9C-4D33-B32D-DFD2D957B7CE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Dặn dò.</a:t>
            </a:r>
          </a:p>
          <a:p>
            <a:pPr eaLnBrk="1" hangingPunct="1"/>
            <a:r>
              <a:rPr lang="en-US" altLang="en-US"/>
              <a:t>- Nhận xét tiết học</a:t>
            </a: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9AA70AE2-5412-47D3-BF76-FDCFB767882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0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9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26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11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7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2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2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2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4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4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1371600" y="460421"/>
            <a:ext cx="7165855" cy="445533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41" y="1184003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76694" y="1647315"/>
            <a:ext cx="7504981" cy="2010276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i="0" u="none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</a:p>
          <a:p>
            <a:endParaRPr lang="en-US" sz="4800" dirty="0">
              <a:solidFill>
                <a:srgbClr val="FF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TỐC </a:t>
            </a:r>
            <a:r>
              <a:rPr lang="en-US" sz="4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</a:t>
            </a:r>
            <a:endParaRPr lang="en-US" sz="4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1007" y="11843"/>
            <a:ext cx="9953876" cy="549215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732" y="1580822"/>
            <a:ext cx="2269576" cy="31464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1540" y="1681820"/>
            <a:ext cx="9178505" cy="2614131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i="0" u="none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56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sz="56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098975" y="1580356"/>
          <a:ext cx="3994050" cy="4526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2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Nội dung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Thời gian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Tên vận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Quốc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Sự kiện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Tốc độ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bơi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bơi (s)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động viên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tịch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bơi (m/s)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 m bơi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22,93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Ramoni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Hà Lan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World Cup 2017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tự do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Kromowidjojo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8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 m bơi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25,27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Margaret Mc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Canada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World Swimming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ngửa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Neil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Championship 2021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 m bơi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24,38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Therese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Thuỵ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World Cup 2009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bướm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Alshammar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Điển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7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71438"/>
            <a:ext cx="12277726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7000" y="170330"/>
            <a:ext cx="1177371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400" algn="l"/>
              </a:tabLst>
            </a:pPr>
            <a:r>
              <a:rPr kumimoji="0" 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400" algn="l"/>
              </a:tabLst>
            </a:pP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Bảng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dưới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đây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cho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biết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thông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tin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về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thành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tích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bơi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ở </a:t>
            </a:r>
            <a:r>
              <a:rPr kumimoji="0" lang="en-US" sz="4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cự</a:t>
            </a: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li 50 m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nữ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vận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viên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quốc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tế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400" algn="l"/>
              </a:tabLst>
            </a:pPr>
            <a:r>
              <a:rPr kumimoji="0" lang="en-US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</a:t>
            </a:r>
            <a:r>
              <a:rPr kumimoji="0" lang="en-US" sz="4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Nguồn</a:t>
            </a:r>
            <a:r>
              <a:rPr kumimoji="0" lang="en-US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 https://www. na.org)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400" algn="l"/>
              </a:tabLst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a)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Tính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tốc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bơi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vận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viên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400" algn="l"/>
              </a:tabLst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b)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Để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đo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tốc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bơi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người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em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cần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những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dụng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cụ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gì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?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0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5" y="510176"/>
            <a:ext cx="11713277" cy="599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964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554"/>
            <a:ext cx="12192000" cy="660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60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098975" y="1580356"/>
          <a:ext cx="3994050" cy="4561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2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Nội dung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Thời gian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Tên vận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Quốc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Sự kiện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Tốc độ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bơi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bơi (s)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động viên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tịch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bơi (m/s)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 m bơi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22,93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Ramoni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Hà Lan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World Cup 2017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tự do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Kromowidjojo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8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 m bơi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25,27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Margaret Mc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Canada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World Swimming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ngửa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Neil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Championship 2021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 m bơi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24,38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Therese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Thuỵ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World Cup 2009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bướm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Alshammar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Điển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7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71438"/>
            <a:ext cx="12277726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7287" y="1065363"/>
            <a:ext cx="11582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đo tốc độ bơi của một người, ta cần các dụng cụ sau:</a:t>
            </a:r>
          </a:p>
          <a:p>
            <a:pPr marL="0" indent="0">
              <a:buFont typeface="Arial" pitchFamily="34" charset="0"/>
              <a:buNone/>
            </a:pPr>
            <a:r>
              <a:rPr lang="en-US" sz="4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Thước để đo quãng đường giữa vạch xuất phát và vạch đích.</a:t>
            </a:r>
          </a:p>
          <a:p>
            <a:pPr marL="0" indent="0">
              <a:buFont typeface="Arial" pitchFamily="34" charset="0"/>
              <a:buNone/>
            </a:pPr>
            <a:r>
              <a:rPr lang="en-US" sz="4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Đồng hồ bấm giây để đo thời gian bơi từ vạch xuất phát đến vạch đích.</a:t>
            </a:r>
          </a:p>
          <a:p>
            <a:endParaRPr lang="en-US" sz="4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44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1524000" y="408705"/>
            <a:ext cx="9144000" cy="533400"/>
          </a:xfrm>
          <a:prstGeom prst="flowChartAlternate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4" name="Picture 8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826" y="491613"/>
            <a:ext cx="12508301" cy="59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432649" y="1013598"/>
            <a:ext cx="7487728" cy="3523887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 algn="just">
              <a:buNone/>
            </a:pP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GV:</a:t>
            </a:r>
          </a:p>
          <a:p>
            <a:pPr marL="137160" indent="0" algn="just">
              <a:buNone/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So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95951" y="931651"/>
            <a:ext cx="502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THỰC HIỆN Ở NHÀ</a:t>
            </a:r>
          </a:p>
        </p:txBody>
      </p:sp>
    </p:spTree>
    <p:extLst>
      <p:ext uri="{BB962C8B-B14F-4D97-AF65-F5344CB8AC3E}">
        <p14:creationId xmlns:p14="http://schemas.microsoft.com/office/powerpoint/2010/main" val="142204422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8032" y="2353762"/>
            <a:ext cx="8695426" cy="2702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-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Nộp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phiếu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học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tập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: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So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8258" y="1017919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942236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rosec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2235200" y="1905000"/>
            <a:ext cx="7823200" cy="3886200"/>
          </a:xfrm>
          <a:prstGeom prst="cloudCallout">
            <a:avLst>
              <a:gd name="adj1" fmla="val -50972"/>
              <a:gd name="adj2" fmla="val -21528"/>
            </a:avLst>
          </a:prstGeom>
          <a:solidFill>
            <a:srgbClr val="FF6600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Xin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ch©n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thµnh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c¶m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¬n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c¸c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thÇy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, c«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gi¸o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vµ </a:t>
            </a:r>
          </a:p>
          <a:p>
            <a:pPr algn="ctr" eaLnBrk="0" hangingPunct="0"/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c¸c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em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140101064"/>
      </p:ext>
    </p:extLst>
  </p:cSld>
  <p:clrMapOvr>
    <a:masterClrMapping/>
  </p:clrMapOvr>
  <p:transition advTm="26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1007" y="11843"/>
            <a:ext cx="9953876" cy="549215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732" y="1580822"/>
            <a:ext cx="2269576" cy="31464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1540" y="1388519"/>
            <a:ext cx="9178505" cy="2614131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i="0" u="none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sz="4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dirty="0" err="1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i="1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i="1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i="1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i="1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4800" i="1" dirty="0" err="1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i="1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i="1" dirty="0" err="1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i="1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i="1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656271" y="1115417"/>
            <a:ext cx="9282022" cy="402063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®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óng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UniverseH"/>
            </a:endParaRPr>
          </a:p>
        </p:txBody>
      </p:sp>
      <p:pic>
        <p:nvPicPr>
          <p:cNvPr id="8" name="Picture 3" descr="a0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09" y="2574329"/>
            <a:ext cx="1315562" cy="81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0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364" y="2604492"/>
            <a:ext cx="1227858" cy="7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a0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53" y="2520354"/>
            <a:ext cx="1403267" cy="86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vatar_other_004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5" y="4730154"/>
            <a:ext cx="1973344" cy="17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avatar_other_004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445" y="4806354"/>
            <a:ext cx="1973344" cy="17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87" y="5452467"/>
            <a:ext cx="1666379" cy="113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7738739"/>
      </p:ext>
    </p:extLst>
  </p:cSld>
  <p:clrMapOvr>
    <a:masterClrMapping/>
  </p:clrMapOvr>
  <p:transition advTm="22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389" y="0"/>
            <a:ext cx="135434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656271" y="1098165"/>
            <a:ext cx="9282022" cy="261119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40067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®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óng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UniverseH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-132278" y="2777694"/>
            <a:ext cx="563592" cy="651306"/>
          </a:xfrm>
          <a:prstGeom prst="rightArrow">
            <a:avLst>
              <a:gd name="adj1" fmla="val 50000"/>
              <a:gd name="adj2" fmla="val 462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6000" b="1">
              <a:latin typeface=".VnTime" pitchFamily="34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00326" y="2104845"/>
            <a:ext cx="11381120" cy="389913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Oval 16"/>
          <p:cNvSpPr/>
          <p:nvPr/>
        </p:nvSpPr>
        <p:spPr>
          <a:xfrm>
            <a:off x="692576" y="3544813"/>
            <a:ext cx="547149" cy="58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436860"/>
      </p:ext>
    </p:extLst>
  </p:cSld>
  <p:clrMapOvr>
    <a:masterClrMapping/>
  </p:clrMapOvr>
  <p:transition advTm="22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656271" y="1098165"/>
            <a:ext cx="9282022" cy="115942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40067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®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óng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UniverseH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92348" y="2777694"/>
            <a:ext cx="1063924" cy="931666"/>
          </a:xfrm>
          <a:prstGeom prst="rightArrow">
            <a:avLst>
              <a:gd name="adj1" fmla="val 50000"/>
              <a:gd name="adj2" fmla="val 462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6000" b="1">
              <a:latin typeface=".VnTime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6272" y="1947031"/>
            <a:ext cx="96443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59" y="4093543"/>
            <a:ext cx="5730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6058082"/>
      </p:ext>
    </p:extLst>
  </p:cSld>
  <p:clrMapOvr>
    <a:masterClrMapping/>
  </p:clrMapOvr>
  <p:transition advTm="22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656271" y="1098165"/>
            <a:ext cx="9282022" cy="115942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40067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®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óng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UniverseH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2347" y="163471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u="none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pin,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 cm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1,02 s. </a:t>
            </a:r>
          </a:p>
          <a:p>
            <a:pPr algn="just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531251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19,6 cm/s.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4026582"/>
      </p:ext>
    </p:extLst>
  </p:cSld>
  <p:clrMapOvr>
    <a:masterClrMapping/>
  </p:clrMapOvr>
  <p:transition advTm="22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58" y="-1173192"/>
            <a:ext cx="7211684" cy="75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76380" y="1725595"/>
            <a:ext cx="11197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li 100m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02" y="-13444"/>
            <a:ext cx="9065313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27512"/>
      </p:ext>
    </p:extLst>
  </p:cSld>
  <p:clrMapOvr>
    <a:masterClrMapping/>
  </p:clrMapOvr>
  <p:transition advTm="22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58" y="-1173192"/>
            <a:ext cx="7211684" cy="75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89" y="-13444"/>
            <a:ext cx="7936301" cy="156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399" y="1035475"/>
            <a:ext cx="109555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  <a:p>
            <a:pPr algn="ctr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 </a:t>
            </a:r>
          </a:p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= 22 s</a:t>
            </a:r>
          </a:p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4,54 m/s.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339498"/>
      </p:ext>
    </p:extLst>
  </p:cSld>
  <p:clrMapOvr>
    <a:masterClrMapping/>
  </p:clrMapOvr>
  <p:transition advTm="22702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656271" y="1098165"/>
            <a:ext cx="9282022" cy="115942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40067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®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óng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UniverseH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2347" y="163471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u="none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3082" y="3053739"/>
            <a:ext cx="11340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</a:p>
          <a:p>
            <a:pPr algn="just"/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487800"/>
      </p:ext>
    </p:extLst>
  </p:cSld>
  <p:clrMapOvr>
    <a:masterClrMapping/>
  </p:clrMapOvr>
  <p:transition advTm="22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177&quot;&gt;&lt;object type=&quot;3&quot; unique_id=&quot;10181&quot;&gt;&lt;property id=&quot;20148&quot; value=&quot;5&quot;/&gt;&lt;property id=&quot;20300&quot; value=&quot;Slide 2&quot;/&gt;&lt;property id=&quot;20307&quot; value=&quot;347&quot;/&gt;&lt;/object&gt;&lt;object type=&quot;3&quot; unique_id=&quot;10182&quot;&gt;&lt;property id=&quot;20148&quot; value=&quot;5&quot;/&gt;&lt;property id=&quot;20300&quot; value=&quot;Slide 3&quot;/&gt;&lt;property id=&quot;20307&quot; value=&quot;349&quot;/&gt;&lt;/object&gt;&lt;object type=&quot;3&quot; unique_id=&quot;11397&quot;&gt;&lt;property id=&quot;20148&quot; value=&quot;5&quot;/&gt;&lt;property id=&quot;20300&quot; value=&quot;Slide 4&quot;/&gt;&lt;property id=&quot;20307&quot; value=&quot;350&quot;/&gt;&lt;/object&gt;&lt;object type=&quot;3&quot; unique_id=&quot;11398&quot;&gt;&lt;property id=&quot;20148&quot; value=&quot;5&quot;/&gt;&lt;property id=&quot;20300&quot; value=&quot;Slide 5&quot;/&gt;&lt;property id=&quot;20307&quot; value=&quot;351&quot;/&gt;&lt;/object&gt;&lt;object type=&quot;3&quot; unique_id=&quot;11399&quot;&gt;&lt;property id=&quot;20148&quot; value=&quot;5&quot;/&gt;&lt;property id=&quot;20300&quot; value=&quot;Slide 6&quot;/&gt;&lt;property id=&quot;20307&quot; value=&quot;352&quot;/&gt;&lt;/object&gt;&lt;object type=&quot;3&quot; unique_id=&quot;11400&quot;&gt;&lt;property id=&quot;20148&quot; value=&quot;5&quot;/&gt;&lt;property id=&quot;20300&quot; value=&quot;Slide 7&quot;/&gt;&lt;property id=&quot;20307&quot; value=&quot;354&quot;/&gt;&lt;/object&gt;&lt;object type=&quot;3&quot; unique_id=&quot;11401&quot;&gt;&lt;property id=&quot;20148&quot; value=&quot;5&quot;/&gt;&lt;property id=&quot;20300&quot; value=&quot;Slide 8&quot;/&gt;&lt;property id=&quot;20307&quot; value=&quot;355&quot;/&gt;&lt;/object&gt;&lt;object type=&quot;3&quot; unique_id=&quot;11402&quot;&gt;&lt;property id=&quot;20148&quot; value=&quot;5&quot;/&gt;&lt;property id=&quot;20300&quot; value=&quot;Slide 9&quot;/&gt;&lt;property id=&quot;20307&quot; value=&quot;356&quot;/&gt;&lt;/object&gt;&lt;object type=&quot;3&quot; unique_id=&quot;11403&quot;&gt;&lt;property id=&quot;20148&quot; value=&quot;5&quot;/&gt;&lt;property id=&quot;20300&quot; value=&quot;Slide 10&quot;/&gt;&lt;property id=&quot;20307&quot; value=&quot;357&quot;/&gt;&lt;/object&gt;&lt;object type=&quot;3&quot; unique_id=&quot;11404&quot;&gt;&lt;property id=&quot;20148&quot; value=&quot;5&quot;/&gt;&lt;property id=&quot;20300&quot; value=&quot;Slide 11&quot;/&gt;&lt;property id=&quot;20307&quot; value=&quot;358&quot;/&gt;&lt;/object&gt;&lt;object type=&quot;3&quot; unique_id=&quot;11405&quot;&gt;&lt;property id=&quot;20148&quot; value=&quot;5&quot;/&gt;&lt;property id=&quot;20300&quot; value=&quot;Slide 12&quot;/&gt;&lt;property id=&quot;20307&quot; value=&quot;362&quot;/&gt;&lt;/object&gt;&lt;object type=&quot;3&quot; unique_id=&quot;11406&quot;&gt;&lt;property id=&quot;20148&quot; value=&quot;5&quot;/&gt;&lt;property id=&quot;20300&quot; value=&quot;Slide 13&quot;/&gt;&lt;property id=&quot;20307&quot; value=&quot;363&quot;/&gt;&lt;/object&gt;&lt;object type=&quot;3&quot; unique_id=&quot;11407&quot;&gt;&lt;property id=&quot;20148&quot; value=&quot;5&quot;/&gt;&lt;property id=&quot;20300&quot; value=&quot;Slide 14&quot;/&gt;&lt;property id=&quot;20307&quot; value=&quot;365&quot;/&gt;&lt;/object&gt;&lt;object type=&quot;3&quot; unique_id=&quot;11408&quot;&gt;&lt;property id=&quot;20148&quot; value=&quot;5&quot;/&gt;&lt;property id=&quot;20300&quot; value=&quot;Slide 15&quot;/&gt;&lt;property id=&quot;20307&quot; value=&quot;366&quot;/&gt;&lt;/object&gt;&lt;object type=&quot;3&quot; unique_id=&quot;11411&quot;&gt;&lt;property id=&quot;20148&quot; value=&quot;5&quot;/&gt;&lt;property id=&quot;20300&quot; value=&quot;Slide 16&quot;/&gt;&lt;property id=&quot;20307&quot; value=&quot;361&quot;/&gt;&lt;/object&gt;&lt;object type=&quot;3&quot; unique_id=&quot;12003&quot;&gt;&lt;property id=&quot;20148&quot; value=&quot;5&quot;/&gt;&lt;property id=&quot;20300&quot; value=&quot;Slide 1&quot;/&gt;&lt;property id=&quot;20307&quot; value=&quot;367&quot;/&gt;&lt;/object&gt;&lt;object type=&quot;3&quot; unique_id=&quot;14204&quot;&gt;&lt;property id=&quot;20148&quot; value=&quot;5&quot;/&gt;&lt;property id=&quot;20300&quot; value=&quot;Slide 17&quot;/&gt;&lt;property id=&quot;20307&quot; value=&quot;368&quot;/&gt;&lt;/object&gt;&lt;object type=&quot;3&quot; unique_id=&quot;14205&quot;&gt;&lt;property id=&quot;20148&quot; value=&quot;5&quot;/&gt;&lt;property id=&quot;20300&quot; value=&quot;Slide 18&quot;/&gt;&lt;property id=&quot;20307&quot; value=&quot;369&quot;/&gt;&lt;/object&gt;&lt;/object&gt;&lt;object type=&quot;8&quot; unique_id=&quot;10341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7|1.8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7|1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7|1.8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7|1.8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7|1.8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7|1.8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7|1.8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863</Words>
  <Application>Microsoft Office PowerPoint</Application>
  <PresentationFormat>Widescreen</PresentationFormat>
  <Paragraphs>183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.VnTime</vt:lpstr>
      <vt:lpstr>.VnUniverseH</vt:lpstr>
      <vt:lpstr>Arial</vt:lpstr>
      <vt:lpstr>Calibri</vt:lpstr>
      <vt:lpstr>Times New Roman</vt:lpstr>
      <vt:lpstr>Webdings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Administrator</cp:lastModifiedBy>
  <cp:revision>71</cp:revision>
  <dcterms:created xsi:type="dcterms:W3CDTF">2021-08-06T19:27:53Z</dcterms:created>
  <dcterms:modified xsi:type="dcterms:W3CDTF">2023-03-24T15:01:02Z</dcterms:modified>
</cp:coreProperties>
</file>