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20"/>
  </p:notesMasterIdLst>
  <p:sldIdLst>
    <p:sldId id="367" r:id="rId2"/>
    <p:sldId id="371" r:id="rId3"/>
    <p:sldId id="376" r:id="rId4"/>
    <p:sldId id="374" r:id="rId5"/>
    <p:sldId id="375" r:id="rId6"/>
    <p:sldId id="349" r:id="rId7"/>
    <p:sldId id="377" r:id="rId8"/>
    <p:sldId id="381" r:id="rId9"/>
    <p:sldId id="385" r:id="rId10"/>
    <p:sldId id="378" r:id="rId11"/>
    <p:sldId id="380" r:id="rId12"/>
    <p:sldId id="351" r:id="rId13"/>
    <p:sldId id="383" r:id="rId14"/>
    <p:sldId id="384" r:id="rId15"/>
    <p:sldId id="352" r:id="rId16"/>
    <p:sldId id="386" r:id="rId17"/>
    <p:sldId id="361" r:id="rId18"/>
    <p:sldId id="36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0099"/>
    <a:srgbClr val="FC040A"/>
    <a:srgbClr val="1AE61F"/>
    <a:srgbClr val="0000FF"/>
    <a:srgbClr val="FF0101"/>
    <a:srgbClr val="5805C7"/>
    <a:srgbClr val="0CC0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3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325-907C-4625-AB12-F8C81610377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DC3D-8D7E-4D5E-9965-D1CEEEFE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A457103-8C9C-4D33-B32D-DFD2D957B7CE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Dặn dò.</a:t>
            </a:r>
          </a:p>
          <a:p>
            <a:pPr eaLnBrk="1" hangingPunct="1"/>
            <a:r>
              <a:rPr lang="en-US" altLang="en-US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A70AE2-5412-47D3-BF76-FDCFB767882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1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4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C53-E6FC-4860-A9B1-3C9201ED547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7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1715" y="180687"/>
            <a:ext cx="8596668" cy="1320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ĐO TỐC ĐỘ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597" y="1429384"/>
            <a:ext cx="3990022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388" y="2629483"/>
            <a:ext cx="10299940" cy="24633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2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8"/>
            <a:ext cx="12059728" cy="67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7337" y="108942"/>
            <a:ext cx="503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113" y="1196812"/>
            <a:ext cx="11369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69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52" y="144379"/>
            <a:ext cx="113696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algn="just"/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800" b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4800" b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8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2" y="0"/>
            <a:ext cx="12147573" cy="67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9964" y="1075110"/>
            <a:ext cx="5030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5068" y="2397986"/>
            <a:ext cx="92820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10.1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</a:p>
        </p:txBody>
      </p:sp>
    </p:spTree>
    <p:extLst>
      <p:ext uri="{BB962C8B-B14F-4D97-AF65-F5344CB8AC3E}">
        <p14:creationId xmlns:p14="http://schemas.microsoft.com/office/powerpoint/2010/main" val="413437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8"/>
            <a:ext cx="12059728" cy="67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s://hocthoi.net/sites/default/files/styles/inbody400/public/screenshot_84_6.png?itok=ofrhWCW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9" y="1397477"/>
            <a:ext cx="952356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71667" y="172525"/>
            <a:ext cx="605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173771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059" y="1880872"/>
            <a:ext cx="9911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7494" y="189778"/>
            <a:ext cx="322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800" b="1" dirty="0">
              <a:solidFill>
                <a:srgbClr val="FC040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5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9682" cy="70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660" y="1052423"/>
            <a:ext cx="707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7024" y="-123804"/>
            <a:ext cx="1203880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just"/>
            <a:r>
              <a:rPr lang="en-US" sz="3800" b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>
                <a:solidFill>
                  <a:srgbClr val="FC040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3800" b="1" i="1" dirty="0">
              <a:solidFill>
                <a:srgbClr val="FC04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0,1s;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0,1s.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19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35514" y="4261866"/>
            <a:ext cx="11920698" cy="26306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371600" y="236132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73" y="1839618"/>
            <a:ext cx="2331804" cy="32327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68097" y="108723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8581" y="2094967"/>
            <a:ext cx="8816196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Người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ta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dùng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cách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tốc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độ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bằng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đồng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hồ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thời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gian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hiện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số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dùng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cổng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quang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điện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trường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hợp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nào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?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Và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cách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đo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ra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sao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8258" y="1017919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48614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35200" y="1905000"/>
            <a:ext cx="7823200" cy="3886200"/>
          </a:xfrm>
          <a:prstGeom prst="cloudCallout">
            <a:avLst>
              <a:gd name="adj1" fmla="val -50972"/>
              <a:gd name="adj2" fmla="val -21528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Xin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ch©n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thµnh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c¶m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¬n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thÇy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, c«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gi¸o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vµ </a:t>
            </a:r>
          </a:p>
          <a:p>
            <a:pPr algn="ctr" eaLnBrk="0" hangingPunct="0"/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c¸c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.VnTime" pitchFamily="34" charset="0"/>
              </a:rPr>
              <a:t>em</a:t>
            </a:r>
            <a:r>
              <a:rPr lang="en-US" sz="4000" dirty="0">
                <a:solidFill>
                  <a:srgbClr val="FFFFFF"/>
                </a:solidFill>
                <a:latin typeface=".VnTim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140101064"/>
      </p:ext>
    </p:extLst>
  </p:cSld>
  <p:clrMapOvr>
    <a:masterClrMapping/>
  </p:clrMapOvr>
  <p:transition advTm="2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647315"/>
            <a:ext cx="7504981" cy="2010276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</a:t>
            </a:r>
          </a:p>
          <a:p>
            <a:endParaRPr lang="en-US" sz="4800" dirty="0">
              <a:solidFill>
                <a:srgbClr val="FF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TỐC ĐỘ (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0955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647315"/>
            <a:ext cx="7504981" cy="2010276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</a:t>
            </a:r>
          </a:p>
          <a:p>
            <a:endParaRPr lang="en-US" sz="4800" dirty="0">
              <a:solidFill>
                <a:srgbClr val="FF01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4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12" y="704489"/>
            <a:ext cx="1083945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40447" algn="l"/>
              </a:tabLst>
            </a:pP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Luật</a:t>
            </a:r>
            <a:r>
              <a:rPr lang="en-US" sz="4800" b="1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chơi</a:t>
            </a:r>
            <a:endParaRPr lang="en-US" sz="4800" b="1" dirty="0">
              <a:solidFill>
                <a:srgbClr val="00009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Lớp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chia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2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tranh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609585" indent="-609585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40447" algn="l"/>
              </a:tabLst>
            </a:pP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Đội nào nhanh hơn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r>
              <a:rPr lang="vi-VN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sẽ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chiến</a:t>
            </a:r>
            <a:r>
              <a:rPr lang="vi-VN" sz="48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thắng.</a:t>
            </a:r>
            <a:endParaRPr lang="en-US" sz="4800" dirty="0">
              <a:solidFill>
                <a:srgbClr val="00009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0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29" y="165348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-32420"/>
            <a:ext cx="7132637" cy="46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781" y="4813536"/>
            <a:ext cx="11662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0" y="4363548"/>
            <a:ext cx="17922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524000" y="408705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7" y="491613"/>
            <a:ext cx="11110452" cy="59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196" y="1484053"/>
            <a:ext cx="69011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>
              <a:buFont typeface="Wingdings" pitchFamily="2" charset="2"/>
              <a:buChar char="Ø"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469788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76694" y="1028727"/>
            <a:ext cx="7504981" cy="3129204"/>
          </a:xfrm>
          <a:prstGeom prst="rect">
            <a:avLst/>
          </a:prstGeom>
          <a:noFill/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C040A"/>
                </a:solidFill>
                <a:effectLst/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4800" i="1" dirty="0">
              <a:solidFill>
                <a:srgbClr val="FC0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68"/>
            <a:ext cx="12059728" cy="679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" y="80581"/>
            <a:ext cx="4773876" cy="66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0574" y="2035846"/>
            <a:ext cx="6556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6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71438"/>
            <a:ext cx="12277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77" y="2856816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" y="241535"/>
            <a:ext cx="1200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50 cm,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" y="2549859"/>
            <a:ext cx="10073721" cy="385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548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77&quot;&gt;&lt;object type=&quot;3&quot; unique_id=&quot;10181&quot;&gt;&lt;property id=&quot;20148&quot; value=&quot;5&quot;/&gt;&lt;property id=&quot;20300&quot; value=&quot;Slide 2&quot;/&gt;&lt;property id=&quot;20307&quot; value=&quot;347&quot;/&gt;&lt;/object&gt;&lt;object type=&quot;3&quot; unique_id=&quot;10182&quot;&gt;&lt;property id=&quot;20148&quot; value=&quot;5&quot;/&gt;&lt;property id=&quot;20300&quot; value=&quot;Slide 3&quot;/&gt;&lt;property id=&quot;20307&quot; value=&quot;349&quot;/&gt;&lt;/object&gt;&lt;object type=&quot;3&quot; unique_id=&quot;11397&quot;&gt;&lt;property id=&quot;20148&quot; value=&quot;5&quot;/&gt;&lt;property id=&quot;20300&quot; value=&quot;Slide 4&quot;/&gt;&lt;property id=&quot;20307&quot; value=&quot;350&quot;/&gt;&lt;/object&gt;&lt;object type=&quot;3&quot; unique_id=&quot;11398&quot;&gt;&lt;property id=&quot;20148&quot; value=&quot;5&quot;/&gt;&lt;property id=&quot;20300&quot; value=&quot;Slide 5&quot;/&gt;&lt;property id=&quot;20307&quot; value=&quot;351&quot;/&gt;&lt;/object&gt;&lt;object type=&quot;3&quot; unique_id=&quot;11399&quot;&gt;&lt;property id=&quot;20148&quot; value=&quot;5&quot;/&gt;&lt;property id=&quot;20300&quot; value=&quot;Slide 6&quot;/&gt;&lt;property id=&quot;20307&quot; value=&quot;352&quot;/&gt;&lt;/object&gt;&lt;object type=&quot;3&quot; unique_id=&quot;11400&quot;&gt;&lt;property id=&quot;20148&quot; value=&quot;5&quot;/&gt;&lt;property id=&quot;20300&quot; value=&quot;Slide 7&quot;/&gt;&lt;property id=&quot;20307&quot; value=&quot;354&quot;/&gt;&lt;/object&gt;&lt;object type=&quot;3&quot; unique_id=&quot;11401&quot;&gt;&lt;property id=&quot;20148&quot; value=&quot;5&quot;/&gt;&lt;property id=&quot;20300&quot; value=&quot;Slide 8&quot;/&gt;&lt;property id=&quot;20307&quot; value=&quot;355&quot;/&gt;&lt;/object&gt;&lt;object type=&quot;3&quot; unique_id=&quot;11402&quot;&gt;&lt;property id=&quot;20148&quot; value=&quot;5&quot;/&gt;&lt;property id=&quot;20300&quot; value=&quot;Slide 9&quot;/&gt;&lt;property id=&quot;20307&quot; value=&quot;356&quot;/&gt;&lt;/object&gt;&lt;object type=&quot;3&quot; unique_id=&quot;11403&quot;&gt;&lt;property id=&quot;20148&quot; value=&quot;5&quot;/&gt;&lt;property id=&quot;20300&quot; value=&quot;Slide 10&quot;/&gt;&lt;property id=&quot;20307&quot; value=&quot;357&quot;/&gt;&lt;/object&gt;&lt;object type=&quot;3&quot; unique_id=&quot;11404&quot;&gt;&lt;property id=&quot;20148&quot; value=&quot;5&quot;/&gt;&lt;property id=&quot;20300&quot; value=&quot;Slide 11&quot;/&gt;&lt;property id=&quot;20307&quot; value=&quot;358&quot;/&gt;&lt;/object&gt;&lt;object type=&quot;3&quot; unique_id=&quot;11405&quot;&gt;&lt;property id=&quot;20148&quot; value=&quot;5&quot;/&gt;&lt;property id=&quot;20300&quot; value=&quot;Slide 12&quot;/&gt;&lt;property id=&quot;20307&quot; value=&quot;362&quot;/&gt;&lt;/object&gt;&lt;object type=&quot;3&quot; unique_id=&quot;11406&quot;&gt;&lt;property id=&quot;20148&quot; value=&quot;5&quot;/&gt;&lt;property id=&quot;20300&quot; value=&quot;Slide 13&quot;/&gt;&lt;property id=&quot;20307&quot; value=&quot;363&quot;/&gt;&lt;/object&gt;&lt;object type=&quot;3&quot; unique_id=&quot;11407&quot;&gt;&lt;property id=&quot;20148&quot; value=&quot;5&quot;/&gt;&lt;property id=&quot;20300&quot; value=&quot;Slide 14&quot;/&gt;&lt;property id=&quot;20307&quot; value=&quot;365&quot;/&gt;&lt;/object&gt;&lt;object type=&quot;3&quot; unique_id=&quot;11408&quot;&gt;&lt;property id=&quot;20148&quot; value=&quot;5&quot;/&gt;&lt;property id=&quot;20300&quot; value=&quot;Slide 15&quot;/&gt;&lt;property id=&quot;20307&quot; value=&quot;366&quot;/&gt;&lt;/object&gt;&lt;object type=&quot;3&quot; unique_id=&quot;11411&quot;&gt;&lt;property id=&quot;20148&quot; value=&quot;5&quot;/&gt;&lt;property id=&quot;20300&quot; value=&quot;Slide 16&quot;/&gt;&lt;property id=&quot;20307&quot; value=&quot;361&quot;/&gt;&lt;/object&gt;&lt;object type=&quot;3&quot; unique_id=&quot;12003&quot;&gt;&lt;property id=&quot;20148&quot; value=&quot;5&quot;/&gt;&lt;property id=&quot;20300&quot; value=&quot;Slide 1&quot;/&gt;&lt;property id=&quot;20307&quot; value=&quot;367&quot;/&gt;&lt;/object&gt;&lt;object type=&quot;3&quot; unique_id=&quot;14204&quot;&gt;&lt;property id=&quot;20148&quot; value=&quot;5&quot;/&gt;&lt;property id=&quot;20300&quot; value=&quot;Slide 17&quot;/&gt;&lt;property id=&quot;20307&quot; value=&quot;368&quot;/&gt;&lt;/object&gt;&lt;object type=&quot;3&quot; unique_id=&quot;14205&quot;&gt;&lt;property id=&quot;20148&quot; value=&quot;5&quot;/&gt;&lt;property id=&quot;20300&quot; value=&quot;Slide 18&quot;/&gt;&lt;property id=&quot;20307&quot; value=&quot;369&quot;/&gt;&lt;/object&gt;&lt;/object&gt;&lt;object type=&quot;8&quot; unique_id=&quot;1034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586</Words>
  <Application>Microsoft Office PowerPoint</Application>
  <PresentationFormat>Widescreen</PresentationFormat>
  <Paragraphs>58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.VnTime</vt:lpstr>
      <vt:lpstr>Arial</vt:lpstr>
      <vt:lpstr>Calibri</vt:lpstr>
      <vt:lpstr>Times New Roman</vt:lpstr>
      <vt:lpstr>Webdings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Administrator</cp:lastModifiedBy>
  <cp:revision>49</cp:revision>
  <dcterms:created xsi:type="dcterms:W3CDTF">2021-08-06T19:27:53Z</dcterms:created>
  <dcterms:modified xsi:type="dcterms:W3CDTF">2023-03-24T14:56:26Z</dcterms:modified>
</cp:coreProperties>
</file>