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78" r:id="rId3"/>
    <p:sldId id="258" r:id="rId4"/>
    <p:sldId id="266" r:id="rId5"/>
    <p:sldId id="375" r:id="rId6"/>
    <p:sldId id="376" r:id="rId7"/>
    <p:sldId id="274" r:id="rId8"/>
    <p:sldId id="310" r:id="rId9"/>
    <p:sldId id="377" r:id="rId10"/>
    <p:sldId id="260" r:id="rId11"/>
    <p:sldId id="269" r:id="rId12"/>
    <p:sldId id="317" r:id="rId13"/>
    <p:sldId id="321" r:id="rId14"/>
    <p:sldId id="275" r:id="rId15"/>
    <p:sldId id="379" r:id="rId16"/>
    <p:sldId id="271" r:id="rId17"/>
    <p:sldId id="262" r:id="rId18"/>
    <p:sldId id="380" r:id="rId19"/>
    <p:sldId id="373" r:id="rId20"/>
    <p:sldId id="381" r:id="rId21"/>
    <p:sldId id="374" r:id="rId22"/>
    <p:sldId id="267" r:id="rId23"/>
  </p:sldIdLst>
  <p:sldSz cx="12192000" cy="6858000"/>
  <p:notesSz cx="6858000" cy="9144000"/>
  <p:custDataLst>
    <p:tags r:id="rId25"/>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showGuides="1">
      <p:cViewPr varScale="1">
        <p:scale>
          <a:sx n="83" d="100"/>
          <a:sy n="83" d="100"/>
        </p:scale>
        <p:origin x="19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image" Target="../media/image27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656CE0-2013-4653-8CFC-538BEC44A110}" type="doc">
      <dgm:prSet loTypeId="urn:microsoft.com/office/officeart/2005/8/layout/chevron2" loCatId="process" qsTypeId="urn:microsoft.com/office/officeart/2005/8/quickstyle/3d1" qsCatId="3D" csTypeId="urn:microsoft.com/office/officeart/2005/8/colors/colorful5" csCatId="colorful" phldr="1"/>
      <dgm:spPr/>
      <dgm:t>
        <a:bodyPr/>
        <a:lstStyle/>
        <a:p>
          <a:endParaRPr lang="en-US"/>
        </a:p>
      </dgm:t>
    </dgm:pt>
    <dgm:pt modelId="{AB38C02B-1AB9-4D40-A5AE-E74391E3B1F9}">
      <dgm:prSet phldrT="[Text]"/>
      <dgm:spPr/>
      <dgm:t>
        <a:bodyPr/>
        <a:lstStyle/>
        <a:p>
          <a:r>
            <a:rPr lang="en-US" b="1">
              <a:latin typeface="Times New Roman" pitchFamily="18" charset="0"/>
              <a:cs typeface="Times New Roman" pitchFamily="18" charset="0"/>
            </a:rPr>
            <a:t>Bước 1</a:t>
          </a:r>
          <a:endParaRPr lang="en-US" b="1" dirty="0">
            <a:latin typeface="Times New Roman" pitchFamily="18" charset="0"/>
            <a:cs typeface="Times New Roman" pitchFamily="18" charset="0"/>
          </a:endParaRPr>
        </a:p>
      </dgm:t>
    </dgm:pt>
    <dgm:pt modelId="{343DA2F6-DAC9-4B9A-BC37-3B6CE03CFD41}" type="parTrans" cxnId="{07B9FF85-7020-4B3A-B834-AAE7017370CB}">
      <dgm:prSet/>
      <dgm:spPr/>
      <dgm:t>
        <a:bodyPr/>
        <a:lstStyle/>
        <a:p>
          <a:endParaRPr lang="en-US" b="1">
            <a:latin typeface="Times New Roman" pitchFamily="18" charset="0"/>
            <a:cs typeface="Times New Roman" pitchFamily="18" charset="0"/>
          </a:endParaRPr>
        </a:p>
      </dgm:t>
    </dgm:pt>
    <dgm:pt modelId="{DB03C160-D7EC-4B4E-BF72-D746534495A9}" type="sibTrans" cxnId="{07B9FF85-7020-4B3A-B834-AAE7017370CB}">
      <dgm:prSet/>
      <dgm:spPr/>
      <dgm:t>
        <a:bodyPr/>
        <a:lstStyle/>
        <a:p>
          <a:endParaRPr lang="en-US" b="1">
            <a:latin typeface="Times New Roman" pitchFamily="18" charset="0"/>
            <a:cs typeface="Times New Roman" pitchFamily="18" charset="0"/>
          </a:endParaRPr>
        </a:p>
      </dgm:t>
    </dgm:pt>
    <dgm:pt modelId="{D1B287AA-85D4-49A6-B57F-0F577F1BD06E}">
      <dgm:prSet phldrT="[Text]" custT="1"/>
      <dgm:spPr/>
      <dgm:t>
        <a:bodyPr/>
        <a:lstStyle/>
        <a:p>
          <a:pPr algn="l"/>
          <a:r>
            <a:rPr lang="en-US" sz="2400" b="1" dirty="0" err="1">
              <a:latin typeface="Times New Roman" pitchFamily="18" charset="0"/>
              <a:cs typeface="Times New Roman" pitchFamily="18" charset="0"/>
            </a:rPr>
            <a:t>Tính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mol</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err="1">
              <a:latin typeface="Times New Roman" pitchFamily="18" charset="0"/>
              <a:cs typeface="Times New Roman" pitchFamily="18" charset="0"/>
            </a:rPr>
            <a:t>hợp</a:t>
          </a:r>
          <a:r>
            <a:rPr lang="en-US" sz="2400" b="1">
              <a:latin typeface="Times New Roman" pitchFamily="18" charset="0"/>
              <a:cs typeface="Times New Roman" pitchFamily="18" charset="0"/>
            </a:rPr>
            <a:t> chất</a:t>
          </a:r>
          <a:endParaRPr lang="en-US" sz="2400" b="1" dirty="0">
            <a:latin typeface="Times New Roman" pitchFamily="18" charset="0"/>
            <a:cs typeface="Times New Roman" pitchFamily="18" charset="0"/>
          </a:endParaRPr>
        </a:p>
      </dgm:t>
    </dgm:pt>
    <dgm:pt modelId="{4A9E71CC-18EA-4247-809B-4BD71D107850}" type="parTrans" cxnId="{528FA3DB-E971-4FCA-901C-E0D15D42DFFC}">
      <dgm:prSet/>
      <dgm:spPr/>
      <dgm:t>
        <a:bodyPr/>
        <a:lstStyle/>
        <a:p>
          <a:endParaRPr lang="en-US" b="1">
            <a:latin typeface="Times New Roman" pitchFamily="18" charset="0"/>
            <a:cs typeface="Times New Roman" pitchFamily="18" charset="0"/>
          </a:endParaRPr>
        </a:p>
      </dgm:t>
    </dgm:pt>
    <dgm:pt modelId="{FBD3EB70-E1AF-457E-975E-1871E9C605C5}" type="sibTrans" cxnId="{528FA3DB-E971-4FCA-901C-E0D15D42DFFC}">
      <dgm:prSet/>
      <dgm:spPr/>
      <dgm:t>
        <a:bodyPr/>
        <a:lstStyle/>
        <a:p>
          <a:endParaRPr lang="en-US" b="1">
            <a:latin typeface="Times New Roman" pitchFamily="18" charset="0"/>
            <a:cs typeface="Times New Roman" pitchFamily="18" charset="0"/>
          </a:endParaRPr>
        </a:p>
      </dgm:t>
    </dgm:pt>
    <dgm:pt modelId="{536F286E-D4C0-41CA-A4F0-371DBB1110F0}">
      <dgm:prSet phldrT="[Text]"/>
      <dgm:spPr/>
      <dgm:t>
        <a:bodyPr/>
        <a:lstStyle/>
        <a:p>
          <a:r>
            <a:rPr lang="en-US" b="1">
              <a:latin typeface="Times New Roman" pitchFamily="18" charset="0"/>
              <a:cs typeface="Times New Roman" pitchFamily="18" charset="0"/>
            </a:rPr>
            <a:t>Bước 2</a:t>
          </a:r>
          <a:endParaRPr lang="en-US" b="1" dirty="0">
            <a:latin typeface="Times New Roman" pitchFamily="18" charset="0"/>
            <a:cs typeface="Times New Roman" pitchFamily="18" charset="0"/>
          </a:endParaRPr>
        </a:p>
      </dgm:t>
    </dgm:pt>
    <dgm:pt modelId="{16A59DB6-6A3E-4971-AFFF-3F7C13AF204D}" type="parTrans" cxnId="{FCB93115-0190-4916-A540-98C2912523DD}">
      <dgm:prSet/>
      <dgm:spPr/>
      <dgm:t>
        <a:bodyPr/>
        <a:lstStyle/>
        <a:p>
          <a:endParaRPr lang="en-US" b="1">
            <a:latin typeface="Times New Roman" pitchFamily="18" charset="0"/>
            <a:cs typeface="Times New Roman" pitchFamily="18" charset="0"/>
          </a:endParaRPr>
        </a:p>
      </dgm:t>
    </dgm:pt>
    <dgm:pt modelId="{CC6497DB-54E3-4F83-A295-6F09155286F6}" type="sibTrans" cxnId="{FCB93115-0190-4916-A540-98C2912523DD}">
      <dgm:prSet/>
      <dgm:spPr/>
      <dgm:t>
        <a:bodyPr/>
        <a:lstStyle/>
        <a:p>
          <a:endParaRPr lang="en-US" b="1">
            <a:latin typeface="Times New Roman" pitchFamily="18" charset="0"/>
            <a:cs typeface="Times New Roman" pitchFamily="18" charset="0"/>
          </a:endParaRPr>
        </a:p>
      </dgm:t>
    </dgm:pt>
    <dgm:pt modelId="{7692BE00-BEC4-464D-8298-F1263C26F918}">
      <dgm:prSet phldrT="[Text]" custT="1"/>
      <dgm:spPr/>
      <dgm:t>
        <a:bodyPr/>
        <a:lstStyle/>
        <a:p>
          <a:r>
            <a:rPr lang="en-US" sz="2200" b="1" dirty="0" err="1">
              <a:latin typeface="Times New Roman" pitchFamily="18" charset="0"/>
              <a:cs typeface="Times New Roman" pitchFamily="18" charset="0"/>
            </a:rPr>
            <a:t>Tìm</a:t>
          </a:r>
          <a:r>
            <a:rPr lang="en-US" sz="2200" b="1" dirty="0">
              <a:latin typeface="Times New Roman" pitchFamily="18" charset="0"/>
              <a:cs typeface="Times New Roman" pitchFamily="18" charset="0"/>
            </a:rPr>
            <a:t> </a:t>
          </a:r>
          <a:r>
            <a:rPr lang="en-US" sz="2200" b="1" err="1">
              <a:latin typeface="Times New Roman" pitchFamily="18" charset="0"/>
              <a:cs typeface="Times New Roman" pitchFamily="18" charset="0"/>
            </a:rPr>
            <a:t>số</a:t>
          </a:r>
          <a:r>
            <a:rPr lang="en-US" sz="2200" b="1">
              <a:latin typeface="Times New Roman" pitchFamily="18" charset="0"/>
              <a:cs typeface="Times New Roman" pitchFamily="18" charset="0"/>
            </a:rPr>
            <a:t>  </a:t>
          </a:r>
          <a:r>
            <a:rPr lang="en-US" sz="2200" b="1" dirty="0" err="1">
              <a:latin typeface="Times New Roman" pitchFamily="18" charset="0"/>
              <a:cs typeface="Times New Roman" pitchFamily="18" charset="0"/>
            </a:rPr>
            <a:t>nguyên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tử</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mỗi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nguyên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trong</a:t>
          </a:r>
          <a:r>
            <a:rPr lang="en-US" sz="2200" b="1" dirty="0">
              <a:latin typeface="Times New Roman" pitchFamily="18" charset="0"/>
              <a:cs typeface="Times New Roman" pitchFamily="18" charset="0"/>
            </a:rPr>
            <a:t> </a:t>
          </a:r>
          <a:r>
            <a:rPr lang="en-US" sz="2200" b="1">
              <a:latin typeface="Times New Roman" pitchFamily="18" charset="0"/>
              <a:cs typeface="Times New Roman" pitchFamily="18" charset="0"/>
            </a:rPr>
            <a:t>1 phân tử </a:t>
          </a:r>
          <a:r>
            <a:rPr lang="en-US" sz="2200" b="1" dirty="0" err="1">
              <a:latin typeface="Times New Roman" pitchFamily="18" charset="0"/>
              <a:cs typeface="Times New Roman" pitchFamily="18" charset="0"/>
            </a:rPr>
            <a:t>hợp</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chất</a:t>
          </a:r>
          <a:r>
            <a:rPr lang="en-US" sz="2200" b="1" dirty="0">
              <a:latin typeface="Times New Roman" pitchFamily="18" charset="0"/>
              <a:cs typeface="Times New Roman" pitchFamily="18" charset="0"/>
            </a:rPr>
            <a:t>: </a:t>
          </a:r>
        </a:p>
      </dgm:t>
    </dgm:pt>
    <dgm:pt modelId="{443F3539-0195-4BF4-AF66-743FEFAB6FA5}" type="parTrans" cxnId="{9794806B-477A-47BF-ADC9-0D186F6DD143}">
      <dgm:prSet/>
      <dgm:spPr/>
      <dgm:t>
        <a:bodyPr/>
        <a:lstStyle/>
        <a:p>
          <a:endParaRPr lang="en-US" b="1">
            <a:latin typeface="Times New Roman" pitchFamily="18" charset="0"/>
            <a:cs typeface="Times New Roman" pitchFamily="18" charset="0"/>
          </a:endParaRPr>
        </a:p>
      </dgm:t>
    </dgm:pt>
    <dgm:pt modelId="{1229692B-73B1-45F0-8C9B-A7137F53F925}" type="sibTrans" cxnId="{9794806B-477A-47BF-ADC9-0D186F6DD143}">
      <dgm:prSet/>
      <dgm:spPr/>
      <dgm:t>
        <a:bodyPr/>
        <a:lstStyle/>
        <a:p>
          <a:endParaRPr lang="en-US" b="1">
            <a:latin typeface="Times New Roman" pitchFamily="18" charset="0"/>
            <a:cs typeface="Times New Roman" pitchFamily="18" charset="0"/>
          </a:endParaRPr>
        </a:p>
      </dgm:t>
    </dgm:pt>
    <dgm:pt modelId="{62932D71-FFB6-400B-8D75-4C78C4D486E3}">
      <dgm:prSet phldrT="[Text]"/>
      <dgm:spPr/>
      <dgm:t>
        <a:bodyPr/>
        <a:lstStyle/>
        <a:p>
          <a:r>
            <a:rPr lang="en-US" b="1">
              <a:latin typeface="Times New Roman" pitchFamily="18" charset="0"/>
              <a:cs typeface="Times New Roman" pitchFamily="18" charset="0"/>
            </a:rPr>
            <a:t>Bước 3</a:t>
          </a:r>
          <a:endParaRPr lang="en-US" b="1" dirty="0">
            <a:latin typeface="Times New Roman" pitchFamily="18" charset="0"/>
            <a:cs typeface="Times New Roman" pitchFamily="18" charset="0"/>
          </a:endParaRPr>
        </a:p>
      </dgm:t>
    </dgm:pt>
    <dgm:pt modelId="{7CBE8023-F7AD-4726-A83E-EEAA79224C19}" type="parTrans" cxnId="{00A930FD-C390-47C4-9817-3ACA7C9141F9}">
      <dgm:prSet/>
      <dgm:spPr/>
      <dgm:t>
        <a:bodyPr/>
        <a:lstStyle/>
        <a:p>
          <a:endParaRPr lang="en-US" b="1">
            <a:latin typeface="Times New Roman" pitchFamily="18" charset="0"/>
            <a:cs typeface="Times New Roman" pitchFamily="18" charset="0"/>
          </a:endParaRPr>
        </a:p>
      </dgm:t>
    </dgm:pt>
    <dgm:pt modelId="{A0FA9616-5B9C-469D-B18C-91A5AEF9FC9B}" type="sibTrans" cxnId="{00A930FD-C390-47C4-9817-3ACA7C9141F9}">
      <dgm:prSet/>
      <dgm:spPr/>
      <dgm:t>
        <a:bodyPr/>
        <a:lstStyle/>
        <a:p>
          <a:endParaRPr lang="en-US" b="1">
            <a:latin typeface="Times New Roman" pitchFamily="18" charset="0"/>
            <a:cs typeface="Times New Roman" pitchFamily="18" charset="0"/>
          </a:endParaRPr>
        </a:p>
      </dgm:t>
    </dgm:pt>
    <dgm:pt modelId="{D12D9869-7204-4CB2-9112-36E7532E988D}">
      <dgm:prSet phldrT="[Text]" custT="1"/>
      <dgm:spPr/>
      <dgm:t>
        <a:bodyPr/>
        <a:lstStyle/>
        <a:p>
          <a:r>
            <a:rPr lang="en-US" sz="2200" b="1" dirty="0" err="1">
              <a:latin typeface="Times New Roman" pitchFamily="18" charset="0"/>
              <a:cs typeface="Times New Roman" pitchFamily="18" charset="0"/>
            </a:rPr>
            <a:t>Tính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khối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lượng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mỗi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nguyên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tố</a:t>
          </a:r>
          <a:r>
            <a:rPr lang="en-US" sz="2200" b="1" dirty="0">
              <a:latin typeface="Times New Roman" pitchFamily="18" charset="0"/>
              <a:cs typeface="Times New Roman" pitchFamily="18" charset="0"/>
            </a:rPr>
            <a:t> </a:t>
          </a:r>
          <a:r>
            <a:rPr lang="en-US" sz="2200" b="1" err="1">
              <a:latin typeface="Times New Roman" pitchFamily="18" charset="0"/>
              <a:cs typeface="Times New Roman" pitchFamily="18" charset="0"/>
            </a:rPr>
            <a:t>trong</a:t>
          </a:r>
          <a:r>
            <a:rPr lang="en-US" sz="2200" b="1">
              <a:latin typeface="Times New Roman" pitchFamily="18" charset="0"/>
              <a:cs typeface="Times New Roman" pitchFamily="18" charset="0"/>
            </a:rPr>
            <a:t> 1 phân tử hợp </a:t>
          </a:r>
          <a:r>
            <a:rPr lang="en-US" sz="2200" b="1" dirty="0" err="1">
              <a:latin typeface="Times New Roman" pitchFamily="18" charset="0"/>
              <a:cs typeface="Times New Roman" pitchFamily="18" charset="0"/>
            </a:rPr>
            <a:t>chất</a:t>
          </a:r>
          <a:endParaRPr lang="en-US" sz="2200" b="1" dirty="0">
            <a:latin typeface="Times New Roman" pitchFamily="18" charset="0"/>
            <a:cs typeface="Times New Roman" pitchFamily="18" charset="0"/>
          </a:endParaRPr>
        </a:p>
      </dgm:t>
    </dgm:pt>
    <dgm:pt modelId="{D4DB8319-2850-4573-95B6-7C4151069392}" type="parTrans" cxnId="{0DEA9E85-FBEF-43CA-87E7-59C35BBC8E9D}">
      <dgm:prSet/>
      <dgm:spPr/>
      <dgm:t>
        <a:bodyPr/>
        <a:lstStyle/>
        <a:p>
          <a:endParaRPr lang="en-US" b="1">
            <a:latin typeface="Times New Roman" pitchFamily="18" charset="0"/>
            <a:cs typeface="Times New Roman" pitchFamily="18" charset="0"/>
          </a:endParaRPr>
        </a:p>
      </dgm:t>
    </dgm:pt>
    <dgm:pt modelId="{E061E54F-504E-45CA-8337-17C6F0A80275}" type="sibTrans" cxnId="{0DEA9E85-FBEF-43CA-87E7-59C35BBC8E9D}">
      <dgm:prSet/>
      <dgm:spPr/>
      <dgm:t>
        <a:bodyPr/>
        <a:lstStyle/>
        <a:p>
          <a:endParaRPr lang="en-US" b="1">
            <a:latin typeface="Times New Roman" pitchFamily="18" charset="0"/>
            <a:cs typeface="Times New Roman" pitchFamily="18" charset="0"/>
          </a:endParaRPr>
        </a:p>
      </dgm:t>
    </dgm:pt>
    <dgm:pt modelId="{89F926C0-BB0E-49C6-ACA7-5D2F67C12550}">
      <dgm:prSet/>
      <dgm:spPr/>
      <dgm:t>
        <a:bodyPr/>
        <a:lstStyle/>
        <a:p>
          <a:r>
            <a:rPr lang="en-US" b="1">
              <a:latin typeface="Times New Roman" pitchFamily="18" charset="0"/>
              <a:cs typeface="Times New Roman" pitchFamily="18" charset="0"/>
            </a:rPr>
            <a:t>Bước 4</a:t>
          </a:r>
          <a:endParaRPr lang="en-US" b="1" dirty="0">
            <a:latin typeface="Times New Roman" pitchFamily="18" charset="0"/>
            <a:cs typeface="Times New Roman" pitchFamily="18" charset="0"/>
          </a:endParaRPr>
        </a:p>
      </dgm:t>
    </dgm:pt>
    <dgm:pt modelId="{EA136314-EE4D-49E9-A660-CA11EF460A0E}" type="parTrans" cxnId="{E78DD96D-96CA-49CD-AD05-8F6B2A103092}">
      <dgm:prSet/>
      <dgm:spPr/>
      <dgm:t>
        <a:bodyPr/>
        <a:lstStyle/>
        <a:p>
          <a:endParaRPr lang="en-US" b="1">
            <a:latin typeface="Times New Roman" pitchFamily="18" charset="0"/>
            <a:cs typeface="Times New Roman" pitchFamily="18" charset="0"/>
          </a:endParaRPr>
        </a:p>
      </dgm:t>
    </dgm:pt>
    <dgm:pt modelId="{DBA9113A-708C-46B1-87B8-0A6898B82A94}" type="sibTrans" cxnId="{E78DD96D-96CA-49CD-AD05-8F6B2A103092}">
      <dgm:prSet/>
      <dgm:spPr/>
      <dgm:t>
        <a:bodyPr/>
        <a:lstStyle/>
        <a:p>
          <a:endParaRPr lang="en-US" b="1">
            <a:latin typeface="Times New Roman" pitchFamily="18" charset="0"/>
            <a:cs typeface="Times New Roman" pitchFamily="18" charset="0"/>
          </a:endParaRPr>
        </a:p>
      </dgm:t>
    </dgm:pt>
    <dgm:pt modelId="{8E5563A0-96BD-4FA5-A212-F1EE68176930}">
      <dgm:prSet phldrT="[Text]" custT="1"/>
      <dgm:spPr/>
      <dgm:t>
        <a:bodyPr/>
        <a:lstStyle/>
        <a:p>
          <a:r>
            <a:rPr lang="en-US" sz="2200" b="1" dirty="0" err="1">
              <a:latin typeface="Times New Roman" pitchFamily="18" charset="0"/>
              <a:cs typeface="Times New Roman" pitchFamily="18" charset="0"/>
            </a:rPr>
            <a:t>Trong</a:t>
          </a:r>
          <a:r>
            <a:rPr lang="en-US" sz="2200" b="1" dirty="0">
              <a:latin typeface="Times New Roman" pitchFamily="18" charset="0"/>
              <a:cs typeface="Times New Roman" pitchFamily="18" charset="0"/>
            </a:rPr>
            <a:t> </a:t>
          </a:r>
          <a:r>
            <a:rPr lang="en-US" sz="2200" b="1">
              <a:latin typeface="Times New Roman" pitchFamily="18" charset="0"/>
              <a:cs typeface="Times New Roman" pitchFamily="18" charset="0"/>
            </a:rPr>
            <a:t>1 phân tử </a:t>
          </a:r>
          <a:r>
            <a:rPr lang="en-US" sz="2200" b="1" dirty="0" err="1">
              <a:latin typeface="Times New Roman" pitchFamily="18" charset="0"/>
              <a:cs typeface="Times New Roman" pitchFamily="18" charset="0"/>
            </a:rPr>
            <a:t>hợp</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chất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A</a:t>
          </a:r>
          <a:r>
            <a:rPr lang="en-US" sz="2200" b="1" baseline="-25000" dirty="0" err="1">
              <a:latin typeface="Times New Roman" pitchFamily="18" charset="0"/>
              <a:cs typeface="Times New Roman" pitchFamily="18" charset="0"/>
            </a:rPr>
            <a:t>x</a:t>
          </a:r>
          <a:r>
            <a:rPr lang="en-US" sz="2200" b="1" baseline="0" dirty="0" err="1">
              <a:latin typeface="Times New Roman" pitchFamily="18" charset="0"/>
              <a:cs typeface="Times New Roman" pitchFamily="18" charset="0"/>
            </a:rPr>
            <a:t>B</a:t>
          </a:r>
          <a:r>
            <a:rPr lang="en-US" sz="2200" b="1" baseline="-25000" dirty="0" err="1">
              <a:latin typeface="Times New Roman" pitchFamily="18" charset="0"/>
              <a:cs typeface="Times New Roman" pitchFamily="18" charset="0"/>
            </a:rPr>
            <a:t>y</a:t>
          </a:r>
          <a:r>
            <a:rPr lang="en-US" sz="2200" b="1" baseline="0" dirty="0">
              <a:latin typeface="Times New Roman" pitchFamily="18" charset="0"/>
              <a:cs typeface="Times New Roman" pitchFamily="18" charset="0"/>
            </a:rPr>
            <a:t> </a:t>
          </a:r>
          <a:r>
            <a:rPr lang="en-US" sz="2200" b="1" baseline="0" dirty="0" err="1">
              <a:latin typeface="Times New Roman" pitchFamily="18" charset="0"/>
              <a:cs typeface="Times New Roman" pitchFamily="18" charset="0"/>
            </a:rPr>
            <a:t>có</a:t>
          </a:r>
          <a:r>
            <a:rPr lang="en-US" sz="2200" b="1" baseline="0" dirty="0">
              <a:latin typeface="Times New Roman" pitchFamily="18" charset="0"/>
              <a:cs typeface="Times New Roman" pitchFamily="18" charset="0"/>
            </a:rPr>
            <a:t>: </a:t>
          </a:r>
          <a:r>
            <a:rPr lang="en-US" sz="2200" b="1" baseline="0">
              <a:latin typeface="Times New Roman" pitchFamily="18" charset="0"/>
              <a:cs typeface="Times New Roman" pitchFamily="18" charset="0"/>
            </a:rPr>
            <a:t>x nguyên tử  </a:t>
          </a:r>
          <a:r>
            <a:rPr lang="en-US" sz="2200" b="1" baseline="0" dirty="0">
              <a:latin typeface="Times New Roman" pitchFamily="18" charset="0"/>
              <a:cs typeface="Times New Roman" pitchFamily="18" charset="0"/>
            </a:rPr>
            <a:t>A, </a:t>
          </a:r>
          <a:r>
            <a:rPr lang="en-US" sz="2200" b="1" baseline="0">
              <a:latin typeface="Times New Roman" pitchFamily="18" charset="0"/>
              <a:cs typeface="Times New Roman" pitchFamily="18" charset="0"/>
            </a:rPr>
            <a:t>y nguyên tử </a:t>
          </a:r>
          <a:r>
            <a:rPr lang="en-US" sz="2200" b="1" baseline="0" dirty="0">
              <a:latin typeface="Times New Roman" pitchFamily="18" charset="0"/>
              <a:cs typeface="Times New Roman" pitchFamily="18" charset="0"/>
            </a:rPr>
            <a:t>B</a:t>
          </a:r>
          <a:endParaRPr lang="en-US" sz="2200" b="1" dirty="0">
            <a:latin typeface="Times New Roman" pitchFamily="18" charset="0"/>
            <a:cs typeface="Times New Roman" pitchFamily="18" charset="0"/>
          </a:endParaRPr>
        </a:p>
      </dgm:t>
    </dgm:pt>
    <dgm:pt modelId="{D7279227-2B7A-4F25-84DD-5F952CF145DC}" type="parTrans" cxnId="{68ACD716-EC30-47C1-BD0C-68CEECA5E406}">
      <dgm:prSet/>
      <dgm:spPr/>
      <dgm:t>
        <a:bodyPr/>
        <a:lstStyle/>
        <a:p>
          <a:endParaRPr lang="en-US" b="1">
            <a:latin typeface="Times New Roman" pitchFamily="18" charset="0"/>
            <a:cs typeface="Times New Roman" pitchFamily="18" charset="0"/>
          </a:endParaRPr>
        </a:p>
      </dgm:t>
    </dgm:pt>
    <dgm:pt modelId="{DCEF6861-B42E-42B6-923A-8C01D339D133}" type="sibTrans" cxnId="{68ACD716-EC30-47C1-BD0C-68CEECA5E406}">
      <dgm:prSet/>
      <dgm:spPr/>
      <dgm:t>
        <a:bodyPr/>
        <a:lstStyle/>
        <a:p>
          <a:endParaRPr lang="en-US" b="1">
            <a:latin typeface="Times New Roman" pitchFamily="18" charset="0"/>
            <a:cs typeface="Times New Roman" pitchFamily="18" charset="0"/>
          </a:endParaRPr>
        </a:p>
      </dgm:t>
    </dgm:pt>
    <dgm:pt modelId="{A750B67B-00A8-4223-BB9C-284445D5CC3E}">
      <dgm:prSet phldrT="[Text]" custT="1"/>
      <dgm:spPr/>
      <dgm:t>
        <a:bodyPr/>
        <a:lstStyle/>
        <a:p>
          <a:r>
            <a:rPr lang="en-US" sz="2200" b="1" dirty="0">
              <a:latin typeface="Times New Roman" pitchFamily="18" charset="0"/>
              <a:cs typeface="Times New Roman" pitchFamily="18" charset="0"/>
            </a:rPr>
            <a:t>m</a:t>
          </a:r>
          <a:r>
            <a:rPr lang="en-US" sz="2200" b="1" baseline="-25000" dirty="0">
              <a:latin typeface="Times New Roman" pitchFamily="18" charset="0"/>
              <a:cs typeface="Times New Roman" pitchFamily="18" charset="0"/>
            </a:rPr>
            <a:t>A</a:t>
          </a:r>
          <a:r>
            <a:rPr lang="en-US" sz="2200" b="1" baseline="0" dirty="0">
              <a:latin typeface="Times New Roman" pitchFamily="18" charset="0"/>
              <a:cs typeface="Times New Roman" pitchFamily="18" charset="0"/>
            </a:rPr>
            <a:t> = x. M</a:t>
          </a:r>
          <a:r>
            <a:rPr lang="en-US" sz="2200" b="1" baseline="-25000" dirty="0">
              <a:latin typeface="Times New Roman" pitchFamily="18" charset="0"/>
              <a:cs typeface="Times New Roman" pitchFamily="18" charset="0"/>
            </a:rPr>
            <a:t>A			</a:t>
          </a:r>
          <a:r>
            <a:rPr lang="en-US" sz="2200" b="1" dirty="0" err="1">
              <a:latin typeface="Times New Roman" pitchFamily="18" charset="0"/>
              <a:cs typeface="Times New Roman" pitchFamily="18" charset="0"/>
            </a:rPr>
            <a:t>m</a:t>
          </a:r>
          <a:r>
            <a:rPr lang="en-US" sz="2200" b="1" baseline="-25000" dirty="0" err="1">
              <a:latin typeface="Times New Roman" pitchFamily="18" charset="0"/>
              <a:cs typeface="Times New Roman" pitchFamily="18" charset="0"/>
            </a:rPr>
            <a:t>B</a:t>
          </a:r>
          <a:r>
            <a:rPr lang="en-US" sz="2200" b="1" baseline="0" dirty="0">
              <a:latin typeface="Times New Roman" pitchFamily="18" charset="0"/>
              <a:cs typeface="Times New Roman" pitchFamily="18" charset="0"/>
            </a:rPr>
            <a:t> = </a:t>
          </a:r>
          <a:r>
            <a:rPr lang="en-US" sz="2200" b="1" baseline="0" dirty="0" err="1">
              <a:latin typeface="Times New Roman" pitchFamily="18" charset="0"/>
              <a:cs typeface="Times New Roman" pitchFamily="18" charset="0"/>
            </a:rPr>
            <a:t>y.M</a:t>
          </a:r>
          <a:r>
            <a:rPr lang="en-US" sz="2200" b="1" baseline="-25000" dirty="0" err="1">
              <a:latin typeface="Times New Roman" pitchFamily="18" charset="0"/>
              <a:cs typeface="Times New Roman" pitchFamily="18" charset="0"/>
            </a:rPr>
            <a:t>B</a:t>
          </a:r>
          <a:endParaRPr lang="en-US" sz="2200" b="1" dirty="0">
            <a:latin typeface="Times New Roman" pitchFamily="18" charset="0"/>
            <a:cs typeface="Times New Roman" pitchFamily="18" charset="0"/>
          </a:endParaRPr>
        </a:p>
      </dgm:t>
    </dgm:pt>
    <dgm:pt modelId="{F7A04184-611A-417E-98FA-7523BEEB0EF8}" type="parTrans" cxnId="{82842C5F-29F9-4D17-A5FC-0E9C61421AF2}">
      <dgm:prSet/>
      <dgm:spPr/>
      <dgm:t>
        <a:bodyPr/>
        <a:lstStyle/>
        <a:p>
          <a:endParaRPr lang="en-US" b="1">
            <a:latin typeface="Times New Roman" pitchFamily="18" charset="0"/>
            <a:cs typeface="Times New Roman" pitchFamily="18" charset="0"/>
          </a:endParaRPr>
        </a:p>
      </dgm:t>
    </dgm:pt>
    <dgm:pt modelId="{C61F8184-0BE0-404F-806E-2E3BF1FB714B}" type="sibTrans" cxnId="{82842C5F-29F9-4D17-A5FC-0E9C61421AF2}">
      <dgm:prSet/>
      <dgm:spPr/>
      <dgm:t>
        <a:bodyPr/>
        <a:lstStyle/>
        <a:p>
          <a:endParaRPr lang="en-US" b="1">
            <a:latin typeface="Times New Roman" pitchFamily="18" charset="0"/>
            <a:cs typeface="Times New Roman" pitchFamily="18" charset="0"/>
          </a:endParaRPr>
        </a:p>
      </dgm:t>
    </dgm:pt>
    <dgm:pt modelId="{CDDDA8C0-3DB5-4DE2-8110-BB201C1B7517}">
      <dgm:prSet custT="1"/>
      <dgm:spPr/>
      <dgm:t>
        <a:bodyPr/>
        <a:lstStyle/>
        <a:p>
          <a:r>
            <a:rPr lang="en-US" sz="2200" b="1" dirty="0" err="1">
              <a:latin typeface="Times New Roman" pitchFamily="18" charset="0"/>
              <a:cs typeface="Times New Roman" pitchFamily="18" charset="0"/>
            </a:rPr>
            <a:t>Tính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thành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phần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phần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trăm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theo</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khối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lượng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của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mỗi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nguyên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tố</a:t>
          </a:r>
          <a:r>
            <a:rPr lang="en-US" sz="2200" b="1" dirty="0">
              <a:latin typeface="Times New Roman" pitchFamily="18" charset="0"/>
              <a:cs typeface="Times New Roman" pitchFamily="18" charset="0"/>
            </a:rPr>
            <a:t>:</a:t>
          </a:r>
        </a:p>
      </dgm:t>
    </dgm:pt>
    <dgm:pt modelId="{5BC7563C-CE89-44FC-8610-DAE80FC0FE08}" type="parTrans" cxnId="{533C665F-87A4-4F35-9D05-B3883EB934C5}">
      <dgm:prSet/>
      <dgm:spPr/>
      <dgm:t>
        <a:bodyPr/>
        <a:lstStyle/>
        <a:p>
          <a:endParaRPr lang="en-US" b="1">
            <a:latin typeface="Times New Roman" pitchFamily="18" charset="0"/>
            <a:cs typeface="Times New Roman" pitchFamily="18" charset="0"/>
          </a:endParaRPr>
        </a:p>
      </dgm:t>
    </dgm:pt>
    <dgm:pt modelId="{317E2FBC-AA53-4BE2-A511-F08148BC6C42}" type="sibTrans" cxnId="{533C665F-87A4-4F35-9D05-B3883EB934C5}">
      <dgm:prSet/>
      <dgm:spPr/>
      <dgm:t>
        <a:bodyPr/>
        <a:lstStyle/>
        <a:p>
          <a:endParaRPr lang="en-US" b="1">
            <a:latin typeface="Times New Roman" pitchFamily="18" charset="0"/>
            <a:cs typeface="Times New Roman" pitchFamily="18" charset="0"/>
          </a:endParaRPr>
        </a:p>
      </dgm:t>
    </dgm:pt>
    <mc:AlternateContent xmlns:mc="http://schemas.openxmlformats.org/markup-compatibility/2006" xmlns:a14="http://schemas.microsoft.com/office/drawing/2010/main">
      <mc:Choice Requires="a14">
        <dgm:pt modelId="{AE7A1504-3069-4E8A-BFCF-12639C8448D9}">
          <dgm:prSet custT="1"/>
          <dgm:spPr/>
          <dgm:t>
            <a:bodyPr/>
            <a:lstStyle/>
            <a:p>
              <a:r>
                <a:rPr lang="en-US" sz="2200" b="1" dirty="0">
                  <a:latin typeface="Times New Roman" pitchFamily="18" charset="0"/>
                  <a:cs typeface="Times New Roman" pitchFamily="18" charset="0"/>
                </a:rPr>
                <a:t>%m</a:t>
              </a:r>
              <a:r>
                <a:rPr lang="en-US" sz="2200" b="1" baseline="-25000" dirty="0">
                  <a:latin typeface="Times New Roman" pitchFamily="18" charset="0"/>
                  <a:cs typeface="Times New Roman" pitchFamily="18" charset="0"/>
                </a:rPr>
                <a:t>A</a:t>
              </a:r>
              <a:r>
                <a:rPr lang="en-US" sz="2200" b="1" dirty="0">
                  <a:latin typeface="Times New Roman" pitchFamily="18" charset="0"/>
                  <a:cs typeface="Times New Roman" pitchFamily="18" charset="0"/>
                </a:rPr>
                <a:t>= </a:t>
              </a:r>
              <a14:m>
                <m:oMath xmlns:m="http://schemas.openxmlformats.org/officeDocument/2006/math">
                  <m:f>
                    <m:fPr>
                      <m:ctrlPr>
                        <a:rPr lang="en-US" sz="2200" b="1" i="1" smtClean="0">
                          <a:latin typeface="Cambria Math" panose="02040503050406030204" pitchFamily="18" charset="0"/>
                        </a:rPr>
                      </m:ctrlPr>
                    </m:fPr>
                    <m:num>
                      <m:sSub>
                        <m:sSubPr>
                          <m:ctrlPr>
                            <a:rPr lang="en-US" sz="2200" b="1" i="1" smtClean="0">
                              <a:latin typeface="Cambria Math" panose="02040503050406030204" pitchFamily="18" charset="0"/>
                            </a:rPr>
                          </m:ctrlPr>
                        </m:sSubPr>
                        <m:e>
                          <m:r>
                            <a:rPr lang="en-US" sz="2200" b="1" i="1" smtClean="0">
                              <a:latin typeface="Cambria Math"/>
                            </a:rPr>
                            <m:t>𝒎</m:t>
                          </m:r>
                        </m:e>
                        <m:sub>
                          <m:r>
                            <a:rPr lang="en-US" sz="2200" b="1" i="1" smtClean="0">
                              <a:latin typeface="Cambria Math"/>
                            </a:rPr>
                            <m:t>𝑨</m:t>
                          </m:r>
                        </m:sub>
                      </m:sSub>
                    </m:num>
                    <m:den>
                      <m:sSub>
                        <m:sSubPr>
                          <m:ctrlPr>
                            <a:rPr lang="en-US" sz="2200" b="1" i="1" smtClean="0">
                              <a:latin typeface="Cambria Math" panose="02040503050406030204" pitchFamily="18" charset="0"/>
                            </a:rPr>
                          </m:ctrlPr>
                        </m:sSubPr>
                        <m:e>
                          <m:r>
                            <a:rPr lang="en-US" sz="2200" b="1" i="1" smtClean="0">
                              <a:latin typeface="Cambria Math"/>
                            </a:rPr>
                            <m:t>𝒎</m:t>
                          </m:r>
                        </m:e>
                        <m:sub>
                          <m:sSub>
                            <m:sSubPr>
                              <m:ctrlPr>
                                <a:rPr lang="en-US" sz="2200" b="1" i="1" smtClean="0">
                                  <a:latin typeface="Cambria Math" panose="02040503050406030204" pitchFamily="18" charset="0"/>
                                </a:rPr>
                              </m:ctrlPr>
                            </m:sSubPr>
                            <m:e>
                              <m:r>
                                <a:rPr lang="en-US" sz="2200" b="1" i="1" smtClean="0">
                                  <a:latin typeface="Cambria Math"/>
                                </a:rPr>
                                <m:t>𝑨</m:t>
                              </m:r>
                            </m:e>
                            <m:sub>
                              <m:r>
                                <a:rPr lang="en-US" sz="2200" b="1" i="1" smtClean="0">
                                  <a:latin typeface="Cambria Math"/>
                                </a:rPr>
                                <m:t>𝒙</m:t>
                              </m:r>
                            </m:sub>
                          </m:sSub>
                          <m:sSub>
                            <m:sSubPr>
                              <m:ctrlPr>
                                <a:rPr lang="en-US" sz="2200" b="1" i="1" smtClean="0">
                                  <a:latin typeface="Cambria Math" panose="02040503050406030204" pitchFamily="18" charset="0"/>
                                </a:rPr>
                              </m:ctrlPr>
                            </m:sSubPr>
                            <m:e>
                              <m:r>
                                <a:rPr lang="en-US" sz="2200" b="1" i="1" smtClean="0">
                                  <a:latin typeface="Cambria Math"/>
                                </a:rPr>
                                <m:t>𝑩</m:t>
                              </m:r>
                            </m:e>
                            <m:sub>
                              <m:r>
                                <a:rPr lang="en-US" sz="2200" b="1" i="1" smtClean="0">
                                  <a:latin typeface="Cambria Math"/>
                                </a:rPr>
                                <m:t>𝒚</m:t>
                              </m:r>
                            </m:sub>
                          </m:sSub>
                        </m:sub>
                      </m:sSub>
                    </m:den>
                  </m:f>
                  <m:r>
                    <a:rPr lang="en-US" sz="2200" b="1" i="1" smtClean="0">
                      <a:latin typeface="Cambria Math"/>
                    </a:rPr>
                    <m:t>.</m:t>
                  </m:r>
                  <m:r>
                    <a:rPr lang="en-US" sz="2200" b="1" i="1" smtClean="0">
                      <a:latin typeface="Cambria Math"/>
                    </a:rPr>
                    <m:t>𝟏𝟎𝟎</m:t>
                  </m:r>
                  <m:r>
                    <a:rPr lang="en-US" sz="2200" b="1" i="1" smtClean="0">
                      <a:latin typeface="Cambria Math"/>
                    </a:rPr>
                    <m:t>%=</m:t>
                  </m:r>
                  <m:f>
                    <m:fPr>
                      <m:ctrlPr>
                        <a:rPr lang="en-US" sz="2200" b="1" i="1" smtClean="0">
                          <a:latin typeface="Cambria Math" panose="02040503050406030204" pitchFamily="18" charset="0"/>
                        </a:rPr>
                      </m:ctrlPr>
                    </m:fPr>
                    <m:num>
                      <m:r>
                        <a:rPr lang="en-US" sz="2200" b="1" i="1" smtClean="0">
                          <a:latin typeface="Cambria Math"/>
                        </a:rPr>
                        <m:t>𝒙</m:t>
                      </m:r>
                      <m:r>
                        <a:rPr lang="en-US" sz="2200" b="1" i="1" smtClean="0">
                          <a:latin typeface="Cambria Math"/>
                        </a:rPr>
                        <m:t>.</m:t>
                      </m:r>
                      <m:sSub>
                        <m:sSubPr>
                          <m:ctrlPr>
                            <a:rPr lang="en-US" sz="2200" b="1" i="1" smtClean="0">
                              <a:latin typeface="Cambria Math" panose="02040503050406030204" pitchFamily="18" charset="0"/>
                            </a:rPr>
                          </m:ctrlPr>
                        </m:sSubPr>
                        <m:e>
                          <m:r>
                            <a:rPr lang="en-US" sz="2200" b="1" i="1" smtClean="0">
                              <a:latin typeface="Cambria Math"/>
                            </a:rPr>
                            <m:t>𝑴</m:t>
                          </m:r>
                        </m:e>
                        <m:sub>
                          <m:r>
                            <a:rPr lang="en-US" sz="2200" b="1" i="1" smtClean="0">
                              <a:latin typeface="Cambria Math"/>
                            </a:rPr>
                            <m:t>𝑨</m:t>
                          </m:r>
                        </m:sub>
                      </m:sSub>
                    </m:num>
                    <m:den>
                      <m:sSub>
                        <m:sSubPr>
                          <m:ctrlPr>
                            <a:rPr lang="en-US" sz="2200" b="1" i="1" smtClean="0">
                              <a:latin typeface="Cambria Math" panose="02040503050406030204" pitchFamily="18" charset="0"/>
                            </a:rPr>
                          </m:ctrlPr>
                        </m:sSubPr>
                        <m:e>
                          <m:r>
                            <a:rPr lang="en-US" sz="2200" b="1" i="1" smtClean="0">
                              <a:latin typeface="Cambria Math"/>
                            </a:rPr>
                            <m:t>𝟏</m:t>
                          </m:r>
                          <m:r>
                            <a:rPr lang="en-US" sz="2200" b="1" i="1" smtClean="0">
                              <a:latin typeface="Cambria Math"/>
                            </a:rPr>
                            <m:t>.</m:t>
                          </m:r>
                          <m:r>
                            <a:rPr lang="en-US" sz="2200" b="1" i="1" smtClean="0">
                              <a:latin typeface="Cambria Math"/>
                            </a:rPr>
                            <m:t>𝑴</m:t>
                          </m:r>
                        </m:e>
                        <m:sub>
                          <m:sSub>
                            <m:sSubPr>
                              <m:ctrlPr>
                                <a:rPr lang="en-US" sz="2200" b="1" i="1" smtClean="0">
                                  <a:latin typeface="Cambria Math" panose="02040503050406030204" pitchFamily="18" charset="0"/>
                                </a:rPr>
                              </m:ctrlPr>
                            </m:sSubPr>
                            <m:e>
                              <m:r>
                                <a:rPr lang="en-US" sz="2200" b="1" i="1" smtClean="0">
                                  <a:latin typeface="Cambria Math"/>
                                </a:rPr>
                                <m:t>𝑨</m:t>
                              </m:r>
                            </m:e>
                            <m:sub>
                              <m:r>
                                <a:rPr lang="en-US" sz="2200" b="1" i="1" smtClean="0">
                                  <a:latin typeface="Cambria Math"/>
                                </a:rPr>
                                <m:t>𝒙</m:t>
                              </m:r>
                            </m:sub>
                          </m:sSub>
                          <m:sSub>
                            <m:sSubPr>
                              <m:ctrlPr>
                                <a:rPr lang="en-US" sz="2200" b="1" i="1" smtClean="0">
                                  <a:latin typeface="Cambria Math" panose="02040503050406030204" pitchFamily="18" charset="0"/>
                                </a:rPr>
                              </m:ctrlPr>
                            </m:sSubPr>
                            <m:e>
                              <m:r>
                                <a:rPr lang="en-US" sz="2200" b="1" i="1" smtClean="0">
                                  <a:latin typeface="Cambria Math"/>
                                </a:rPr>
                                <m:t>𝑩</m:t>
                              </m:r>
                            </m:e>
                            <m:sub>
                              <m:r>
                                <a:rPr lang="en-US" sz="2200" b="1" i="1" smtClean="0">
                                  <a:latin typeface="Cambria Math"/>
                                </a:rPr>
                                <m:t>𝒚</m:t>
                              </m:r>
                            </m:sub>
                          </m:sSub>
                        </m:sub>
                      </m:sSub>
                    </m:den>
                  </m:f>
                  <m:r>
                    <a:rPr lang="en-US" sz="2200" b="1" i="1" smtClean="0">
                      <a:latin typeface="Cambria Math"/>
                    </a:rPr>
                    <m:t>.</m:t>
                  </m:r>
                  <m:r>
                    <a:rPr lang="en-US" sz="2200" b="1" i="1" smtClean="0">
                      <a:latin typeface="Cambria Math"/>
                    </a:rPr>
                    <m:t>𝟏𝟎𝟎</m:t>
                  </m:r>
                  <m:r>
                    <a:rPr lang="en-US" sz="2200" b="1" i="1" smtClean="0">
                      <a:latin typeface="Cambria Math"/>
                    </a:rPr>
                    <m:t>%</m:t>
                  </m:r>
                </m:oMath>
              </a14:m>
              <a:endParaRPr lang="en-US" sz="2200" b="1" dirty="0">
                <a:latin typeface="Times New Roman" pitchFamily="18" charset="0"/>
                <a:cs typeface="Times New Roman" pitchFamily="18" charset="0"/>
              </a:endParaRPr>
            </a:p>
          </dgm:t>
        </dgm:pt>
      </mc:Choice>
      <mc:Fallback xmlns="">
        <dgm:pt modelId="{AE7A1504-3069-4E8A-BFCF-12639C8448D9}">
          <dgm:prSet custT="1"/>
          <dgm:spPr/>
          <dgm:t>
            <a:bodyPr/>
            <a:lstStyle/>
            <a:p>
              <a:r>
                <a:rPr lang="en-US" sz="2200" b="1" dirty="0" smtClean="0">
                  <a:latin typeface="Times New Roman" pitchFamily="18" charset="0"/>
                  <a:cs typeface="Times New Roman" pitchFamily="18" charset="0"/>
                </a:rPr>
                <a:t>%m</a:t>
              </a:r>
              <a:r>
                <a:rPr lang="en-US" sz="2200" b="1" baseline="-25000" dirty="0" smtClean="0">
                  <a:latin typeface="Times New Roman" pitchFamily="18" charset="0"/>
                  <a:cs typeface="Times New Roman" pitchFamily="18" charset="0"/>
                </a:rPr>
                <a:t>A</a:t>
              </a:r>
              <a:r>
                <a:rPr lang="en-US" sz="2200" b="1" dirty="0" smtClean="0">
                  <a:latin typeface="Times New Roman" pitchFamily="18" charset="0"/>
                  <a:cs typeface="Times New Roman" pitchFamily="18" charset="0"/>
                </a:rPr>
                <a:t>= </a:t>
              </a:r>
              <a:r>
                <a:rPr lang="en-US" sz="2200" b="1" i="0" smtClean="0">
                  <a:latin typeface="Cambria Math"/>
                </a:rPr>
                <a:t>𝒎_𝑨/𝒎_(𝑨_𝒙 𝑩_𝒚 ) .𝟏𝟎𝟎%=</a:t>
              </a:r>
              <a:r>
                <a:rPr lang="en-US" sz="2200" b="1" i="0" smtClean="0">
                  <a:latin typeface="Cambria Math"/>
                </a:rPr>
                <a:t>(𝒙.𝑴_𝑨)/〖</a:t>
              </a:r>
              <a:r>
                <a:rPr lang="en-US" sz="2200" b="1" i="0" smtClean="0">
                  <a:latin typeface="Cambria Math"/>
                </a:rPr>
                <a:t>𝟏.</a:t>
              </a:r>
              <a:r>
                <a:rPr lang="en-US" sz="2200" b="1" i="0" smtClean="0">
                  <a:latin typeface="Cambria Math"/>
                </a:rPr>
                <a:t>𝑴〗_(𝑨_𝒙 𝑩_𝒚 ) .𝟏𝟎𝟎%</a:t>
              </a:r>
              <a:endParaRPr lang="en-US" sz="2200" b="1" dirty="0">
                <a:latin typeface="Times New Roman" pitchFamily="18" charset="0"/>
                <a:cs typeface="Times New Roman" pitchFamily="18" charset="0"/>
              </a:endParaRPr>
            </a:p>
          </dgm:t>
        </dgm:pt>
      </mc:Fallback>
    </mc:AlternateContent>
    <dgm:pt modelId="{6AB8BC91-D93C-4903-8304-21E0D489A763}" type="parTrans" cxnId="{EAA3DF54-B40D-4748-8443-2925BBF94285}">
      <dgm:prSet/>
      <dgm:spPr/>
      <dgm:t>
        <a:bodyPr/>
        <a:lstStyle/>
        <a:p>
          <a:endParaRPr lang="en-US" b="1">
            <a:latin typeface="Times New Roman" pitchFamily="18" charset="0"/>
            <a:cs typeface="Times New Roman" pitchFamily="18" charset="0"/>
          </a:endParaRPr>
        </a:p>
      </dgm:t>
    </dgm:pt>
    <dgm:pt modelId="{0A86D891-528A-4893-B92F-8A8EA8BADB1C}" type="sibTrans" cxnId="{EAA3DF54-B40D-4748-8443-2925BBF94285}">
      <dgm:prSet/>
      <dgm:spPr/>
      <dgm:t>
        <a:bodyPr/>
        <a:lstStyle/>
        <a:p>
          <a:endParaRPr lang="en-US" b="1">
            <a:latin typeface="Times New Roman" pitchFamily="18" charset="0"/>
            <a:cs typeface="Times New Roman" pitchFamily="18" charset="0"/>
          </a:endParaRPr>
        </a:p>
      </dgm:t>
    </dgm:pt>
    <mc:AlternateContent xmlns:mc="http://schemas.openxmlformats.org/markup-compatibility/2006" xmlns:a14="http://schemas.microsoft.com/office/drawing/2010/main">
      <mc:Choice Requires="a14">
        <dgm:pt modelId="{D501F2BA-A991-4F80-8CDD-A5997ABF3E66}">
          <dgm:prSet custT="1"/>
          <dgm:spPr/>
          <dgm:t>
            <a:bodyPr/>
            <a:lstStyle/>
            <a:p>
              <a:r>
                <a:rPr lang="en-US" sz="2200" b="1" dirty="0">
                  <a:latin typeface="Times New Roman" pitchFamily="18" charset="0"/>
                  <a:cs typeface="Times New Roman" pitchFamily="18" charset="0"/>
                </a:rPr>
                <a:t>%</a:t>
              </a:r>
              <a:r>
                <a:rPr lang="en-US" sz="2200" b="1" dirty="0" err="1">
                  <a:latin typeface="Times New Roman" pitchFamily="18" charset="0"/>
                  <a:cs typeface="Times New Roman" pitchFamily="18" charset="0"/>
                </a:rPr>
                <a:t>m</a:t>
              </a:r>
              <a:r>
                <a:rPr lang="en-US" sz="2200" b="1" baseline="-25000" dirty="0" err="1">
                  <a:latin typeface="Times New Roman" pitchFamily="18" charset="0"/>
                  <a:cs typeface="Times New Roman" pitchFamily="18" charset="0"/>
                </a:rPr>
                <a:t>B</a:t>
              </a:r>
              <a:r>
                <a:rPr lang="en-US" sz="2200" b="1" dirty="0">
                  <a:latin typeface="Times New Roman" pitchFamily="18" charset="0"/>
                  <a:cs typeface="Times New Roman" pitchFamily="18" charset="0"/>
                </a:rPr>
                <a:t>=</a:t>
              </a:r>
              <a14:m>
                <m:oMath xmlns:m="http://schemas.openxmlformats.org/officeDocument/2006/math">
                  <m:f>
                    <m:fPr>
                      <m:ctrlPr>
                        <a:rPr lang="en-US" sz="2200" b="1" i="1" smtClean="0">
                          <a:latin typeface="Cambria Math" panose="02040503050406030204" pitchFamily="18" charset="0"/>
                        </a:rPr>
                      </m:ctrlPr>
                    </m:fPr>
                    <m:num>
                      <m:sSub>
                        <m:sSubPr>
                          <m:ctrlPr>
                            <a:rPr lang="en-US" sz="2200" b="1" i="1" smtClean="0">
                              <a:latin typeface="Cambria Math" panose="02040503050406030204" pitchFamily="18" charset="0"/>
                            </a:rPr>
                          </m:ctrlPr>
                        </m:sSubPr>
                        <m:e>
                          <m:r>
                            <a:rPr lang="en-US" sz="2200" b="1" i="1" smtClean="0">
                              <a:latin typeface="Cambria Math"/>
                            </a:rPr>
                            <m:t>𝒎</m:t>
                          </m:r>
                        </m:e>
                        <m:sub>
                          <m:r>
                            <a:rPr lang="en-US" sz="2200" b="1" i="1" smtClean="0">
                              <a:latin typeface="Cambria Math"/>
                            </a:rPr>
                            <m:t>𝑩</m:t>
                          </m:r>
                        </m:sub>
                      </m:sSub>
                    </m:num>
                    <m:den>
                      <m:sSub>
                        <m:sSubPr>
                          <m:ctrlPr>
                            <a:rPr lang="en-US" sz="2200" b="1" i="1" smtClean="0">
                              <a:latin typeface="Cambria Math" panose="02040503050406030204" pitchFamily="18" charset="0"/>
                            </a:rPr>
                          </m:ctrlPr>
                        </m:sSubPr>
                        <m:e>
                          <m:r>
                            <a:rPr lang="en-US" sz="2200" b="1" i="1" smtClean="0">
                              <a:latin typeface="Cambria Math"/>
                            </a:rPr>
                            <m:t>𝒎</m:t>
                          </m:r>
                        </m:e>
                        <m:sub>
                          <m:sSub>
                            <m:sSubPr>
                              <m:ctrlPr>
                                <a:rPr lang="en-US" sz="2200" b="1" i="1" smtClean="0">
                                  <a:latin typeface="Cambria Math" panose="02040503050406030204" pitchFamily="18" charset="0"/>
                                </a:rPr>
                              </m:ctrlPr>
                            </m:sSubPr>
                            <m:e>
                              <m:r>
                                <a:rPr lang="en-US" sz="2200" b="1" i="1" smtClean="0">
                                  <a:latin typeface="Cambria Math"/>
                                </a:rPr>
                                <m:t>𝑨</m:t>
                              </m:r>
                            </m:e>
                            <m:sub>
                              <m:r>
                                <a:rPr lang="en-US" sz="2200" b="1" i="1" smtClean="0">
                                  <a:latin typeface="Cambria Math"/>
                                </a:rPr>
                                <m:t>𝒙</m:t>
                              </m:r>
                            </m:sub>
                          </m:sSub>
                          <m:sSub>
                            <m:sSubPr>
                              <m:ctrlPr>
                                <a:rPr lang="en-US" sz="2200" b="1" i="1" smtClean="0">
                                  <a:latin typeface="Cambria Math" panose="02040503050406030204" pitchFamily="18" charset="0"/>
                                </a:rPr>
                              </m:ctrlPr>
                            </m:sSubPr>
                            <m:e>
                              <m:r>
                                <a:rPr lang="en-US" sz="2200" b="1" i="1" smtClean="0">
                                  <a:latin typeface="Cambria Math"/>
                                </a:rPr>
                                <m:t>𝑩</m:t>
                              </m:r>
                            </m:e>
                            <m:sub>
                              <m:r>
                                <a:rPr lang="en-US" sz="2200" b="1" i="1" smtClean="0">
                                  <a:latin typeface="Cambria Math"/>
                                </a:rPr>
                                <m:t>𝒚</m:t>
                              </m:r>
                            </m:sub>
                          </m:sSub>
                        </m:sub>
                      </m:sSub>
                    </m:den>
                  </m:f>
                  <m:r>
                    <a:rPr lang="en-US" sz="2200" b="1" i="1" smtClean="0">
                      <a:latin typeface="Cambria Math"/>
                    </a:rPr>
                    <m:t>.</m:t>
                  </m:r>
                  <m:r>
                    <a:rPr lang="en-US" sz="2200" b="1" i="1" smtClean="0">
                      <a:latin typeface="Cambria Math"/>
                    </a:rPr>
                    <m:t>𝟏𝟎𝟎</m:t>
                  </m:r>
                  <m:r>
                    <a:rPr lang="en-US" sz="2200" b="1" i="1" smtClean="0">
                      <a:latin typeface="Cambria Math"/>
                    </a:rPr>
                    <m:t>%=</m:t>
                  </m:r>
                  <m:f>
                    <m:fPr>
                      <m:ctrlPr>
                        <a:rPr lang="en-US" sz="2200" b="1" i="1" smtClean="0">
                          <a:latin typeface="Cambria Math" panose="02040503050406030204" pitchFamily="18" charset="0"/>
                        </a:rPr>
                      </m:ctrlPr>
                    </m:fPr>
                    <m:num>
                      <m:r>
                        <a:rPr lang="en-US" sz="2200" b="1" i="1" smtClean="0">
                          <a:latin typeface="Cambria Math"/>
                        </a:rPr>
                        <m:t>𝒚</m:t>
                      </m:r>
                      <m:r>
                        <a:rPr lang="en-US" sz="2200" b="1" i="1" smtClean="0">
                          <a:latin typeface="Cambria Math"/>
                        </a:rPr>
                        <m:t>.</m:t>
                      </m:r>
                      <m:sSub>
                        <m:sSubPr>
                          <m:ctrlPr>
                            <a:rPr lang="en-US" sz="2200" b="1" i="1" smtClean="0">
                              <a:latin typeface="Cambria Math" panose="02040503050406030204" pitchFamily="18" charset="0"/>
                            </a:rPr>
                          </m:ctrlPr>
                        </m:sSubPr>
                        <m:e>
                          <m:r>
                            <a:rPr lang="en-US" sz="2200" b="1" i="1" smtClean="0">
                              <a:latin typeface="Cambria Math"/>
                            </a:rPr>
                            <m:t>𝑴</m:t>
                          </m:r>
                        </m:e>
                        <m:sub>
                          <m:r>
                            <a:rPr lang="en-US" sz="2200" b="1" i="1" smtClean="0">
                              <a:latin typeface="Cambria Math"/>
                            </a:rPr>
                            <m:t>𝑩</m:t>
                          </m:r>
                        </m:sub>
                      </m:sSub>
                    </m:num>
                    <m:den>
                      <m:sSub>
                        <m:sSubPr>
                          <m:ctrlPr>
                            <a:rPr lang="en-US" sz="2200" b="1" i="1" smtClean="0">
                              <a:latin typeface="Cambria Math" panose="02040503050406030204" pitchFamily="18" charset="0"/>
                            </a:rPr>
                          </m:ctrlPr>
                        </m:sSubPr>
                        <m:e>
                          <m:r>
                            <a:rPr lang="en-US" sz="2200" b="1" i="1" smtClean="0">
                              <a:latin typeface="Cambria Math"/>
                            </a:rPr>
                            <m:t>𝟏</m:t>
                          </m:r>
                          <m:r>
                            <a:rPr lang="en-US" sz="2200" b="1" i="1" smtClean="0">
                              <a:latin typeface="Cambria Math"/>
                            </a:rPr>
                            <m:t>.</m:t>
                          </m:r>
                          <m:r>
                            <a:rPr lang="en-US" sz="2200" b="1" i="1" smtClean="0">
                              <a:latin typeface="Cambria Math"/>
                            </a:rPr>
                            <m:t>𝑴</m:t>
                          </m:r>
                        </m:e>
                        <m:sub>
                          <m:sSub>
                            <m:sSubPr>
                              <m:ctrlPr>
                                <a:rPr lang="en-US" sz="2200" b="1" i="1" smtClean="0">
                                  <a:latin typeface="Cambria Math" panose="02040503050406030204" pitchFamily="18" charset="0"/>
                                </a:rPr>
                              </m:ctrlPr>
                            </m:sSubPr>
                            <m:e>
                              <m:r>
                                <a:rPr lang="en-US" sz="2200" b="1" i="1" smtClean="0">
                                  <a:latin typeface="Cambria Math"/>
                                </a:rPr>
                                <m:t>𝑨</m:t>
                              </m:r>
                            </m:e>
                            <m:sub>
                              <m:r>
                                <a:rPr lang="en-US" sz="2200" b="1" i="1" smtClean="0">
                                  <a:latin typeface="Cambria Math"/>
                                </a:rPr>
                                <m:t>𝒙</m:t>
                              </m:r>
                            </m:sub>
                          </m:sSub>
                          <m:sSub>
                            <m:sSubPr>
                              <m:ctrlPr>
                                <a:rPr lang="en-US" sz="2200" b="1" i="1" smtClean="0">
                                  <a:latin typeface="Cambria Math" panose="02040503050406030204" pitchFamily="18" charset="0"/>
                                </a:rPr>
                              </m:ctrlPr>
                            </m:sSubPr>
                            <m:e>
                              <m:r>
                                <a:rPr lang="en-US" sz="2200" b="1" i="1" smtClean="0">
                                  <a:latin typeface="Cambria Math"/>
                                </a:rPr>
                                <m:t>𝑩</m:t>
                              </m:r>
                            </m:e>
                            <m:sub>
                              <m:r>
                                <a:rPr lang="en-US" sz="2200" b="1" i="1" smtClean="0">
                                  <a:latin typeface="Cambria Math"/>
                                </a:rPr>
                                <m:t>𝒚</m:t>
                              </m:r>
                            </m:sub>
                          </m:sSub>
                        </m:sub>
                      </m:sSub>
                    </m:den>
                  </m:f>
                  <m:r>
                    <a:rPr lang="en-US" sz="2200" b="1" i="1" smtClean="0">
                      <a:latin typeface="Cambria Math"/>
                    </a:rPr>
                    <m:t>.</m:t>
                  </m:r>
                  <m:r>
                    <a:rPr lang="en-US" sz="2200" b="1" i="1" smtClean="0">
                      <a:latin typeface="Cambria Math"/>
                    </a:rPr>
                    <m:t>𝟏𝟎𝟎</m:t>
                  </m:r>
                  <m:r>
                    <a:rPr lang="en-US" sz="2200" b="1" i="1" smtClean="0">
                      <a:latin typeface="Cambria Math"/>
                    </a:rPr>
                    <m:t>%</m:t>
                  </m:r>
                </m:oMath>
              </a14:m>
              <a:endParaRPr lang="en-US" sz="2200" b="1" dirty="0">
                <a:latin typeface="Times New Roman" pitchFamily="18" charset="0"/>
                <a:cs typeface="Times New Roman" pitchFamily="18" charset="0"/>
              </a:endParaRPr>
            </a:p>
          </dgm:t>
        </dgm:pt>
      </mc:Choice>
      <mc:Fallback xmlns="">
        <dgm:pt modelId="{D501F2BA-A991-4F80-8CDD-A5997ABF3E66}">
          <dgm:prSet custT="1"/>
          <dgm:spPr/>
          <dgm:t>
            <a:bodyPr/>
            <a:lstStyle/>
            <a:p>
              <a:r>
                <a:rPr lang="en-US" sz="2200" b="1" dirty="0" smtClean="0">
                  <a:latin typeface="Times New Roman" pitchFamily="18" charset="0"/>
                  <a:cs typeface="Times New Roman" pitchFamily="18" charset="0"/>
                </a:rPr>
                <a:t>%</a:t>
              </a:r>
              <a:r>
                <a:rPr lang="en-US" sz="2200" b="1" dirty="0" err="1" smtClean="0">
                  <a:latin typeface="Times New Roman" pitchFamily="18" charset="0"/>
                  <a:cs typeface="Times New Roman" pitchFamily="18" charset="0"/>
                </a:rPr>
                <a:t>m</a:t>
              </a:r>
              <a:r>
                <a:rPr lang="en-US" sz="2200" b="1" baseline="-25000" dirty="0" err="1">
                  <a:latin typeface="Times New Roman" pitchFamily="18" charset="0"/>
                  <a:cs typeface="Times New Roman" pitchFamily="18" charset="0"/>
                </a:rPr>
                <a:t>B</a:t>
              </a:r>
              <a:r>
                <a:rPr lang="en-US" sz="2200" b="1" dirty="0" smtClean="0">
                  <a:latin typeface="Times New Roman" pitchFamily="18" charset="0"/>
                  <a:cs typeface="Times New Roman" pitchFamily="18" charset="0"/>
                </a:rPr>
                <a:t>=</a:t>
              </a:r>
              <a:r>
                <a:rPr lang="en-US" sz="2200" b="1" i="0" smtClean="0">
                  <a:latin typeface="Cambria Math"/>
                </a:rPr>
                <a:t>𝒎_</a:t>
              </a:r>
              <a:r>
                <a:rPr lang="en-US" sz="2200" b="1" i="0" smtClean="0">
                  <a:latin typeface="Cambria Math"/>
                </a:rPr>
                <a:t>𝑩/</a:t>
              </a:r>
              <a:r>
                <a:rPr lang="en-US" sz="2200" b="1" i="0" smtClean="0">
                  <a:latin typeface="Cambria Math"/>
                </a:rPr>
                <a:t>𝒎_(</a:t>
              </a:r>
              <a:r>
                <a:rPr lang="en-US" sz="2200" b="1" i="0" smtClean="0">
                  <a:latin typeface="Cambria Math"/>
                </a:rPr>
                <a:t>𝑨_𝒙 𝑩_𝒚 ) </a:t>
              </a:r>
              <a:r>
                <a:rPr lang="en-US" sz="2200" b="1" i="0" smtClean="0">
                  <a:latin typeface="Cambria Math"/>
                </a:rPr>
                <a:t>.𝟏𝟎𝟎%=(</a:t>
              </a:r>
              <a:r>
                <a:rPr lang="en-US" sz="2200" b="1" i="0" smtClean="0">
                  <a:latin typeface="Cambria Math"/>
                </a:rPr>
                <a:t>𝒚</a:t>
              </a:r>
              <a:r>
                <a:rPr lang="en-US" sz="2200" b="1" i="0" smtClean="0">
                  <a:latin typeface="Cambria Math"/>
                </a:rPr>
                <a:t>.𝑴_</a:t>
              </a:r>
              <a:r>
                <a:rPr lang="en-US" sz="2200" b="1" i="0" smtClean="0">
                  <a:latin typeface="Cambria Math"/>
                </a:rPr>
                <a:t>𝑩)/〖</a:t>
              </a:r>
              <a:r>
                <a:rPr lang="en-US" sz="2200" b="1" i="0" smtClean="0">
                  <a:latin typeface="Cambria Math"/>
                </a:rPr>
                <a:t>𝟏.𝑴〗_(𝑨_𝒙 𝑩_𝒚 ) .𝟏𝟎𝟎%</a:t>
              </a:r>
              <a:endParaRPr lang="en-US" sz="2200" b="1" dirty="0">
                <a:latin typeface="Times New Roman" pitchFamily="18" charset="0"/>
                <a:cs typeface="Times New Roman" pitchFamily="18" charset="0"/>
              </a:endParaRPr>
            </a:p>
          </dgm:t>
        </dgm:pt>
      </mc:Fallback>
    </mc:AlternateContent>
    <dgm:pt modelId="{2ED71CBE-1902-4AE4-9670-D70244101227}" type="parTrans" cxnId="{F2024FB1-A678-4106-92C7-A635B2B487C8}">
      <dgm:prSet/>
      <dgm:spPr/>
      <dgm:t>
        <a:bodyPr/>
        <a:lstStyle/>
        <a:p>
          <a:endParaRPr lang="en-US"/>
        </a:p>
      </dgm:t>
    </dgm:pt>
    <dgm:pt modelId="{528A69C5-8466-46A4-B33E-714E2F72708B}" type="sibTrans" cxnId="{F2024FB1-A678-4106-92C7-A635B2B487C8}">
      <dgm:prSet/>
      <dgm:spPr/>
      <dgm:t>
        <a:bodyPr/>
        <a:lstStyle/>
        <a:p>
          <a:endParaRPr lang="en-US"/>
        </a:p>
      </dgm:t>
    </dgm:pt>
    <mc:AlternateContent xmlns:mc="http://schemas.openxmlformats.org/markup-compatibility/2006" xmlns:a14="http://schemas.microsoft.com/office/drawing/2010/main">
      <mc:Choice Requires="a14">
        <dgm:pt modelId="{9A3F8D1D-CAC8-475A-AC2B-CC994854633E}">
          <dgm:prSet phldrT="[Text]" custT="1"/>
          <dgm:spPr/>
          <dgm:t>
            <a:bodyPr/>
            <a:lstStyle/>
            <a:p>
              <a:pPr algn="ctr"/>
              <a14:m>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a:rPr>
                        <m:t>𝑴</m:t>
                      </m:r>
                    </m:e>
                    <m:sub>
                      <m:sSub>
                        <m:sSubPr>
                          <m:ctrlPr>
                            <a:rPr lang="en-US" sz="2400" b="1" i="1" smtClean="0">
                              <a:latin typeface="Cambria Math" panose="02040503050406030204" pitchFamily="18" charset="0"/>
                            </a:rPr>
                          </m:ctrlPr>
                        </m:sSubPr>
                        <m:e>
                          <m:r>
                            <a:rPr lang="en-US" sz="2400" b="1" i="1" smtClean="0">
                              <a:latin typeface="Cambria Math"/>
                            </a:rPr>
                            <m:t>𝑨</m:t>
                          </m:r>
                        </m:e>
                        <m:sub>
                          <m:r>
                            <a:rPr lang="en-US" sz="2400" b="1" i="1" smtClean="0">
                              <a:latin typeface="Cambria Math"/>
                            </a:rPr>
                            <m:t>𝒙</m:t>
                          </m:r>
                        </m:sub>
                      </m:sSub>
                      <m:sSub>
                        <m:sSubPr>
                          <m:ctrlPr>
                            <a:rPr lang="en-US" sz="2400" b="1" i="1" smtClean="0">
                              <a:latin typeface="Cambria Math" panose="02040503050406030204" pitchFamily="18" charset="0"/>
                            </a:rPr>
                          </m:ctrlPr>
                        </m:sSubPr>
                        <m:e>
                          <m:r>
                            <a:rPr lang="en-US" sz="2400" b="1" i="1" smtClean="0">
                              <a:latin typeface="Cambria Math"/>
                            </a:rPr>
                            <m:t>𝑩</m:t>
                          </m:r>
                        </m:e>
                        <m:sub>
                          <m:r>
                            <a:rPr lang="en-US" sz="2400" b="1" i="1" smtClean="0">
                              <a:latin typeface="Cambria Math"/>
                            </a:rPr>
                            <m:t>𝒚</m:t>
                          </m:r>
                        </m:sub>
                      </m:sSub>
                    </m:sub>
                  </m:sSub>
                  <m:r>
                    <a:rPr lang="en-US" sz="2400" b="1" i="1" smtClean="0">
                      <a:latin typeface="Cambria Math"/>
                    </a:rPr>
                    <m:t>=</m:t>
                  </m:r>
                </m:oMath>
              </a14:m>
              <a:r>
                <a:rPr lang="en-US" sz="2400" b="1" dirty="0">
                  <a:latin typeface="Times New Roman" pitchFamily="18" charset="0"/>
                  <a:cs typeface="Times New Roman" pitchFamily="18" charset="0"/>
                </a:rPr>
                <a:t> x.</a:t>
              </a:r>
              <a14:m>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a:rPr>
                        <m:t>𝑴</m:t>
                      </m:r>
                    </m:e>
                    <m:sub>
                      <m:sSub>
                        <m:sSubPr>
                          <m:ctrlPr>
                            <a:rPr lang="en-US" sz="2400" b="1" i="1" smtClean="0">
                              <a:latin typeface="Cambria Math" panose="02040503050406030204" pitchFamily="18" charset="0"/>
                            </a:rPr>
                          </m:ctrlPr>
                        </m:sSubPr>
                        <m:e>
                          <m:r>
                            <a:rPr lang="en-US" sz="2400" b="1" i="1" smtClean="0">
                              <a:latin typeface="Cambria Math"/>
                            </a:rPr>
                            <m:t>𝑨</m:t>
                          </m:r>
                        </m:e>
                        <m:sub/>
                      </m:sSub>
                    </m:sub>
                  </m:sSub>
                </m:oMath>
              </a14:m>
              <a:r>
                <a:rPr lang="en-US" sz="2400" b="1" dirty="0">
                  <a:latin typeface="Times New Roman" pitchFamily="18" charset="0"/>
                  <a:cs typeface="Times New Roman" pitchFamily="18" charset="0"/>
                </a:rPr>
                <a:t> + y.</a:t>
              </a:r>
              <a14:m>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a:rPr>
                        <m:t>𝑴</m:t>
                      </m:r>
                    </m:e>
                    <m:sub>
                      <m:sSub>
                        <m:sSubPr>
                          <m:ctrlPr>
                            <a:rPr lang="en-US" sz="2400" b="1" i="1" smtClean="0">
                              <a:latin typeface="Cambria Math" panose="02040503050406030204" pitchFamily="18" charset="0"/>
                            </a:rPr>
                          </m:ctrlPr>
                        </m:sSubPr>
                        <m:e>
                          <m:r>
                            <a:rPr lang="en-US" sz="2400" b="1" i="1" smtClean="0">
                              <a:latin typeface="Cambria Math"/>
                            </a:rPr>
                            <m:t>𝑩</m:t>
                          </m:r>
                        </m:e>
                        <m:sub/>
                      </m:sSub>
                    </m:sub>
                  </m:sSub>
                </m:oMath>
              </a14:m>
              <a:r>
                <a:rPr lang="en-US" sz="2400" b="1" dirty="0">
                  <a:latin typeface="Times New Roman" pitchFamily="18" charset="0"/>
                  <a:cs typeface="Times New Roman" pitchFamily="18" charset="0"/>
                </a:rPr>
                <a:t> </a:t>
              </a:r>
            </a:p>
          </dgm:t>
        </dgm:pt>
      </mc:Choice>
      <mc:Fallback xmlns="">
        <dgm:pt modelId="{9A3F8D1D-CAC8-475A-AC2B-CC994854633E}">
          <dgm:prSet phldrT="[Text]" custT="1"/>
          <dgm:spPr/>
          <dgm:t>
            <a:bodyPr/>
            <a:lstStyle/>
            <a:p>
              <a:pPr algn="ctr"/>
              <a:r>
                <a:rPr lang="en-US" sz="2400" b="1" i="0">
                  <a:latin typeface="Cambria Math"/>
                </a:rPr>
                <a:t>𝑴</a:t>
              </a:r>
              <a:r>
                <a:rPr lang="en-US" sz="2400" b="1" i="0">
                  <a:latin typeface="Cambria Math" panose="02040503050406030204" pitchFamily="18" charset="0"/>
                </a:rPr>
                <a:t>_(</a:t>
              </a:r>
              <a:r>
                <a:rPr lang="en-US" sz="2400" b="1" i="0">
                  <a:latin typeface="Cambria Math"/>
                </a:rPr>
                <a:t>𝑨</a:t>
              </a:r>
              <a:r>
                <a:rPr lang="en-US" sz="2400" b="1" i="0">
                  <a:latin typeface="Cambria Math" panose="02040503050406030204" pitchFamily="18" charset="0"/>
                </a:rPr>
                <a:t>_</a:t>
              </a:r>
              <a:r>
                <a:rPr lang="en-US" sz="2400" b="1" i="0">
                  <a:latin typeface="Cambria Math"/>
                </a:rPr>
                <a:t>𝒙</a:t>
              </a:r>
              <a:r>
                <a:rPr lang="en-US" sz="2400" b="1" i="0">
                  <a:latin typeface="Cambria Math" panose="02040503050406030204" pitchFamily="18" charset="0"/>
                </a:rPr>
                <a:t> </a:t>
              </a:r>
              <a:r>
                <a:rPr lang="en-US" sz="2400" b="1" i="0">
                  <a:latin typeface="Cambria Math"/>
                </a:rPr>
                <a:t>𝑩</a:t>
              </a:r>
              <a:r>
                <a:rPr lang="en-US" sz="2400" b="1" i="0">
                  <a:latin typeface="Cambria Math" panose="02040503050406030204" pitchFamily="18" charset="0"/>
                </a:rPr>
                <a:t>_</a:t>
              </a:r>
              <a:r>
                <a:rPr lang="en-US" sz="2400" b="1" i="0">
                  <a:latin typeface="Cambria Math"/>
                </a:rPr>
                <a:t>𝒚</a:t>
              </a:r>
              <a:r>
                <a:rPr lang="en-US" sz="2400" b="1" i="0">
                  <a:latin typeface="Cambria Math" panose="02040503050406030204" pitchFamily="18" charset="0"/>
                </a:rPr>
                <a:t> )</a:t>
              </a:r>
              <a:r>
                <a:rPr lang="en-US" sz="2400" b="1" i="0">
                  <a:latin typeface="Cambria Math"/>
                </a:rPr>
                <a:t>=</a:t>
              </a:r>
              <a:r>
                <a:rPr lang="en-US" sz="2400" b="1" dirty="0">
                  <a:latin typeface="Times New Roman" pitchFamily="18" charset="0"/>
                  <a:cs typeface="Times New Roman" pitchFamily="18" charset="0"/>
                </a:rPr>
                <a:t> x.</a:t>
              </a:r>
              <a:r>
                <a:rPr lang="en-US" sz="2400" b="1" i="0">
                  <a:latin typeface="Cambria Math"/>
                </a:rPr>
                <a:t>𝑴</a:t>
              </a:r>
              <a:r>
                <a:rPr lang="en-US" sz="2400" b="1" i="0">
                  <a:latin typeface="Cambria Math" panose="02040503050406030204" pitchFamily="18" charset="0"/>
                </a:rPr>
                <a:t>_(</a:t>
              </a:r>
              <a:r>
                <a:rPr lang="en-US" sz="2400" b="1" i="0">
                  <a:latin typeface="Cambria Math"/>
                </a:rPr>
                <a:t>𝑨</a:t>
              </a:r>
              <a:r>
                <a:rPr lang="en-US" sz="2400" b="1" i="0">
                  <a:latin typeface="Cambria Math" panose="02040503050406030204" pitchFamily="18" charset="0"/>
                </a:rPr>
                <a:t>_ )</a:t>
              </a:r>
              <a:r>
                <a:rPr lang="en-US" sz="2400" b="1" dirty="0">
                  <a:latin typeface="Times New Roman" pitchFamily="18" charset="0"/>
                  <a:cs typeface="Times New Roman" pitchFamily="18" charset="0"/>
                </a:rPr>
                <a:t> + y.</a:t>
              </a:r>
              <a:r>
                <a:rPr lang="en-US" sz="2400" b="1" i="0">
                  <a:latin typeface="Cambria Math"/>
                </a:rPr>
                <a:t>𝑴</a:t>
              </a:r>
              <a:r>
                <a:rPr lang="en-US" sz="2400" b="1" i="0">
                  <a:latin typeface="Cambria Math" panose="02040503050406030204" pitchFamily="18" charset="0"/>
                </a:rPr>
                <a:t>_(</a:t>
              </a:r>
              <a:r>
                <a:rPr lang="en-US" sz="2400" b="1" i="0">
                  <a:latin typeface="Cambria Math"/>
                </a:rPr>
                <a:t>𝑩</a:t>
              </a:r>
              <a:r>
                <a:rPr lang="en-US" sz="2400" b="1" i="0">
                  <a:latin typeface="Cambria Math" panose="02040503050406030204" pitchFamily="18" charset="0"/>
                </a:rPr>
                <a:t>_ )</a:t>
              </a:r>
              <a:r>
                <a:rPr lang="en-US" sz="2400" b="1" dirty="0">
                  <a:latin typeface="Times New Roman" pitchFamily="18" charset="0"/>
                  <a:cs typeface="Times New Roman" pitchFamily="18" charset="0"/>
                </a:rPr>
                <a:t> </a:t>
              </a:r>
            </a:p>
          </dgm:t>
        </dgm:pt>
      </mc:Fallback>
    </mc:AlternateContent>
    <dgm:pt modelId="{C6C42127-7266-42A1-99CD-ED0723D1F95D}" type="sibTrans" cxnId="{6966504E-05B9-4A84-87C1-5B1A26BD0C03}">
      <dgm:prSet/>
      <dgm:spPr/>
      <dgm:t>
        <a:bodyPr/>
        <a:lstStyle/>
        <a:p>
          <a:endParaRPr lang="en-US" b="1">
            <a:latin typeface="Times New Roman" pitchFamily="18" charset="0"/>
            <a:cs typeface="Times New Roman" pitchFamily="18" charset="0"/>
          </a:endParaRPr>
        </a:p>
      </dgm:t>
    </dgm:pt>
    <dgm:pt modelId="{6333B1AB-E0CC-402B-A812-2F046B61E43A}" type="parTrans" cxnId="{6966504E-05B9-4A84-87C1-5B1A26BD0C03}">
      <dgm:prSet/>
      <dgm:spPr/>
      <dgm:t>
        <a:bodyPr/>
        <a:lstStyle/>
        <a:p>
          <a:endParaRPr lang="en-US" b="1">
            <a:latin typeface="Times New Roman" pitchFamily="18" charset="0"/>
            <a:cs typeface="Times New Roman" pitchFamily="18" charset="0"/>
          </a:endParaRPr>
        </a:p>
      </dgm:t>
    </dgm:pt>
    <dgm:pt modelId="{6075E166-79B4-41AA-A5E6-A6BFEB48ED34}" type="pres">
      <dgm:prSet presAssocID="{32656CE0-2013-4653-8CFC-538BEC44A110}" presName="linearFlow" presStyleCnt="0">
        <dgm:presLayoutVars>
          <dgm:dir/>
          <dgm:animLvl val="lvl"/>
          <dgm:resizeHandles val="exact"/>
        </dgm:presLayoutVars>
      </dgm:prSet>
      <dgm:spPr/>
    </dgm:pt>
    <dgm:pt modelId="{4B879DE9-8E6C-4278-B581-6A0B9E959238}" type="pres">
      <dgm:prSet presAssocID="{AB38C02B-1AB9-4D40-A5AE-E74391E3B1F9}" presName="composite" presStyleCnt="0"/>
      <dgm:spPr/>
    </dgm:pt>
    <dgm:pt modelId="{E165D212-37E8-41C7-B124-CE6AEC062715}" type="pres">
      <dgm:prSet presAssocID="{AB38C02B-1AB9-4D40-A5AE-E74391E3B1F9}" presName="parentText" presStyleLbl="alignNode1" presStyleIdx="0" presStyleCnt="4">
        <dgm:presLayoutVars>
          <dgm:chMax val="1"/>
          <dgm:bulletEnabled val="1"/>
        </dgm:presLayoutVars>
      </dgm:prSet>
      <dgm:spPr/>
    </dgm:pt>
    <dgm:pt modelId="{D6A2C1AE-1F9E-40D5-B05D-CBB9107CE0C4}" type="pres">
      <dgm:prSet presAssocID="{AB38C02B-1AB9-4D40-A5AE-E74391E3B1F9}" presName="descendantText" presStyleLbl="alignAcc1" presStyleIdx="0" presStyleCnt="4" custScaleY="100000">
        <dgm:presLayoutVars>
          <dgm:bulletEnabled val="1"/>
        </dgm:presLayoutVars>
      </dgm:prSet>
      <dgm:spPr/>
    </dgm:pt>
    <dgm:pt modelId="{4B4D5E7A-449A-41E6-8499-4B62745148A5}" type="pres">
      <dgm:prSet presAssocID="{DB03C160-D7EC-4B4E-BF72-D746534495A9}" presName="sp" presStyleCnt="0"/>
      <dgm:spPr/>
    </dgm:pt>
    <dgm:pt modelId="{3FE28023-4B57-4852-844F-4F99624C6954}" type="pres">
      <dgm:prSet presAssocID="{536F286E-D4C0-41CA-A4F0-371DBB1110F0}" presName="composite" presStyleCnt="0"/>
      <dgm:spPr/>
    </dgm:pt>
    <dgm:pt modelId="{59E98BE6-B125-4356-B204-C9DDBACE4ECE}" type="pres">
      <dgm:prSet presAssocID="{536F286E-D4C0-41CA-A4F0-371DBB1110F0}" presName="parentText" presStyleLbl="alignNode1" presStyleIdx="1" presStyleCnt="4">
        <dgm:presLayoutVars>
          <dgm:chMax val="1"/>
          <dgm:bulletEnabled val="1"/>
        </dgm:presLayoutVars>
      </dgm:prSet>
      <dgm:spPr/>
    </dgm:pt>
    <dgm:pt modelId="{392A0B8B-0E55-448F-BDB0-87C4872047E1}" type="pres">
      <dgm:prSet presAssocID="{536F286E-D4C0-41CA-A4F0-371DBB1110F0}" presName="descendantText" presStyleLbl="alignAcc1" presStyleIdx="1" presStyleCnt="4" custScaleY="128570">
        <dgm:presLayoutVars>
          <dgm:bulletEnabled val="1"/>
        </dgm:presLayoutVars>
      </dgm:prSet>
      <dgm:spPr/>
    </dgm:pt>
    <dgm:pt modelId="{19CFC24E-6DC7-47AE-B4A9-124F8F59E7F8}" type="pres">
      <dgm:prSet presAssocID="{CC6497DB-54E3-4F83-A295-6F09155286F6}" presName="sp" presStyleCnt="0"/>
      <dgm:spPr/>
    </dgm:pt>
    <dgm:pt modelId="{20D142F0-36FE-44A1-A79A-F9A0DC712461}" type="pres">
      <dgm:prSet presAssocID="{62932D71-FFB6-400B-8D75-4C78C4D486E3}" presName="composite" presStyleCnt="0"/>
      <dgm:spPr/>
    </dgm:pt>
    <dgm:pt modelId="{56891293-7ECA-4D6A-832C-E4F7CC3D1AD3}" type="pres">
      <dgm:prSet presAssocID="{62932D71-FFB6-400B-8D75-4C78C4D486E3}" presName="parentText" presStyleLbl="alignNode1" presStyleIdx="2" presStyleCnt="4">
        <dgm:presLayoutVars>
          <dgm:chMax val="1"/>
          <dgm:bulletEnabled val="1"/>
        </dgm:presLayoutVars>
      </dgm:prSet>
      <dgm:spPr/>
    </dgm:pt>
    <dgm:pt modelId="{25E77914-D7AD-4F0B-9A71-0D207410AF4D}" type="pres">
      <dgm:prSet presAssocID="{62932D71-FFB6-400B-8D75-4C78C4D486E3}" presName="descendantText" presStyleLbl="alignAcc1" presStyleIdx="2" presStyleCnt="4" custScaleY="133843">
        <dgm:presLayoutVars>
          <dgm:bulletEnabled val="1"/>
        </dgm:presLayoutVars>
      </dgm:prSet>
      <dgm:spPr/>
    </dgm:pt>
    <dgm:pt modelId="{C53B3C26-41F7-4E67-B862-FE55FA6386D7}" type="pres">
      <dgm:prSet presAssocID="{A0FA9616-5B9C-469D-B18C-91A5AEF9FC9B}" presName="sp" presStyleCnt="0"/>
      <dgm:spPr/>
    </dgm:pt>
    <dgm:pt modelId="{92781D15-3F24-4BA6-B0A7-9D027253ECE4}" type="pres">
      <dgm:prSet presAssocID="{89F926C0-BB0E-49C6-ACA7-5D2F67C12550}" presName="composite" presStyleCnt="0"/>
      <dgm:spPr/>
    </dgm:pt>
    <dgm:pt modelId="{200C425F-965C-42E1-ADA8-4B22DFA07C0E}" type="pres">
      <dgm:prSet presAssocID="{89F926C0-BB0E-49C6-ACA7-5D2F67C12550}" presName="parentText" presStyleLbl="alignNode1" presStyleIdx="3" presStyleCnt="4">
        <dgm:presLayoutVars>
          <dgm:chMax val="1"/>
          <dgm:bulletEnabled val="1"/>
        </dgm:presLayoutVars>
      </dgm:prSet>
      <dgm:spPr/>
    </dgm:pt>
    <dgm:pt modelId="{17ED3420-E7E1-40CF-810D-F5D611411224}" type="pres">
      <dgm:prSet presAssocID="{89F926C0-BB0E-49C6-ACA7-5D2F67C12550}" presName="descendantText" presStyleLbl="alignAcc1" presStyleIdx="3" presStyleCnt="4" custScaleY="292766">
        <dgm:presLayoutVars>
          <dgm:bulletEnabled val="1"/>
        </dgm:presLayoutVars>
      </dgm:prSet>
      <dgm:spPr/>
    </dgm:pt>
  </dgm:ptLst>
  <dgm:cxnLst>
    <dgm:cxn modelId="{E4D46909-65F0-4894-B6D6-D0E07875BB52}" type="presOf" srcId="{D501F2BA-A991-4F80-8CDD-A5997ABF3E66}" destId="{17ED3420-E7E1-40CF-810D-F5D611411224}" srcOrd="0" destOrd="2" presId="urn:microsoft.com/office/officeart/2005/8/layout/chevron2"/>
    <dgm:cxn modelId="{FCB93115-0190-4916-A540-98C2912523DD}" srcId="{32656CE0-2013-4653-8CFC-538BEC44A110}" destId="{536F286E-D4C0-41CA-A4F0-371DBB1110F0}" srcOrd="1" destOrd="0" parTransId="{16A59DB6-6A3E-4971-AFFF-3F7C13AF204D}" sibTransId="{CC6497DB-54E3-4F83-A295-6F09155286F6}"/>
    <dgm:cxn modelId="{68ACD716-EC30-47C1-BD0C-68CEECA5E406}" srcId="{536F286E-D4C0-41CA-A4F0-371DBB1110F0}" destId="{8E5563A0-96BD-4FA5-A212-F1EE68176930}" srcOrd="1" destOrd="0" parTransId="{D7279227-2B7A-4F25-84DD-5F952CF145DC}" sibTransId="{DCEF6861-B42E-42B6-923A-8C01D339D133}"/>
    <dgm:cxn modelId="{E10BC51B-6EDC-4AC8-B001-949F3DFA4DDD}" type="presOf" srcId="{32656CE0-2013-4653-8CFC-538BEC44A110}" destId="{6075E166-79B4-41AA-A5E6-A6BFEB48ED34}" srcOrd="0" destOrd="0" presId="urn:microsoft.com/office/officeart/2005/8/layout/chevron2"/>
    <dgm:cxn modelId="{34E6882B-215B-4DEA-BE3D-BBCF90A2AC24}" type="presOf" srcId="{AB38C02B-1AB9-4D40-A5AE-E74391E3B1F9}" destId="{E165D212-37E8-41C7-B124-CE6AEC062715}" srcOrd="0" destOrd="0" presId="urn:microsoft.com/office/officeart/2005/8/layout/chevron2"/>
    <dgm:cxn modelId="{B30B622C-EDF2-4401-BE7F-8DF776494E31}" type="presOf" srcId="{D1B287AA-85D4-49A6-B57F-0F577F1BD06E}" destId="{D6A2C1AE-1F9E-40D5-B05D-CBB9107CE0C4}" srcOrd="0" destOrd="0" presId="urn:microsoft.com/office/officeart/2005/8/layout/chevron2"/>
    <dgm:cxn modelId="{82842C5F-29F9-4D17-A5FC-0E9C61421AF2}" srcId="{62932D71-FFB6-400B-8D75-4C78C4D486E3}" destId="{A750B67B-00A8-4223-BB9C-284445D5CC3E}" srcOrd="1" destOrd="0" parTransId="{F7A04184-611A-417E-98FA-7523BEEB0EF8}" sibTransId="{C61F8184-0BE0-404F-806E-2E3BF1FB714B}"/>
    <dgm:cxn modelId="{533C665F-87A4-4F35-9D05-B3883EB934C5}" srcId="{89F926C0-BB0E-49C6-ACA7-5D2F67C12550}" destId="{CDDDA8C0-3DB5-4DE2-8110-BB201C1B7517}" srcOrd="0" destOrd="0" parTransId="{5BC7563C-CE89-44FC-8610-DAE80FC0FE08}" sibTransId="{317E2FBC-AA53-4BE2-A511-F08148BC6C42}"/>
    <dgm:cxn modelId="{F3509E64-746A-4CC4-8AE9-A541570FD8ED}" type="presOf" srcId="{A750B67B-00A8-4223-BB9C-284445D5CC3E}" destId="{25E77914-D7AD-4F0B-9A71-0D207410AF4D}" srcOrd="0" destOrd="1" presId="urn:microsoft.com/office/officeart/2005/8/layout/chevron2"/>
    <dgm:cxn modelId="{9B3F9047-7505-4BE7-8FCB-EAD2B0EBC01A}" type="presOf" srcId="{8E5563A0-96BD-4FA5-A212-F1EE68176930}" destId="{392A0B8B-0E55-448F-BDB0-87C4872047E1}" srcOrd="0" destOrd="1" presId="urn:microsoft.com/office/officeart/2005/8/layout/chevron2"/>
    <dgm:cxn modelId="{9794806B-477A-47BF-ADC9-0D186F6DD143}" srcId="{536F286E-D4C0-41CA-A4F0-371DBB1110F0}" destId="{7692BE00-BEC4-464D-8298-F1263C26F918}" srcOrd="0" destOrd="0" parTransId="{443F3539-0195-4BF4-AF66-743FEFAB6FA5}" sibTransId="{1229692B-73B1-45F0-8C9B-A7137F53F925}"/>
    <dgm:cxn modelId="{601F7F6D-33F4-4047-B5B8-70DC4C4246E4}" type="presOf" srcId="{62932D71-FFB6-400B-8D75-4C78C4D486E3}" destId="{56891293-7ECA-4D6A-832C-E4F7CC3D1AD3}" srcOrd="0" destOrd="0" presId="urn:microsoft.com/office/officeart/2005/8/layout/chevron2"/>
    <dgm:cxn modelId="{E78DD96D-96CA-49CD-AD05-8F6B2A103092}" srcId="{32656CE0-2013-4653-8CFC-538BEC44A110}" destId="{89F926C0-BB0E-49C6-ACA7-5D2F67C12550}" srcOrd="3" destOrd="0" parTransId="{EA136314-EE4D-49E9-A660-CA11EF460A0E}" sibTransId="{DBA9113A-708C-46B1-87B8-0A6898B82A94}"/>
    <dgm:cxn modelId="{6966504E-05B9-4A84-87C1-5B1A26BD0C03}" srcId="{AB38C02B-1AB9-4D40-A5AE-E74391E3B1F9}" destId="{9A3F8D1D-CAC8-475A-AC2B-CC994854633E}" srcOrd="1" destOrd="0" parTransId="{6333B1AB-E0CC-402B-A812-2F046B61E43A}" sibTransId="{C6C42127-7266-42A1-99CD-ED0723D1F95D}"/>
    <dgm:cxn modelId="{EAA3DF54-B40D-4748-8443-2925BBF94285}" srcId="{89F926C0-BB0E-49C6-ACA7-5D2F67C12550}" destId="{AE7A1504-3069-4E8A-BFCF-12639C8448D9}" srcOrd="1" destOrd="0" parTransId="{6AB8BC91-D93C-4903-8304-21E0D489A763}" sibTransId="{0A86D891-528A-4893-B92F-8A8EA8BADB1C}"/>
    <dgm:cxn modelId="{0DEA9E85-FBEF-43CA-87E7-59C35BBC8E9D}" srcId="{62932D71-FFB6-400B-8D75-4C78C4D486E3}" destId="{D12D9869-7204-4CB2-9112-36E7532E988D}" srcOrd="0" destOrd="0" parTransId="{D4DB8319-2850-4573-95B6-7C4151069392}" sibTransId="{E061E54F-504E-45CA-8337-17C6F0A80275}"/>
    <dgm:cxn modelId="{07B9FF85-7020-4B3A-B834-AAE7017370CB}" srcId="{32656CE0-2013-4653-8CFC-538BEC44A110}" destId="{AB38C02B-1AB9-4D40-A5AE-E74391E3B1F9}" srcOrd="0" destOrd="0" parTransId="{343DA2F6-DAC9-4B9A-BC37-3B6CE03CFD41}" sibTransId="{DB03C160-D7EC-4B4E-BF72-D746534495A9}"/>
    <dgm:cxn modelId="{FDC6489C-C618-4723-8186-FA6BC557F6EA}" type="presOf" srcId="{AE7A1504-3069-4E8A-BFCF-12639C8448D9}" destId="{17ED3420-E7E1-40CF-810D-F5D611411224}" srcOrd="0" destOrd="1" presId="urn:microsoft.com/office/officeart/2005/8/layout/chevron2"/>
    <dgm:cxn modelId="{F2024FB1-A678-4106-92C7-A635B2B487C8}" srcId="{89F926C0-BB0E-49C6-ACA7-5D2F67C12550}" destId="{D501F2BA-A991-4F80-8CDD-A5997ABF3E66}" srcOrd="2" destOrd="0" parTransId="{2ED71CBE-1902-4AE4-9670-D70244101227}" sibTransId="{528A69C5-8466-46A4-B33E-714E2F72708B}"/>
    <dgm:cxn modelId="{57395CB6-AF5A-4433-A28F-6B1F94A77842}" type="presOf" srcId="{536F286E-D4C0-41CA-A4F0-371DBB1110F0}" destId="{59E98BE6-B125-4356-B204-C9DDBACE4ECE}" srcOrd="0" destOrd="0" presId="urn:microsoft.com/office/officeart/2005/8/layout/chevron2"/>
    <dgm:cxn modelId="{15534FCA-F3BB-4375-941D-FD8E93BC80C5}" type="presOf" srcId="{7692BE00-BEC4-464D-8298-F1263C26F918}" destId="{392A0B8B-0E55-448F-BDB0-87C4872047E1}" srcOrd="0" destOrd="0" presId="urn:microsoft.com/office/officeart/2005/8/layout/chevron2"/>
    <dgm:cxn modelId="{C699C1D2-966F-4846-BEE7-07DA6F10C8A3}" type="presOf" srcId="{89F926C0-BB0E-49C6-ACA7-5D2F67C12550}" destId="{200C425F-965C-42E1-ADA8-4B22DFA07C0E}" srcOrd="0" destOrd="0" presId="urn:microsoft.com/office/officeart/2005/8/layout/chevron2"/>
    <dgm:cxn modelId="{5B0FBED4-8207-47E8-A5E5-04FFEF0ADB02}" type="presOf" srcId="{CDDDA8C0-3DB5-4DE2-8110-BB201C1B7517}" destId="{17ED3420-E7E1-40CF-810D-F5D611411224}" srcOrd="0" destOrd="0" presId="urn:microsoft.com/office/officeart/2005/8/layout/chevron2"/>
    <dgm:cxn modelId="{603724D5-7FE8-43B8-9EAE-96F54977428A}" type="presOf" srcId="{9A3F8D1D-CAC8-475A-AC2B-CC994854633E}" destId="{D6A2C1AE-1F9E-40D5-B05D-CBB9107CE0C4}" srcOrd="0" destOrd="1" presId="urn:microsoft.com/office/officeart/2005/8/layout/chevron2"/>
    <dgm:cxn modelId="{528FA3DB-E971-4FCA-901C-E0D15D42DFFC}" srcId="{AB38C02B-1AB9-4D40-A5AE-E74391E3B1F9}" destId="{D1B287AA-85D4-49A6-B57F-0F577F1BD06E}" srcOrd="0" destOrd="0" parTransId="{4A9E71CC-18EA-4247-809B-4BD71D107850}" sibTransId="{FBD3EB70-E1AF-457E-975E-1871E9C605C5}"/>
    <dgm:cxn modelId="{0EE68BF1-5137-411C-91A7-851F80A1D410}" type="presOf" srcId="{D12D9869-7204-4CB2-9112-36E7532E988D}" destId="{25E77914-D7AD-4F0B-9A71-0D207410AF4D}" srcOrd="0" destOrd="0" presId="urn:microsoft.com/office/officeart/2005/8/layout/chevron2"/>
    <dgm:cxn modelId="{00A930FD-C390-47C4-9817-3ACA7C9141F9}" srcId="{32656CE0-2013-4653-8CFC-538BEC44A110}" destId="{62932D71-FFB6-400B-8D75-4C78C4D486E3}" srcOrd="2" destOrd="0" parTransId="{7CBE8023-F7AD-4726-A83E-EEAA79224C19}" sibTransId="{A0FA9616-5B9C-469D-B18C-91A5AEF9FC9B}"/>
    <dgm:cxn modelId="{75662BA8-9028-451E-A002-33E209733B2C}" type="presParOf" srcId="{6075E166-79B4-41AA-A5E6-A6BFEB48ED34}" destId="{4B879DE9-8E6C-4278-B581-6A0B9E959238}" srcOrd="0" destOrd="0" presId="urn:microsoft.com/office/officeart/2005/8/layout/chevron2"/>
    <dgm:cxn modelId="{ADBF0060-C4BD-48C0-B68C-855AEDFE0D10}" type="presParOf" srcId="{4B879DE9-8E6C-4278-B581-6A0B9E959238}" destId="{E165D212-37E8-41C7-B124-CE6AEC062715}" srcOrd="0" destOrd="0" presId="urn:microsoft.com/office/officeart/2005/8/layout/chevron2"/>
    <dgm:cxn modelId="{68C36419-B459-4CEF-9543-4D78569DA9D4}" type="presParOf" srcId="{4B879DE9-8E6C-4278-B581-6A0B9E959238}" destId="{D6A2C1AE-1F9E-40D5-B05D-CBB9107CE0C4}" srcOrd="1" destOrd="0" presId="urn:microsoft.com/office/officeart/2005/8/layout/chevron2"/>
    <dgm:cxn modelId="{03828DE9-EFC2-4987-90E8-EE54622FC725}" type="presParOf" srcId="{6075E166-79B4-41AA-A5E6-A6BFEB48ED34}" destId="{4B4D5E7A-449A-41E6-8499-4B62745148A5}" srcOrd="1" destOrd="0" presId="urn:microsoft.com/office/officeart/2005/8/layout/chevron2"/>
    <dgm:cxn modelId="{2922FCC1-C8F9-4392-9E1F-312A386E3EC6}" type="presParOf" srcId="{6075E166-79B4-41AA-A5E6-A6BFEB48ED34}" destId="{3FE28023-4B57-4852-844F-4F99624C6954}" srcOrd="2" destOrd="0" presId="urn:microsoft.com/office/officeart/2005/8/layout/chevron2"/>
    <dgm:cxn modelId="{98638678-8D51-4609-9E91-8F7BDA6F9974}" type="presParOf" srcId="{3FE28023-4B57-4852-844F-4F99624C6954}" destId="{59E98BE6-B125-4356-B204-C9DDBACE4ECE}" srcOrd="0" destOrd="0" presId="urn:microsoft.com/office/officeart/2005/8/layout/chevron2"/>
    <dgm:cxn modelId="{EE04BC80-0ADA-4C8E-B99C-816F8253AE59}" type="presParOf" srcId="{3FE28023-4B57-4852-844F-4F99624C6954}" destId="{392A0B8B-0E55-448F-BDB0-87C4872047E1}" srcOrd="1" destOrd="0" presId="urn:microsoft.com/office/officeart/2005/8/layout/chevron2"/>
    <dgm:cxn modelId="{15E6A29D-B273-4C5E-B731-7FC365519C71}" type="presParOf" srcId="{6075E166-79B4-41AA-A5E6-A6BFEB48ED34}" destId="{19CFC24E-6DC7-47AE-B4A9-124F8F59E7F8}" srcOrd="3" destOrd="0" presId="urn:microsoft.com/office/officeart/2005/8/layout/chevron2"/>
    <dgm:cxn modelId="{F4501E32-C34C-40D3-9F74-FA74BC517A14}" type="presParOf" srcId="{6075E166-79B4-41AA-A5E6-A6BFEB48ED34}" destId="{20D142F0-36FE-44A1-A79A-F9A0DC712461}" srcOrd="4" destOrd="0" presId="urn:microsoft.com/office/officeart/2005/8/layout/chevron2"/>
    <dgm:cxn modelId="{77145B8D-7BBB-4091-A099-6742129990AA}" type="presParOf" srcId="{20D142F0-36FE-44A1-A79A-F9A0DC712461}" destId="{56891293-7ECA-4D6A-832C-E4F7CC3D1AD3}" srcOrd="0" destOrd="0" presId="urn:microsoft.com/office/officeart/2005/8/layout/chevron2"/>
    <dgm:cxn modelId="{E23324D3-B6F5-462A-98DB-293923B305CD}" type="presParOf" srcId="{20D142F0-36FE-44A1-A79A-F9A0DC712461}" destId="{25E77914-D7AD-4F0B-9A71-0D207410AF4D}" srcOrd="1" destOrd="0" presId="urn:microsoft.com/office/officeart/2005/8/layout/chevron2"/>
    <dgm:cxn modelId="{1C030A5E-3908-4E52-8EF9-A7022C0C556D}" type="presParOf" srcId="{6075E166-79B4-41AA-A5E6-A6BFEB48ED34}" destId="{C53B3C26-41F7-4E67-B862-FE55FA6386D7}" srcOrd="5" destOrd="0" presId="urn:microsoft.com/office/officeart/2005/8/layout/chevron2"/>
    <dgm:cxn modelId="{CC22B56B-901A-4DA0-AE86-2BE2554991CA}" type="presParOf" srcId="{6075E166-79B4-41AA-A5E6-A6BFEB48ED34}" destId="{92781D15-3F24-4BA6-B0A7-9D027253ECE4}" srcOrd="6" destOrd="0" presId="urn:microsoft.com/office/officeart/2005/8/layout/chevron2"/>
    <dgm:cxn modelId="{B818A331-AB46-4F43-99A6-BE7B268E6474}" type="presParOf" srcId="{92781D15-3F24-4BA6-B0A7-9D027253ECE4}" destId="{200C425F-965C-42E1-ADA8-4B22DFA07C0E}" srcOrd="0" destOrd="0" presId="urn:microsoft.com/office/officeart/2005/8/layout/chevron2"/>
    <dgm:cxn modelId="{B1F21964-9668-44C6-B5FF-EE63F6E4130F}" type="presParOf" srcId="{92781D15-3F24-4BA6-B0A7-9D027253ECE4}" destId="{17ED3420-E7E1-40CF-810D-F5D61141122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656CE0-2013-4653-8CFC-538BEC44A110}" type="doc">
      <dgm:prSet loTypeId="urn:microsoft.com/office/officeart/2005/8/layout/chevron2" loCatId="process" qsTypeId="urn:microsoft.com/office/officeart/2005/8/quickstyle/3d1" qsCatId="3D" csTypeId="urn:microsoft.com/office/officeart/2005/8/colors/colorful5" csCatId="colorful" phldr="1"/>
      <dgm:spPr/>
      <dgm:t>
        <a:bodyPr/>
        <a:lstStyle/>
        <a:p>
          <a:endParaRPr lang="en-US"/>
        </a:p>
      </dgm:t>
    </dgm:pt>
    <dgm:pt modelId="{AB38C02B-1AB9-4D40-A5AE-E74391E3B1F9}">
      <dgm:prSet phldrT="[Text]"/>
      <dgm:spPr/>
      <dgm:t>
        <a:bodyPr/>
        <a:lstStyle/>
        <a:p>
          <a:r>
            <a:rPr lang="en-US" b="1">
              <a:latin typeface="Times New Roman" pitchFamily="18" charset="0"/>
              <a:cs typeface="Times New Roman" pitchFamily="18" charset="0"/>
            </a:rPr>
            <a:t>Bước 1</a:t>
          </a:r>
          <a:endParaRPr lang="en-US" b="1" dirty="0">
            <a:latin typeface="Times New Roman" pitchFamily="18" charset="0"/>
            <a:cs typeface="Times New Roman" pitchFamily="18" charset="0"/>
          </a:endParaRPr>
        </a:p>
      </dgm:t>
    </dgm:pt>
    <dgm:pt modelId="{343DA2F6-DAC9-4B9A-BC37-3B6CE03CFD41}" type="parTrans" cxnId="{07B9FF85-7020-4B3A-B834-AAE7017370CB}">
      <dgm:prSet/>
      <dgm:spPr/>
      <dgm:t>
        <a:bodyPr/>
        <a:lstStyle/>
        <a:p>
          <a:endParaRPr lang="en-US" b="1">
            <a:latin typeface="Times New Roman" pitchFamily="18" charset="0"/>
            <a:cs typeface="Times New Roman" pitchFamily="18" charset="0"/>
          </a:endParaRPr>
        </a:p>
      </dgm:t>
    </dgm:pt>
    <dgm:pt modelId="{DB03C160-D7EC-4B4E-BF72-D746534495A9}" type="sibTrans" cxnId="{07B9FF85-7020-4B3A-B834-AAE7017370CB}">
      <dgm:prSet/>
      <dgm:spPr/>
      <dgm:t>
        <a:bodyPr/>
        <a:lstStyle/>
        <a:p>
          <a:endParaRPr lang="en-US" b="1">
            <a:latin typeface="Times New Roman" pitchFamily="18" charset="0"/>
            <a:cs typeface="Times New Roman" pitchFamily="18" charset="0"/>
          </a:endParaRPr>
        </a:p>
      </dgm:t>
    </dgm:pt>
    <dgm:pt modelId="{D1B287AA-85D4-49A6-B57F-0F577F1BD06E}">
      <dgm:prSet phldrT="[Text]" custT="1"/>
      <dgm:spPr>
        <a:blipFill>
          <a:blip xmlns:r="http://schemas.openxmlformats.org/officeDocument/2006/relationships" r:embed="rId1"/>
          <a:stretch>
            <a:fillRect t="-14615" b="-12308"/>
          </a:stretch>
        </a:blipFill>
      </dgm:spPr>
      <dgm:t>
        <a:bodyPr/>
        <a:lstStyle/>
        <a:p>
          <a:r>
            <a:rPr lang="vi-VN">
              <a:noFill/>
            </a:rPr>
            <a:t> </a:t>
          </a:r>
        </a:p>
      </dgm:t>
    </dgm:pt>
    <dgm:pt modelId="{4A9E71CC-18EA-4247-809B-4BD71D107850}" type="parTrans" cxnId="{528FA3DB-E971-4FCA-901C-E0D15D42DFFC}">
      <dgm:prSet/>
      <dgm:spPr/>
      <dgm:t>
        <a:bodyPr/>
        <a:lstStyle/>
        <a:p>
          <a:endParaRPr lang="en-US" b="1">
            <a:latin typeface="Times New Roman" pitchFamily="18" charset="0"/>
            <a:cs typeface="Times New Roman" pitchFamily="18" charset="0"/>
          </a:endParaRPr>
        </a:p>
      </dgm:t>
    </dgm:pt>
    <dgm:pt modelId="{FBD3EB70-E1AF-457E-975E-1871E9C605C5}" type="sibTrans" cxnId="{528FA3DB-E971-4FCA-901C-E0D15D42DFFC}">
      <dgm:prSet/>
      <dgm:spPr/>
      <dgm:t>
        <a:bodyPr/>
        <a:lstStyle/>
        <a:p>
          <a:endParaRPr lang="en-US" b="1">
            <a:latin typeface="Times New Roman" pitchFamily="18" charset="0"/>
            <a:cs typeface="Times New Roman" pitchFamily="18" charset="0"/>
          </a:endParaRPr>
        </a:p>
      </dgm:t>
    </dgm:pt>
    <dgm:pt modelId="{536F286E-D4C0-41CA-A4F0-371DBB1110F0}">
      <dgm:prSet phldrT="[Text]"/>
      <dgm:spPr/>
      <dgm:t>
        <a:bodyPr/>
        <a:lstStyle/>
        <a:p>
          <a:r>
            <a:rPr lang="en-US" b="1">
              <a:latin typeface="Times New Roman" pitchFamily="18" charset="0"/>
              <a:cs typeface="Times New Roman" pitchFamily="18" charset="0"/>
            </a:rPr>
            <a:t>Bước 2</a:t>
          </a:r>
          <a:endParaRPr lang="en-US" b="1" dirty="0">
            <a:latin typeface="Times New Roman" pitchFamily="18" charset="0"/>
            <a:cs typeface="Times New Roman" pitchFamily="18" charset="0"/>
          </a:endParaRPr>
        </a:p>
      </dgm:t>
    </dgm:pt>
    <dgm:pt modelId="{16A59DB6-6A3E-4971-AFFF-3F7C13AF204D}" type="parTrans" cxnId="{FCB93115-0190-4916-A540-98C2912523DD}">
      <dgm:prSet/>
      <dgm:spPr/>
      <dgm:t>
        <a:bodyPr/>
        <a:lstStyle/>
        <a:p>
          <a:endParaRPr lang="en-US" b="1">
            <a:latin typeface="Times New Roman" pitchFamily="18" charset="0"/>
            <a:cs typeface="Times New Roman" pitchFamily="18" charset="0"/>
          </a:endParaRPr>
        </a:p>
      </dgm:t>
    </dgm:pt>
    <dgm:pt modelId="{CC6497DB-54E3-4F83-A295-6F09155286F6}" type="sibTrans" cxnId="{FCB93115-0190-4916-A540-98C2912523DD}">
      <dgm:prSet/>
      <dgm:spPr/>
      <dgm:t>
        <a:bodyPr/>
        <a:lstStyle/>
        <a:p>
          <a:endParaRPr lang="en-US" b="1">
            <a:latin typeface="Times New Roman" pitchFamily="18" charset="0"/>
            <a:cs typeface="Times New Roman" pitchFamily="18" charset="0"/>
          </a:endParaRPr>
        </a:p>
      </dgm:t>
    </dgm:pt>
    <dgm:pt modelId="{7692BE00-BEC4-464D-8298-F1263C26F918}">
      <dgm:prSet phldrT="[Text]" custT="1"/>
      <dgm:spPr/>
      <dgm:t>
        <a:bodyPr/>
        <a:lstStyle/>
        <a:p>
          <a:r>
            <a:rPr lang="en-US" sz="2200" b="1" dirty="0" err="1">
              <a:latin typeface="Times New Roman" pitchFamily="18" charset="0"/>
              <a:cs typeface="Times New Roman" pitchFamily="18" charset="0"/>
            </a:rPr>
            <a:t>Tìm</a:t>
          </a:r>
          <a:r>
            <a:rPr lang="en-US" sz="2200" b="1" dirty="0">
              <a:latin typeface="Times New Roman" pitchFamily="18" charset="0"/>
              <a:cs typeface="Times New Roman" pitchFamily="18" charset="0"/>
            </a:rPr>
            <a:t> </a:t>
          </a:r>
          <a:r>
            <a:rPr lang="en-US" sz="2200" b="1" err="1">
              <a:latin typeface="Times New Roman" pitchFamily="18" charset="0"/>
              <a:cs typeface="Times New Roman" pitchFamily="18" charset="0"/>
            </a:rPr>
            <a:t>số</a:t>
          </a:r>
          <a:r>
            <a:rPr lang="en-US" sz="2200" b="1">
              <a:latin typeface="Times New Roman" pitchFamily="18" charset="0"/>
              <a:cs typeface="Times New Roman" pitchFamily="18" charset="0"/>
            </a:rPr>
            <a:t>  </a:t>
          </a:r>
          <a:r>
            <a:rPr lang="en-US" sz="2200" b="1" dirty="0" err="1">
              <a:latin typeface="Times New Roman" pitchFamily="18" charset="0"/>
              <a:cs typeface="Times New Roman" pitchFamily="18" charset="0"/>
            </a:rPr>
            <a:t>nguyên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tử</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mỗi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nguyên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tố</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có</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trong</a:t>
          </a:r>
          <a:r>
            <a:rPr lang="en-US" sz="2200" b="1" dirty="0">
              <a:latin typeface="Times New Roman" pitchFamily="18" charset="0"/>
              <a:cs typeface="Times New Roman" pitchFamily="18" charset="0"/>
            </a:rPr>
            <a:t> </a:t>
          </a:r>
          <a:r>
            <a:rPr lang="en-US" sz="2200" b="1">
              <a:latin typeface="Times New Roman" pitchFamily="18" charset="0"/>
              <a:cs typeface="Times New Roman" pitchFamily="18" charset="0"/>
            </a:rPr>
            <a:t>1 phân tử </a:t>
          </a:r>
          <a:r>
            <a:rPr lang="en-US" sz="2200" b="1" dirty="0" err="1">
              <a:latin typeface="Times New Roman" pitchFamily="18" charset="0"/>
              <a:cs typeface="Times New Roman" pitchFamily="18" charset="0"/>
            </a:rPr>
            <a:t>hợp</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chất</a:t>
          </a:r>
          <a:r>
            <a:rPr lang="en-US" sz="2200" b="1" dirty="0">
              <a:latin typeface="Times New Roman" pitchFamily="18" charset="0"/>
              <a:cs typeface="Times New Roman" pitchFamily="18" charset="0"/>
            </a:rPr>
            <a:t>: </a:t>
          </a:r>
        </a:p>
      </dgm:t>
    </dgm:pt>
    <dgm:pt modelId="{443F3539-0195-4BF4-AF66-743FEFAB6FA5}" type="parTrans" cxnId="{9794806B-477A-47BF-ADC9-0D186F6DD143}">
      <dgm:prSet/>
      <dgm:spPr/>
      <dgm:t>
        <a:bodyPr/>
        <a:lstStyle/>
        <a:p>
          <a:endParaRPr lang="en-US" b="1">
            <a:latin typeface="Times New Roman" pitchFamily="18" charset="0"/>
            <a:cs typeface="Times New Roman" pitchFamily="18" charset="0"/>
          </a:endParaRPr>
        </a:p>
      </dgm:t>
    </dgm:pt>
    <dgm:pt modelId="{1229692B-73B1-45F0-8C9B-A7137F53F925}" type="sibTrans" cxnId="{9794806B-477A-47BF-ADC9-0D186F6DD143}">
      <dgm:prSet/>
      <dgm:spPr/>
      <dgm:t>
        <a:bodyPr/>
        <a:lstStyle/>
        <a:p>
          <a:endParaRPr lang="en-US" b="1">
            <a:latin typeface="Times New Roman" pitchFamily="18" charset="0"/>
            <a:cs typeface="Times New Roman" pitchFamily="18" charset="0"/>
          </a:endParaRPr>
        </a:p>
      </dgm:t>
    </dgm:pt>
    <dgm:pt modelId="{62932D71-FFB6-400B-8D75-4C78C4D486E3}">
      <dgm:prSet phldrT="[Text]"/>
      <dgm:spPr/>
      <dgm:t>
        <a:bodyPr/>
        <a:lstStyle/>
        <a:p>
          <a:r>
            <a:rPr lang="en-US" b="1">
              <a:latin typeface="Times New Roman" pitchFamily="18" charset="0"/>
              <a:cs typeface="Times New Roman" pitchFamily="18" charset="0"/>
            </a:rPr>
            <a:t>Bước 3</a:t>
          </a:r>
          <a:endParaRPr lang="en-US" b="1" dirty="0">
            <a:latin typeface="Times New Roman" pitchFamily="18" charset="0"/>
            <a:cs typeface="Times New Roman" pitchFamily="18" charset="0"/>
          </a:endParaRPr>
        </a:p>
      </dgm:t>
    </dgm:pt>
    <dgm:pt modelId="{7CBE8023-F7AD-4726-A83E-EEAA79224C19}" type="parTrans" cxnId="{00A930FD-C390-47C4-9817-3ACA7C9141F9}">
      <dgm:prSet/>
      <dgm:spPr/>
      <dgm:t>
        <a:bodyPr/>
        <a:lstStyle/>
        <a:p>
          <a:endParaRPr lang="en-US" b="1">
            <a:latin typeface="Times New Roman" pitchFamily="18" charset="0"/>
            <a:cs typeface="Times New Roman" pitchFamily="18" charset="0"/>
          </a:endParaRPr>
        </a:p>
      </dgm:t>
    </dgm:pt>
    <dgm:pt modelId="{A0FA9616-5B9C-469D-B18C-91A5AEF9FC9B}" type="sibTrans" cxnId="{00A930FD-C390-47C4-9817-3ACA7C9141F9}">
      <dgm:prSet/>
      <dgm:spPr/>
      <dgm:t>
        <a:bodyPr/>
        <a:lstStyle/>
        <a:p>
          <a:endParaRPr lang="en-US" b="1">
            <a:latin typeface="Times New Roman" pitchFamily="18" charset="0"/>
            <a:cs typeface="Times New Roman" pitchFamily="18" charset="0"/>
          </a:endParaRPr>
        </a:p>
      </dgm:t>
    </dgm:pt>
    <dgm:pt modelId="{D12D9869-7204-4CB2-9112-36E7532E988D}">
      <dgm:prSet phldrT="[Text]" custT="1"/>
      <dgm:spPr/>
      <dgm:t>
        <a:bodyPr/>
        <a:lstStyle/>
        <a:p>
          <a:r>
            <a:rPr lang="en-US" sz="2200" b="1" dirty="0" err="1">
              <a:latin typeface="Times New Roman" pitchFamily="18" charset="0"/>
              <a:cs typeface="Times New Roman" pitchFamily="18" charset="0"/>
            </a:rPr>
            <a:t>Tính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khối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lượng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mỗi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nguyên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tố</a:t>
          </a:r>
          <a:r>
            <a:rPr lang="en-US" sz="2200" b="1" dirty="0">
              <a:latin typeface="Times New Roman" pitchFamily="18" charset="0"/>
              <a:cs typeface="Times New Roman" pitchFamily="18" charset="0"/>
            </a:rPr>
            <a:t> </a:t>
          </a:r>
          <a:r>
            <a:rPr lang="en-US" sz="2200" b="1" err="1">
              <a:latin typeface="Times New Roman" pitchFamily="18" charset="0"/>
              <a:cs typeface="Times New Roman" pitchFamily="18" charset="0"/>
            </a:rPr>
            <a:t>trong</a:t>
          </a:r>
          <a:r>
            <a:rPr lang="en-US" sz="2200" b="1">
              <a:latin typeface="Times New Roman" pitchFamily="18" charset="0"/>
              <a:cs typeface="Times New Roman" pitchFamily="18" charset="0"/>
            </a:rPr>
            <a:t> 1 phân tử hợp </a:t>
          </a:r>
          <a:r>
            <a:rPr lang="en-US" sz="2200" b="1" dirty="0" err="1">
              <a:latin typeface="Times New Roman" pitchFamily="18" charset="0"/>
              <a:cs typeface="Times New Roman" pitchFamily="18" charset="0"/>
            </a:rPr>
            <a:t>chất</a:t>
          </a:r>
          <a:endParaRPr lang="en-US" sz="2200" b="1" dirty="0">
            <a:latin typeface="Times New Roman" pitchFamily="18" charset="0"/>
            <a:cs typeface="Times New Roman" pitchFamily="18" charset="0"/>
          </a:endParaRPr>
        </a:p>
      </dgm:t>
    </dgm:pt>
    <dgm:pt modelId="{D4DB8319-2850-4573-95B6-7C4151069392}" type="parTrans" cxnId="{0DEA9E85-FBEF-43CA-87E7-59C35BBC8E9D}">
      <dgm:prSet/>
      <dgm:spPr/>
      <dgm:t>
        <a:bodyPr/>
        <a:lstStyle/>
        <a:p>
          <a:endParaRPr lang="en-US" b="1">
            <a:latin typeface="Times New Roman" pitchFamily="18" charset="0"/>
            <a:cs typeface="Times New Roman" pitchFamily="18" charset="0"/>
          </a:endParaRPr>
        </a:p>
      </dgm:t>
    </dgm:pt>
    <dgm:pt modelId="{E061E54F-504E-45CA-8337-17C6F0A80275}" type="sibTrans" cxnId="{0DEA9E85-FBEF-43CA-87E7-59C35BBC8E9D}">
      <dgm:prSet/>
      <dgm:spPr/>
      <dgm:t>
        <a:bodyPr/>
        <a:lstStyle/>
        <a:p>
          <a:endParaRPr lang="en-US" b="1">
            <a:latin typeface="Times New Roman" pitchFamily="18" charset="0"/>
            <a:cs typeface="Times New Roman" pitchFamily="18" charset="0"/>
          </a:endParaRPr>
        </a:p>
      </dgm:t>
    </dgm:pt>
    <dgm:pt modelId="{89F926C0-BB0E-49C6-ACA7-5D2F67C12550}">
      <dgm:prSet/>
      <dgm:spPr/>
      <dgm:t>
        <a:bodyPr/>
        <a:lstStyle/>
        <a:p>
          <a:r>
            <a:rPr lang="en-US" b="1">
              <a:latin typeface="Times New Roman" pitchFamily="18" charset="0"/>
              <a:cs typeface="Times New Roman" pitchFamily="18" charset="0"/>
            </a:rPr>
            <a:t>Bước 4</a:t>
          </a:r>
          <a:endParaRPr lang="en-US" b="1" dirty="0">
            <a:latin typeface="Times New Roman" pitchFamily="18" charset="0"/>
            <a:cs typeface="Times New Roman" pitchFamily="18" charset="0"/>
          </a:endParaRPr>
        </a:p>
      </dgm:t>
    </dgm:pt>
    <dgm:pt modelId="{EA136314-EE4D-49E9-A660-CA11EF460A0E}" type="parTrans" cxnId="{E78DD96D-96CA-49CD-AD05-8F6B2A103092}">
      <dgm:prSet/>
      <dgm:spPr/>
      <dgm:t>
        <a:bodyPr/>
        <a:lstStyle/>
        <a:p>
          <a:endParaRPr lang="en-US" b="1">
            <a:latin typeface="Times New Roman" pitchFamily="18" charset="0"/>
            <a:cs typeface="Times New Roman" pitchFamily="18" charset="0"/>
          </a:endParaRPr>
        </a:p>
      </dgm:t>
    </dgm:pt>
    <dgm:pt modelId="{DBA9113A-708C-46B1-87B8-0A6898B82A94}" type="sibTrans" cxnId="{E78DD96D-96CA-49CD-AD05-8F6B2A103092}">
      <dgm:prSet/>
      <dgm:spPr/>
      <dgm:t>
        <a:bodyPr/>
        <a:lstStyle/>
        <a:p>
          <a:endParaRPr lang="en-US" b="1">
            <a:latin typeface="Times New Roman" pitchFamily="18" charset="0"/>
            <a:cs typeface="Times New Roman" pitchFamily="18" charset="0"/>
          </a:endParaRPr>
        </a:p>
      </dgm:t>
    </dgm:pt>
    <dgm:pt modelId="{8E5563A0-96BD-4FA5-A212-F1EE68176930}">
      <dgm:prSet phldrT="[Text]" custT="1"/>
      <dgm:spPr/>
      <dgm:t>
        <a:bodyPr/>
        <a:lstStyle/>
        <a:p>
          <a:r>
            <a:rPr lang="en-US" sz="2200" b="1" dirty="0" err="1">
              <a:latin typeface="Times New Roman" pitchFamily="18" charset="0"/>
              <a:cs typeface="Times New Roman" pitchFamily="18" charset="0"/>
            </a:rPr>
            <a:t>Trong</a:t>
          </a:r>
          <a:r>
            <a:rPr lang="en-US" sz="2200" b="1" dirty="0">
              <a:latin typeface="Times New Roman" pitchFamily="18" charset="0"/>
              <a:cs typeface="Times New Roman" pitchFamily="18" charset="0"/>
            </a:rPr>
            <a:t> </a:t>
          </a:r>
          <a:r>
            <a:rPr lang="en-US" sz="2200" b="1">
              <a:latin typeface="Times New Roman" pitchFamily="18" charset="0"/>
              <a:cs typeface="Times New Roman" pitchFamily="18" charset="0"/>
            </a:rPr>
            <a:t>1 phân tử </a:t>
          </a:r>
          <a:r>
            <a:rPr lang="en-US" sz="2200" b="1" dirty="0" err="1">
              <a:latin typeface="Times New Roman" pitchFamily="18" charset="0"/>
              <a:cs typeface="Times New Roman" pitchFamily="18" charset="0"/>
            </a:rPr>
            <a:t>hợp</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chất</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A</a:t>
          </a:r>
          <a:r>
            <a:rPr lang="en-US" sz="2200" b="1" baseline="-25000" dirty="0" err="1">
              <a:latin typeface="Times New Roman" pitchFamily="18" charset="0"/>
              <a:cs typeface="Times New Roman" pitchFamily="18" charset="0"/>
            </a:rPr>
            <a:t>x</a:t>
          </a:r>
          <a:r>
            <a:rPr lang="en-US" sz="2200" b="1" baseline="0" dirty="0" err="1">
              <a:latin typeface="Times New Roman" pitchFamily="18" charset="0"/>
              <a:cs typeface="Times New Roman" pitchFamily="18" charset="0"/>
            </a:rPr>
            <a:t>B</a:t>
          </a:r>
          <a:r>
            <a:rPr lang="en-US" sz="2200" b="1" baseline="-25000" dirty="0" err="1">
              <a:latin typeface="Times New Roman" pitchFamily="18" charset="0"/>
              <a:cs typeface="Times New Roman" pitchFamily="18" charset="0"/>
            </a:rPr>
            <a:t>y</a:t>
          </a:r>
          <a:r>
            <a:rPr lang="en-US" sz="2200" b="1" baseline="0" dirty="0">
              <a:latin typeface="Times New Roman" pitchFamily="18" charset="0"/>
              <a:cs typeface="Times New Roman" pitchFamily="18" charset="0"/>
            </a:rPr>
            <a:t> </a:t>
          </a:r>
          <a:r>
            <a:rPr lang="en-US" sz="2200" b="1" baseline="0" dirty="0" err="1">
              <a:latin typeface="Times New Roman" pitchFamily="18" charset="0"/>
              <a:cs typeface="Times New Roman" pitchFamily="18" charset="0"/>
            </a:rPr>
            <a:t>có</a:t>
          </a:r>
          <a:r>
            <a:rPr lang="en-US" sz="2200" b="1" baseline="0" dirty="0">
              <a:latin typeface="Times New Roman" pitchFamily="18" charset="0"/>
              <a:cs typeface="Times New Roman" pitchFamily="18" charset="0"/>
            </a:rPr>
            <a:t>: </a:t>
          </a:r>
          <a:r>
            <a:rPr lang="en-US" sz="2200" b="1" baseline="0">
              <a:latin typeface="Times New Roman" pitchFamily="18" charset="0"/>
              <a:cs typeface="Times New Roman" pitchFamily="18" charset="0"/>
            </a:rPr>
            <a:t>x nguyên tử  </a:t>
          </a:r>
          <a:r>
            <a:rPr lang="en-US" sz="2200" b="1" baseline="0" dirty="0">
              <a:latin typeface="Times New Roman" pitchFamily="18" charset="0"/>
              <a:cs typeface="Times New Roman" pitchFamily="18" charset="0"/>
            </a:rPr>
            <a:t>A, </a:t>
          </a:r>
          <a:r>
            <a:rPr lang="en-US" sz="2200" b="1" baseline="0">
              <a:latin typeface="Times New Roman" pitchFamily="18" charset="0"/>
              <a:cs typeface="Times New Roman" pitchFamily="18" charset="0"/>
            </a:rPr>
            <a:t>y nguyên tử </a:t>
          </a:r>
          <a:r>
            <a:rPr lang="en-US" sz="2200" b="1" baseline="0" dirty="0">
              <a:latin typeface="Times New Roman" pitchFamily="18" charset="0"/>
              <a:cs typeface="Times New Roman" pitchFamily="18" charset="0"/>
            </a:rPr>
            <a:t>B</a:t>
          </a:r>
          <a:endParaRPr lang="en-US" sz="2200" b="1" dirty="0">
            <a:latin typeface="Times New Roman" pitchFamily="18" charset="0"/>
            <a:cs typeface="Times New Roman" pitchFamily="18" charset="0"/>
          </a:endParaRPr>
        </a:p>
      </dgm:t>
    </dgm:pt>
    <dgm:pt modelId="{D7279227-2B7A-4F25-84DD-5F952CF145DC}" type="parTrans" cxnId="{68ACD716-EC30-47C1-BD0C-68CEECA5E406}">
      <dgm:prSet/>
      <dgm:spPr/>
      <dgm:t>
        <a:bodyPr/>
        <a:lstStyle/>
        <a:p>
          <a:endParaRPr lang="en-US" b="1">
            <a:latin typeface="Times New Roman" pitchFamily="18" charset="0"/>
            <a:cs typeface="Times New Roman" pitchFamily="18" charset="0"/>
          </a:endParaRPr>
        </a:p>
      </dgm:t>
    </dgm:pt>
    <dgm:pt modelId="{DCEF6861-B42E-42B6-923A-8C01D339D133}" type="sibTrans" cxnId="{68ACD716-EC30-47C1-BD0C-68CEECA5E406}">
      <dgm:prSet/>
      <dgm:spPr/>
      <dgm:t>
        <a:bodyPr/>
        <a:lstStyle/>
        <a:p>
          <a:endParaRPr lang="en-US" b="1">
            <a:latin typeface="Times New Roman" pitchFamily="18" charset="0"/>
            <a:cs typeface="Times New Roman" pitchFamily="18" charset="0"/>
          </a:endParaRPr>
        </a:p>
      </dgm:t>
    </dgm:pt>
    <dgm:pt modelId="{A750B67B-00A8-4223-BB9C-284445D5CC3E}">
      <dgm:prSet phldrT="[Text]" custT="1"/>
      <dgm:spPr/>
      <dgm:t>
        <a:bodyPr/>
        <a:lstStyle/>
        <a:p>
          <a:r>
            <a:rPr lang="en-US" sz="2200" b="1" dirty="0">
              <a:latin typeface="Times New Roman" pitchFamily="18" charset="0"/>
              <a:cs typeface="Times New Roman" pitchFamily="18" charset="0"/>
            </a:rPr>
            <a:t>m</a:t>
          </a:r>
          <a:r>
            <a:rPr lang="en-US" sz="2200" b="1" baseline="-25000" dirty="0">
              <a:latin typeface="Times New Roman" pitchFamily="18" charset="0"/>
              <a:cs typeface="Times New Roman" pitchFamily="18" charset="0"/>
            </a:rPr>
            <a:t>A</a:t>
          </a:r>
          <a:r>
            <a:rPr lang="en-US" sz="2200" b="1" baseline="0" dirty="0">
              <a:latin typeface="Times New Roman" pitchFamily="18" charset="0"/>
              <a:cs typeface="Times New Roman" pitchFamily="18" charset="0"/>
            </a:rPr>
            <a:t> = x. M</a:t>
          </a:r>
          <a:r>
            <a:rPr lang="en-US" sz="2200" b="1" baseline="-25000" dirty="0">
              <a:latin typeface="Times New Roman" pitchFamily="18" charset="0"/>
              <a:cs typeface="Times New Roman" pitchFamily="18" charset="0"/>
            </a:rPr>
            <a:t>A			</a:t>
          </a:r>
          <a:r>
            <a:rPr lang="en-US" sz="2200" b="1" dirty="0" err="1">
              <a:latin typeface="Times New Roman" pitchFamily="18" charset="0"/>
              <a:cs typeface="Times New Roman" pitchFamily="18" charset="0"/>
            </a:rPr>
            <a:t>m</a:t>
          </a:r>
          <a:r>
            <a:rPr lang="en-US" sz="2200" b="1" baseline="-25000" dirty="0" err="1">
              <a:latin typeface="Times New Roman" pitchFamily="18" charset="0"/>
              <a:cs typeface="Times New Roman" pitchFamily="18" charset="0"/>
            </a:rPr>
            <a:t>B</a:t>
          </a:r>
          <a:r>
            <a:rPr lang="en-US" sz="2200" b="1" baseline="0" dirty="0">
              <a:latin typeface="Times New Roman" pitchFamily="18" charset="0"/>
              <a:cs typeface="Times New Roman" pitchFamily="18" charset="0"/>
            </a:rPr>
            <a:t> = </a:t>
          </a:r>
          <a:r>
            <a:rPr lang="en-US" sz="2200" b="1" baseline="0" dirty="0" err="1">
              <a:latin typeface="Times New Roman" pitchFamily="18" charset="0"/>
              <a:cs typeface="Times New Roman" pitchFamily="18" charset="0"/>
            </a:rPr>
            <a:t>y.M</a:t>
          </a:r>
          <a:r>
            <a:rPr lang="en-US" sz="2200" b="1" baseline="-25000" dirty="0" err="1">
              <a:latin typeface="Times New Roman" pitchFamily="18" charset="0"/>
              <a:cs typeface="Times New Roman" pitchFamily="18" charset="0"/>
            </a:rPr>
            <a:t>B</a:t>
          </a:r>
          <a:endParaRPr lang="en-US" sz="2200" b="1" dirty="0">
            <a:latin typeface="Times New Roman" pitchFamily="18" charset="0"/>
            <a:cs typeface="Times New Roman" pitchFamily="18" charset="0"/>
          </a:endParaRPr>
        </a:p>
      </dgm:t>
    </dgm:pt>
    <dgm:pt modelId="{F7A04184-611A-417E-98FA-7523BEEB0EF8}" type="parTrans" cxnId="{82842C5F-29F9-4D17-A5FC-0E9C61421AF2}">
      <dgm:prSet/>
      <dgm:spPr/>
      <dgm:t>
        <a:bodyPr/>
        <a:lstStyle/>
        <a:p>
          <a:endParaRPr lang="en-US" b="1">
            <a:latin typeface="Times New Roman" pitchFamily="18" charset="0"/>
            <a:cs typeface="Times New Roman" pitchFamily="18" charset="0"/>
          </a:endParaRPr>
        </a:p>
      </dgm:t>
    </dgm:pt>
    <dgm:pt modelId="{C61F8184-0BE0-404F-806E-2E3BF1FB714B}" type="sibTrans" cxnId="{82842C5F-29F9-4D17-A5FC-0E9C61421AF2}">
      <dgm:prSet/>
      <dgm:spPr/>
      <dgm:t>
        <a:bodyPr/>
        <a:lstStyle/>
        <a:p>
          <a:endParaRPr lang="en-US" b="1">
            <a:latin typeface="Times New Roman" pitchFamily="18" charset="0"/>
            <a:cs typeface="Times New Roman" pitchFamily="18" charset="0"/>
          </a:endParaRPr>
        </a:p>
      </dgm:t>
    </dgm:pt>
    <dgm:pt modelId="{CDDDA8C0-3DB5-4DE2-8110-BB201C1B7517}">
      <dgm:prSet custT="1"/>
      <dgm:spPr>
        <a:blipFill>
          <a:blip xmlns:r="http://schemas.openxmlformats.org/officeDocument/2006/relationships" r:embed="rId2"/>
          <a:stretch>
            <a:fillRect/>
          </a:stretch>
        </a:blipFill>
      </dgm:spPr>
      <dgm:t>
        <a:bodyPr/>
        <a:lstStyle/>
        <a:p>
          <a:r>
            <a:rPr lang="vi-VN">
              <a:noFill/>
            </a:rPr>
            <a:t> </a:t>
          </a:r>
        </a:p>
      </dgm:t>
    </dgm:pt>
    <dgm:pt modelId="{5BC7563C-CE89-44FC-8610-DAE80FC0FE08}" type="parTrans" cxnId="{533C665F-87A4-4F35-9D05-B3883EB934C5}">
      <dgm:prSet/>
      <dgm:spPr/>
      <dgm:t>
        <a:bodyPr/>
        <a:lstStyle/>
        <a:p>
          <a:endParaRPr lang="en-US" b="1">
            <a:latin typeface="Times New Roman" pitchFamily="18" charset="0"/>
            <a:cs typeface="Times New Roman" pitchFamily="18" charset="0"/>
          </a:endParaRPr>
        </a:p>
      </dgm:t>
    </dgm:pt>
    <dgm:pt modelId="{317E2FBC-AA53-4BE2-A511-F08148BC6C42}" type="sibTrans" cxnId="{533C665F-87A4-4F35-9D05-B3883EB934C5}">
      <dgm:prSet/>
      <dgm:spPr/>
      <dgm:t>
        <a:bodyPr/>
        <a:lstStyle/>
        <a:p>
          <a:endParaRPr lang="en-US" b="1">
            <a:latin typeface="Times New Roman" pitchFamily="18" charset="0"/>
            <a:cs typeface="Times New Roman" pitchFamily="18" charset="0"/>
          </a:endParaRPr>
        </a:p>
      </dgm:t>
    </dgm:pt>
    <dgm:pt modelId="{AE7A1504-3069-4E8A-BFCF-12639C8448D9}">
      <dgm:prSet custT="1"/>
      <dgm:spPr/>
      <dgm:t>
        <a:bodyPr/>
        <a:lstStyle/>
        <a:p>
          <a:r>
            <a:rPr lang="vi-VN">
              <a:noFill/>
            </a:rPr>
            <a:t> </a:t>
          </a:r>
        </a:p>
      </dgm:t>
    </dgm:pt>
    <dgm:pt modelId="{6AB8BC91-D93C-4903-8304-21E0D489A763}" type="parTrans" cxnId="{EAA3DF54-B40D-4748-8443-2925BBF94285}">
      <dgm:prSet/>
      <dgm:spPr/>
      <dgm:t>
        <a:bodyPr/>
        <a:lstStyle/>
        <a:p>
          <a:endParaRPr lang="en-US" b="1">
            <a:latin typeface="Times New Roman" pitchFamily="18" charset="0"/>
            <a:cs typeface="Times New Roman" pitchFamily="18" charset="0"/>
          </a:endParaRPr>
        </a:p>
      </dgm:t>
    </dgm:pt>
    <dgm:pt modelId="{0A86D891-528A-4893-B92F-8A8EA8BADB1C}" type="sibTrans" cxnId="{EAA3DF54-B40D-4748-8443-2925BBF94285}">
      <dgm:prSet/>
      <dgm:spPr/>
      <dgm:t>
        <a:bodyPr/>
        <a:lstStyle/>
        <a:p>
          <a:endParaRPr lang="en-US" b="1">
            <a:latin typeface="Times New Roman" pitchFamily="18" charset="0"/>
            <a:cs typeface="Times New Roman" pitchFamily="18" charset="0"/>
          </a:endParaRPr>
        </a:p>
      </dgm:t>
    </dgm:pt>
    <dgm:pt modelId="{D501F2BA-A991-4F80-8CDD-A5997ABF3E66}">
      <dgm:prSet custT="1"/>
      <dgm:spPr/>
      <dgm:t>
        <a:bodyPr/>
        <a:lstStyle/>
        <a:p>
          <a:r>
            <a:rPr lang="vi-VN">
              <a:noFill/>
            </a:rPr>
            <a:t> </a:t>
          </a:r>
        </a:p>
      </dgm:t>
    </dgm:pt>
    <dgm:pt modelId="{2ED71CBE-1902-4AE4-9670-D70244101227}" type="parTrans" cxnId="{F2024FB1-A678-4106-92C7-A635B2B487C8}">
      <dgm:prSet/>
      <dgm:spPr/>
      <dgm:t>
        <a:bodyPr/>
        <a:lstStyle/>
        <a:p>
          <a:endParaRPr lang="en-US"/>
        </a:p>
      </dgm:t>
    </dgm:pt>
    <dgm:pt modelId="{528A69C5-8466-46A4-B33E-714E2F72708B}" type="sibTrans" cxnId="{F2024FB1-A678-4106-92C7-A635B2B487C8}">
      <dgm:prSet/>
      <dgm:spPr/>
      <dgm:t>
        <a:bodyPr/>
        <a:lstStyle/>
        <a:p>
          <a:endParaRPr lang="en-US"/>
        </a:p>
      </dgm:t>
    </dgm:pt>
    <dgm:pt modelId="{9A3F8D1D-CAC8-475A-AC2B-CC994854633E}">
      <dgm:prSet phldrT="[Text]" custT="1"/>
      <dgm:spPr/>
      <dgm:t>
        <a:bodyPr/>
        <a:lstStyle/>
        <a:p>
          <a:r>
            <a:rPr lang="vi-VN">
              <a:noFill/>
            </a:rPr>
            <a:t> </a:t>
          </a:r>
        </a:p>
      </dgm:t>
    </dgm:pt>
    <dgm:pt modelId="{C6C42127-7266-42A1-99CD-ED0723D1F95D}" type="sibTrans" cxnId="{6966504E-05B9-4A84-87C1-5B1A26BD0C03}">
      <dgm:prSet/>
      <dgm:spPr/>
      <dgm:t>
        <a:bodyPr/>
        <a:lstStyle/>
        <a:p>
          <a:endParaRPr lang="en-US" b="1">
            <a:latin typeface="Times New Roman" pitchFamily="18" charset="0"/>
            <a:cs typeface="Times New Roman" pitchFamily="18" charset="0"/>
          </a:endParaRPr>
        </a:p>
      </dgm:t>
    </dgm:pt>
    <dgm:pt modelId="{6333B1AB-E0CC-402B-A812-2F046B61E43A}" type="parTrans" cxnId="{6966504E-05B9-4A84-87C1-5B1A26BD0C03}">
      <dgm:prSet/>
      <dgm:spPr/>
      <dgm:t>
        <a:bodyPr/>
        <a:lstStyle/>
        <a:p>
          <a:endParaRPr lang="en-US" b="1">
            <a:latin typeface="Times New Roman" pitchFamily="18" charset="0"/>
            <a:cs typeface="Times New Roman" pitchFamily="18" charset="0"/>
          </a:endParaRPr>
        </a:p>
      </dgm:t>
    </dgm:pt>
    <dgm:pt modelId="{6075E166-79B4-41AA-A5E6-A6BFEB48ED34}" type="pres">
      <dgm:prSet presAssocID="{32656CE0-2013-4653-8CFC-538BEC44A110}" presName="linearFlow" presStyleCnt="0">
        <dgm:presLayoutVars>
          <dgm:dir/>
          <dgm:animLvl val="lvl"/>
          <dgm:resizeHandles val="exact"/>
        </dgm:presLayoutVars>
      </dgm:prSet>
      <dgm:spPr/>
    </dgm:pt>
    <dgm:pt modelId="{4B879DE9-8E6C-4278-B581-6A0B9E959238}" type="pres">
      <dgm:prSet presAssocID="{AB38C02B-1AB9-4D40-A5AE-E74391E3B1F9}" presName="composite" presStyleCnt="0"/>
      <dgm:spPr/>
    </dgm:pt>
    <dgm:pt modelId="{E165D212-37E8-41C7-B124-CE6AEC062715}" type="pres">
      <dgm:prSet presAssocID="{AB38C02B-1AB9-4D40-A5AE-E74391E3B1F9}" presName="parentText" presStyleLbl="alignNode1" presStyleIdx="0" presStyleCnt="4">
        <dgm:presLayoutVars>
          <dgm:chMax val="1"/>
          <dgm:bulletEnabled val="1"/>
        </dgm:presLayoutVars>
      </dgm:prSet>
      <dgm:spPr/>
    </dgm:pt>
    <dgm:pt modelId="{D6A2C1AE-1F9E-40D5-B05D-CBB9107CE0C4}" type="pres">
      <dgm:prSet presAssocID="{AB38C02B-1AB9-4D40-A5AE-E74391E3B1F9}" presName="descendantText" presStyleLbl="alignAcc1" presStyleIdx="0" presStyleCnt="4" custScaleY="100000">
        <dgm:presLayoutVars>
          <dgm:bulletEnabled val="1"/>
        </dgm:presLayoutVars>
      </dgm:prSet>
      <dgm:spPr/>
    </dgm:pt>
    <dgm:pt modelId="{4B4D5E7A-449A-41E6-8499-4B62745148A5}" type="pres">
      <dgm:prSet presAssocID="{DB03C160-D7EC-4B4E-BF72-D746534495A9}" presName="sp" presStyleCnt="0"/>
      <dgm:spPr/>
    </dgm:pt>
    <dgm:pt modelId="{3FE28023-4B57-4852-844F-4F99624C6954}" type="pres">
      <dgm:prSet presAssocID="{536F286E-D4C0-41CA-A4F0-371DBB1110F0}" presName="composite" presStyleCnt="0"/>
      <dgm:spPr/>
    </dgm:pt>
    <dgm:pt modelId="{59E98BE6-B125-4356-B204-C9DDBACE4ECE}" type="pres">
      <dgm:prSet presAssocID="{536F286E-D4C0-41CA-A4F0-371DBB1110F0}" presName="parentText" presStyleLbl="alignNode1" presStyleIdx="1" presStyleCnt="4">
        <dgm:presLayoutVars>
          <dgm:chMax val="1"/>
          <dgm:bulletEnabled val="1"/>
        </dgm:presLayoutVars>
      </dgm:prSet>
      <dgm:spPr/>
    </dgm:pt>
    <dgm:pt modelId="{392A0B8B-0E55-448F-BDB0-87C4872047E1}" type="pres">
      <dgm:prSet presAssocID="{536F286E-D4C0-41CA-A4F0-371DBB1110F0}" presName="descendantText" presStyleLbl="alignAcc1" presStyleIdx="1" presStyleCnt="4" custScaleY="128570">
        <dgm:presLayoutVars>
          <dgm:bulletEnabled val="1"/>
        </dgm:presLayoutVars>
      </dgm:prSet>
      <dgm:spPr/>
    </dgm:pt>
    <dgm:pt modelId="{19CFC24E-6DC7-47AE-B4A9-124F8F59E7F8}" type="pres">
      <dgm:prSet presAssocID="{CC6497DB-54E3-4F83-A295-6F09155286F6}" presName="sp" presStyleCnt="0"/>
      <dgm:spPr/>
    </dgm:pt>
    <dgm:pt modelId="{20D142F0-36FE-44A1-A79A-F9A0DC712461}" type="pres">
      <dgm:prSet presAssocID="{62932D71-FFB6-400B-8D75-4C78C4D486E3}" presName="composite" presStyleCnt="0"/>
      <dgm:spPr/>
    </dgm:pt>
    <dgm:pt modelId="{56891293-7ECA-4D6A-832C-E4F7CC3D1AD3}" type="pres">
      <dgm:prSet presAssocID="{62932D71-FFB6-400B-8D75-4C78C4D486E3}" presName="parentText" presStyleLbl="alignNode1" presStyleIdx="2" presStyleCnt="4">
        <dgm:presLayoutVars>
          <dgm:chMax val="1"/>
          <dgm:bulletEnabled val="1"/>
        </dgm:presLayoutVars>
      </dgm:prSet>
      <dgm:spPr/>
    </dgm:pt>
    <dgm:pt modelId="{25E77914-D7AD-4F0B-9A71-0D207410AF4D}" type="pres">
      <dgm:prSet presAssocID="{62932D71-FFB6-400B-8D75-4C78C4D486E3}" presName="descendantText" presStyleLbl="alignAcc1" presStyleIdx="2" presStyleCnt="4" custScaleY="133843">
        <dgm:presLayoutVars>
          <dgm:bulletEnabled val="1"/>
        </dgm:presLayoutVars>
      </dgm:prSet>
      <dgm:spPr/>
    </dgm:pt>
    <dgm:pt modelId="{C53B3C26-41F7-4E67-B862-FE55FA6386D7}" type="pres">
      <dgm:prSet presAssocID="{A0FA9616-5B9C-469D-B18C-91A5AEF9FC9B}" presName="sp" presStyleCnt="0"/>
      <dgm:spPr/>
    </dgm:pt>
    <dgm:pt modelId="{92781D15-3F24-4BA6-B0A7-9D027253ECE4}" type="pres">
      <dgm:prSet presAssocID="{89F926C0-BB0E-49C6-ACA7-5D2F67C12550}" presName="composite" presStyleCnt="0"/>
      <dgm:spPr/>
    </dgm:pt>
    <dgm:pt modelId="{200C425F-965C-42E1-ADA8-4B22DFA07C0E}" type="pres">
      <dgm:prSet presAssocID="{89F926C0-BB0E-49C6-ACA7-5D2F67C12550}" presName="parentText" presStyleLbl="alignNode1" presStyleIdx="3" presStyleCnt="4">
        <dgm:presLayoutVars>
          <dgm:chMax val="1"/>
          <dgm:bulletEnabled val="1"/>
        </dgm:presLayoutVars>
      </dgm:prSet>
      <dgm:spPr/>
    </dgm:pt>
    <dgm:pt modelId="{17ED3420-E7E1-40CF-810D-F5D611411224}" type="pres">
      <dgm:prSet presAssocID="{89F926C0-BB0E-49C6-ACA7-5D2F67C12550}" presName="descendantText" presStyleLbl="alignAcc1" presStyleIdx="3" presStyleCnt="4" custScaleY="292766">
        <dgm:presLayoutVars>
          <dgm:bulletEnabled val="1"/>
        </dgm:presLayoutVars>
      </dgm:prSet>
      <dgm:spPr/>
    </dgm:pt>
  </dgm:ptLst>
  <dgm:cxnLst>
    <dgm:cxn modelId="{E4D46909-65F0-4894-B6D6-D0E07875BB52}" type="presOf" srcId="{D501F2BA-A991-4F80-8CDD-A5997ABF3E66}" destId="{17ED3420-E7E1-40CF-810D-F5D611411224}" srcOrd="0" destOrd="2" presId="urn:microsoft.com/office/officeart/2005/8/layout/chevron2"/>
    <dgm:cxn modelId="{FCB93115-0190-4916-A540-98C2912523DD}" srcId="{32656CE0-2013-4653-8CFC-538BEC44A110}" destId="{536F286E-D4C0-41CA-A4F0-371DBB1110F0}" srcOrd="1" destOrd="0" parTransId="{16A59DB6-6A3E-4971-AFFF-3F7C13AF204D}" sibTransId="{CC6497DB-54E3-4F83-A295-6F09155286F6}"/>
    <dgm:cxn modelId="{68ACD716-EC30-47C1-BD0C-68CEECA5E406}" srcId="{536F286E-D4C0-41CA-A4F0-371DBB1110F0}" destId="{8E5563A0-96BD-4FA5-A212-F1EE68176930}" srcOrd="1" destOrd="0" parTransId="{D7279227-2B7A-4F25-84DD-5F952CF145DC}" sibTransId="{DCEF6861-B42E-42B6-923A-8C01D339D133}"/>
    <dgm:cxn modelId="{E10BC51B-6EDC-4AC8-B001-949F3DFA4DDD}" type="presOf" srcId="{32656CE0-2013-4653-8CFC-538BEC44A110}" destId="{6075E166-79B4-41AA-A5E6-A6BFEB48ED34}" srcOrd="0" destOrd="0" presId="urn:microsoft.com/office/officeart/2005/8/layout/chevron2"/>
    <dgm:cxn modelId="{34E6882B-215B-4DEA-BE3D-BBCF90A2AC24}" type="presOf" srcId="{AB38C02B-1AB9-4D40-A5AE-E74391E3B1F9}" destId="{E165D212-37E8-41C7-B124-CE6AEC062715}" srcOrd="0" destOrd="0" presId="urn:microsoft.com/office/officeart/2005/8/layout/chevron2"/>
    <dgm:cxn modelId="{B30B622C-EDF2-4401-BE7F-8DF776494E31}" type="presOf" srcId="{D1B287AA-85D4-49A6-B57F-0F577F1BD06E}" destId="{D6A2C1AE-1F9E-40D5-B05D-CBB9107CE0C4}" srcOrd="0" destOrd="0" presId="urn:microsoft.com/office/officeart/2005/8/layout/chevron2"/>
    <dgm:cxn modelId="{82842C5F-29F9-4D17-A5FC-0E9C61421AF2}" srcId="{62932D71-FFB6-400B-8D75-4C78C4D486E3}" destId="{A750B67B-00A8-4223-BB9C-284445D5CC3E}" srcOrd="1" destOrd="0" parTransId="{F7A04184-611A-417E-98FA-7523BEEB0EF8}" sibTransId="{C61F8184-0BE0-404F-806E-2E3BF1FB714B}"/>
    <dgm:cxn modelId="{533C665F-87A4-4F35-9D05-B3883EB934C5}" srcId="{89F926C0-BB0E-49C6-ACA7-5D2F67C12550}" destId="{CDDDA8C0-3DB5-4DE2-8110-BB201C1B7517}" srcOrd="0" destOrd="0" parTransId="{5BC7563C-CE89-44FC-8610-DAE80FC0FE08}" sibTransId="{317E2FBC-AA53-4BE2-A511-F08148BC6C42}"/>
    <dgm:cxn modelId="{F3509E64-746A-4CC4-8AE9-A541570FD8ED}" type="presOf" srcId="{A750B67B-00A8-4223-BB9C-284445D5CC3E}" destId="{25E77914-D7AD-4F0B-9A71-0D207410AF4D}" srcOrd="0" destOrd="1" presId="urn:microsoft.com/office/officeart/2005/8/layout/chevron2"/>
    <dgm:cxn modelId="{9B3F9047-7505-4BE7-8FCB-EAD2B0EBC01A}" type="presOf" srcId="{8E5563A0-96BD-4FA5-A212-F1EE68176930}" destId="{392A0B8B-0E55-448F-BDB0-87C4872047E1}" srcOrd="0" destOrd="1" presId="urn:microsoft.com/office/officeart/2005/8/layout/chevron2"/>
    <dgm:cxn modelId="{9794806B-477A-47BF-ADC9-0D186F6DD143}" srcId="{536F286E-D4C0-41CA-A4F0-371DBB1110F0}" destId="{7692BE00-BEC4-464D-8298-F1263C26F918}" srcOrd="0" destOrd="0" parTransId="{443F3539-0195-4BF4-AF66-743FEFAB6FA5}" sibTransId="{1229692B-73B1-45F0-8C9B-A7137F53F925}"/>
    <dgm:cxn modelId="{601F7F6D-33F4-4047-B5B8-70DC4C4246E4}" type="presOf" srcId="{62932D71-FFB6-400B-8D75-4C78C4D486E3}" destId="{56891293-7ECA-4D6A-832C-E4F7CC3D1AD3}" srcOrd="0" destOrd="0" presId="urn:microsoft.com/office/officeart/2005/8/layout/chevron2"/>
    <dgm:cxn modelId="{E78DD96D-96CA-49CD-AD05-8F6B2A103092}" srcId="{32656CE0-2013-4653-8CFC-538BEC44A110}" destId="{89F926C0-BB0E-49C6-ACA7-5D2F67C12550}" srcOrd="3" destOrd="0" parTransId="{EA136314-EE4D-49E9-A660-CA11EF460A0E}" sibTransId="{DBA9113A-708C-46B1-87B8-0A6898B82A94}"/>
    <dgm:cxn modelId="{6966504E-05B9-4A84-87C1-5B1A26BD0C03}" srcId="{AB38C02B-1AB9-4D40-A5AE-E74391E3B1F9}" destId="{9A3F8D1D-CAC8-475A-AC2B-CC994854633E}" srcOrd="1" destOrd="0" parTransId="{6333B1AB-E0CC-402B-A812-2F046B61E43A}" sibTransId="{C6C42127-7266-42A1-99CD-ED0723D1F95D}"/>
    <dgm:cxn modelId="{EAA3DF54-B40D-4748-8443-2925BBF94285}" srcId="{89F926C0-BB0E-49C6-ACA7-5D2F67C12550}" destId="{AE7A1504-3069-4E8A-BFCF-12639C8448D9}" srcOrd="1" destOrd="0" parTransId="{6AB8BC91-D93C-4903-8304-21E0D489A763}" sibTransId="{0A86D891-528A-4893-B92F-8A8EA8BADB1C}"/>
    <dgm:cxn modelId="{0DEA9E85-FBEF-43CA-87E7-59C35BBC8E9D}" srcId="{62932D71-FFB6-400B-8D75-4C78C4D486E3}" destId="{D12D9869-7204-4CB2-9112-36E7532E988D}" srcOrd="0" destOrd="0" parTransId="{D4DB8319-2850-4573-95B6-7C4151069392}" sibTransId="{E061E54F-504E-45CA-8337-17C6F0A80275}"/>
    <dgm:cxn modelId="{07B9FF85-7020-4B3A-B834-AAE7017370CB}" srcId="{32656CE0-2013-4653-8CFC-538BEC44A110}" destId="{AB38C02B-1AB9-4D40-A5AE-E74391E3B1F9}" srcOrd="0" destOrd="0" parTransId="{343DA2F6-DAC9-4B9A-BC37-3B6CE03CFD41}" sibTransId="{DB03C160-D7EC-4B4E-BF72-D746534495A9}"/>
    <dgm:cxn modelId="{FDC6489C-C618-4723-8186-FA6BC557F6EA}" type="presOf" srcId="{AE7A1504-3069-4E8A-BFCF-12639C8448D9}" destId="{17ED3420-E7E1-40CF-810D-F5D611411224}" srcOrd="0" destOrd="1" presId="urn:microsoft.com/office/officeart/2005/8/layout/chevron2"/>
    <dgm:cxn modelId="{F2024FB1-A678-4106-92C7-A635B2B487C8}" srcId="{89F926C0-BB0E-49C6-ACA7-5D2F67C12550}" destId="{D501F2BA-A991-4F80-8CDD-A5997ABF3E66}" srcOrd="2" destOrd="0" parTransId="{2ED71CBE-1902-4AE4-9670-D70244101227}" sibTransId="{528A69C5-8466-46A4-B33E-714E2F72708B}"/>
    <dgm:cxn modelId="{57395CB6-AF5A-4433-A28F-6B1F94A77842}" type="presOf" srcId="{536F286E-D4C0-41CA-A4F0-371DBB1110F0}" destId="{59E98BE6-B125-4356-B204-C9DDBACE4ECE}" srcOrd="0" destOrd="0" presId="urn:microsoft.com/office/officeart/2005/8/layout/chevron2"/>
    <dgm:cxn modelId="{15534FCA-F3BB-4375-941D-FD8E93BC80C5}" type="presOf" srcId="{7692BE00-BEC4-464D-8298-F1263C26F918}" destId="{392A0B8B-0E55-448F-BDB0-87C4872047E1}" srcOrd="0" destOrd="0" presId="urn:microsoft.com/office/officeart/2005/8/layout/chevron2"/>
    <dgm:cxn modelId="{C699C1D2-966F-4846-BEE7-07DA6F10C8A3}" type="presOf" srcId="{89F926C0-BB0E-49C6-ACA7-5D2F67C12550}" destId="{200C425F-965C-42E1-ADA8-4B22DFA07C0E}" srcOrd="0" destOrd="0" presId="urn:microsoft.com/office/officeart/2005/8/layout/chevron2"/>
    <dgm:cxn modelId="{5B0FBED4-8207-47E8-A5E5-04FFEF0ADB02}" type="presOf" srcId="{CDDDA8C0-3DB5-4DE2-8110-BB201C1B7517}" destId="{17ED3420-E7E1-40CF-810D-F5D611411224}" srcOrd="0" destOrd="0" presId="urn:microsoft.com/office/officeart/2005/8/layout/chevron2"/>
    <dgm:cxn modelId="{603724D5-7FE8-43B8-9EAE-96F54977428A}" type="presOf" srcId="{9A3F8D1D-CAC8-475A-AC2B-CC994854633E}" destId="{D6A2C1AE-1F9E-40D5-B05D-CBB9107CE0C4}" srcOrd="0" destOrd="1" presId="urn:microsoft.com/office/officeart/2005/8/layout/chevron2"/>
    <dgm:cxn modelId="{528FA3DB-E971-4FCA-901C-E0D15D42DFFC}" srcId="{AB38C02B-1AB9-4D40-A5AE-E74391E3B1F9}" destId="{D1B287AA-85D4-49A6-B57F-0F577F1BD06E}" srcOrd="0" destOrd="0" parTransId="{4A9E71CC-18EA-4247-809B-4BD71D107850}" sibTransId="{FBD3EB70-E1AF-457E-975E-1871E9C605C5}"/>
    <dgm:cxn modelId="{0EE68BF1-5137-411C-91A7-851F80A1D410}" type="presOf" srcId="{D12D9869-7204-4CB2-9112-36E7532E988D}" destId="{25E77914-D7AD-4F0B-9A71-0D207410AF4D}" srcOrd="0" destOrd="0" presId="urn:microsoft.com/office/officeart/2005/8/layout/chevron2"/>
    <dgm:cxn modelId="{00A930FD-C390-47C4-9817-3ACA7C9141F9}" srcId="{32656CE0-2013-4653-8CFC-538BEC44A110}" destId="{62932D71-FFB6-400B-8D75-4C78C4D486E3}" srcOrd="2" destOrd="0" parTransId="{7CBE8023-F7AD-4726-A83E-EEAA79224C19}" sibTransId="{A0FA9616-5B9C-469D-B18C-91A5AEF9FC9B}"/>
    <dgm:cxn modelId="{75662BA8-9028-451E-A002-33E209733B2C}" type="presParOf" srcId="{6075E166-79B4-41AA-A5E6-A6BFEB48ED34}" destId="{4B879DE9-8E6C-4278-B581-6A0B9E959238}" srcOrd="0" destOrd="0" presId="urn:microsoft.com/office/officeart/2005/8/layout/chevron2"/>
    <dgm:cxn modelId="{ADBF0060-C4BD-48C0-B68C-855AEDFE0D10}" type="presParOf" srcId="{4B879DE9-8E6C-4278-B581-6A0B9E959238}" destId="{E165D212-37E8-41C7-B124-CE6AEC062715}" srcOrd="0" destOrd="0" presId="urn:microsoft.com/office/officeart/2005/8/layout/chevron2"/>
    <dgm:cxn modelId="{68C36419-B459-4CEF-9543-4D78569DA9D4}" type="presParOf" srcId="{4B879DE9-8E6C-4278-B581-6A0B9E959238}" destId="{D6A2C1AE-1F9E-40D5-B05D-CBB9107CE0C4}" srcOrd="1" destOrd="0" presId="urn:microsoft.com/office/officeart/2005/8/layout/chevron2"/>
    <dgm:cxn modelId="{03828DE9-EFC2-4987-90E8-EE54622FC725}" type="presParOf" srcId="{6075E166-79B4-41AA-A5E6-A6BFEB48ED34}" destId="{4B4D5E7A-449A-41E6-8499-4B62745148A5}" srcOrd="1" destOrd="0" presId="urn:microsoft.com/office/officeart/2005/8/layout/chevron2"/>
    <dgm:cxn modelId="{2922FCC1-C8F9-4392-9E1F-312A386E3EC6}" type="presParOf" srcId="{6075E166-79B4-41AA-A5E6-A6BFEB48ED34}" destId="{3FE28023-4B57-4852-844F-4F99624C6954}" srcOrd="2" destOrd="0" presId="urn:microsoft.com/office/officeart/2005/8/layout/chevron2"/>
    <dgm:cxn modelId="{98638678-8D51-4609-9E91-8F7BDA6F9974}" type="presParOf" srcId="{3FE28023-4B57-4852-844F-4F99624C6954}" destId="{59E98BE6-B125-4356-B204-C9DDBACE4ECE}" srcOrd="0" destOrd="0" presId="urn:microsoft.com/office/officeart/2005/8/layout/chevron2"/>
    <dgm:cxn modelId="{EE04BC80-0ADA-4C8E-B99C-816F8253AE59}" type="presParOf" srcId="{3FE28023-4B57-4852-844F-4F99624C6954}" destId="{392A0B8B-0E55-448F-BDB0-87C4872047E1}" srcOrd="1" destOrd="0" presId="urn:microsoft.com/office/officeart/2005/8/layout/chevron2"/>
    <dgm:cxn modelId="{15E6A29D-B273-4C5E-B731-7FC365519C71}" type="presParOf" srcId="{6075E166-79B4-41AA-A5E6-A6BFEB48ED34}" destId="{19CFC24E-6DC7-47AE-B4A9-124F8F59E7F8}" srcOrd="3" destOrd="0" presId="urn:microsoft.com/office/officeart/2005/8/layout/chevron2"/>
    <dgm:cxn modelId="{F4501E32-C34C-40D3-9F74-FA74BC517A14}" type="presParOf" srcId="{6075E166-79B4-41AA-A5E6-A6BFEB48ED34}" destId="{20D142F0-36FE-44A1-A79A-F9A0DC712461}" srcOrd="4" destOrd="0" presId="urn:microsoft.com/office/officeart/2005/8/layout/chevron2"/>
    <dgm:cxn modelId="{77145B8D-7BBB-4091-A099-6742129990AA}" type="presParOf" srcId="{20D142F0-36FE-44A1-A79A-F9A0DC712461}" destId="{56891293-7ECA-4D6A-832C-E4F7CC3D1AD3}" srcOrd="0" destOrd="0" presId="urn:microsoft.com/office/officeart/2005/8/layout/chevron2"/>
    <dgm:cxn modelId="{E23324D3-B6F5-462A-98DB-293923B305CD}" type="presParOf" srcId="{20D142F0-36FE-44A1-A79A-F9A0DC712461}" destId="{25E77914-D7AD-4F0B-9A71-0D207410AF4D}" srcOrd="1" destOrd="0" presId="urn:microsoft.com/office/officeart/2005/8/layout/chevron2"/>
    <dgm:cxn modelId="{1C030A5E-3908-4E52-8EF9-A7022C0C556D}" type="presParOf" srcId="{6075E166-79B4-41AA-A5E6-A6BFEB48ED34}" destId="{C53B3C26-41F7-4E67-B862-FE55FA6386D7}" srcOrd="5" destOrd="0" presId="urn:microsoft.com/office/officeart/2005/8/layout/chevron2"/>
    <dgm:cxn modelId="{CC22B56B-901A-4DA0-AE86-2BE2554991CA}" type="presParOf" srcId="{6075E166-79B4-41AA-A5E6-A6BFEB48ED34}" destId="{92781D15-3F24-4BA6-B0A7-9D027253ECE4}" srcOrd="6" destOrd="0" presId="urn:microsoft.com/office/officeart/2005/8/layout/chevron2"/>
    <dgm:cxn modelId="{B818A331-AB46-4F43-99A6-BE7B268E6474}" type="presParOf" srcId="{92781D15-3F24-4BA6-B0A7-9D027253ECE4}" destId="{200C425F-965C-42E1-ADA8-4B22DFA07C0E}" srcOrd="0" destOrd="0" presId="urn:microsoft.com/office/officeart/2005/8/layout/chevron2"/>
    <dgm:cxn modelId="{B1F21964-9668-44C6-B5FF-EE63F6E4130F}" type="presParOf" srcId="{92781D15-3F24-4BA6-B0A7-9D027253ECE4}" destId="{17ED3420-E7E1-40CF-810D-F5D61141122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5D212-37E8-41C7-B124-CE6AEC062715}">
      <dsp:nvSpPr>
        <dsp:cNvPr id="0" name=""/>
        <dsp:cNvSpPr/>
      </dsp:nvSpPr>
      <dsp:spPr>
        <a:xfrm rot="5400000">
          <a:off x="-172775" y="220561"/>
          <a:ext cx="1151839" cy="806287"/>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latin typeface="Times New Roman" pitchFamily="18" charset="0"/>
              <a:cs typeface="Times New Roman" pitchFamily="18" charset="0"/>
            </a:rPr>
            <a:t>Bước 1</a:t>
          </a:r>
          <a:endParaRPr lang="en-US" sz="2000" b="1" kern="1200" dirty="0">
            <a:latin typeface="Times New Roman" pitchFamily="18" charset="0"/>
            <a:cs typeface="Times New Roman" pitchFamily="18" charset="0"/>
          </a:endParaRPr>
        </a:p>
      </dsp:txBody>
      <dsp:txXfrm rot="-5400000">
        <a:off x="2" y="450929"/>
        <a:ext cx="806287" cy="345552"/>
      </dsp:txXfrm>
    </dsp:sp>
    <dsp:sp modelId="{D6A2C1AE-1F9E-40D5-B05D-CBB9107CE0C4}">
      <dsp:nvSpPr>
        <dsp:cNvPr id="0" name=""/>
        <dsp:cNvSpPr/>
      </dsp:nvSpPr>
      <dsp:spPr>
        <a:xfrm rot="5400000">
          <a:off x="4631481" y="-3777408"/>
          <a:ext cx="748695" cy="8399084"/>
        </a:xfrm>
        <a:prstGeom prst="round2Same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err="1">
              <a:latin typeface="Times New Roman" pitchFamily="18" charset="0"/>
              <a:cs typeface="Times New Roman" pitchFamily="18" charset="0"/>
            </a:rPr>
            <a:t>Tính</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khối</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lượng</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mol</a:t>
          </a:r>
          <a:r>
            <a:rPr lang="en-US" sz="2400" b="1" kern="1200" dirty="0">
              <a:latin typeface="Times New Roman" pitchFamily="18" charset="0"/>
              <a:cs typeface="Times New Roman" pitchFamily="18" charset="0"/>
            </a:rPr>
            <a:t> </a:t>
          </a:r>
          <a:r>
            <a:rPr lang="en-US" sz="2400" b="1" kern="1200" dirty="0" err="1">
              <a:latin typeface="Times New Roman" pitchFamily="18" charset="0"/>
              <a:cs typeface="Times New Roman" pitchFamily="18" charset="0"/>
            </a:rPr>
            <a:t>của</a:t>
          </a:r>
          <a:r>
            <a:rPr lang="en-US" sz="2400" b="1" kern="1200" dirty="0">
              <a:latin typeface="Times New Roman" pitchFamily="18" charset="0"/>
              <a:cs typeface="Times New Roman" pitchFamily="18" charset="0"/>
            </a:rPr>
            <a:t> </a:t>
          </a:r>
          <a:r>
            <a:rPr lang="en-US" sz="2400" b="1" kern="1200" err="1">
              <a:latin typeface="Times New Roman" pitchFamily="18" charset="0"/>
              <a:cs typeface="Times New Roman" pitchFamily="18" charset="0"/>
            </a:rPr>
            <a:t>hợp</a:t>
          </a:r>
          <a:r>
            <a:rPr lang="en-US" sz="2400" b="1" kern="1200">
              <a:latin typeface="Times New Roman" pitchFamily="18" charset="0"/>
              <a:cs typeface="Times New Roman" pitchFamily="18" charset="0"/>
            </a:rPr>
            <a:t> chất</a:t>
          </a:r>
          <a:endParaRPr lang="en-US" sz="2400" b="1" kern="1200" dirty="0">
            <a:latin typeface="Times New Roman" pitchFamily="18" charset="0"/>
            <a:cs typeface="Times New Roman" pitchFamily="18" charset="0"/>
          </a:endParaRPr>
        </a:p>
        <a:p>
          <a:pPr marL="228600" lvl="1" indent="-228600" algn="ctr" defTabSz="1066800">
            <a:lnSpc>
              <a:spcPct val="90000"/>
            </a:lnSpc>
            <a:spcBef>
              <a:spcPct val="0"/>
            </a:spcBef>
            <a:spcAft>
              <a:spcPct val="15000"/>
            </a:spcAft>
            <a:buChar char="•"/>
          </a:pPr>
          <a14:m xmlns:a14="http://schemas.microsoft.com/office/drawing/2010/main">
            <m:oMath xmlns:m="http://schemas.openxmlformats.org/officeDocument/2006/math">
              <m:sSub>
                <m:sSubPr>
                  <m:ctrlPr>
                    <a:rPr lang="en-US" sz="2400" b="1" i="1" kern="1200" smtClean="0">
                      <a:latin typeface="Cambria Math" panose="02040503050406030204" pitchFamily="18" charset="0"/>
                    </a:rPr>
                  </m:ctrlPr>
                </m:sSubPr>
                <m:e>
                  <m:r>
                    <a:rPr lang="en-US" sz="2400" b="1" i="1" kern="1200" smtClean="0">
                      <a:latin typeface="Cambria Math"/>
                    </a:rPr>
                    <m:t>𝑴</m:t>
                  </m:r>
                </m:e>
                <m:sub>
                  <m:sSub>
                    <m:sSubPr>
                      <m:ctrlPr>
                        <a:rPr lang="en-US" sz="2400" b="1" i="1" kern="1200" smtClean="0">
                          <a:latin typeface="Cambria Math" panose="02040503050406030204" pitchFamily="18" charset="0"/>
                        </a:rPr>
                      </m:ctrlPr>
                    </m:sSubPr>
                    <m:e>
                      <m:r>
                        <a:rPr lang="en-US" sz="2400" b="1" i="1" kern="1200" smtClean="0">
                          <a:latin typeface="Cambria Math"/>
                        </a:rPr>
                        <m:t>𝑨</m:t>
                      </m:r>
                    </m:e>
                    <m:sub>
                      <m:r>
                        <a:rPr lang="en-US" sz="2400" b="1" i="1" kern="1200" smtClean="0">
                          <a:latin typeface="Cambria Math"/>
                        </a:rPr>
                        <m:t>𝒙</m:t>
                      </m:r>
                    </m:sub>
                  </m:sSub>
                  <m:sSub>
                    <m:sSubPr>
                      <m:ctrlPr>
                        <a:rPr lang="en-US" sz="2400" b="1" i="1" kern="1200" smtClean="0">
                          <a:latin typeface="Cambria Math" panose="02040503050406030204" pitchFamily="18" charset="0"/>
                        </a:rPr>
                      </m:ctrlPr>
                    </m:sSubPr>
                    <m:e>
                      <m:r>
                        <a:rPr lang="en-US" sz="2400" b="1" i="1" kern="1200" smtClean="0">
                          <a:latin typeface="Cambria Math"/>
                        </a:rPr>
                        <m:t>𝑩</m:t>
                      </m:r>
                    </m:e>
                    <m:sub>
                      <m:r>
                        <a:rPr lang="en-US" sz="2400" b="1" i="1" kern="1200" smtClean="0">
                          <a:latin typeface="Cambria Math"/>
                        </a:rPr>
                        <m:t>𝒚</m:t>
                      </m:r>
                    </m:sub>
                  </m:sSub>
                </m:sub>
              </m:sSub>
              <m:r>
                <a:rPr lang="en-US" sz="2400" b="1" i="1" kern="1200" smtClean="0">
                  <a:latin typeface="Cambria Math"/>
                </a:rPr>
                <m:t>=</m:t>
              </m:r>
            </m:oMath>
          </a14:m>
          <a:r>
            <a:rPr lang="en-US" sz="2400" b="1" kern="1200" dirty="0">
              <a:latin typeface="Times New Roman" pitchFamily="18" charset="0"/>
              <a:cs typeface="Times New Roman" pitchFamily="18" charset="0"/>
            </a:rPr>
            <a:t> x.</a:t>
          </a:r>
          <a14:m xmlns:a14="http://schemas.microsoft.com/office/drawing/2010/main">
            <m:oMath xmlns:m="http://schemas.openxmlformats.org/officeDocument/2006/math">
              <m:sSub>
                <m:sSubPr>
                  <m:ctrlPr>
                    <a:rPr lang="en-US" sz="2400" b="1" i="1" kern="1200" smtClean="0">
                      <a:latin typeface="Cambria Math" panose="02040503050406030204" pitchFamily="18" charset="0"/>
                    </a:rPr>
                  </m:ctrlPr>
                </m:sSubPr>
                <m:e>
                  <m:r>
                    <a:rPr lang="en-US" sz="2400" b="1" i="1" kern="1200" smtClean="0">
                      <a:latin typeface="Cambria Math"/>
                    </a:rPr>
                    <m:t>𝑴</m:t>
                  </m:r>
                </m:e>
                <m:sub>
                  <m:sSub>
                    <m:sSubPr>
                      <m:ctrlPr>
                        <a:rPr lang="en-US" sz="2400" b="1" i="1" kern="1200" smtClean="0">
                          <a:latin typeface="Cambria Math" panose="02040503050406030204" pitchFamily="18" charset="0"/>
                        </a:rPr>
                      </m:ctrlPr>
                    </m:sSubPr>
                    <m:e>
                      <m:r>
                        <a:rPr lang="en-US" sz="2400" b="1" i="1" kern="1200" smtClean="0">
                          <a:latin typeface="Cambria Math"/>
                        </a:rPr>
                        <m:t>𝑨</m:t>
                      </m:r>
                    </m:e>
                    <m:sub/>
                  </m:sSub>
                </m:sub>
              </m:sSub>
            </m:oMath>
          </a14:m>
          <a:r>
            <a:rPr lang="en-US" sz="2400" b="1" kern="1200" dirty="0">
              <a:latin typeface="Times New Roman" pitchFamily="18" charset="0"/>
              <a:cs typeface="Times New Roman" pitchFamily="18" charset="0"/>
            </a:rPr>
            <a:t> + y.</a:t>
          </a:r>
          <a14:m xmlns:a14="http://schemas.microsoft.com/office/drawing/2010/main">
            <m:oMath xmlns:m="http://schemas.openxmlformats.org/officeDocument/2006/math">
              <m:sSub>
                <m:sSubPr>
                  <m:ctrlPr>
                    <a:rPr lang="en-US" sz="2400" b="1" i="1" kern="1200" smtClean="0">
                      <a:latin typeface="Cambria Math" panose="02040503050406030204" pitchFamily="18" charset="0"/>
                    </a:rPr>
                  </m:ctrlPr>
                </m:sSubPr>
                <m:e>
                  <m:r>
                    <a:rPr lang="en-US" sz="2400" b="1" i="1" kern="1200" smtClean="0">
                      <a:latin typeface="Cambria Math"/>
                    </a:rPr>
                    <m:t>𝑴</m:t>
                  </m:r>
                </m:e>
                <m:sub>
                  <m:sSub>
                    <m:sSubPr>
                      <m:ctrlPr>
                        <a:rPr lang="en-US" sz="2400" b="1" i="1" kern="1200" smtClean="0">
                          <a:latin typeface="Cambria Math" panose="02040503050406030204" pitchFamily="18" charset="0"/>
                        </a:rPr>
                      </m:ctrlPr>
                    </m:sSubPr>
                    <m:e>
                      <m:r>
                        <a:rPr lang="en-US" sz="2400" b="1" i="1" kern="1200" smtClean="0">
                          <a:latin typeface="Cambria Math"/>
                        </a:rPr>
                        <m:t>𝑩</m:t>
                      </m:r>
                    </m:e>
                    <m:sub/>
                  </m:sSub>
                </m:sub>
              </m:sSub>
            </m:oMath>
          </a14:m>
          <a:r>
            <a:rPr lang="en-US" sz="2400" b="1" kern="1200" dirty="0">
              <a:latin typeface="Times New Roman" pitchFamily="18" charset="0"/>
              <a:cs typeface="Times New Roman" pitchFamily="18" charset="0"/>
            </a:rPr>
            <a:t> </a:t>
          </a:r>
        </a:p>
      </dsp:txBody>
      <dsp:txXfrm rot="-5400000">
        <a:off x="806287" y="84334"/>
        <a:ext cx="8362536" cy="675599"/>
      </dsp:txXfrm>
    </dsp:sp>
    <dsp:sp modelId="{59E98BE6-B125-4356-B204-C9DDBACE4ECE}">
      <dsp:nvSpPr>
        <dsp:cNvPr id="0" name=""/>
        <dsp:cNvSpPr/>
      </dsp:nvSpPr>
      <dsp:spPr>
        <a:xfrm rot="5400000">
          <a:off x="-172775" y="1370126"/>
          <a:ext cx="1151839" cy="806287"/>
        </a:xfrm>
        <a:prstGeom prst="chevron">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w="6350" cap="flat" cmpd="sng" algn="ctr">
          <a:solidFill>
            <a:schemeClr val="accent5">
              <a:hueOff val="-2252848"/>
              <a:satOff val="-5806"/>
              <a:lumOff val="-3922"/>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latin typeface="Times New Roman" pitchFamily="18" charset="0"/>
              <a:cs typeface="Times New Roman" pitchFamily="18" charset="0"/>
            </a:rPr>
            <a:t>Bước 2</a:t>
          </a:r>
          <a:endParaRPr lang="en-US" sz="2000" b="1" kern="1200" dirty="0">
            <a:latin typeface="Times New Roman" pitchFamily="18" charset="0"/>
            <a:cs typeface="Times New Roman" pitchFamily="18" charset="0"/>
          </a:endParaRPr>
        </a:p>
      </dsp:txBody>
      <dsp:txXfrm rot="-5400000">
        <a:off x="2" y="1600494"/>
        <a:ext cx="806287" cy="345552"/>
      </dsp:txXfrm>
    </dsp:sp>
    <dsp:sp modelId="{392A0B8B-0E55-448F-BDB0-87C4872047E1}">
      <dsp:nvSpPr>
        <dsp:cNvPr id="0" name=""/>
        <dsp:cNvSpPr/>
      </dsp:nvSpPr>
      <dsp:spPr>
        <a:xfrm rot="5400000">
          <a:off x="4524530" y="-2627843"/>
          <a:ext cx="962598" cy="8399084"/>
        </a:xfrm>
        <a:prstGeom prst="round2SameRect">
          <a:avLst/>
        </a:prstGeom>
        <a:solidFill>
          <a:schemeClr val="lt1">
            <a:alpha val="90000"/>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1" kern="1200" dirty="0" err="1">
              <a:latin typeface="Times New Roman" pitchFamily="18" charset="0"/>
              <a:cs typeface="Times New Roman" pitchFamily="18" charset="0"/>
            </a:rPr>
            <a:t>Tìm</a:t>
          </a:r>
          <a:r>
            <a:rPr lang="en-US" sz="2200" b="1" kern="1200" dirty="0">
              <a:latin typeface="Times New Roman" pitchFamily="18" charset="0"/>
              <a:cs typeface="Times New Roman" pitchFamily="18" charset="0"/>
            </a:rPr>
            <a:t> </a:t>
          </a:r>
          <a:r>
            <a:rPr lang="en-US" sz="2200" b="1" kern="1200" err="1">
              <a:latin typeface="Times New Roman" pitchFamily="18" charset="0"/>
              <a:cs typeface="Times New Roman" pitchFamily="18" charset="0"/>
            </a:rPr>
            <a:t>số</a:t>
          </a:r>
          <a:r>
            <a:rPr lang="en-US" sz="2200" b="1" kern="120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nguyên</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tử</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mỗi</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nguyên</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tố</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có</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trong</a:t>
          </a:r>
          <a:r>
            <a:rPr lang="en-US" sz="2200" b="1" kern="1200" dirty="0">
              <a:latin typeface="Times New Roman" pitchFamily="18" charset="0"/>
              <a:cs typeface="Times New Roman" pitchFamily="18" charset="0"/>
            </a:rPr>
            <a:t> </a:t>
          </a:r>
          <a:r>
            <a:rPr lang="en-US" sz="2200" b="1" kern="1200">
              <a:latin typeface="Times New Roman" pitchFamily="18" charset="0"/>
              <a:cs typeface="Times New Roman" pitchFamily="18" charset="0"/>
            </a:rPr>
            <a:t>1 phân tử </a:t>
          </a:r>
          <a:r>
            <a:rPr lang="en-US" sz="2200" b="1" kern="1200" dirty="0" err="1">
              <a:latin typeface="Times New Roman" pitchFamily="18" charset="0"/>
              <a:cs typeface="Times New Roman" pitchFamily="18" charset="0"/>
            </a:rPr>
            <a:t>hợp</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chất</a:t>
          </a:r>
          <a:r>
            <a:rPr lang="en-US" sz="2200" b="1" kern="1200" dirty="0">
              <a:latin typeface="Times New Roman" pitchFamily="18" charset="0"/>
              <a:cs typeface="Times New Roman" pitchFamily="18" charset="0"/>
            </a:rPr>
            <a:t>: </a:t>
          </a:r>
        </a:p>
        <a:p>
          <a:pPr marL="228600" lvl="1" indent="-228600" algn="l" defTabSz="977900">
            <a:lnSpc>
              <a:spcPct val="90000"/>
            </a:lnSpc>
            <a:spcBef>
              <a:spcPct val="0"/>
            </a:spcBef>
            <a:spcAft>
              <a:spcPct val="15000"/>
            </a:spcAft>
            <a:buChar char="•"/>
          </a:pPr>
          <a:r>
            <a:rPr lang="en-US" sz="2200" b="1" kern="1200" dirty="0" err="1">
              <a:latin typeface="Times New Roman" pitchFamily="18" charset="0"/>
              <a:cs typeface="Times New Roman" pitchFamily="18" charset="0"/>
            </a:rPr>
            <a:t>Trong</a:t>
          </a:r>
          <a:r>
            <a:rPr lang="en-US" sz="2200" b="1" kern="1200" dirty="0">
              <a:latin typeface="Times New Roman" pitchFamily="18" charset="0"/>
              <a:cs typeface="Times New Roman" pitchFamily="18" charset="0"/>
            </a:rPr>
            <a:t> </a:t>
          </a:r>
          <a:r>
            <a:rPr lang="en-US" sz="2200" b="1" kern="1200">
              <a:latin typeface="Times New Roman" pitchFamily="18" charset="0"/>
              <a:cs typeface="Times New Roman" pitchFamily="18" charset="0"/>
            </a:rPr>
            <a:t>1 phân tử </a:t>
          </a:r>
          <a:r>
            <a:rPr lang="en-US" sz="2200" b="1" kern="1200" dirty="0" err="1">
              <a:latin typeface="Times New Roman" pitchFamily="18" charset="0"/>
              <a:cs typeface="Times New Roman" pitchFamily="18" charset="0"/>
            </a:rPr>
            <a:t>hợp</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chất</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A</a:t>
          </a:r>
          <a:r>
            <a:rPr lang="en-US" sz="2200" b="1" kern="1200" baseline="-25000" dirty="0" err="1">
              <a:latin typeface="Times New Roman" pitchFamily="18" charset="0"/>
              <a:cs typeface="Times New Roman" pitchFamily="18" charset="0"/>
            </a:rPr>
            <a:t>x</a:t>
          </a:r>
          <a:r>
            <a:rPr lang="en-US" sz="2200" b="1" kern="1200" baseline="0" dirty="0" err="1">
              <a:latin typeface="Times New Roman" pitchFamily="18" charset="0"/>
              <a:cs typeface="Times New Roman" pitchFamily="18" charset="0"/>
            </a:rPr>
            <a:t>B</a:t>
          </a:r>
          <a:r>
            <a:rPr lang="en-US" sz="2200" b="1" kern="1200" baseline="-25000" dirty="0" err="1">
              <a:latin typeface="Times New Roman" pitchFamily="18" charset="0"/>
              <a:cs typeface="Times New Roman" pitchFamily="18" charset="0"/>
            </a:rPr>
            <a:t>y</a:t>
          </a:r>
          <a:r>
            <a:rPr lang="en-US" sz="2200" b="1" kern="1200" baseline="0" dirty="0">
              <a:latin typeface="Times New Roman" pitchFamily="18" charset="0"/>
              <a:cs typeface="Times New Roman" pitchFamily="18" charset="0"/>
            </a:rPr>
            <a:t> </a:t>
          </a:r>
          <a:r>
            <a:rPr lang="en-US" sz="2200" b="1" kern="1200" baseline="0" dirty="0" err="1">
              <a:latin typeface="Times New Roman" pitchFamily="18" charset="0"/>
              <a:cs typeface="Times New Roman" pitchFamily="18" charset="0"/>
            </a:rPr>
            <a:t>có</a:t>
          </a:r>
          <a:r>
            <a:rPr lang="en-US" sz="2200" b="1" kern="1200" baseline="0" dirty="0">
              <a:latin typeface="Times New Roman" pitchFamily="18" charset="0"/>
              <a:cs typeface="Times New Roman" pitchFamily="18" charset="0"/>
            </a:rPr>
            <a:t>: </a:t>
          </a:r>
          <a:r>
            <a:rPr lang="en-US" sz="2200" b="1" kern="1200" baseline="0">
              <a:latin typeface="Times New Roman" pitchFamily="18" charset="0"/>
              <a:cs typeface="Times New Roman" pitchFamily="18" charset="0"/>
            </a:rPr>
            <a:t>x nguyên tử  </a:t>
          </a:r>
          <a:r>
            <a:rPr lang="en-US" sz="2200" b="1" kern="1200" baseline="0" dirty="0">
              <a:latin typeface="Times New Roman" pitchFamily="18" charset="0"/>
              <a:cs typeface="Times New Roman" pitchFamily="18" charset="0"/>
            </a:rPr>
            <a:t>A, </a:t>
          </a:r>
          <a:r>
            <a:rPr lang="en-US" sz="2200" b="1" kern="1200" baseline="0">
              <a:latin typeface="Times New Roman" pitchFamily="18" charset="0"/>
              <a:cs typeface="Times New Roman" pitchFamily="18" charset="0"/>
            </a:rPr>
            <a:t>y nguyên tử </a:t>
          </a:r>
          <a:r>
            <a:rPr lang="en-US" sz="2200" b="1" kern="1200" baseline="0" dirty="0">
              <a:latin typeface="Times New Roman" pitchFamily="18" charset="0"/>
              <a:cs typeface="Times New Roman" pitchFamily="18" charset="0"/>
            </a:rPr>
            <a:t>B</a:t>
          </a:r>
          <a:endParaRPr lang="en-US" sz="2200" b="1" kern="1200" dirty="0">
            <a:latin typeface="Times New Roman" pitchFamily="18" charset="0"/>
            <a:cs typeface="Times New Roman" pitchFamily="18" charset="0"/>
          </a:endParaRPr>
        </a:p>
      </dsp:txBody>
      <dsp:txXfrm rot="-5400000">
        <a:off x="806287" y="1137390"/>
        <a:ext cx="8352094" cy="868618"/>
      </dsp:txXfrm>
    </dsp:sp>
    <dsp:sp modelId="{56891293-7ECA-4D6A-832C-E4F7CC3D1AD3}">
      <dsp:nvSpPr>
        <dsp:cNvPr id="0" name=""/>
        <dsp:cNvSpPr/>
      </dsp:nvSpPr>
      <dsp:spPr>
        <a:xfrm rot="5400000">
          <a:off x="-172775" y="2539430"/>
          <a:ext cx="1151839" cy="806287"/>
        </a:xfrm>
        <a:prstGeom prst="chevron">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w="6350" cap="flat" cmpd="sng" algn="ctr">
          <a:solidFill>
            <a:schemeClr val="accent5">
              <a:hueOff val="-4505695"/>
              <a:satOff val="-11613"/>
              <a:lumOff val="-7843"/>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latin typeface="Times New Roman" pitchFamily="18" charset="0"/>
              <a:cs typeface="Times New Roman" pitchFamily="18" charset="0"/>
            </a:rPr>
            <a:t>Bước 3</a:t>
          </a:r>
          <a:endParaRPr lang="en-US" sz="2000" b="1" kern="1200" dirty="0">
            <a:latin typeface="Times New Roman" pitchFamily="18" charset="0"/>
            <a:cs typeface="Times New Roman" pitchFamily="18" charset="0"/>
          </a:endParaRPr>
        </a:p>
      </dsp:txBody>
      <dsp:txXfrm rot="-5400000">
        <a:off x="2" y="2769798"/>
        <a:ext cx="806287" cy="345552"/>
      </dsp:txXfrm>
    </dsp:sp>
    <dsp:sp modelId="{25E77914-D7AD-4F0B-9A71-0D207410AF4D}">
      <dsp:nvSpPr>
        <dsp:cNvPr id="0" name=""/>
        <dsp:cNvSpPr/>
      </dsp:nvSpPr>
      <dsp:spPr>
        <a:xfrm rot="5400000">
          <a:off x="4504791" y="-1458540"/>
          <a:ext cx="1002076" cy="8399084"/>
        </a:xfrm>
        <a:prstGeom prst="round2SameRect">
          <a:avLst/>
        </a:prstGeom>
        <a:solidFill>
          <a:schemeClr val="lt1">
            <a:alpha val="90000"/>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1" kern="1200" dirty="0" err="1">
              <a:latin typeface="Times New Roman" pitchFamily="18" charset="0"/>
              <a:cs typeface="Times New Roman" pitchFamily="18" charset="0"/>
            </a:rPr>
            <a:t>Tính</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khối</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lượng</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mỗi</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nguyên</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tố</a:t>
          </a:r>
          <a:r>
            <a:rPr lang="en-US" sz="2200" b="1" kern="1200" dirty="0">
              <a:latin typeface="Times New Roman" pitchFamily="18" charset="0"/>
              <a:cs typeface="Times New Roman" pitchFamily="18" charset="0"/>
            </a:rPr>
            <a:t> </a:t>
          </a:r>
          <a:r>
            <a:rPr lang="en-US" sz="2200" b="1" kern="1200" err="1">
              <a:latin typeface="Times New Roman" pitchFamily="18" charset="0"/>
              <a:cs typeface="Times New Roman" pitchFamily="18" charset="0"/>
            </a:rPr>
            <a:t>trong</a:t>
          </a:r>
          <a:r>
            <a:rPr lang="en-US" sz="2200" b="1" kern="1200">
              <a:latin typeface="Times New Roman" pitchFamily="18" charset="0"/>
              <a:cs typeface="Times New Roman" pitchFamily="18" charset="0"/>
            </a:rPr>
            <a:t> 1 phân tử hợp </a:t>
          </a:r>
          <a:r>
            <a:rPr lang="en-US" sz="2200" b="1" kern="1200" dirty="0" err="1">
              <a:latin typeface="Times New Roman" pitchFamily="18" charset="0"/>
              <a:cs typeface="Times New Roman" pitchFamily="18" charset="0"/>
            </a:rPr>
            <a:t>chất</a:t>
          </a:r>
          <a:endParaRPr lang="en-US" sz="2200" b="1" kern="1200" dirty="0">
            <a:latin typeface="Times New Roman" pitchFamily="18" charset="0"/>
            <a:cs typeface="Times New Roman" pitchFamily="18" charset="0"/>
          </a:endParaRPr>
        </a:p>
        <a:p>
          <a:pPr marL="228600" lvl="1" indent="-228600" algn="l" defTabSz="977900">
            <a:lnSpc>
              <a:spcPct val="90000"/>
            </a:lnSpc>
            <a:spcBef>
              <a:spcPct val="0"/>
            </a:spcBef>
            <a:spcAft>
              <a:spcPct val="15000"/>
            </a:spcAft>
            <a:buChar char="•"/>
          </a:pPr>
          <a:r>
            <a:rPr lang="en-US" sz="2200" b="1" kern="1200" dirty="0">
              <a:latin typeface="Times New Roman" pitchFamily="18" charset="0"/>
              <a:cs typeface="Times New Roman" pitchFamily="18" charset="0"/>
            </a:rPr>
            <a:t>m</a:t>
          </a:r>
          <a:r>
            <a:rPr lang="en-US" sz="2200" b="1" kern="1200" baseline="-25000" dirty="0">
              <a:latin typeface="Times New Roman" pitchFamily="18" charset="0"/>
              <a:cs typeface="Times New Roman" pitchFamily="18" charset="0"/>
            </a:rPr>
            <a:t>A</a:t>
          </a:r>
          <a:r>
            <a:rPr lang="en-US" sz="2200" b="1" kern="1200" baseline="0" dirty="0">
              <a:latin typeface="Times New Roman" pitchFamily="18" charset="0"/>
              <a:cs typeface="Times New Roman" pitchFamily="18" charset="0"/>
            </a:rPr>
            <a:t> = x. M</a:t>
          </a:r>
          <a:r>
            <a:rPr lang="en-US" sz="2200" b="1" kern="1200" baseline="-25000" dirty="0">
              <a:latin typeface="Times New Roman" pitchFamily="18" charset="0"/>
              <a:cs typeface="Times New Roman" pitchFamily="18" charset="0"/>
            </a:rPr>
            <a:t>A			</a:t>
          </a:r>
          <a:r>
            <a:rPr lang="en-US" sz="2200" b="1" kern="1200" dirty="0" err="1">
              <a:latin typeface="Times New Roman" pitchFamily="18" charset="0"/>
              <a:cs typeface="Times New Roman" pitchFamily="18" charset="0"/>
            </a:rPr>
            <a:t>m</a:t>
          </a:r>
          <a:r>
            <a:rPr lang="en-US" sz="2200" b="1" kern="1200" baseline="-25000" dirty="0" err="1">
              <a:latin typeface="Times New Roman" pitchFamily="18" charset="0"/>
              <a:cs typeface="Times New Roman" pitchFamily="18" charset="0"/>
            </a:rPr>
            <a:t>B</a:t>
          </a:r>
          <a:r>
            <a:rPr lang="en-US" sz="2200" b="1" kern="1200" baseline="0" dirty="0">
              <a:latin typeface="Times New Roman" pitchFamily="18" charset="0"/>
              <a:cs typeface="Times New Roman" pitchFamily="18" charset="0"/>
            </a:rPr>
            <a:t> = </a:t>
          </a:r>
          <a:r>
            <a:rPr lang="en-US" sz="2200" b="1" kern="1200" baseline="0" dirty="0" err="1">
              <a:latin typeface="Times New Roman" pitchFamily="18" charset="0"/>
              <a:cs typeface="Times New Roman" pitchFamily="18" charset="0"/>
            </a:rPr>
            <a:t>y.M</a:t>
          </a:r>
          <a:r>
            <a:rPr lang="en-US" sz="2200" b="1" kern="1200" baseline="-25000" dirty="0" err="1">
              <a:latin typeface="Times New Roman" pitchFamily="18" charset="0"/>
              <a:cs typeface="Times New Roman" pitchFamily="18" charset="0"/>
            </a:rPr>
            <a:t>B</a:t>
          </a:r>
          <a:endParaRPr lang="en-US" sz="2200" b="1" kern="1200" dirty="0">
            <a:latin typeface="Times New Roman" pitchFamily="18" charset="0"/>
            <a:cs typeface="Times New Roman" pitchFamily="18" charset="0"/>
          </a:endParaRPr>
        </a:p>
      </dsp:txBody>
      <dsp:txXfrm rot="-5400000">
        <a:off x="806288" y="2288880"/>
        <a:ext cx="8350167" cy="904242"/>
      </dsp:txXfrm>
    </dsp:sp>
    <dsp:sp modelId="{200C425F-965C-42E1-ADA8-4B22DFA07C0E}">
      <dsp:nvSpPr>
        <dsp:cNvPr id="0" name=""/>
        <dsp:cNvSpPr/>
      </dsp:nvSpPr>
      <dsp:spPr>
        <a:xfrm rot="5400000">
          <a:off x="-172775" y="4303658"/>
          <a:ext cx="1151839" cy="806287"/>
        </a:xfrm>
        <a:prstGeom prst="chevron">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latin typeface="Times New Roman" pitchFamily="18" charset="0"/>
              <a:cs typeface="Times New Roman" pitchFamily="18" charset="0"/>
            </a:rPr>
            <a:t>Bước 4</a:t>
          </a:r>
          <a:endParaRPr lang="en-US" sz="2000" b="1" kern="1200" dirty="0">
            <a:latin typeface="Times New Roman" pitchFamily="18" charset="0"/>
            <a:cs typeface="Times New Roman" pitchFamily="18" charset="0"/>
          </a:endParaRPr>
        </a:p>
      </dsp:txBody>
      <dsp:txXfrm rot="-5400000">
        <a:off x="2" y="4534026"/>
        <a:ext cx="806287" cy="345552"/>
      </dsp:txXfrm>
    </dsp:sp>
    <dsp:sp modelId="{17ED3420-E7E1-40CF-810D-F5D611411224}">
      <dsp:nvSpPr>
        <dsp:cNvPr id="0" name=""/>
        <dsp:cNvSpPr/>
      </dsp:nvSpPr>
      <dsp:spPr>
        <a:xfrm rot="5400000">
          <a:off x="3909866" y="305688"/>
          <a:ext cx="2191926" cy="8399084"/>
        </a:xfrm>
        <a:prstGeom prst="round2Same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b="1" kern="1200" dirty="0" err="1">
              <a:latin typeface="Times New Roman" pitchFamily="18" charset="0"/>
              <a:cs typeface="Times New Roman" pitchFamily="18" charset="0"/>
            </a:rPr>
            <a:t>Tính</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thành</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phần</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phần</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trăm</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theo</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khối</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lượng</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của</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mỗi</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nguyên</a:t>
          </a:r>
          <a:r>
            <a:rPr lang="en-US" sz="2200" b="1" kern="1200" dirty="0">
              <a:latin typeface="Times New Roman" pitchFamily="18" charset="0"/>
              <a:cs typeface="Times New Roman" pitchFamily="18" charset="0"/>
            </a:rPr>
            <a:t> </a:t>
          </a:r>
          <a:r>
            <a:rPr lang="en-US" sz="2200" b="1" kern="1200" dirty="0" err="1">
              <a:latin typeface="Times New Roman" pitchFamily="18" charset="0"/>
              <a:cs typeface="Times New Roman" pitchFamily="18" charset="0"/>
            </a:rPr>
            <a:t>tố</a:t>
          </a:r>
          <a:r>
            <a:rPr lang="en-US" sz="2200" b="1" kern="1200" dirty="0">
              <a:latin typeface="Times New Roman" pitchFamily="18" charset="0"/>
              <a:cs typeface="Times New Roman" pitchFamily="18" charset="0"/>
            </a:rPr>
            <a:t>:</a:t>
          </a:r>
        </a:p>
        <a:p>
          <a:pPr marL="228600" lvl="1" indent="-228600" algn="l" defTabSz="977900">
            <a:lnSpc>
              <a:spcPct val="90000"/>
            </a:lnSpc>
            <a:spcBef>
              <a:spcPct val="0"/>
            </a:spcBef>
            <a:spcAft>
              <a:spcPct val="15000"/>
            </a:spcAft>
            <a:buChar char="•"/>
          </a:pPr>
          <a:r>
            <a:rPr lang="en-US" sz="2200" b="1" kern="1200" dirty="0">
              <a:latin typeface="Times New Roman" pitchFamily="18" charset="0"/>
              <a:cs typeface="Times New Roman" pitchFamily="18" charset="0"/>
            </a:rPr>
            <a:t>%m</a:t>
          </a:r>
          <a:r>
            <a:rPr lang="en-US" sz="2200" b="1" kern="1200" baseline="-25000" dirty="0">
              <a:latin typeface="Times New Roman" pitchFamily="18" charset="0"/>
              <a:cs typeface="Times New Roman" pitchFamily="18" charset="0"/>
            </a:rPr>
            <a:t>A</a:t>
          </a:r>
          <a:r>
            <a:rPr lang="en-US" sz="2200" b="1" kern="1200" dirty="0">
              <a:latin typeface="Times New Roman" pitchFamily="18" charset="0"/>
              <a:cs typeface="Times New Roman" pitchFamily="18" charset="0"/>
            </a:rPr>
            <a:t>= </a:t>
          </a:r>
          <a14:m xmlns:a14="http://schemas.microsoft.com/office/drawing/2010/main">
            <m:oMath xmlns:m="http://schemas.openxmlformats.org/officeDocument/2006/math">
              <m:f>
                <m:fPr>
                  <m:ctrlPr>
                    <a:rPr lang="en-US" sz="2200" b="1" i="1" kern="1200" smtClean="0">
                      <a:latin typeface="Cambria Math" panose="02040503050406030204" pitchFamily="18" charset="0"/>
                    </a:rPr>
                  </m:ctrlPr>
                </m:fPr>
                <m:num>
                  <m:sSub>
                    <m:sSubPr>
                      <m:ctrlPr>
                        <a:rPr lang="en-US" sz="2200" b="1" i="1" kern="1200" smtClean="0">
                          <a:latin typeface="Cambria Math" panose="02040503050406030204" pitchFamily="18" charset="0"/>
                        </a:rPr>
                      </m:ctrlPr>
                    </m:sSubPr>
                    <m:e>
                      <m:r>
                        <a:rPr lang="en-US" sz="2200" b="1" i="1" kern="1200" smtClean="0">
                          <a:latin typeface="Cambria Math"/>
                        </a:rPr>
                        <m:t>𝒎</m:t>
                      </m:r>
                    </m:e>
                    <m:sub>
                      <m:r>
                        <a:rPr lang="en-US" sz="2200" b="1" i="1" kern="1200" smtClean="0">
                          <a:latin typeface="Cambria Math"/>
                        </a:rPr>
                        <m:t>𝑨</m:t>
                      </m:r>
                    </m:sub>
                  </m:sSub>
                </m:num>
                <m:den>
                  <m:sSub>
                    <m:sSubPr>
                      <m:ctrlPr>
                        <a:rPr lang="en-US" sz="2200" b="1" i="1" kern="1200" smtClean="0">
                          <a:latin typeface="Cambria Math" panose="02040503050406030204" pitchFamily="18" charset="0"/>
                        </a:rPr>
                      </m:ctrlPr>
                    </m:sSubPr>
                    <m:e>
                      <m:r>
                        <a:rPr lang="en-US" sz="2200" b="1" i="1" kern="1200" smtClean="0">
                          <a:latin typeface="Cambria Math"/>
                        </a:rPr>
                        <m:t>𝒎</m:t>
                      </m:r>
                    </m:e>
                    <m:sub>
                      <m:sSub>
                        <m:sSubPr>
                          <m:ctrlPr>
                            <a:rPr lang="en-US" sz="2200" b="1" i="1" kern="1200" smtClean="0">
                              <a:latin typeface="Cambria Math" panose="02040503050406030204" pitchFamily="18" charset="0"/>
                            </a:rPr>
                          </m:ctrlPr>
                        </m:sSubPr>
                        <m:e>
                          <m:r>
                            <a:rPr lang="en-US" sz="2200" b="1" i="1" kern="1200" smtClean="0">
                              <a:latin typeface="Cambria Math"/>
                            </a:rPr>
                            <m:t>𝑨</m:t>
                          </m:r>
                        </m:e>
                        <m:sub>
                          <m:r>
                            <a:rPr lang="en-US" sz="2200" b="1" i="1" kern="1200" smtClean="0">
                              <a:latin typeface="Cambria Math"/>
                            </a:rPr>
                            <m:t>𝒙</m:t>
                          </m:r>
                        </m:sub>
                      </m:sSub>
                      <m:sSub>
                        <m:sSubPr>
                          <m:ctrlPr>
                            <a:rPr lang="en-US" sz="2200" b="1" i="1" kern="1200" smtClean="0">
                              <a:latin typeface="Cambria Math" panose="02040503050406030204" pitchFamily="18" charset="0"/>
                            </a:rPr>
                          </m:ctrlPr>
                        </m:sSubPr>
                        <m:e>
                          <m:r>
                            <a:rPr lang="en-US" sz="2200" b="1" i="1" kern="1200" smtClean="0">
                              <a:latin typeface="Cambria Math"/>
                            </a:rPr>
                            <m:t>𝑩</m:t>
                          </m:r>
                        </m:e>
                        <m:sub>
                          <m:r>
                            <a:rPr lang="en-US" sz="2200" b="1" i="1" kern="1200" smtClean="0">
                              <a:latin typeface="Cambria Math"/>
                            </a:rPr>
                            <m:t>𝒚</m:t>
                          </m:r>
                        </m:sub>
                      </m:sSub>
                    </m:sub>
                  </m:sSub>
                </m:den>
              </m:f>
              <m:r>
                <a:rPr lang="en-US" sz="2200" b="1" i="1" kern="1200" smtClean="0">
                  <a:latin typeface="Cambria Math"/>
                </a:rPr>
                <m:t>.</m:t>
              </m:r>
              <m:r>
                <a:rPr lang="en-US" sz="2200" b="1" i="1" kern="1200" smtClean="0">
                  <a:latin typeface="Cambria Math"/>
                </a:rPr>
                <m:t>𝟏𝟎𝟎</m:t>
              </m:r>
              <m:r>
                <a:rPr lang="en-US" sz="2200" b="1" i="1" kern="1200" smtClean="0">
                  <a:latin typeface="Cambria Math"/>
                </a:rPr>
                <m:t>%=</m:t>
              </m:r>
              <m:f>
                <m:fPr>
                  <m:ctrlPr>
                    <a:rPr lang="en-US" sz="2200" b="1" i="1" kern="1200" smtClean="0">
                      <a:latin typeface="Cambria Math" panose="02040503050406030204" pitchFamily="18" charset="0"/>
                    </a:rPr>
                  </m:ctrlPr>
                </m:fPr>
                <m:num>
                  <m:r>
                    <a:rPr lang="en-US" sz="2200" b="1" i="1" kern="1200" smtClean="0">
                      <a:latin typeface="Cambria Math"/>
                    </a:rPr>
                    <m:t>𝒙</m:t>
                  </m:r>
                  <m:r>
                    <a:rPr lang="en-US" sz="2200" b="1" i="1" kern="1200" smtClean="0">
                      <a:latin typeface="Cambria Math"/>
                    </a:rPr>
                    <m:t>.</m:t>
                  </m:r>
                  <m:sSub>
                    <m:sSubPr>
                      <m:ctrlPr>
                        <a:rPr lang="en-US" sz="2200" b="1" i="1" kern="1200" smtClean="0">
                          <a:latin typeface="Cambria Math" panose="02040503050406030204" pitchFamily="18" charset="0"/>
                        </a:rPr>
                      </m:ctrlPr>
                    </m:sSubPr>
                    <m:e>
                      <m:r>
                        <a:rPr lang="en-US" sz="2200" b="1" i="1" kern="1200" smtClean="0">
                          <a:latin typeface="Cambria Math"/>
                        </a:rPr>
                        <m:t>𝑴</m:t>
                      </m:r>
                    </m:e>
                    <m:sub>
                      <m:r>
                        <a:rPr lang="en-US" sz="2200" b="1" i="1" kern="1200" smtClean="0">
                          <a:latin typeface="Cambria Math"/>
                        </a:rPr>
                        <m:t>𝑨</m:t>
                      </m:r>
                    </m:sub>
                  </m:sSub>
                </m:num>
                <m:den>
                  <m:sSub>
                    <m:sSubPr>
                      <m:ctrlPr>
                        <a:rPr lang="en-US" sz="2200" b="1" i="1" kern="1200" smtClean="0">
                          <a:latin typeface="Cambria Math" panose="02040503050406030204" pitchFamily="18" charset="0"/>
                        </a:rPr>
                      </m:ctrlPr>
                    </m:sSubPr>
                    <m:e>
                      <m:r>
                        <a:rPr lang="en-US" sz="2200" b="1" i="1" kern="1200" smtClean="0">
                          <a:latin typeface="Cambria Math"/>
                        </a:rPr>
                        <m:t>𝟏</m:t>
                      </m:r>
                      <m:r>
                        <a:rPr lang="en-US" sz="2200" b="1" i="1" kern="1200" smtClean="0">
                          <a:latin typeface="Cambria Math"/>
                        </a:rPr>
                        <m:t>.</m:t>
                      </m:r>
                      <m:r>
                        <a:rPr lang="en-US" sz="2200" b="1" i="1" kern="1200" smtClean="0">
                          <a:latin typeface="Cambria Math"/>
                        </a:rPr>
                        <m:t>𝑴</m:t>
                      </m:r>
                    </m:e>
                    <m:sub>
                      <m:sSub>
                        <m:sSubPr>
                          <m:ctrlPr>
                            <a:rPr lang="en-US" sz="2200" b="1" i="1" kern="1200" smtClean="0">
                              <a:latin typeface="Cambria Math" panose="02040503050406030204" pitchFamily="18" charset="0"/>
                            </a:rPr>
                          </m:ctrlPr>
                        </m:sSubPr>
                        <m:e>
                          <m:r>
                            <a:rPr lang="en-US" sz="2200" b="1" i="1" kern="1200" smtClean="0">
                              <a:latin typeface="Cambria Math"/>
                            </a:rPr>
                            <m:t>𝑨</m:t>
                          </m:r>
                        </m:e>
                        <m:sub>
                          <m:r>
                            <a:rPr lang="en-US" sz="2200" b="1" i="1" kern="1200" smtClean="0">
                              <a:latin typeface="Cambria Math"/>
                            </a:rPr>
                            <m:t>𝒙</m:t>
                          </m:r>
                        </m:sub>
                      </m:sSub>
                      <m:sSub>
                        <m:sSubPr>
                          <m:ctrlPr>
                            <a:rPr lang="en-US" sz="2200" b="1" i="1" kern="1200" smtClean="0">
                              <a:latin typeface="Cambria Math" panose="02040503050406030204" pitchFamily="18" charset="0"/>
                            </a:rPr>
                          </m:ctrlPr>
                        </m:sSubPr>
                        <m:e>
                          <m:r>
                            <a:rPr lang="en-US" sz="2200" b="1" i="1" kern="1200" smtClean="0">
                              <a:latin typeface="Cambria Math"/>
                            </a:rPr>
                            <m:t>𝑩</m:t>
                          </m:r>
                        </m:e>
                        <m:sub>
                          <m:r>
                            <a:rPr lang="en-US" sz="2200" b="1" i="1" kern="1200" smtClean="0">
                              <a:latin typeface="Cambria Math"/>
                            </a:rPr>
                            <m:t>𝒚</m:t>
                          </m:r>
                        </m:sub>
                      </m:sSub>
                    </m:sub>
                  </m:sSub>
                </m:den>
              </m:f>
              <m:r>
                <a:rPr lang="en-US" sz="2200" b="1" i="1" kern="1200" smtClean="0">
                  <a:latin typeface="Cambria Math"/>
                </a:rPr>
                <m:t>.</m:t>
              </m:r>
              <m:r>
                <a:rPr lang="en-US" sz="2200" b="1" i="1" kern="1200" smtClean="0">
                  <a:latin typeface="Cambria Math"/>
                </a:rPr>
                <m:t>𝟏𝟎𝟎</m:t>
              </m:r>
              <m:r>
                <a:rPr lang="en-US" sz="2200" b="1" i="1" kern="1200" smtClean="0">
                  <a:latin typeface="Cambria Math"/>
                </a:rPr>
                <m:t>%</m:t>
              </m:r>
            </m:oMath>
          </a14:m>
          <a:endParaRPr lang="en-US" sz="2200" b="1" kern="1200" dirty="0">
            <a:latin typeface="Times New Roman" pitchFamily="18" charset="0"/>
            <a:cs typeface="Times New Roman" pitchFamily="18" charset="0"/>
          </a:endParaRPr>
        </a:p>
        <a:p>
          <a:pPr marL="228600" lvl="1" indent="-228600" algn="l" defTabSz="977900">
            <a:lnSpc>
              <a:spcPct val="90000"/>
            </a:lnSpc>
            <a:spcBef>
              <a:spcPct val="0"/>
            </a:spcBef>
            <a:spcAft>
              <a:spcPct val="15000"/>
            </a:spcAft>
            <a:buChar char="•"/>
          </a:pPr>
          <a:r>
            <a:rPr lang="en-US" sz="2200" b="1" kern="1200" dirty="0">
              <a:latin typeface="Times New Roman" pitchFamily="18" charset="0"/>
              <a:cs typeface="Times New Roman" pitchFamily="18" charset="0"/>
            </a:rPr>
            <a:t>%</a:t>
          </a:r>
          <a:r>
            <a:rPr lang="en-US" sz="2200" b="1" kern="1200" dirty="0" err="1">
              <a:latin typeface="Times New Roman" pitchFamily="18" charset="0"/>
              <a:cs typeface="Times New Roman" pitchFamily="18" charset="0"/>
            </a:rPr>
            <a:t>m</a:t>
          </a:r>
          <a:r>
            <a:rPr lang="en-US" sz="2200" b="1" kern="1200" baseline="-25000" dirty="0" err="1">
              <a:latin typeface="Times New Roman" pitchFamily="18" charset="0"/>
              <a:cs typeface="Times New Roman" pitchFamily="18" charset="0"/>
            </a:rPr>
            <a:t>B</a:t>
          </a:r>
          <a:r>
            <a:rPr lang="en-US" sz="2200" b="1" kern="1200" dirty="0">
              <a:latin typeface="Times New Roman" pitchFamily="18" charset="0"/>
              <a:cs typeface="Times New Roman" pitchFamily="18" charset="0"/>
            </a:rPr>
            <a:t>=</a:t>
          </a:r>
          <a14:m xmlns:a14="http://schemas.microsoft.com/office/drawing/2010/main">
            <m:oMath xmlns:m="http://schemas.openxmlformats.org/officeDocument/2006/math">
              <m:f>
                <m:fPr>
                  <m:ctrlPr>
                    <a:rPr lang="en-US" sz="2200" b="1" i="1" kern="1200" smtClean="0">
                      <a:latin typeface="Cambria Math" panose="02040503050406030204" pitchFamily="18" charset="0"/>
                    </a:rPr>
                  </m:ctrlPr>
                </m:fPr>
                <m:num>
                  <m:sSub>
                    <m:sSubPr>
                      <m:ctrlPr>
                        <a:rPr lang="en-US" sz="2200" b="1" i="1" kern="1200" smtClean="0">
                          <a:latin typeface="Cambria Math" panose="02040503050406030204" pitchFamily="18" charset="0"/>
                        </a:rPr>
                      </m:ctrlPr>
                    </m:sSubPr>
                    <m:e>
                      <m:r>
                        <a:rPr lang="en-US" sz="2200" b="1" i="1" kern="1200" smtClean="0">
                          <a:latin typeface="Cambria Math"/>
                        </a:rPr>
                        <m:t>𝒎</m:t>
                      </m:r>
                    </m:e>
                    <m:sub>
                      <m:r>
                        <a:rPr lang="en-US" sz="2200" b="1" i="1" kern="1200" smtClean="0">
                          <a:latin typeface="Cambria Math"/>
                        </a:rPr>
                        <m:t>𝑩</m:t>
                      </m:r>
                    </m:sub>
                  </m:sSub>
                </m:num>
                <m:den>
                  <m:sSub>
                    <m:sSubPr>
                      <m:ctrlPr>
                        <a:rPr lang="en-US" sz="2200" b="1" i="1" kern="1200" smtClean="0">
                          <a:latin typeface="Cambria Math" panose="02040503050406030204" pitchFamily="18" charset="0"/>
                        </a:rPr>
                      </m:ctrlPr>
                    </m:sSubPr>
                    <m:e>
                      <m:r>
                        <a:rPr lang="en-US" sz="2200" b="1" i="1" kern="1200" smtClean="0">
                          <a:latin typeface="Cambria Math"/>
                        </a:rPr>
                        <m:t>𝒎</m:t>
                      </m:r>
                    </m:e>
                    <m:sub>
                      <m:sSub>
                        <m:sSubPr>
                          <m:ctrlPr>
                            <a:rPr lang="en-US" sz="2200" b="1" i="1" kern="1200" smtClean="0">
                              <a:latin typeface="Cambria Math" panose="02040503050406030204" pitchFamily="18" charset="0"/>
                            </a:rPr>
                          </m:ctrlPr>
                        </m:sSubPr>
                        <m:e>
                          <m:r>
                            <a:rPr lang="en-US" sz="2200" b="1" i="1" kern="1200" smtClean="0">
                              <a:latin typeface="Cambria Math"/>
                            </a:rPr>
                            <m:t>𝑨</m:t>
                          </m:r>
                        </m:e>
                        <m:sub>
                          <m:r>
                            <a:rPr lang="en-US" sz="2200" b="1" i="1" kern="1200" smtClean="0">
                              <a:latin typeface="Cambria Math"/>
                            </a:rPr>
                            <m:t>𝒙</m:t>
                          </m:r>
                        </m:sub>
                      </m:sSub>
                      <m:sSub>
                        <m:sSubPr>
                          <m:ctrlPr>
                            <a:rPr lang="en-US" sz="2200" b="1" i="1" kern="1200" smtClean="0">
                              <a:latin typeface="Cambria Math" panose="02040503050406030204" pitchFamily="18" charset="0"/>
                            </a:rPr>
                          </m:ctrlPr>
                        </m:sSubPr>
                        <m:e>
                          <m:r>
                            <a:rPr lang="en-US" sz="2200" b="1" i="1" kern="1200" smtClean="0">
                              <a:latin typeface="Cambria Math"/>
                            </a:rPr>
                            <m:t>𝑩</m:t>
                          </m:r>
                        </m:e>
                        <m:sub>
                          <m:r>
                            <a:rPr lang="en-US" sz="2200" b="1" i="1" kern="1200" smtClean="0">
                              <a:latin typeface="Cambria Math"/>
                            </a:rPr>
                            <m:t>𝒚</m:t>
                          </m:r>
                        </m:sub>
                      </m:sSub>
                    </m:sub>
                  </m:sSub>
                </m:den>
              </m:f>
              <m:r>
                <a:rPr lang="en-US" sz="2200" b="1" i="1" kern="1200" smtClean="0">
                  <a:latin typeface="Cambria Math"/>
                </a:rPr>
                <m:t>.</m:t>
              </m:r>
              <m:r>
                <a:rPr lang="en-US" sz="2200" b="1" i="1" kern="1200" smtClean="0">
                  <a:latin typeface="Cambria Math"/>
                </a:rPr>
                <m:t>𝟏𝟎𝟎</m:t>
              </m:r>
              <m:r>
                <a:rPr lang="en-US" sz="2200" b="1" i="1" kern="1200" smtClean="0">
                  <a:latin typeface="Cambria Math"/>
                </a:rPr>
                <m:t>%=</m:t>
              </m:r>
              <m:f>
                <m:fPr>
                  <m:ctrlPr>
                    <a:rPr lang="en-US" sz="2200" b="1" i="1" kern="1200" smtClean="0">
                      <a:latin typeface="Cambria Math" panose="02040503050406030204" pitchFamily="18" charset="0"/>
                    </a:rPr>
                  </m:ctrlPr>
                </m:fPr>
                <m:num>
                  <m:r>
                    <a:rPr lang="en-US" sz="2200" b="1" i="1" kern="1200" smtClean="0">
                      <a:latin typeface="Cambria Math"/>
                    </a:rPr>
                    <m:t>𝒚</m:t>
                  </m:r>
                  <m:r>
                    <a:rPr lang="en-US" sz="2200" b="1" i="1" kern="1200" smtClean="0">
                      <a:latin typeface="Cambria Math"/>
                    </a:rPr>
                    <m:t>.</m:t>
                  </m:r>
                  <m:sSub>
                    <m:sSubPr>
                      <m:ctrlPr>
                        <a:rPr lang="en-US" sz="2200" b="1" i="1" kern="1200" smtClean="0">
                          <a:latin typeface="Cambria Math" panose="02040503050406030204" pitchFamily="18" charset="0"/>
                        </a:rPr>
                      </m:ctrlPr>
                    </m:sSubPr>
                    <m:e>
                      <m:r>
                        <a:rPr lang="en-US" sz="2200" b="1" i="1" kern="1200" smtClean="0">
                          <a:latin typeface="Cambria Math"/>
                        </a:rPr>
                        <m:t>𝑴</m:t>
                      </m:r>
                    </m:e>
                    <m:sub>
                      <m:r>
                        <a:rPr lang="en-US" sz="2200" b="1" i="1" kern="1200" smtClean="0">
                          <a:latin typeface="Cambria Math"/>
                        </a:rPr>
                        <m:t>𝑩</m:t>
                      </m:r>
                    </m:sub>
                  </m:sSub>
                </m:num>
                <m:den>
                  <m:sSub>
                    <m:sSubPr>
                      <m:ctrlPr>
                        <a:rPr lang="en-US" sz="2200" b="1" i="1" kern="1200" smtClean="0">
                          <a:latin typeface="Cambria Math" panose="02040503050406030204" pitchFamily="18" charset="0"/>
                        </a:rPr>
                      </m:ctrlPr>
                    </m:sSubPr>
                    <m:e>
                      <m:r>
                        <a:rPr lang="en-US" sz="2200" b="1" i="1" kern="1200" smtClean="0">
                          <a:latin typeface="Cambria Math"/>
                        </a:rPr>
                        <m:t>𝟏</m:t>
                      </m:r>
                      <m:r>
                        <a:rPr lang="en-US" sz="2200" b="1" i="1" kern="1200" smtClean="0">
                          <a:latin typeface="Cambria Math"/>
                        </a:rPr>
                        <m:t>.</m:t>
                      </m:r>
                      <m:r>
                        <a:rPr lang="en-US" sz="2200" b="1" i="1" kern="1200" smtClean="0">
                          <a:latin typeface="Cambria Math"/>
                        </a:rPr>
                        <m:t>𝑴</m:t>
                      </m:r>
                    </m:e>
                    <m:sub>
                      <m:sSub>
                        <m:sSubPr>
                          <m:ctrlPr>
                            <a:rPr lang="en-US" sz="2200" b="1" i="1" kern="1200" smtClean="0">
                              <a:latin typeface="Cambria Math" panose="02040503050406030204" pitchFamily="18" charset="0"/>
                            </a:rPr>
                          </m:ctrlPr>
                        </m:sSubPr>
                        <m:e>
                          <m:r>
                            <a:rPr lang="en-US" sz="2200" b="1" i="1" kern="1200" smtClean="0">
                              <a:latin typeface="Cambria Math"/>
                            </a:rPr>
                            <m:t>𝑨</m:t>
                          </m:r>
                        </m:e>
                        <m:sub>
                          <m:r>
                            <a:rPr lang="en-US" sz="2200" b="1" i="1" kern="1200" smtClean="0">
                              <a:latin typeface="Cambria Math"/>
                            </a:rPr>
                            <m:t>𝒙</m:t>
                          </m:r>
                        </m:sub>
                      </m:sSub>
                      <m:sSub>
                        <m:sSubPr>
                          <m:ctrlPr>
                            <a:rPr lang="en-US" sz="2200" b="1" i="1" kern="1200" smtClean="0">
                              <a:latin typeface="Cambria Math" panose="02040503050406030204" pitchFamily="18" charset="0"/>
                            </a:rPr>
                          </m:ctrlPr>
                        </m:sSubPr>
                        <m:e>
                          <m:r>
                            <a:rPr lang="en-US" sz="2200" b="1" i="1" kern="1200" smtClean="0">
                              <a:latin typeface="Cambria Math"/>
                            </a:rPr>
                            <m:t>𝑩</m:t>
                          </m:r>
                        </m:e>
                        <m:sub>
                          <m:r>
                            <a:rPr lang="en-US" sz="2200" b="1" i="1" kern="1200" smtClean="0">
                              <a:latin typeface="Cambria Math"/>
                            </a:rPr>
                            <m:t>𝒚</m:t>
                          </m:r>
                        </m:sub>
                      </m:sSub>
                    </m:sub>
                  </m:sSub>
                </m:den>
              </m:f>
              <m:r>
                <a:rPr lang="en-US" sz="2200" b="1" i="1" kern="1200" smtClean="0">
                  <a:latin typeface="Cambria Math"/>
                </a:rPr>
                <m:t>.</m:t>
              </m:r>
              <m:r>
                <a:rPr lang="en-US" sz="2200" b="1" i="1" kern="1200" smtClean="0">
                  <a:latin typeface="Cambria Math"/>
                </a:rPr>
                <m:t>𝟏𝟎𝟎</m:t>
              </m:r>
              <m:r>
                <a:rPr lang="en-US" sz="2200" b="1" i="1" kern="1200" smtClean="0">
                  <a:latin typeface="Cambria Math"/>
                </a:rPr>
                <m:t>%</m:t>
              </m:r>
            </m:oMath>
          </a14:m>
          <a:endParaRPr lang="en-US" sz="2200" b="1" kern="1200" dirty="0">
            <a:latin typeface="Times New Roman" pitchFamily="18" charset="0"/>
            <a:cs typeface="Times New Roman" pitchFamily="18" charset="0"/>
          </a:endParaRPr>
        </a:p>
      </dsp:txBody>
      <dsp:txXfrm rot="-5400000">
        <a:off x="806288" y="3516268"/>
        <a:ext cx="8292083" cy="197792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9712A-4AC0-41F8-8C16-E6E9A7D973DD}" type="datetimeFigureOut">
              <a:rPr lang="vi-VN" smtClean="0"/>
              <a:t>24/03/2023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36BD3-702B-4BB5-A560-DA535938EC5E}" type="slidenum">
              <a:rPr lang="vi-VN" smtClean="0"/>
              <a:t>‹#›</a:t>
            </a:fld>
            <a:endParaRPr lang="vi-VN"/>
          </a:p>
        </p:txBody>
      </p:sp>
    </p:spTree>
    <p:extLst>
      <p:ext uri="{BB962C8B-B14F-4D97-AF65-F5344CB8AC3E}">
        <p14:creationId xmlns:p14="http://schemas.microsoft.com/office/powerpoint/2010/main" val="2359748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Gọi</a:t>
            </a:r>
            <a:r>
              <a:rPr lang="en-US" baseline="0" dirty="0"/>
              <a:t> 1 HS </a:t>
            </a:r>
            <a:r>
              <a:rPr lang="en-US" baseline="0" dirty="0" err="1"/>
              <a:t>kết</a:t>
            </a:r>
            <a:r>
              <a:rPr lang="en-US" baseline="0" dirty="0"/>
              <a:t> </a:t>
            </a:r>
            <a:r>
              <a:rPr lang="en-US" baseline="0" dirty="0" err="1"/>
              <a:t>luận</a:t>
            </a:r>
            <a:r>
              <a:rPr lang="en-US" baseline="0" dirty="0"/>
              <a:t> </a:t>
            </a:r>
            <a:r>
              <a:rPr lang="en-US" baseline="0" dirty="0" err="1"/>
              <a:t>lại</a:t>
            </a:r>
            <a:r>
              <a:rPr lang="en-US" baseline="0" dirty="0"/>
              <a:t> </a:t>
            </a:r>
            <a:r>
              <a:rPr lang="en-US" baseline="0" dirty="0" err="1"/>
              <a:t>các</a:t>
            </a:r>
            <a:r>
              <a:rPr lang="en-US" baseline="0" dirty="0"/>
              <a:t> </a:t>
            </a:r>
            <a:r>
              <a:rPr lang="en-US" baseline="0" dirty="0" err="1"/>
              <a:t>bước</a:t>
            </a:r>
            <a:r>
              <a:rPr lang="en-US" baseline="0" dirty="0"/>
              <a:t> </a:t>
            </a:r>
            <a:r>
              <a:rPr lang="en-US" baseline="0" dirty="0" err="1"/>
              <a:t>làm</a:t>
            </a:r>
            <a:r>
              <a:rPr lang="en-US" baseline="0" dirty="0"/>
              <a:t> </a:t>
            </a:r>
            <a:r>
              <a:rPr lang="en-US" baseline="0" dirty="0" err="1"/>
              <a:t>bài</a:t>
            </a:r>
            <a:r>
              <a:rPr lang="en-US" baseline="0" dirty="0"/>
              <a:t>, </a:t>
            </a:r>
            <a:r>
              <a:rPr lang="en-US" baseline="0" dirty="0" err="1"/>
              <a:t>Gv</a:t>
            </a:r>
            <a:r>
              <a:rPr lang="en-US" baseline="0" dirty="0"/>
              <a:t> </a:t>
            </a:r>
            <a:r>
              <a:rPr lang="en-US" baseline="0" dirty="0" err="1"/>
              <a:t>ghi</a:t>
            </a:r>
            <a:r>
              <a:rPr lang="en-US" baseline="0" dirty="0"/>
              <a:t> </a:t>
            </a:r>
            <a:r>
              <a:rPr lang="en-US" baseline="0" dirty="0" err="1"/>
              <a:t>bảng</a:t>
            </a:r>
            <a:r>
              <a:rPr lang="en-US" baseline="0" dirty="0"/>
              <a:t>, HS </a:t>
            </a:r>
            <a:r>
              <a:rPr lang="en-US" baseline="0" dirty="0" err="1"/>
              <a:t>ghi</a:t>
            </a:r>
            <a:r>
              <a:rPr lang="en-US" baseline="0" dirty="0"/>
              <a:t> </a:t>
            </a:r>
            <a:r>
              <a:rPr lang="en-US" baseline="0" dirty="0" err="1"/>
              <a:t>vở</a:t>
            </a:r>
            <a:endParaRPr lang="en-US" dirty="0"/>
          </a:p>
        </p:txBody>
      </p:sp>
      <p:sp>
        <p:nvSpPr>
          <p:cNvPr id="4" name="Slide Number Placeholder 3"/>
          <p:cNvSpPr>
            <a:spLocks noGrp="1"/>
          </p:cNvSpPr>
          <p:nvPr>
            <p:ph type="sldNum" sz="quarter" idx="10"/>
          </p:nvPr>
        </p:nvSpPr>
        <p:spPr/>
        <p:txBody>
          <a:bodyPr/>
          <a:lstStyle/>
          <a:p>
            <a:fld id="{8AB9F70A-FD61-43B2-853C-FC18D250F907}" type="slidenum">
              <a:rPr lang="en-US" smtClean="0"/>
              <a:t>17</a:t>
            </a:fld>
            <a:endParaRPr lang="en-US"/>
          </a:p>
        </p:txBody>
      </p:sp>
    </p:spTree>
    <p:extLst>
      <p:ext uri="{BB962C8B-B14F-4D97-AF65-F5344CB8AC3E}">
        <p14:creationId xmlns:p14="http://schemas.microsoft.com/office/powerpoint/2010/main" val="2714358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DE67-EC19-42C1-B0A6-DBB7F321AB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1B0C5C6-A1EE-443D-BFB8-21D7ABE02E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EAC6ED5-DB61-417C-B72B-3D35ADBCF63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24E561E8-58DE-4F3C-9DBB-3C699D9C79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DE7D04A-7387-4A7F-9C04-64DC5B8BB040}"/>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976409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16B6-9616-44F4-A58A-48A4A5074F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1E34381-5C7A-44DB-89CB-40772BA53F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52E9E8-37A8-48C2-B240-72513CFEB19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9E21704E-96C6-4B40-AF48-0C6965EEA0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297A31-A4B9-4234-9AA7-43CF02404D27}"/>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435634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8655-4578-4D59-B3D9-0124F0524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216E86D-E0B5-42ED-8AF0-93EAB1F568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3124F2-BB01-49C8-A17A-7954F3C500BE}"/>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6ADEC5BE-9540-4BF7-B50D-FA4C0700B16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AADA0C-F363-4F22-BA13-37180F713909}"/>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22569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216A-DBC8-402E-8DEB-5CF76BB2C81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9969E9F-DD1C-4A97-A077-A73E1CC657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B92E78C-32A2-477F-84F9-1D312907FD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6700EE0-3EAD-4883-B0DD-F4DDB8F42185}"/>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6" name="Footer Placeholder 5">
            <a:extLst>
              <a:ext uri="{FF2B5EF4-FFF2-40B4-BE49-F238E27FC236}">
                <a16:creationId xmlns:a16="http://schemas.microsoft.com/office/drawing/2014/main" id="{C56B72B3-9040-44CA-8B5A-3AF87F9E906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2F7B12-1065-4A73-9CA1-3DB4ABC58019}"/>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272636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48443-CF0F-4110-8ECE-F1B8021A6AA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E41E6ED-541C-4ABF-9376-8BDB9C5EE7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2E36DD-7EEF-4E1E-89E7-C511E7B601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04AA0C1-AD56-4724-9A0B-F8EAF2EADE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C10C2A-8AA5-4FC9-8ACC-FFC2CD5EA2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AD1A1C3-FB0A-4B53-9352-6ACE3A81B9F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8" name="Footer Placeholder 7">
            <a:extLst>
              <a:ext uri="{FF2B5EF4-FFF2-40B4-BE49-F238E27FC236}">
                <a16:creationId xmlns:a16="http://schemas.microsoft.com/office/drawing/2014/main" id="{478A19BC-6CC7-4D3C-86BE-C9FD52D0C5D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8479D7F-D245-40C3-90CF-C7E0BE912548}"/>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631754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D1378-9AA5-4A6F-BFF3-C8672647EC0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01E05AF-6E9E-4C01-A54F-C3FE552B8B79}"/>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4" name="Footer Placeholder 3">
            <a:extLst>
              <a:ext uri="{FF2B5EF4-FFF2-40B4-BE49-F238E27FC236}">
                <a16:creationId xmlns:a16="http://schemas.microsoft.com/office/drawing/2014/main" id="{C53BF0FC-BBD5-434B-88F7-E20CBA83B6C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E61E853-8BC6-42C7-8378-4AC43A02A351}"/>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97490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833783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375473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725381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559777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95414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16B6-9616-44F4-A58A-48A4A5074F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1E34381-5C7A-44DB-89CB-40772BA53F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52E9E8-37A8-48C2-B240-72513CFEB19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9E21704E-96C6-4B40-AF48-0C6965EEA0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297A31-A4B9-4234-9AA7-43CF02404D27}"/>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990954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4240216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4053320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788761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881467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952991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496599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547384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094679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657748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75838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16B6-9616-44F4-A58A-48A4A5074F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1E34381-5C7A-44DB-89CB-40772BA53F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52E9E8-37A8-48C2-B240-72513CFEB19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9E21704E-96C6-4B40-AF48-0C6965EEA0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297A31-A4B9-4234-9AA7-43CF02404D27}"/>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213412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545891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041515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744958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605619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168653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846767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4090400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456019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6884426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888377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16B6-9616-44F4-A58A-48A4A5074F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1E34381-5C7A-44DB-89CB-40772BA53F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52E9E8-37A8-48C2-B240-72513CFEB19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9E21704E-96C6-4B40-AF48-0C6965EEA0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297A31-A4B9-4234-9AA7-43CF02404D27}"/>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054335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001197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1071764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605483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143191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311445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87916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151437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891573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7180745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03042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16B6-9616-44F4-A58A-48A4A5074F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1E34381-5C7A-44DB-89CB-40772BA53F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52E9E8-37A8-48C2-B240-72513CFEB19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9E21704E-96C6-4B40-AF48-0C6965EEA0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297A31-A4B9-4234-9AA7-43CF02404D27}"/>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2827344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208421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5474039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9438155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0220106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56E1-A244-4E43-8AB7-A7D2F9A330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2F5BD91-9995-45B8-BF44-3B2CDBB237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A62187A-B6E5-4F0F-8C99-BF0201F41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CA8FA4-62C9-4F48-A81A-F2707AC7039B}"/>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6" name="Footer Placeholder 5">
            <a:extLst>
              <a:ext uri="{FF2B5EF4-FFF2-40B4-BE49-F238E27FC236}">
                <a16:creationId xmlns:a16="http://schemas.microsoft.com/office/drawing/2014/main" id="{BB4E7AF4-286D-4BF1-8885-FCD0EB3F053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64F726B-273C-4FF3-B732-9EAED5554BC9}"/>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307188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EAD13-FA0E-453E-820F-EA344893EC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F38CECA-2B8E-43B8-A52D-037EFB0F5F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16C7244-D2F4-4E24-B24C-35884F193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7399A7-18DD-4C23-8603-129C7EB84BE9}"/>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6" name="Footer Placeholder 5">
            <a:extLst>
              <a:ext uri="{FF2B5EF4-FFF2-40B4-BE49-F238E27FC236}">
                <a16:creationId xmlns:a16="http://schemas.microsoft.com/office/drawing/2014/main" id="{D5090DBF-933C-4369-AD0B-A12EDB3959B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202A3F-B043-44BB-9B56-17E8BC74490C}"/>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4015185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39F11-8584-4848-9F54-C1B3460CE1D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1ED8D6C-4781-4412-BBAA-683E428B8A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4432595-049B-4652-8623-298190D682F7}"/>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BD49542D-4647-411F-9832-1109B3C7268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CF04995-3D51-4FB5-A707-BA622C481C4C}"/>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78569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E400C7-2DD8-4EC4-9B22-B2A0FEC1BB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FF00B07-182F-445F-A54D-9FD2983317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8480A9B-E645-4B40-9EAD-D380C615DB79}"/>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177A1E80-5E92-4529-B213-DDF2DD278A9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E471DB6-9359-4725-A6FA-A0F501147EE2}"/>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43605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16B6-9616-44F4-A58A-48A4A5074F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1E34381-5C7A-44DB-89CB-40772BA53F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52E9E8-37A8-48C2-B240-72513CFEB19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9E21704E-96C6-4B40-AF48-0C6965EEA0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297A31-A4B9-4234-9AA7-43CF02404D27}"/>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555889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16B6-9616-44F4-A58A-48A4A5074F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1E34381-5C7A-44DB-89CB-40772BA53F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52E9E8-37A8-48C2-B240-72513CFEB19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9E21704E-96C6-4B40-AF48-0C6965EEA0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297A31-A4B9-4234-9AA7-43CF02404D27}"/>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775414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16B6-9616-44F4-A58A-48A4A5074F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1E34381-5C7A-44DB-89CB-40772BA53F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52E9E8-37A8-48C2-B240-72513CFEB19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9E21704E-96C6-4B40-AF48-0C6965EEA0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297A31-A4B9-4234-9AA7-43CF02404D27}"/>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928399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16B6-9616-44F4-A58A-48A4A5074F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1E34381-5C7A-44DB-89CB-40772BA53F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52E9E8-37A8-48C2-B240-72513CFEB19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9E21704E-96C6-4B40-AF48-0C6965EEA0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297A31-A4B9-4234-9AA7-43CF02404D27}"/>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5872128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DC68A-4941-4C45-95ED-027FED6ED9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8C0CD9-C0AE-40A5-85D1-8C41B5601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4546495-0A1D-43C3-9236-CC92554513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2D9BD09D-96E6-479C-B9AA-4AB4D14EA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24EFBF7F-229F-4FAE-8D9E-4EC7C7EA6E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599A0-CE04-4B48-ABC3-CB038ACB06DF}" type="slidenum">
              <a:rPr lang="vi-VN" smtClean="0"/>
              <a:t>‹#›</a:t>
            </a:fld>
            <a:endParaRPr lang="vi-VN"/>
          </a:p>
        </p:txBody>
      </p:sp>
    </p:spTree>
    <p:extLst>
      <p:ext uri="{BB962C8B-B14F-4D97-AF65-F5344CB8AC3E}">
        <p14:creationId xmlns:p14="http://schemas.microsoft.com/office/powerpoint/2010/main" val="2211518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1" r:id="rId3"/>
    <p:sldLayoutId id="2147483697" r:id="rId4"/>
    <p:sldLayoutId id="2147483696" r:id="rId5"/>
    <p:sldLayoutId id="2147483691" r:id="rId6"/>
    <p:sldLayoutId id="2147483685" r:id="rId7"/>
    <p:sldLayoutId id="2147483677" r:id="rId8"/>
    <p:sldLayoutId id="2147483667" r:id="rId9"/>
    <p:sldLayoutId id="2147483665" r:id="rId10"/>
    <p:sldLayoutId id="2147483651" r:id="rId11"/>
    <p:sldLayoutId id="2147483652" r:id="rId12"/>
    <p:sldLayoutId id="2147483653" r:id="rId13"/>
    <p:sldLayoutId id="2147483654" r:id="rId14"/>
    <p:sldLayoutId id="2147483655" r:id="rId15"/>
    <p:sldLayoutId id="2147483706" r:id="rId16"/>
    <p:sldLayoutId id="2147483705" r:id="rId17"/>
    <p:sldLayoutId id="2147483704" r:id="rId18"/>
    <p:sldLayoutId id="2147483703" r:id="rId19"/>
    <p:sldLayoutId id="2147483702" r:id="rId20"/>
    <p:sldLayoutId id="2147483700" r:id="rId21"/>
    <p:sldLayoutId id="2147483699" r:id="rId22"/>
    <p:sldLayoutId id="2147483698" r:id="rId23"/>
    <p:sldLayoutId id="2147483695" r:id="rId24"/>
    <p:sldLayoutId id="2147483694" r:id="rId25"/>
    <p:sldLayoutId id="2147483693" r:id="rId26"/>
    <p:sldLayoutId id="2147483692" r:id="rId27"/>
    <p:sldLayoutId id="2147483690" r:id="rId28"/>
    <p:sldLayoutId id="2147483689" r:id="rId29"/>
    <p:sldLayoutId id="2147483688" r:id="rId30"/>
    <p:sldLayoutId id="2147483687" r:id="rId31"/>
    <p:sldLayoutId id="2147483686" r:id="rId32"/>
    <p:sldLayoutId id="2147483684" r:id="rId33"/>
    <p:sldLayoutId id="2147483683" r:id="rId34"/>
    <p:sldLayoutId id="2147483682" r:id="rId35"/>
    <p:sldLayoutId id="2147483681" r:id="rId36"/>
    <p:sldLayoutId id="2147483680" r:id="rId37"/>
    <p:sldLayoutId id="2147483679" r:id="rId38"/>
    <p:sldLayoutId id="2147483676" r:id="rId39"/>
    <p:sldLayoutId id="2147483675" r:id="rId40"/>
    <p:sldLayoutId id="2147483671" r:id="rId41"/>
    <p:sldLayoutId id="2147483668" r:id="rId42"/>
    <p:sldLayoutId id="2147483666" r:id="rId43"/>
    <p:sldLayoutId id="2147483664" r:id="rId44"/>
    <p:sldLayoutId id="2147483674" r:id="rId45"/>
    <p:sldLayoutId id="2147483673" r:id="rId46"/>
    <p:sldLayoutId id="2147483672" r:id="rId47"/>
    <p:sldLayoutId id="2147483670" r:id="rId48"/>
    <p:sldLayoutId id="2147483669" r:id="rId49"/>
    <p:sldLayoutId id="2147483663" r:id="rId50"/>
    <p:sldLayoutId id="2147483662" r:id="rId51"/>
    <p:sldLayoutId id="2147483661" r:id="rId52"/>
    <p:sldLayoutId id="2147483660" r:id="rId53"/>
    <p:sldLayoutId id="2147483656" r:id="rId54"/>
    <p:sldLayoutId id="2147483657" r:id="rId55"/>
    <p:sldLayoutId id="2147483658" r:id="rId56"/>
    <p:sldLayoutId id="2147483659" r:id="rId5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1.mp4"/><Relationship Id="rId7" Type="http://schemas.openxmlformats.org/officeDocument/2006/relationships/image" Target="../media/image2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0.png"/><Relationship Id="rId5" Type="http://schemas.openxmlformats.org/officeDocument/2006/relationships/slideLayout" Target="../slideLayouts/slideLayout15.xml"/><Relationship Id="rId10" Type="http://schemas.openxmlformats.org/officeDocument/2006/relationships/image" Target="../media/image24.png"/><Relationship Id="rId4" Type="http://schemas.openxmlformats.org/officeDocument/2006/relationships/video" Target="../media/media1.mp4"/><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10.xml"/><Relationship Id="rId5" Type="http://schemas.openxmlformats.org/officeDocument/2006/relationships/diagramQuickStyle" Target="../diagrams/quickStyle1.xml"/><Relationship Id="rId10" Type="http://schemas.openxmlformats.org/officeDocument/2006/relationships/diagramQuickStyle" Target="../diagrams/quickStyle10.xml"/><Relationship Id="rId4" Type="http://schemas.openxmlformats.org/officeDocument/2006/relationships/diagramLayout" Target="../diagrams/layout1.xml"/><Relationship Id="rId9"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58A388-9982-4A7E-85E1-E3001093DE29}"/>
              </a:ext>
            </a:extLst>
          </p:cNvPr>
          <p:cNvPicPr>
            <a:picLocks noChangeAspect="1"/>
          </p:cNvPicPr>
          <p:nvPr/>
        </p:nvPicPr>
        <p:blipFill>
          <a:blip r:embed="rId2"/>
          <a:stretch>
            <a:fillRect/>
          </a:stretch>
        </p:blipFill>
        <p:spPr>
          <a:xfrm>
            <a:off x="0" y="110882"/>
            <a:ext cx="11994078" cy="6719503"/>
          </a:xfrm>
          <a:prstGeom prst="rect">
            <a:avLst/>
          </a:prstGeom>
        </p:spPr>
      </p:pic>
      <p:sp>
        <p:nvSpPr>
          <p:cNvPr id="6" name="Frame 5">
            <a:extLst>
              <a:ext uri="{FF2B5EF4-FFF2-40B4-BE49-F238E27FC236}">
                <a16:creationId xmlns:a16="http://schemas.microsoft.com/office/drawing/2014/main" id="{B8F15F42-7769-46C6-83CD-AECBAFA5A664}"/>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Rectangle 3">
            <a:extLst>
              <a:ext uri="{FF2B5EF4-FFF2-40B4-BE49-F238E27FC236}">
                <a16:creationId xmlns:a16="http://schemas.microsoft.com/office/drawing/2014/main" id="{2DE8B8E6-6F8A-4570-94E0-40E2E412EA2D}"/>
              </a:ext>
            </a:extLst>
          </p:cNvPr>
          <p:cNvSpPr/>
          <p:nvPr/>
        </p:nvSpPr>
        <p:spPr>
          <a:xfrm>
            <a:off x="2295236" y="5354851"/>
            <a:ext cx="7601528" cy="12653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FF0000"/>
                </a:solidFill>
                <a:latin typeface="Times New Roman" panose="02020603050405020304" pitchFamily="18" charset="0"/>
                <a:cs typeface="Times New Roman" panose="02020603050405020304" pitchFamily="18" charset="0"/>
              </a:rPr>
              <a:t>GV: ĐINH THỊ THANH HUYỀN</a:t>
            </a:r>
            <a:r>
              <a:rPr lang="en-US" sz="3600" b="1" dirty="0">
                <a:latin typeface="Times New Roman" panose="02020603050405020304" pitchFamily="18" charset="0"/>
                <a:cs typeface="Times New Roman" panose="02020603050405020304" pitchFamily="18" charset="0"/>
              </a:rPr>
              <a:t>V</a:t>
            </a:r>
          </a:p>
        </p:txBody>
      </p:sp>
    </p:spTree>
    <p:extLst>
      <p:ext uri="{BB962C8B-B14F-4D97-AF65-F5344CB8AC3E}">
        <p14:creationId xmlns:p14="http://schemas.microsoft.com/office/powerpoint/2010/main" val="889934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A03EB777-EB6B-4D56-A70E-AD1B0364A365}"/>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4" name="Picture 3">
            <a:extLst>
              <a:ext uri="{FF2B5EF4-FFF2-40B4-BE49-F238E27FC236}">
                <a16:creationId xmlns:a16="http://schemas.microsoft.com/office/drawing/2014/main" id="{F5D61999-F5D4-4F50-933B-0F68776C4403}"/>
              </a:ext>
            </a:extLst>
          </p:cNvPr>
          <p:cNvPicPr>
            <a:picLocks noChangeAspect="1"/>
          </p:cNvPicPr>
          <p:nvPr/>
        </p:nvPicPr>
        <p:blipFill>
          <a:blip r:embed="rId2"/>
          <a:stretch>
            <a:fillRect/>
          </a:stretch>
        </p:blipFill>
        <p:spPr>
          <a:xfrm>
            <a:off x="425126" y="3209481"/>
            <a:ext cx="4823608" cy="2386940"/>
          </a:xfrm>
          <a:prstGeom prst="rect">
            <a:avLst/>
          </a:prstGeom>
          <a:ln>
            <a:solidFill>
              <a:srgbClr val="FFC000"/>
            </a:solidFill>
          </a:ln>
        </p:spPr>
      </p:pic>
      <p:pic>
        <p:nvPicPr>
          <p:cNvPr id="7" name="Picture 6">
            <a:extLst>
              <a:ext uri="{FF2B5EF4-FFF2-40B4-BE49-F238E27FC236}">
                <a16:creationId xmlns:a16="http://schemas.microsoft.com/office/drawing/2014/main" id="{B803D160-D30E-4A29-8FE6-9DBA9C184568}"/>
              </a:ext>
            </a:extLst>
          </p:cNvPr>
          <p:cNvPicPr>
            <a:picLocks noChangeAspect="1"/>
          </p:cNvPicPr>
          <p:nvPr/>
        </p:nvPicPr>
        <p:blipFill>
          <a:blip r:embed="rId3"/>
          <a:stretch>
            <a:fillRect/>
          </a:stretch>
        </p:blipFill>
        <p:spPr>
          <a:xfrm>
            <a:off x="374183" y="491227"/>
            <a:ext cx="4823608" cy="2473097"/>
          </a:xfrm>
          <a:prstGeom prst="rect">
            <a:avLst/>
          </a:prstGeom>
          <a:ln>
            <a:solidFill>
              <a:srgbClr val="FFC000"/>
            </a:solidFill>
          </a:ln>
        </p:spPr>
      </p:pic>
      <p:grpSp>
        <p:nvGrpSpPr>
          <p:cNvPr id="10" name="Group 9">
            <a:extLst>
              <a:ext uri="{FF2B5EF4-FFF2-40B4-BE49-F238E27FC236}">
                <a16:creationId xmlns:a16="http://schemas.microsoft.com/office/drawing/2014/main" id="{24563CD3-CF49-41E5-9CF6-4AF98F631252}"/>
              </a:ext>
            </a:extLst>
          </p:cNvPr>
          <p:cNvGrpSpPr/>
          <p:nvPr/>
        </p:nvGrpSpPr>
        <p:grpSpPr>
          <a:xfrm>
            <a:off x="6477672" y="257549"/>
            <a:ext cx="4823608" cy="655178"/>
            <a:chOff x="3005070" y="116455"/>
            <a:chExt cx="6181859" cy="655178"/>
          </a:xfrm>
        </p:grpSpPr>
        <p:sp>
          <p:nvSpPr>
            <p:cNvPr id="11" name="Rectangle: Rounded Corners 10">
              <a:extLst>
                <a:ext uri="{FF2B5EF4-FFF2-40B4-BE49-F238E27FC236}">
                  <a16:creationId xmlns:a16="http://schemas.microsoft.com/office/drawing/2014/main" id="{320B3658-B641-49D2-8264-6E02748E0CC4}"/>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AEA3B4-EA42-4260-9EFF-2EE4AE0226F4}"/>
                </a:ext>
              </a:extLst>
            </p:cNvPr>
            <p:cNvSpPr txBox="1"/>
            <p:nvPr/>
          </p:nvSpPr>
          <p:spPr>
            <a:xfrm>
              <a:off x="3581400" y="125302"/>
              <a:ext cx="5090160"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mj-lt"/>
                </a:rPr>
                <a:t>THỬ TÀI HIỂU BIẾT</a:t>
              </a:r>
            </a:p>
          </p:txBody>
        </p:sp>
      </p:grpSp>
      <p:pic>
        <p:nvPicPr>
          <p:cNvPr id="13" name="Picture 12">
            <a:extLst>
              <a:ext uri="{FF2B5EF4-FFF2-40B4-BE49-F238E27FC236}">
                <a16:creationId xmlns:a16="http://schemas.microsoft.com/office/drawing/2014/main" id="{35A43942-D83C-4DDB-B97A-467BCC36A285}"/>
              </a:ext>
            </a:extLst>
          </p:cNvPr>
          <p:cNvPicPr>
            <a:picLocks noChangeAspect="1"/>
          </p:cNvPicPr>
          <p:nvPr/>
        </p:nvPicPr>
        <p:blipFill>
          <a:blip r:embed="rId4"/>
          <a:stretch>
            <a:fillRect/>
          </a:stretch>
        </p:blipFill>
        <p:spPr>
          <a:xfrm>
            <a:off x="5493276" y="1015895"/>
            <a:ext cx="6422931" cy="1679803"/>
          </a:xfrm>
          <a:prstGeom prst="rect">
            <a:avLst/>
          </a:prstGeom>
        </p:spPr>
      </p:pic>
      <p:sp>
        <p:nvSpPr>
          <p:cNvPr id="14" name="Rectangle 13">
            <a:extLst>
              <a:ext uri="{FF2B5EF4-FFF2-40B4-BE49-F238E27FC236}">
                <a16:creationId xmlns:a16="http://schemas.microsoft.com/office/drawing/2014/main" id="{570A231C-C50C-4703-AEEF-6D91FA04E12C}"/>
              </a:ext>
            </a:extLst>
          </p:cNvPr>
          <p:cNvSpPr/>
          <p:nvPr/>
        </p:nvSpPr>
        <p:spPr>
          <a:xfrm>
            <a:off x="8990057" y="1592864"/>
            <a:ext cx="1365229" cy="274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27C066B6-3EF5-4BDE-99A6-A5D7B3D128EB}"/>
              </a:ext>
            </a:extLst>
          </p:cNvPr>
          <p:cNvSpPr/>
          <p:nvPr/>
        </p:nvSpPr>
        <p:spPr>
          <a:xfrm>
            <a:off x="10408910" y="1590373"/>
            <a:ext cx="1365229" cy="274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17B63D7D-779B-4F8C-B61F-21A7F499D12E}"/>
              </a:ext>
            </a:extLst>
          </p:cNvPr>
          <p:cNvSpPr/>
          <p:nvPr/>
        </p:nvSpPr>
        <p:spPr>
          <a:xfrm>
            <a:off x="9005337" y="1946941"/>
            <a:ext cx="1365229" cy="274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ectangle 16">
            <a:extLst>
              <a:ext uri="{FF2B5EF4-FFF2-40B4-BE49-F238E27FC236}">
                <a16:creationId xmlns:a16="http://schemas.microsoft.com/office/drawing/2014/main" id="{BBF17A55-29C8-4379-AF76-3DD951A0C849}"/>
              </a:ext>
            </a:extLst>
          </p:cNvPr>
          <p:cNvSpPr/>
          <p:nvPr/>
        </p:nvSpPr>
        <p:spPr>
          <a:xfrm>
            <a:off x="10423445" y="1928621"/>
            <a:ext cx="1365229" cy="274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a:extLst>
              <a:ext uri="{FF2B5EF4-FFF2-40B4-BE49-F238E27FC236}">
                <a16:creationId xmlns:a16="http://schemas.microsoft.com/office/drawing/2014/main" id="{F645A304-A842-4D26-9D3E-9D62772024AB}"/>
              </a:ext>
            </a:extLst>
          </p:cNvPr>
          <p:cNvSpPr/>
          <p:nvPr/>
        </p:nvSpPr>
        <p:spPr>
          <a:xfrm>
            <a:off x="8980378" y="2298483"/>
            <a:ext cx="1365229" cy="274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18">
            <a:extLst>
              <a:ext uri="{FF2B5EF4-FFF2-40B4-BE49-F238E27FC236}">
                <a16:creationId xmlns:a16="http://schemas.microsoft.com/office/drawing/2014/main" id="{B1B2C748-C985-48D2-955F-D1F354D371FE}"/>
              </a:ext>
            </a:extLst>
          </p:cNvPr>
          <p:cNvSpPr/>
          <p:nvPr/>
        </p:nvSpPr>
        <p:spPr>
          <a:xfrm>
            <a:off x="10431370" y="2294470"/>
            <a:ext cx="1365229" cy="274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 Box 23">
            <a:extLst>
              <a:ext uri="{FF2B5EF4-FFF2-40B4-BE49-F238E27FC236}">
                <a16:creationId xmlns:a16="http://schemas.microsoft.com/office/drawing/2014/main" id="{06A382D3-F9D7-4374-A95E-FBC1D305BA58}"/>
              </a:ext>
            </a:extLst>
          </p:cNvPr>
          <p:cNvSpPr txBox="1">
            <a:spLocks noChangeArrowheads="1"/>
          </p:cNvSpPr>
          <p:nvPr/>
        </p:nvSpPr>
        <p:spPr bwMode="auto">
          <a:xfrm>
            <a:off x="5473584" y="2659360"/>
            <a:ext cx="1828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sz="4000" b="1">
                <a:solidFill>
                  <a:srgbClr val="D60000"/>
                </a:solidFill>
                <a:latin typeface="Times New Roman" panose="02020603050405020304" pitchFamily="18" charset="0"/>
                <a:cs typeface="Times New Roman" panose="02020603050405020304" pitchFamily="18" charset="0"/>
              </a:rPr>
              <a:t>Fe</a:t>
            </a:r>
            <a:r>
              <a:rPr lang="en-US" altLang="vi-VN" sz="4000" b="1" baseline="-25000">
                <a:solidFill>
                  <a:srgbClr val="D60000"/>
                </a:solidFill>
                <a:latin typeface="Times New Roman" panose="02020603050405020304" pitchFamily="18" charset="0"/>
                <a:cs typeface="Times New Roman" panose="02020603050405020304" pitchFamily="18" charset="0"/>
              </a:rPr>
              <a:t>2</a:t>
            </a:r>
            <a:r>
              <a:rPr lang="en-US" altLang="vi-VN" sz="4000" b="1">
                <a:solidFill>
                  <a:srgbClr val="00B050"/>
                </a:solidFill>
                <a:latin typeface="Times New Roman" panose="02020603050405020304" pitchFamily="18" charset="0"/>
                <a:cs typeface="Times New Roman" panose="02020603050405020304" pitchFamily="18" charset="0"/>
              </a:rPr>
              <a:t>O</a:t>
            </a:r>
            <a:r>
              <a:rPr lang="en-US" altLang="vi-VN" sz="4000" b="1" baseline="-25000">
                <a:solidFill>
                  <a:srgbClr val="D60000"/>
                </a:solidFill>
                <a:latin typeface="Times New Roman" panose="02020603050405020304" pitchFamily="18" charset="0"/>
                <a:cs typeface="Times New Roman" panose="02020603050405020304" pitchFamily="18" charset="0"/>
              </a:rPr>
              <a:t>3</a:t>
            </a:r>
            <a:endParaRPr lang="en-US" altLang="vi-VN" sz="4000">
              <a:latin typeface="Times New Roman" panose="02020603050405020304" pitchFamily="18" charset="0"/>
              <a:cs typeface="Times New Roman" panose="02020603050405020304" pitchFamily="18" charset="0"/>
            </a:endParaRPr>
          </a:p>
        </p:txBody>
      </p:sp>
      <p:sp>
        <p:nvSpPr>
          <p:cNvPr id="21" name="Rectangle 17">
            <a:extLst>
              <a:ext uri="{FF2B5EF4-FFF2-40B4-BE49-F238E27FC236}">
                <a16:creationId xmlns:a16="http://schemas.microsoft.com/office/drawing/2014/main" id="{1AB586D8-2511-4170-9F17-3DD56AC21AA3}"/>
              </a:ext>
            </a:extLst>
          </p:cNvPr>
          <p:cNvSpPr>
            <a:spLocks noChangeArrowheads="1"/>
          </p:cNvSpPr>
          <p:nvPr/>
        </p:nvSpPr>
        <p:spPr bwMode="auto">
          <a:xfrm>
            <a:off x="6963330" y="2782128"/>
            <a:ext cx="4952877" cy="1200329"/>
          </a:xfrm>
          <a:prstGeom prst="rect">
            <a:avLst/>
          </a:prstGeom>
          <a:solidFill>
            <a:schemeClr val="accent4">
              <a:lumMod val="20000"/>
              <a:lumOff val="80000"/>
            </a:schemeClr>
          </a:solidFill>
          <a:ln>
            <a:noFill/>
          </a:ln>
          <a:effectLst/>
        </p:spPr>
        <p:txBody>
          <a:bodyPr wrap="square" anchor="ct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vi-VN" sz="2400" b="1">
                <a:latin typeface="Times New Roman" panose="02020603050405020304" pitchFamily="18" charset="0"/>
                <a:cs typeface="Times New Roman" panose="02020603050405020304" pitchFamily="18" charset="0"/>
              </a:rPr>
              <a:t>-</a:t>
            </a:r>
            <a:r>
              <a:rPr lang="en-US" altLang="vi-VN" sz="2400">
                <a:latin typeface="Times New Roman" panose="02020603050405020304" pitchFamily="18" charset="0"/>
                <a:cs typeface="Times New Roman" panose="02020603050405020304" pitchFamily="18" charset="0"/>
              </a:rPr>
              <a:t> </a:t>
            </a:r>
            <a:r>
              <a:rPr lang="en-US" altLang="vi-VN" sz="2400" b="1">
                <a:latin typeface="Times New Roman" panose="02020603050405020304" pitchFamily="18" charset="0"/>
                <a:cs typeface="Times New Roman" panose="02020603050405020304" pitchFamily="18" charset="0"/>
              </a:rPr>
              <a:t>Do</a:t>
            </a:r>
            <a:r>
              <a:rPr lang="en-US" altLang="vi-VN" sz="2400">
                <a:latin typeface="Times New Roman" panose="02020603050405020304" pitchFamily="18" charset="0"/>
                <a:cs typeface="Times New Roman" panose="02020603050405020304" pitchFamily="18" charset="0"/>
              </a:rPr>
              <a:t> </a:t>
            </a:r>
            <a:r>
              <a:rPr lang="en-US" altLang="vi-VN" sz="2400" b="1">
                <a:latin typeface="Times New Roman" panose="02020603050405020304" pitchFamily="18" charset="0"/>
                <a:cs typeface="Times New Roman" panose="02020603050405020304" pitchFamily="18" charset="0"/>
              </a:rPr>
              <a:t>2</a:t>
            </a:r>
            <a:r>
              <a:rPr lang="en-US" altLang="vi-VN" sz="2400">
                <a:latin typeface="Times New Roman" panose="02020603050405020304" pitchFamily="18" charset="0"/>
                <a:cs typeface="Times New Roman" panose="02020603050405020304" pitchFamily="18" charset="0"/>
              </a:rPr>
              <a:t> nguyên tố: </a:t>
            </a:r>
            <a:r>
              <a:rPr lang="en-US" altLang="vi-VN" sz="2400" b="1">
                <a:solidFill>
                  <a:srgbClr val="D60000"/>
                </a:solidFill>
                <a:latin typeface="Times New Roman" panose="02020603050405020304" pitchFamily="18" charset="0"/>
                <a:cs typeface="Times New Roman" panose="02020603050405020304" pitchFamily="18" charset="0"/>
              </a:rPr>
              <a:t>Fe</a:t>
            </a:r>
            <a:r>
              <a:rPr lang="en-US" altLang="vi-VN" sz="2400">
                <a:latin typeface="Times New Roman" panose="02020603050405020304" pitchFamily="18" charset="0"/>
                <a:cs typeface="Times New Roman" panose="02020603050405020304" pitchFamily="18" charset="0"/>
              </a:rPr>
              <a:t> và </a:t>
            </a:r>
            <a:r>
              <a:rPr lang="en-US" altLang="vi-VN" sz="2400" b="1">
                <a:solidFill>
                  <a:srgbClr val="CC00FF"/>
                </a:solidFill>
                <a:latin typeface="Times New Roman" panose="02020603050405020304" pitchFamily="18" charset="0"/>
                <a:cs typeface="Times New Roman" panose="02020603050405020304" pitchFamily="18" charset="0"/>
              </a:rPr>
              <a:t>O</a:t>
            </a:r>
            <a:r>
              <a:rPr lang="en-US" altLang="vi-VN" sz="2400">
                <a:latin typeface="Times New Roman" panose="02020603050405020304" pitchFamily="18" charset="0"/>
                <a:cs typeface="Times New Roman" panose="02020603050405020304" pitchFamily="18" charset="0"/>
              </a:rPr>
              <a:t> tạo nên</a:t>
            </a:r>
          </a:p>
          <a:p>
            <a:pPr>
              <a:buFontTx/>
              <a:buChar char="-"/>
            </a:pPr>
            <a:r>
              <a:rPr lang="en-US" altLang="vi-VN" sz="2400">
                <a:latin typeface="Times New Roman" panose="02020603050405020304" pitchFamily="18" charset="0"/>
                <a:cs typeface="Times New Roman" panose="02020603050405020304" pitchFamily="18" charset="0"/>
              </a:rPr>
              <a:t> </a:t>
            </a:r>
            <a:r>
              <a:rPr lang="en-US" altLang="vi-VN" sz="2400" b="1">
                <a:latin typeface="Times New Roman" panose="02020603050405020304" pitchFamily="18" charset="0"/>
                <a:cs typeface="Times New Roman" panose="02020603050405020304" pitchFamily="18" charset="0"/>
              </a:rPr>
              <a:t>Gồm:</a:t>
            </a:r>
            <a:r>
              <a:rPr lang="en-US" altLang="vi-VN" sz="2400">
                <a:latin typeface="Times New Roman" panose="02020603050405020304" pitchFamily="18" charset="0"/>
                <a:cs typeface="Times New Roman" panose="02020603050405020304" pitchFamily="18" charset="0"/>
              </a:rPr>
              <a:t> </a:t>
            </a:r>
            <a:r>
              <a:rPr lang="en-US" altLang="vi-VN" sz="2400" b="1">
                <a:latin typeface="Times New Roman" panose="02020603050405020304" pitchFamily="18" charset="0"/>
                <a:cs typeface="Times New Roman" panose="02020603050405020304" pitchFamily="18" charset="0"/>
              </a:rPr>
              <a:t>2</a:t>
            </a:r>
            <a:r>
              <a:rPr lang="en-US" altLang="vi-VN" sz="2400" b="1">
                <a:solidFill>
                  <a:srgbClr val="D60000"/>
                </a:solidFill>
                <a:latin typeface="Times New Roman" panose="02020603050405020304" pitchFamily="18" charset="0"/>
                <a:cs typeface="Times New Roman" panose="02020603050405020304" pitchFamily="18" charset="0"/>
              </a:rPr>
              <a:t>Fe</a:t>
            </a:r>
            <a:r>
              <a:rPr lang="en-US" altLang="vi-VN" sz="2400">
                <a:latin typeface="Times New Roman" panose="02020603050405020304" pitchFamily="18" charset="0"/>
                <a:cs typeface="Times New Roman" panose="02020603050405020304" pitchFamily="18" charset="0"/>
              </a:rPr>
              <a:t>, </a:t>
            </a:r>
            <a:r>
              <a:rPr lang="en-US" altLang="vi-VN" sz="2400" b="1">
                <a:latin typeface="Times New Roman" panose="02020603050405020304" pitchFamily="18" charset="0"/>
                <a:cs typeface="Times New Roman" panose="02020603050405020304" pitchFamily="18" charset="0"/>
              </a:rPr>
              <a:t>3</a:t>
            </a:r>
            <a:r>
              <a:rPr lang="en-US" altLang="vi-VN" sz="2400" b="1">
                <a:solidFill>
                  <a:srgbClr val="CC00FF"/>
                </a:solidFill>
                <a:latin typeface="Times New Roman" panose="02020603050405020304" pitchFamily="18" charset="0"/>
                <a:cs typeface="Times New Roman" panose="02020603050405020304" pitchFamily="18" charset="0"/>
              </a:rPr>
              <a:t>O</a:t>
            </a:r>
          </a:p>
          <a:p>
            <a:r>
              <a:rPr lang="en-US" altLang="vi-VN" sz="2400">
                <a:latin typeface="Times New Roman" panose="02020603050405020304" pitchFamily="18" charset="0"/>
                <a:cs typeface="Times New Roman" panose="02020603050405020304" pitchFamily="18" charset="0"/>
              </a:rPr>
              <a:t>- </a:t>
            </a:r>
            <a:r>
              <a:rPr lang="en-US" altLang="vi-VN" sz="2400" b="1">
                <a:latin typeface="Times New Roman" panose="02020603050405020304" pitchFamily="18" charset="0"/>
                <a:cs typeface="Times New Roman" panose="02020603050405020304" pitchFamily="18" charset="0"/>
              </a:rPr>
              <a:t>KLPT</a:t>
            </a:r>
            <a:r>
              <a:rPr lang="en-US" altLang="vi-VN" sz="2400">
                <a:latin typeface="Times New Roman" panose="02020603050405020304" pitchFamily="18" charset="0"/>
                <a:cs typeface="Times New Roman" panose="02020603050405020304" pitchFamily="18" charset="0"/>
              </a:rPr>
              <a:t> </a:t>
            </a:r>
            <a:r>
              <a:rPr lang="en-US" altLang="vi-VN" sz="2400" b="1">
                <a:latin typeface="Times New Roman" panose="02020603050405020304" pitchFamily="18" charset="0"/>
                <a:cs typeface="Times New Roman" panose="02020603050405020304" pitchFamily="18" charset="0"/>
              </a:rPr>
              <a:t>: 2</a:t>
            </a:r>
            <a:r>
              <a:rPr lang="en-US" altLang="vi-VN" sz="2400">
                <a:latin typeface="Times New Roman" panose="02020603050405020304" pitchFamily="18" charset="0"/>
                <a:cs typeface="Times New Roman" panose="02020603050405020304" pitchFamily="18" charset="0"/>
              </a:rPr>
              <a:t>. </a:t>
            </a:r>
            <a:r>
              <a:rPr lang="en-US" altLang="vi-VN" sz="2400" b="1">
                <a:solidFill>
                  <a:srgbClr val="C00000"/>
                </a:solidFill>
                <a:latin typeface="Times New Roman" panose="02020603050405020304" pitchFamily="18" charset="0"/>
                <a:cs typeface="Times New Roman" panose="02020603050405020304" pitchFamily="18" charset="0"/>
              </a:rPr>
              <a:t>5</a:t>
            </a:r>
            <a:r>
              <a:rPr lang="en-US" altLang="vi-VN" sz="2400" b="1">
                <a:solidFill>
                  <a:srgbClr val="D60000"/>
                </a:solidFill>
                <a:latin typeface="Times New Roman" panose="02020603050405020304" pitchFamily="18" charset="0"/>
                <a:cs typeface="Times New Roman" panose="02020603050405020304" pitchFamily="18" charset="0"/>
              </a:rPr>
              <a:t>6</a:t>
            </a:r>
            <a:r>
              <a:rPr lang="en-US" altLang="vi-VN" sz="2400">
                <a:latin typeface="Times New Roman" panose="02020603050405020304" pitchFamily="18" charset="0"/>
                <a:cs typeface="Times New Roman" panose="02020603050405020304" pitchFamily="18" charset="0"/>
              </a:rPr>
              <a:t> + </a:t>
            </a:r>
            <a:r>
              <a:rPr lang="en-US" altLang="vi-VN" sz="2400" b="1">
                <a:latin typeface="Times New Roman" panose="02020603050405020304" pitchFamily="18" charset="0"/>
                <a:cs typeface="Times New Roman" panose="02020603050405020304" pitchFamily="18" charset="0"/>
              </a:rPr>
              <a:t>3</a:t>
            </a:r>
            <a:r>
              <a:rPr lang="en-US" altLang="vi-VN" sz="2400">
                <a:latin typeface="Times New Roman" panose="02020603050405020304" pitchFamily="18" charset="0"/>
                <a:cs typeface="Times New Roman" panose="02020603050405020304" pitchFamily="18" charset="0"/>
              </a:rPr>
              <a:t>.</a:t>
            </a:r>
            <a:r>
              <a:rPr lang="en-US" altLang="vi-VN" sz="2400" b="1">
                <a:solidFill>
                  <a:srgbClr val="CC00FF"/>
                </a:solidFill>
                <a:latin typeface="Times New Roman" panose="02020603050405020304" pitchFamily="18" charset="0"/>
                <a:cs typeface="Times New Roman" panose="02020603050405020304" pitchFamily="18" charset="0"/>
              </a:rPr>
              <a:t>16</a:t>
            </a:r>
            <a:r>
              <a:rPr lang="en-US" altLang="vi-VN" sz="2400">
                <a:latin typeface="Times New Roman" panose="02020603050405020304" pitchFamily="18" charset="0"/>
                <a:cs typeface="Times New Roman" panose="02020603050405020304" pitchFamily="18" charset="0"/>
              </a:rPr>
              <a:t> = </a:t>
            </a:r>
            <a:r>
              <a:rPr lang="en-US" altLang="vi-VN" sz="2400" b="1">
                <a:latin typeface="Times New Roman" panose="02020603050405020304" pitchFamily="18" charset="0"/>
                <a:cs typeface="Times New Roman" panose="02020603050405020304" pitchFamily="18" charset="0"/>
              </a:rPr>
              <a:t>160 amu</a:t>
            </a:r>
          </a:p>
        </p:txBody>
      </p:sp>
      <p:sp>
        <p:nvSpPr>
          <p:cNvPr id="22" name="TextBox 21">
            <a:extLst>
              <a:ext uri="{FF2B5EF4-FFF2-40B4-BE49-F238E27FC236}">
                <a16:creationId xmlns:a16="http://schemas.microsoft.com/office/drawing/2014/main" id="{1FCC47D4-104E-4852-A11B-11C6EE30117A}"/>
              </a:ext>
            </a:extLst>
          </p:cNvPr>
          <p:cNvSpPr txBox="1"/>
          <p:nvPr/>
        </p:nvSpPr>
        <p:spPr>
          <a:xfrm>
            <a:off x="5311593" y="4138628"/>
            <a:ext cx="6640211" cy="1569660"/>
          </a:xfrm>
          <a:prstGeom prst="rect">
            <a:avLst/>
          </a:prstGeom>
          <a:solidFill>
            <a:schemeClr val="accent5">
              <a:lumMod val="40000"/>
              <a:lumOff val="60000"/>
            </a:schemeClr>
          </a:solidFill>
        </p:spPr>
        <p:txBody>
          <a:bodyPr wrap="square">
            <a:spAutoFit/>
          </a:bodyPr>
          <a:lstStyle/>
          <a:p>
            <a:pPr marL="285750" indent="-285750">
              <a:buFont typeface="Wingdings" panose="05000000000000000000" pitchFamily="2" charset="2"/>
              <a:buChar char="ü"/>
            </a:pPr>
            <a:r>
              <a:rPr lang="en-US" sz="2400">
                <a:latin typeface="Times New Roman" panose="02020603050405020304" pitchFamily="18" charset="0"/>
                <a:ea typeface="Arial" panose="020B0604020202020204" pitchFamily="34" charset="0"/>
              </a:rPr>
              <a:t>CTHH dung để biểu diễn chất, gồm một hoặc nhiều kí hiệu nguyên tố và chỉ số ở phía dưới bên phải kí hiệu</a:t>
            </a:r>
          </a:p>
          <a:p>
            <a:pPr marL="285750" indent="-285750">
              <a:buFont typeface="Wingdings" panose="05000000000000000000" pitchFamily="2" charset="2"/>
              <a:buChar char="ü"/>
            </a:pPr>
            <a:r>
              <a:rPr lang="en-US" sz="2400">
                <a:effectLst/>
                <a:latin typeface="Times New Roman" panose="02020603050405020304" pitchFamily="18" charset="0"/>
                <a:ea typeface="Arial" panose="020B0604020202020204" pitchFamily="34" charset="0"/>
              </a:rPr>
              <a:t> </a:t>
            </a:r>
            <a:r>
              <a:rPr lang="en-US" sz="2400">
                <a:latin typeface="Times New Roman" panose="02020603050405020304" pitchFamily="18" charset="0"/>
                <a:ea typeface="Arial" panose="020B0604020202020204" pitchFamily="34" charset="0"/>
              </a:rPr>
              <a:t>C</a:t>
            </a:r>
            <a:r>
              <a:rPr lang="en-US" sz="2400">
                <a:effectLst/>
                <a:latin typeface="Times New Roman" panose="02020603050405020304" pitchFamily="18" charset="0"/>
                <a:ea typeface="Arial" panose="020B0604020202020204" pitchFamily="34" charset="0"/>
              </a:rPr>
              <a:t>ông thức chung của phân tử có dạng: A</a:t>
            </a:r>
            <a:r>
              <a:rPr lang="en-US" sz="2400" baseline="-25000">
                <a:effectLst/>
                <a:latin typeface="Times New Roman" panose="02020603050405020304" pitchFamily="18" charset="0"/>
                <a:ea typeface="Arial" panose="020B0604020202020204" pitchFamily="34" charset="0"/>
              </a:rPr>
              <a:t>x</a:t>
            </a:r>
            <a:r>
              <a:rPr lang="en-US" sz="2400">
                <a:effectLst/>
                <a:latin typeface="Times New Roman" panose="02020603050405020304" pitchFamily="18" charset="0"/>
                <a:ea typeface="Arial" panose="020B0604020202020204" pitchFamily="34" charset="0"/>
              </a:rPr>
              <a:t>B</a:t>
            </a:r>
            <a:r>
              <a:rPr lang="en-US" sz="2400" baseline="-25000">
                <a:effectLst/>
                <a:latin typeface="Times New Roman" panose="02020603050405020304" pitchFamily="18" charset="0"/>
                <a:ea typeface="Arial" panose="020B0604020202020204" pitchFamily="34" charset="0"/>
              </a:rPr>
              <a:t>y</a:t>
            </a:r>
            <a:r>
              <a:rPr lang="en-US" sz="2400">
                <a:effectLst/>
                <a:latin typeface="Times New Roman" panose="02020603050405020304" pitchFamily="18" charset="0"/>
                <a:ea typeface="Arial" panose="020B0604020202020204" pitchFamily="34" charset="0"/>
              </a:rPr>
              <a:t>, …</a:t>
            </a:r>
          </a:p>
        </p:txBody>
      </p:sp>
      <p:sp>
        <p:nvSpPr>
          <p:cNvPr id="24" name="TextBox 23">
            <a:extLst>
              <a:ext uri="{FF2B5EF4-FFF2-40B4-BE49-F238E27FC236}">
                <a16:creationId xmlns:a16="http://schemas.microsoft.com/office/drawing/2014/main" id="{3539FDA9-C6C1-4146-B645-5D44E52B69D1}"/>
              </a:ext>
            </a:extLst>
          </p:cNvPr>
          <p:cNvSpPr txBox="1"/>
          <p:nvPr/>
        </p:nvSpPr>
        <p:spPr>
          <a:xfrm>
            <a:off x="487985" y="5708288"/>
            <a:ext cx="11463819" cy="830997"/>
          </a:xfrm>
          <a:prstGeom prst="rect">
            <a:avLst/>
          </a:prstGeom>
          <a:solidFill>
            <a:schemeClr val="accent5">
              <a:lumMod val="40000"/>
              <a:lumOff val="60000"/>
            </a:schemeClr>
          </a:solidFill>
        </p:spPr>
        <p:txBody>
          <a:bodyPr wrap="square">
            <a:spAutoFit/>
          </a:bodyPr>
          <a:lstStyle/>
          <a:p>
            <a:pPr marL="285750" indent="-285750">
              <a:buFont typeface="Wingdings" panose="05000000000000000000" pitchFamily="2" charset="2"/>
              <a:buChar char="ü"/>
            </a:pPr>
            <a:r>
              <a:rPr lang="en-US" sz="2400">
                <a:latin typeface="Times New Roman" panose="02020603050405020304" pitchFamily="18" charset="0"/>
              </a:rPr>
              <a:t>CTHH cho biết thành phần nguyên tố và số lượng mỗi nguyên tử của mỗi nguyên tố có trong phân tử đó. Từ đó có thể tính được khối lượng phân tử.</a:t>
            </a:r>
            <a:endParaRPr lang="vi-VN" sz="2400"/>
          </a:p>
        </p:txBody>
      </p:sp>
    </p:spTree>
    <p:extLst>
      <p:ext uri="{BB962C8B-B14F-4D97-AF65-F5344CB8AC3E}">
        <p14:creationId xmlns:p14="http://schemas.microsoft.com/office/powerpoint/2010/main" val="228157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5"/>
                                        </p:tgtEl>
                                      </p:cBhvr>
                                    </p:animEffect>
                                    <p:set>
                                      <p:cBhvr>
                                        <p:cTn id="12" dur="1" fill="hold">
                                          <p:stCondLst>
                                            <p:cond delay="19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6"/>
                                        </p:tgtEl>
                                      </p:cBhvr>
                                    </p:animEffect>
                                    <p:set>
                                      <p:cBhvr>
                                        <p:cTn id="17" dur="1" fill="hold">
                                          <p:stCondLst>
                                            <p:cond delay="19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7"/>
                                        </p:tgtEl>
                                      </p:cBhvr>
                                    </p:animEffect>
                                    <p:set>
                                      <p:cBhvr>
                                        <p:cTn id="22" dur="1" fill="hold">
                                          <p:stCondLst>
                                            <p:cond delay="19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18"/>
                                        </p:tgtEl>
                                      </p:cBhvr>
                                    </p:animEffect>
                                    <p:set>
                                      <p:cBhvr>
                                        <p:cTn id="27" dur="1" fill="hold">
                                          <p:stCondLst>
                                            <p:cond delay="19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19"/>
                                        </p:tgtEl>
                                      </p:cBhvr>
                                    </p:animEffect>
                                    <p:set>
                                      <p:cBhvr>
                                        <p:cTn id="32" dur="1" fill="hold">
                                          <p:stCondLst>
                                            <p:cond delay="19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circle(in)">
                                      <p:cBhvr>
                                        <p:cTn id="47" dur="2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ircle(in)">
                                      <p:cBhvr>
                                        <p:cTn id="52" dur="2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circle(in)">
                                      <p:cBhvr>
                                        <p:cTn id="5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p:bldP spid="21" grpId="0" animBg="1"/>
      <p:bldP spid="22"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2FE63700-1554-47F3-BD92-C3112AB25437}"/>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Rectangle 2">
            <a:extLst>
              <a:ext uri="{FF2B5EF4-FFF2-40B4-BE49-F238E27FC236}">
                <a16:creationId xmlns:a16="http://schemas.microsoft.com/office/drawing/2014/main" id="{727D6104-5C38-4683-A145-EFB9CFF18F49}"/>
              </a:ext>
            </a:extLst>
          </p:cNvPr>
          <p:cNvSpPr/>
          <p:nvPr/>
        </p:nvSpPr>
        <p:spPr>
          <a:xfrm>
            <a:off x="4750130" y="870671"/>
            <a:ext cx="5308270" cy="427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16692D6F-77AA-4682-A7AC-81853D7DC019}"/>
              </a:ext>
            </a:extLst>
          </p:cNvPr>
          <p:cNvPicPr>
            <a:picLocks noChangeAspect="1"/>
          </p:cNvPicPr>
          <p:nvPr/>
        </p:nvPicPr>
        <p:blipFill>
          <a:blip r:embed="rId2"/>
          <a:stretch>
            <a:fillRect/>
          </a:stretch>
        </p:blipFill>
        <p:spPr>
          <a:xfrm>
            <a:off x="282479" y="1084427"/>
            <a:ext cx="11627042" cy="3838699"/>
          </a:xfrm>
          <a:prstGeom prst="rect">
            <a:avLst/>
          </a:prstGeom>
        </p:spPr>
      </p:pic>
      <p:sp>
        <p:nvSpPr>
          <p:cNvPr id="7" name="Rectangle: Rounded Corners 6">
            <a:extLst>
              <a:ext uri="{FF2B5EF4-FFF2-40B4-BE49-F238E27FC236}">
                <a16:creationId xmlns:a16="http://schemas.microsoft.com/office/drawing/2014/main" id="{B6A795F2-ED7D-4435-BE64-C4EDF4B8742F}"/>
              </a:ext>
            </a:extLst>
          </p:cNvPr>
          <p:cNvSpPr/>
          <p:nvPr/>
        </p:nvSpPr>
        <p:spPr>
          <a:xfrm>
            <a:off x="4417621" y="427512"/>
            <a:ext cx="4381995" cy="65691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anose="02020603050405020304" pitchFamily="18" charset="0"/>
                <a:cs typeface="Times New Roman" panose="02020603050405020304" pitchFamily="18" charset="0"/>
              </a:rPr>
              <a:t>EM CÓ BIẾT</a:t>
            </a:r>
            <a:endParaRPr lang="vi-VN"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753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Text Box 3">
            <a:extLst>
              <a:ext uri="{FF2B5EF4-FFF2-40B4-BE49-F238E27FC236}">
                <a16:creationId xmlns:a16="http://schemas.microsoft.com/office/drawing/2014/main" id="{A72D5DD9-5D04-40E1-A61B-0724905A59D9}"/>
              </a:ext>
            </a:extLst>
          </p:cNvPr>
          <p:cNvSpPr txBox="1">
            <a:spLocks noChangeArrowheads="1"/>
          </p:cNvSpPr>
          <p:nvPr/>
        </p:nvSpPr>
        <p:spPr bwMode="auto">
          <a:xfrm>
            <a:off x="571500" y="334964"/>
            <a:ext cx="1752600" cy="641350"/>
          </a:xfrm>
          <a:prstGeom prst="rect">
            <a:avLst/>
          </a:prstGeom>
          <a:solidFill>
            <a:srgbClr val="8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sz="3600" b="1">
                <a:solidFill>
                  <a:schemeClr val="bg1"/>
                </a:solidFill>
                <a:latin typeface="Times New Roman" panose="02020603050405020304" pitchFamily="18" charset="0"/>
                <a:cs typeface="Times New Roman" panose="02020603050405020304" pitchFamily="18" charset="0"/>
              </a:rPr>
              <a:t>Lưu ý</a:t>
            </a:r>
          </a:p>
        </p:txBody>
      </p:sp>
      <p:sp>
        <p:nvSpPr>
          <p:cNvPr id="9220" name="Text Box 4">
            <a:extLst>
              <a:ext uri="{FF2B5EF4-FFF2-40B4-BE49-F238E27FC236}">
                <a16:creationId xmlns:a16="http://schemas.microsoft.com/office/drawing/2014/main" id="{F6DEE4AB-29EB-41E3-BA6C-6932AC9C8D7E}"/>
              </a:ext>
            </a:extLst>
          </p:cNvPr>
          <p:cNvSpPr txBox="1">
            <a:spLocks noChangeArrowheads="1"/>
          </p:cNvSpPr>
          <p:nvPr/>
        </p:nvSpPr>
        <p:spPr bwMode="auto">
          <a:xfrm>
            <a:off x="2057400" y="1082676"/>
            <a:ext cx="1447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endParaRPr lang="vi-VN" altLang="vi-VN">
              <a:latin typeface="Times New Roman" panose="02020603050405020304" pitchFamily="18" charset="0"/>
              <a:cs typeface="Times New Roman" panose="02020603050405020304" pitchFamily="18" charset="0"/>
            </a:endParaRPr>
          </a:p>
        </p:txBody>
      </p:sp>
      <p:sp>
        <p:nvSpPr>
          <p:cNvPr id="189445" name="Text Box 5">
            <a:extLst>
              <a:ext uri="{FF2B5EF4-FFF2-40B4-BE49-F238E27FC236}">
                <a16:creationId xmlns:a16="http://schemas.microsoft.com/office/drawing/2014/main" id="{293B6766-EBD2-48DE-B3D3-3360DE85101E}"/>
              </a:ext>
            </a:extLst>
          </p:cNvPr>
          <p:cNvSpPr txBox="1">
            <a:spLocks noChangeArrowheads="1"/>
          </p:cNvSpPr>
          <p:nvPr/>
        </p:nvSpPr>
        <p:spPr bwMode="auto">
          <a:xfrm>
            <a:off x="1905000" y="1004888"/>
            <a:ext cx="1447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Char char="v"/>
            </a:pPr>
            <a:r>
              <a:rPr lang="en-US" altLang="vi-VN" b="1">
                <a:latin typeface="Times New Roman" panose="02020603050405020304" pitchFamily="18" charset="0"/>
                <a:cs typeface="Times New Roman" panose="02020603050405020304" pitchFamily="18" charset="0"/>
              </a:rPr>
              <a:t> Viết:</a:t>
            </a:r>
          </a:p>
        </p:txBody>
      </p:sp>
      <p:sp>
        <p:nvSpPr>
          <p:cNvPr id="189446" name="Text Box 6">
            <a:extLst>
              <a:ext uri="{FF2B5EF4-FFF2-40B4-BE49-F238E27FC236}">
                <a16:creationId xmlns:a16="http://schemas.microsoft.com/office/drawing/2014/main" id="{39C699FB-4422-4F84-8DF9-625AB06769D1}"/>
              </a:ext>
            </a:extLst>
          </p:cNvPr>
          <p:cNvSpPr txBox="1">
            <a:spLocks noChangeArrowheads="1"/>
          </p:cNvSpPr>
          <p:nvPr/>
        </p:nvSpPr>
        <p:spPr bwMode="auto">
          <a:xfrm>
            <a:off x="3581400" y="838201"/>
            <a:ext cx="838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sz="4000" b="1">
                <a:latin typeface="Times New Roman" panose="02020603050405020304" pitchFamily="18" charset="0"/>
                <a:cs typeface="Times New Roman" panose="02020603050405020304" pitchFamily="18" charset="0"/>
              </a:rPr>
              <a:t>H</a:t>
            </a:r>
            <a:r>
              <a:rPr lang="en-US" altLang="vi-VN" sz="4000" b="1" baseline="-25000">
                <a:latin typeface="Times New Roman" panose="02020603050405020304" pitchFamily="18" charset="0"/>
                <a:cs typeface="Times New Roman" panose="02020603050405020304" pitchFamily="18" charset="0"/>
              </a:rPr>
              <a:t>2</a:t>
            </a:r>
          </a:p>
        </p:txBody>
      </p:sp>
      <p:sp>
        <p:nvSpPr>
          <p:cNvPr id="189447" name="Text Box 7">
            <a:extLst>
              <a:ext uri="{FF2B5EF4-FFF2-40B4-BE49-F238E27FC236}">
                <a16:creationId xmlns:a16="http://schemas.microsoft.com/office/drawing/2014/main" id="{1A0B6C70-DE30-441E-AA8A-247755F2AB0D}"/>
              </a:ext>
            </a:extLst>
          </p:cNvPr>
          <p:cNvSpPr txBox="1">
            <a:spLocks noChangeArrowheads="1"/>
          </p:cNvSpPr>
          <p:nvPr/>
        </p:nvSpPr>
        <p:spPr bwMode="auto">
          <a:xfrm>
            <a:off x="5181600" y="838201"/>
            <a:ext cx="3200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b="1">
                <a:latin typeface="Times New Roman" panose="02020603050405020304" pitchFamily="18" charset="0"/>
                <a:cs typeface="Times New Roman" panose="02020603050405020304" pitchFamily="18" charset="0"/>
              </a:rPr>
              <a:t>khác       </a:t>
            </a:r>
            <a:r>
              <a:rPr lang="en-US" altLang="vi-VN" sz="4000" b="1">
                <a:latin typeface="Times New Roman" panose="02020603050405020304" pitchFamily="18" charset="0"/>
                <a:cs typeface="Times New Roman" panose="02020603050405020304" pitchFamily="18" charset="0"/>
              </a:rPr>
              <a:t>2 H</a:t>
            </a:r>
          </a:p>
        </p:txBody>
      </p:sp>
      <p:sp>
        <p:nvSpPr>
          <p:cNvPr id="189448" name="Text Box 8">
            <a:extLst>
              <a:ext uri="{FF2B5EF4-FFF2-40B4-BE49-F238E27FC236}">
                <a16:creationId xmlns:a16="http://schemas.microsoft.com/office/drawing/2014/main" id="{DCAC5993-6774-47C7-8031-427885485853}"/>
              </a:ext>
            </a:extLst>
          </p:cNvPr>
          <p:cNvSpPr txBox="1">
            <a:spLocks noChangeArrowheads="1"/>
          </p:cNvSpPr>
          <p:nvPr/>
        </p:nvSpPr>
        <p:spPr bwMode="auto">
          <a:xfrm>
            <a:off x="2514600" y="1463676"/>
            <a:ext cx="3276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b="1">
                <a:solidFill>
                  <a:srgbClr val="FF0000"/>
                </a:solidFill>
                <a:latin typeface="Times New Roman" panose="02020603050405020304" pitchFamily="18" charset="0"/>
                <a:cs typeface="Times New Roman" panose="02020603050405020304" pitchFamily="18" charset="0"/>
              </a:rPr>
              <a:t>1 phân tử hiđro</a:t>
            </a:r>
          </a:p>
        </p:txBody>
      </p:sp>
      <p:sp>
        <p:nvSpPr>
          <p:cNvPr id="189449" name="Text Box 9">
            <a:extLst>
              <a:ext uri="{FF2B5EF4-FFF2-40B4-BE49-F238E27FC236}">
                <a16:creationId xmlns:a16="http://schemas.microsoft.com/office/drawing/2014/main" id="{E6738A9E-8F9D-450A-B2A7-1C16F7220CFA}"/>
              </a:ext>
            </a:extLst>
          </p:cNvPr>
          <p:cNvSpPr txBox="1">
            <a:spLocks noChangeArrowheads="1"/>
          </p:cNvSpPr>
          <p:nvPr/>
        </p:nvSpPr>
        <p:spPr bwMode="auto">
          <a:xfrm>
            <a:off x="6019800" y="1463676"/>
            <a:ext cx="3276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b="1">
                <a:solidFill>
                  <a:srgbClr val="FF0000"/>
                </a:solidFill>
                <a:latin typeface="Times New Roman" panose="02020603050405020304" pitchFamily="18" charset="0"/>
                <a:cs typeface="Times New Roman" panose="02020603050405020304" pitchFamily="18" charset="0"/>
              </a:rPr>
              <a:t>2 nguyên tử hiđro</a:t>
            </a:r>
          </a:p>
        </p:txBody>
      </p:sp>
      <p:sp>
        <p:nvSpPr>
          <p:cNvPr id="189450" name="Text Box 10">
            <a:extLst>
              <a:ext uri="{FF2B5EF4-FFF2-40B4-BE49-F238E27FC236}">
                <a16:creationId xmlns:a16="http://schemas.microsoft.com/office/drawing/2014/main" id="{B5170EF4-60B3-489D-BA43-BE2B773778F1}"/>
              </a:ext>
            </a:extLst>
          </p:cNvPr>
          <p:cNvSpPr txBox="1">
            <a:spLocks noChangeArrowheads="1"/>
          </p:cNvSpPr>
          <p:nvPr/>
        </p:nvSpPr>
        <p:spPr bwMode="auto">
          <a:xfrm>
            <a:off x="1905000" y="2239963"/>
            <a:ext cx="994657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buFont typeface="Wingdings" panose="05000000000000000000" pitchFamily="2" charset="2"/>
              <a:buChar char="v"/>
            </a:pPr>
            <a:r>
              <a:rPr lang="en-US" altLang="vi-VN" b="1">
                <a:latin typeface="Times New Roman" panose="02020603050405020304" pitchFamily="18" charset="0"/>
                <a:cs typeface="Times New Roman" panose="02020603050405020304" pitchFamily="18" charset="0"/>
              </a:rPr>
              <a:t> H</a:t>
            </a:r>
            <a:r>
              <a:rPr lang="en-US" altLang="vi-VN" b="1" baseline="-25000">
                <a:latin typeface="Times New Roman" panose="02020603050405020304" pitchFamily="18" charset="0"/>
                <a:cs typeface="Times New Roman" panose="02020603050405020304" pitchFamily="18" charset="0"/>
              </a:rPr>
              <a:t>2</a:t>
            </a:r>
            <a:r>
              <a:rPr lang="en-US" altLang="vi-VN" b="1">
                <a:latin typeface="Times New Roman" panose="02020603050405020304" pitchFamily="18" charset="0"/>
                <a:cs typeface="Times New Roman" panose="02020603050405020304" pitchFamily="18" charset="0"/>
              </a:rPr>
              <a:t>O cho biết:</a:t>
            </a:r>
          </a:p>
          <a:p>
            <a:pPr eaLnBrk="1" hangingPunct="1">
              <a:buFont typeface="Wingdings" panose="05000000000000000000" pitchFamily="2" charset="2"/>
              <a:buNone/>
            </a:pPr>
            <a:r>
              <a:rPr lang="en-US" altLang="vi-VN">
                <a:latin typeface="Times New Roman" panose="02020603050405020304" pitchFamily="18" charset="0"/>
                <a:cs typeface="Times New Roman" panose="02020603050405020304" pitchFamily="18" charset="0"/>
              </a:rPr>
              <a:t> Trong 1 phân tử nước có:  2 nguyên tử hiđro và 1 nguyên tử oxi</a:t>
            </a:r>
          </a:p>
        </p:txBody>
      </p:sp>
      <p:sp>
        <p:nvSpPr>
          <p:cNvPr id="189451" name="Text Box 11">
            <a:extLst>
              <a:ext uri="{FF2B5EF4-FFF2-40B4-BE49-F238E27FC236}">
                <a16:creationId xmlns:a16="http://schemas.microsoft.com/office/drawing/2014/main" id="{C14AE1DD-E8A5-4082-A176-136B82142AC3}"/>
              </a:ext>
            </a:extLst>
          </p:cNvPr>
          <p:cNvSpPr txBox="1">
            <a:spLocks noChangeArrowheads="1"/>
          </p:cNvSpPr>
          <p:nvPr/>
        </p:nvSpPr>
        <p:spPr bwMode="auto">
          <a:xfrm>
            <a:off x="1981200" y="3657601"/>
            <a:ext cx="449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Char char="v"/>
            </a:pPr>
            <a:r>
              <a:rPr lang="en-US" altLang="vi-VN">
                <a:latin typeface="Times New Roman" panose="02020603050405020304" pitchFamily="18" charset="0"/>
                <a:cs typeface="Times New Roman" panose="02020603050405020304" pitchFamily="18" charset="0"/>
              </a:rPr>
              <a:t> </a:t>
            </a:r>
            <a:r>
              <a:rPr lang="en-US" altLang="vi-VN" sz="2400" b="1">
                <a:latin typeface="Times New Roman" panose="02020603050405020304" pitchFamily="18" charset="0"/>
                <a:cs typeface="Times New Roman" panose="02020603050405020304" pitchFamily="18" charset="0"/>
              </a:rPr>
              <a:t>Muốn chỉ nhiều phân tử</a:t>
            </a:r>
            <a:r>
              <a:rPr lang="en-US" altLang="vi-VN" sz="2400">
                <a:latin typeface="Times New Roman" panose="02020603050405020304" pitchFamily="18" charset="0"/>
                <a:cs typeface="Times New Roman" panose="02020603050405020304" pitchFamily="18" charset="0"/>
              </a:rPr>
              <a:t>:</a:t>
            </a:r>
          </a:p>
        </p:txBody>
      </p:sp>
      <p:sp>
        <p:nvSpPr>
          <p:cNvPr id="189452" name="Text Box 12">
            <a:extLst>
              <a:ext uri="{FF2B5EF4-FFF2-40B4-BE49-F238E27FC236}">
                <a16:creationId xmlns:a16="http://schemas.microsoft.com/office/drawing/2014/main" id="{E8096434-2EAE-4F52-B408-7F7F7F12A342}"/>
              </a:ext>
            </a:extLst>
          </p:cNvPr>
          <p:cNvSpPr txBox="1">
            <a:spLocks noChangeArrowheads="1"/>
          </p:cNvSpPr>
          <p:nvPr/>
        </p:nvSpPr>
        <p:spPr bwMode="auto">
          <a:xfrm>
            <a:off x="6096001" y="3581401"/>
            <a:ext cx="1654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vi-VN" sz="4000" b="1">
                <a:solidFill>
                  <a:srgbClr val="0033CC"/>
                </a:solidFill>
                <a:latin typeface="Times New Roman" panose="02020603050405020304" pitchFamily="18" charset="0"/>
                <a:cs typeface="Times New Roman" panose="02020603050405020304" pitchFamily="18" charset="0"/>
              </a:rPr>
              <a:t> 2 </a:t>
            </a:r>
            <a:r>
              <a:rPr lang="en-US" altLang="vi-VN" sz="4000" b="1">
                <a:latin typeface="Times New Roman" panose="02020603050405020304" pitchFamily="18" charset="0"/>
                <a:cs typeface="Times New Roman" panose="02020603050405020304" pitchFamily="18" charset="0"/>
              </a:rPr>
              <a:t>H</a:t>
            </a:r>
            <a:r>
              <a:rPr lang="en-US" altLang="vi-VN" sz="4000" b="1" baseline="-25000">
                <a:latin typeface="Times New Roman" panose="02020603050405020304" pitchFamily="18" charset="0"/>
                <a:cs typeface="Times New Roman" panose="02020603050405020304" pitchFamily="18" charset="0"/>
              </a:rPr>
              <a:t>2</a:t>
            </a:r>
            <a:r>
              <a:rPr lang="en-US" altLang="vi-VN" sz="4000" b="1">
                <a:latin typeface="Times New Roman" panose="02020603050405020304" pitchFamily="18" charset="0"/>
                <a:cs typeface="Times New Roman" panose="02020603050405020304" pitchFamily="18" charset="0"/>
              </a:rPr>
              <a:t>O</a:t>
            </a:r>
          </a:p>
        </p:txBody>
      </p:sp>
      <p:sp>
        <p:nvSpPr>
          <p:cNvPr id="189453" name="Text Box 13">
            <a:extLst>
              <a:ext uri="{FF2B5EF4-FFF2-40B4-BE49-F238E27FC236}">
                <a16:creationId xmlns:a16="http://schemas.microsoft.com/office/drawing/2014/main" id="{0ECC898F-73FD-4AB6-8159-C59F1563A553}"/>
              </a:ext>
            </a:extLst>
          </p:cNvPr>
          <p:cNvSpPr txBox="1">
            <a:spLocks noChangeArrowheads="1"/>
          </p:cNvSpPr>
          <p:nvPr/>
        </p:nvSpPr>
        <p:spPr bwMode="auto">
          <a:xfrm>
            <a:off x="6096001" y="4419601"/>
            <a:ext cx="1654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vi-VN" sz="4000" b="1">
                <a:solidFill>
                  <a:srgbClr val="0033CC"/>
                </a:solidFill>
                <a:latin typeface="Times New Roman" panose="02020603050405020304" pitchFamily="18" charset="0"/>
                <a:cs typeface="Times New Roman" panose="02020603050405020304" pitchFamily="18" charset="0"/>
              </a:rPr>
              <a:t> 5 </a:t>
            </a:r>
            <a:r>
              <a:rPr lang="en-US" altLang="vi-VN" sz="4000" b="1">
                <a:latin typeface="Times New Roman" panose="02020603050405020304" pitchFamily="18" charset="0"/>
                <a:cs typeface="Times New Roman" panose="02020603050405020304" pitchFamily="18" charset="0"/>
              </a:rPr>
              <a:t>H</a:t>
            </a:r>
            <a:r>
              <a:rPr lang="en-US" altLang="vi-VN" sz="4000" b="1" baseline="-25000">
                <a:latin typeface="Times New Roman" panose="02020603050405020304" pitchFamily="18" charset="0"/>
                <a:cs typeface="Times New Roman" panose="02020603050405020304" pitchFamily="18" charset="0"/>
              </a:rPr>
              <a:t>2</a:t>
            </a:r>
            <a:r>
              <a:rPr lang="en-US" altLang="vi-VN" sz="4000" b="1">
                <a:latin typeface="Times New Roman" panose="02020603050405020304" pitchFamily="18" charset="0"/>
                <a:cs typeface="Times New Roman" panose="02020603050405020304" pitchFamily="18" charset="0"/>
              </a:rPr>
              <a:t>O</a:t>
            </a:r>
          </a:p>
        </p:txBody>
      </p:sp>
      <p:sp>
        <p:nvSpPr>
          <p:cNvPr id="189454" name="Text Box 14">
            <a:extLst>
              <a:ext uri="{FF2B5EF4-FFF2-40B4-BE49-F238E27FC236}">
                <a16:creationId xmlns:a16="http://schemas.microsoft.com/office/drawing/2014/main" id="{30658444-C4BE-48C9-9386-A6E92DDCDDFD}"/>
              </a:ext>
            </a:extLst>
          </p:cNvPr>
          <p:cNvSpPr txBox="1">
            <a:spLocks noChangeArrowheads="1"/>
          </p:cNvSpPr>
          <p:nvPr/>
        </p:nvSpPr>
        <p:spPr bwMode="auto">
          <a:xfrm>
            <a:off x="7620000" y="3657601"/>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a:latin typeface="Times New Roman" panose="02020603050405020304" pitchFamily="18" charset="0"/>
                <a:cs typeface="Times New Roman" panose="02020603050405020304" pitchFamily="18" charset="0"/>
              </a:rPr>
              <a:t>: 2 phân tử nước</a:t>
            </a:r>
          </a:p>
        </p:txBody>
      </p:sp>
      <p:sp>
        <p:nvSpPr>
          <p:cNvPr id="189455" name="Text Box 15">
            <a:extLst>
              <a:ext uri="{FF2B5EF4-FFF2-40B4-BE49-F238E27FC236}">
                <a16:creationId xmlns:a16="http://schemas.microsoft.com/office/drawing/2014/main" id="{54C54931-A417-423E-ACD0-0DF8F6DAC253}"/>
              </a:ext>
            </a:extLst>
          </p:cNvPr>
          <p:cNvSpPr txBox="1">
            <a:spLocks noChangeArrowheads="1"/>
          </p:cNvSpPr>
          <p:nvPr/>
        </p:nvSpPr>
        <p:spPr bwMode="auto">
          <a:xfrm>
            <a:off x="7620000" y="4572001"/>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a:latin typeface="Times New Roman" panose="02020603050405020304" pitchFamily="18" charset="0"/>
                <a:cs typeface="Times New Roman" panose="02020603050405020304" pitchFamily="18" charset="0"/>
              </a:rPr>
              <a:t>: 5 phân tử nước</a:t>
            </a:r>
          </a:p>
        </p:txBody>
      </p:sp>
      <p:sp>
        <p:nvSpPr>
          <p:cNvPr id="189456" name="Line 16">
            <a:extLst>
              <a:ext uri="{FF2B5EF4-FFF2-40B4-BE49-F238E27FC236}">
                <a16:creationId xmlns:a16="http://schemas.microsoft.com/office/drawing/2014/main" id="{C5CD1E76-804A-43FB-8440-1F60B882D0F0}"/>
              </a:ext>
            </a:extLst>
          </p:cNvPr>
          <p:cNvSpPr>
            <a:spLocks noChangeShapeType="1"/>
          </p:cNvSpPr>
          <p:nvPr/>
        </p:nvSpPr>
        <p:spPr bwMode="auto">
          <a:xfrm flipH="1">
            <a:off x="5562600" y="5029200"/>
            <a:ext cx="755650" cy="5334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atin typeface="Times New Roman" panose="02020603050405020304" pitchFamily="18" charset="0"/>
              <a:cs typeface="Times New Roman" panose="02020603050405020304" pitchFamily="18" charset="0"/>
            </a:endParaRPr>
          </a:p>
        </p:txBody>
      </p:sp>
      <p:sp>
        <p:nvSpPr>
          <p:cNvPr id="189457" name="Line 17">
            <a:extLst>
              <a:ext uri="{FF2B5EF4-FFF2-40B4-BE49-F238E27FC236}">
                <a16:creationId xmlns:a16="http://schemas.microsoft.com/office/drawing/2014/main" id="{8BF7D52A-1407-4447-AE65-AE548448208F}"/>
              </a:ext>
            </a:extLst>
          </p:cNvPr>
          <p:cNvSpPr>
            <a:spLocks noChangeShapeType="1"/>
          </p:cNvSpPr>
          <p:nvPr/>
        </p:nvSpPr>
        <p:spPr bwMode="auto">
          <a:xfrm>
            <a:off x="7315200" y="5105400"/>
            <a:ext cx="706438" cy="51435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atin typeface="Times New Roman" panose="02020603050405020304" pitchFamily="18" charset="0"/>
              <a:cs typeface="Times New Roman" panose="02020603050405020304" pitchFamily="18" charset="0"/>
            </a:endParaRPr>
          </a:p>
        </p:txBody>
      </p:sp>
      <p:sp>
        <p:nvSpPr>
          <p:cNvPr id="189458" name="Text Box 18">
            <a:extLst>
              <a:ext uri="{FF2B5EF4-FFF2-40B4-BE49-F238E27FC236}">
                <a16:creationId xmlns:a16="http://schemas.microsoft.com/office/drawing/2014/main" id="{B78322FF-7B3E-41E8-ACAB-A093325A4A2B}"/>
              </a:ext>
            </a:extLst>
          </p:cNvPr>
          <p:cNvSpPr txBox="1">
            <a:spLocks noChangeArrowheads="1"/>
          </p:cNvSpPr>
          <p:nvPr/>
        </p:nvSpPr>
        <p:spPr bwMode="auto">
          <a:xfrm>
            <a:off x="4876800" y="5653088"/>
            <a:ext cx="1295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b="1">
                <a:latin typeface="Times New Roman" panose="02020603050405020304" pitchFamily="18" charset="0"/>
                <a:cs typeface="Times New Roman" panose="02020603050405020304" pitchFamily="18" charset="0"/>
              </a:rPr>
              <a:t>Hệ số</a:t>
            </a:r>
          </a:p>
        </p:txBody>
      </p:sp>
      <p:sp>
        <p:nvSpPr>
          <p:cNvPr id="189459" name="Text Box 19">
            <a:extLst>
              <a:ext uri="{FF2B5EF4-FFF2-40B4-BE49-F238E27FC236}">
                <a16:creationId xmlns:a16="http://schemas.microsoft.com/office/drawing/2014/main" id="{B13E9E3A-AC8C-4EDE-A6C0-DE6F3AE80903}"/>
              </a:ext>
            </a:extLst>
          </p:cNvPr>
          <p:cNvSpPr txBox="1">
            <a:spLocks noChangeArrowheads="1"/>
          </p:cNvSpPr>
          <p:nvPr/>
        </p:nvSpPr>
        <p:spPr bwMode="auto">
          <a:xfrm>
            <a:off x="7315200" y="5638801"/>
            <a:ext cx="129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b="1">
                <a:latin typeface="Times New Roman" panose="02020603050405020304" pitchFamily="18" charset="0"/>
                <a:cs typeface="Times New Roman" panose="02020603050405020304" pitchFamily="18" charset="0"/>
              </a:rPr>
              <a:t>Chỉ số</a:t>
            </a:r>
          </a:p>
        </p:txBody>
      </p:sp>
      <p:sp>
        <p:nvSpPr>
          <p:cNvPr id="19" name="Frame 18">
            <a:extLst>
              <a:ext uri="{FF2B5EF4-FFF2-40B4-BE49-F238E27FC236}">
                <a16:creationId xmlns:a16="http://schemas.microsoft.com/office/drawing/2014/main" id="{F6F6E291-F6DE-4985-8762-3D605376F821}"/>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351022885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9443"/>
                                        </p:tgtEl>
                                        <p:attrNameLst>
                                          <p:attrName>style.visibility</p:attrName>
                                        </p:attrNameLst>
                                      </p:cBhvr>
                                      <p:to>
                                        <p:strVal val="visible"/>
                                      </p:to>
                                    </p:set>
                                    <p:animEffect transition="in" filter="box(in)">
                                      <p:cBhvr>
                                        <p:cTn id="7" dur="500"/>
                                        <p:tgtEl>
                                          <p:spTgt spid="1894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9445"/>
                                        </p:tgtEl>
                                        <p:attrNameLst>
                                          <p:attrName>style.visibility</p:attrName>
                                        </p:attrNameLst>
                                      </p:cBhvr>
                                      <p:to>
                                        <p:strVal val="visible"/>
                                      </p:to>
                                    </p:set>
                                    <p:animEffect transition="in" filter="box(in)">
                                      <p:cBhvr>
                                        <p:cTn id="12" dur="500"/>
                                        <p:tgtEl>
                                          <p:spTgt spid="1894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9446"/>
                                        </p:tgtEl>
                                        <p:attrNameLst>
                                          <p:attrName>style.visibility</p:attrName>
                                        </p:attrNameLst>
                                      </p:cBhvr>
                                      <p:to>
                                        <p:strVal val="visible"/>
                                      </p:to>
                                    </p:set>
                                    <p:animEffect transition="in" filter="box(in)">
                                      <p:cBhvr>
                                        <p:cTn id="17" dur="500"/>
                                        <p:tgtEl>
                                          <p:spTgt spid="1894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89447"/>
                                        </p:tgtEl>
                                        <p:attrNameLst>
                                          <p:attrName>style.visibility</p:attrName>
                                        </p:attrNameLst>
                                      </p:cBhvr>
                                      <p:to>
                                        <p:strVal val="visible"/>
                                      </p:to>
                                    </p:set>
                                    <p:animEffect transition="in" filter="box(in)">
                                      <p:cBhvr>
                                        <p:cTn id="22" dur="500"/>
                                        <p:tgtEl>
                                          <p:spTgt spid="1894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89448"/>
                                        </p:tgtEl>
                                        <p:attrNameLst>
                                          <p:attrName>style.visibility</p:attrName>
                                        </p:attrNameLst>
                                      </p:cBhvr>
                                      <p:to>
                                        <p:strVal val="visible"/>
                                      </p:to>
                                    </p:set>
                                    <p:animEffect transition="in" filter="box(in)">
                                      <p:cBhvr>
                                        <p:cTn id="27" dur="500"/>
                                        <p:tgtEl>
                                          <p:spTgt spid="18944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89449"/>
                                        </p:tgtEl>
                                        <p:attrNameLst>
                                          <p:attrName>style.visibility</p:attrName>
                                        </p:attrNameLst>
                                      </p:cBhvr>
                                      <p:to>
                                        <p:strVal val="visible"/>
                                      </p:to>
                                    </p:set>
                                    <p:animEffect transition="in" filter="box(in)">
                                      <p:cBhvr>
                                        <p:cTn id="32" dur="500"/>
                                        <p:tgtEl>
                                          <p:spTgt spid="18944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189450">
                                            <p:txEl>
                                              <p:pRg st="0" end="0"/>
                                            </p:txEl>
                                          </p:spTgt>
                                        </p:tgtEl>
                                        <p:attrNameLst>
                                          <p:attrName>style.visibility</p:attrName>
                                        </p:attrNameLst>
                                      </p:cBhvr>
                                      <p:to>
                                        <p:strVal val="visible"/>
                                      </p:to>
                                    </p:set>
                                    <p:animEffect transition="in" filter="box(in)">
                                      <p:cBhvr>
                                        <p:cTn id="37" dur="500"/>
                                        <p:tgtEl>
                                          <p:spTgt spid="189450">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189450">
                                            <p:txEl>
                                              <p:pRg st="1" end="1"/>
                                            </p:txEl>
                                          </p:spTgt>
                                        </p:tgtEl>
                                        <p:attrNameLst>
                                          <p:attrName>style.visibility</p:attrName>
                                        </p:attrNameLst>
                                      </p:cBhvr>
                                      <p:to>
                                        <p:strVal val="visible"/>
                                      </p:to>
                                    </p:set>
                                    <p:animEffect transition="in" filter="box(in)">
                                      <p:cBhvr>
                                        <p:cTn id="42" dur="500"/>
                                        <p:tgtEl>
                                          <p:spTgt spid="189450">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89451"/>
                                        </p:tgtEl>
                                        <p:attrNameLst>
                                          <p:attrName>style.visibility</p:attrName>
                                        </p:attrNameLst>
                                      </p:cBhvr>
                                      <p:to>
                                        <p:strVal val="visible"/>
                                      </p:to>
                                    </p:set>
                                    <p:animEffect transition="in" filter="box(in)">
                                      <p:cBhvr>
                                        <p:cTn id="47" dur="500"/>
                                        <p:tgtEl>
                                          <p:spTgt spid="18945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189452">
                                            <p:txEl>
                                              <p:pRg st="0" end="0"/>
                                            </p:txEl>
                                          </p:spTgt>
                                        </p:tgtEl>
                                        <p:attrNameLst>
                                          <p:attrName>style.visibility</p:attrName>
                                        </p:attrNameLst>
                                      </p:cBhvr>
                                      <p:to>
                                        <p:strVal val="visible"/>
                                      </p:to>
                                    </p:set>
                                    <p:animEffect transition="in" filter="box(in)">
                                      <p:cBhvr>
                                        <p:cTn id="52" dur="500"/>
                                        <p:tgtEl>
                                          <p:spTgt spid="189452">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89454"/>
                                        </p:tgtEl>
                                        <p:attrNameLst>
                                          <p:attrName>style.visibility</p:attrName>
                                        </p:attrNameLst>
                                      </p:cBhvr>
                                      <p:to>
                                        <p:strVal val="visible"/>
                                      </p:to>
                                    </p:set>
                                    <p:animEffect transition="in" filter="box(in)">
                                      <p:cBhvr>
                                        <p:cTn id="57" dur="500"/>
                                        <p:tgtEl>
                                          <p:spTgt spid="18945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89453"/>
                                        </p:tgtEl>
                                        <p:attrNameLst>
                                          <p:attrName>style.visibility</p:attrName>
                                        </p:attrNameLst>
                                      </p:cBhvr>
                                      <p:to>
                                        <p:strVal val="visible"/>
                                      </p:to>
                                    </p:set>
                                    <p:animEffect transition="in" filter="box(in)">
                                      <p:cBhvr>
                                        <p:cTn id="62" dur="500"/>
                                        <p:tgtEl>
                                          <p:spTgt spid="18945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89455"/>
                                        </p:tgtEl>
                                        <p:attrNameLst>
                                          <p:attrName>style.visibility</p:attrName>
                                        </p:attrNameLst>
                                      </p:cBhvr>
                                      <p:to>
                                        <p:strVal val="visible"/>
                                      </p:to>
                                    </p:set>
                                    <p:animEffect transition="in" filter="box(in)">
                                      <p:cBhvr>
                                        <p:cTn id="67" dur="500"/>
                                        <p:tgtEl>
                                          <p:spTgt spid="18945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8" presetClass="entr" presetSubtype="12" fill="hold" nodeType="clickEffect">
                                  <p:stCondLst>
                                    <p:cond delay="0"/>
                                  </p:stCondLst>
                                  <p:childTnLst>
                                    <p:set>
                                      <p:cBhvr>
                                        <p:cTn id="71" dur="1" fill="hold">
                                          <p:stCondLst>
                                            <p:cond delay="0"/>
                                          </p:stCondLst>
                                        </p:cTn>
                                        <p:tgtEl>
                                          <p:spTgt spid="189456"/>
                                        </p:tgtEl>
                                        <p:attrNameLst>
                                          <p:attrName>style.visibility</p:attrName>
                                        </p:attrNameLst>
                                      </p:cBhvr>
                                      <p:to>
                                        <p:strVal val="visible"/>
                                      </p:to>
                                    </p:set>
                                    <p:animEffect transition="in" filter="strips(downLeft)">
                                      <p:cBhvr>
                                        <p:cTn id="72" dur="500"/>
                                        <p:tgtEl>
                                          <p:spTgt spid="189456"/>
                                        </p:tgtEl>
                                      </p:cBhvr>
                                    </p:animEffect>
                                  </p:childTnLst>
                                </p:cTn>
                              </p:par>
                            </p:childTnLst>
                          </p:cTn>
                        </p:par>
                        <p:par>
                          <p:cTn id="73" fill="hold" nodeType="afterGroup">
                            <p:stCondLst>
                              <p:cond delay="500"/>
                            </p:stCondLst>
                            <p:childTnLst>
                              <p:par>
                                <p:cTn id="74" presetID="4" presetClass="entr" presetSubtype="16" fill="hold" nodeType="afterEffect">
                                  <p:stCondLst>
                                    <p:cond delay="0"/>
                                  </p:stCondLst>
                                  <p:childTnLst>
                                    <p:set>
                                      <p:cBhvr>
                                        <p:cTn id="75" dur="1" fill="hold">
                                          <p:stCondLst>
                                            <p:cond delay="0"/>
                                          </p:stCondLst>
                                        </p:cTn>
                                        <p:tgtEl>
                                          <p:spTgt spid="189458">
                                            <p:txEl>
                                              <p:pRg st="0" end="0"/>
                                            </p:txEl>
                                          </p:spTgt>
                                        </p:tgtEl>
                                        <p:attrNameLst>
                                          <p:attrName>style.visibility</p:attrName>
                                        </p:attrNameLst>
                                      </p:cBhvr>
                                      <p:to>
                                        <p:strVal val="visible"/>
                                      </p:to>
                                    </p:set>
                                    <p:animEffect transition="in" filter="box(in)">
                                      <p:cBhvr>
                                        <p:cTn id="76" dur="500"/>
                                        <p:tgtEl>
                                          <p:spTgt spid="189458">
                                            <p:txEl>
                                              <p:pRg st="0" end="0"/>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8" presetClass="entr" presetSubtype="6" fill="hold" nodeType="clickEffect">
                                  <p:stCondLst>
                                    <p:cond delay="0"/>
                                  </p:stCondLst>
                                  <p:childTnLst>
                                    <p:set>
                                      <p:cBhvr>
                                        <p:cTn id="80" dur="1" fill="hold">
                                          <p:stCondLst>
                                            <p:cond delay="0"/>
                                          </p:stCondLst>
                                        </p:cTn>
                                        <p:tgtEl>
                                          <p:spTgt spid="189457"/>
                                        </p:tgtEl>
                                        <p:attrNameLst>
                                          <p:attrName>style.visibility</p:attrName>
                                        </p:attrNameLst>
                                      </p:cBhvr>
                                      <p:to>
                                        <p:strVal val="visible"/>
                                      </p:to>
                                    </p:set>
                                    <p:animEffect transition="in" filter="strips(downRight)">
                                      <p:cBhvr>
                                        <p:cTn id="81" dur="500"/>
                                        <p:tgtEl>
                                          <p:spTgt spid="189457"/>
                                        </p:tgtEl>
                                      </p:cBhvr>
                                    </p:animEffect>
                                  </p:childTnLst>
                                </p:cTn>
                              </p:par>
                            </p:childTnLst>
                          </p:cTn>
                        </p:par>
                        <p:par>
                          <p:cTn id="82" fill="hold" nodeType="afterGroup">
                            <p:stCondLst>
                              <p:cond delay="500"/>
                            </p:stCondLst>
                            <p:childTnLst>
                              <p:par>
                                <p:cTn id="83" presetID="4" presetClass="entr" presetSubtype="16" fill="hold" nodeType="afterEffect">
                                  <p:stCondLst>
                                    <p:cond delay="0"/>
                                  </p:stCondLst>
                                  <p:childTnLst>
                                    <p:set>
                                      <p:cBhvr>
                                        <p:cTn id="84" dur="1" fill="hold">
                                          <p:stCondLst>
                                            <p:cond delay="0"/>
                                          </p:stCondLst>
                                        </p:cTn>
                                        <p:tgtEl>
                                          <p:spTgt spid="189459">
                                            <p:txEl>
                                              <p:pRg st="0" end="0"/>
                                            </p:txEl>
                                          </p:spTgt>
                                        </p:tgtEl>
                                        <p:attrNameLst>
                                          <p:attrName>style.visibility</p:attrName>
                                        </p:attrNameLst>
                                      </p:cBhvr>
                                      <p:to>
                                        <p:strVal val="visible"/>
                                      </p:to>
                                    </p:set>
                                    <p:animEffect transition="in" filter="box(in)">
                                      <p:cBhvr>
                                        <p:cTn id="85" dur="500"/>
                                        <p:tgtEl>
                                          <p:spTgt spid="1894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nimBg="1"/>
      <p:bldP spid="189445" grpId="0"/>
      <p:bldP spid="189446" grpId="0"/>
      <p:bldP spid="189447" grpId="0"/>
      <p:bldP spid="189448" grpId="0"/>
      <p:bldP spid="189449" grpId="0"/>
      <p:bldP spid="189451" grpId="0"/>
      <p:bldP spid="189453" grpId="0"/>
      <p:bldP spid="189454" grpId="0"/>
      <p:bldP spid="1894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Text Box 4">
            <a:extLst>
              <a:ext uri="{FF2B5EF4-FFF2-40B4-BE49-F238E27FC236}">
                <a16:creationId xmlns:a16="http://schemas.microsoft.com/office/drawing/2014/main" id="{27044EF4-BC7A-48C5-92F2-14EE9782C1F7}"/>
              </a:ext>
            </a:extLst>
          </p:cNvPr>
          <p:cNvSpPr txBox="1">
            <a:spLocks noChangeArrowheads="1"/>
          </p:cNvSpPr>
          <p:nvPr/>
        </p:nvSpPr>
        <p:spPr bwMode="auto">
          <a:xfrm>
            <a:off x="311728" y="273844"/>
            <a:ext cx="6172200" cy="519113"/>
          </a:xfrm>
          <a:prstGeom prst="rect">
            <a:avLst/>
          </a:prstGeom>
          <a:solidFill>
            <a:schemeClr val="accent1">
              <a:lumMod val="75000"/>
            </a:schemeClr>
          </a:solidFill>
          <a:ln>
            <a:noFill/>
          </a:ln>
          <a:effec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b="1">
                <a:solidFill>
                  <a:schemeClr val="bg1"/>
                </a:solidFill>
                <a:latin typeface="Times New Roman" panose="02020603050405020304" pitchFamily="18" charset="0"/>
                <a:cs typeface="Times New Roman" panose="02020603050405020304" pitchFamily="18" charset="0"/>
              </a:rPr>
              <a:t>II. Công thức hóa học của hợp chất</a:t>
            </a:r>
          </a:p>
        </p:txBody>
      </p:sp>
      <p:sp>
        <p:nvSpPr>
          <p:cNvPr id="193541" name="Text Box 5">
            <a:extLst>
              <a:ext uri="{FF2B5EF4-FFF2-40B4-BE49-F238E27FC236}">
                <a16:creationId xmlns:a16="http://schemas.microsoft.com/office/drawing/2014/main" id="{70771F31-041F-4217-B56A-EB11944F87EC}"/>
              </a:ext>
            </a:extLst>
          </p:cNvPr>
          <p:cNvSpPr txBox="1">
            <a:spLocks noChangeArrowheads="1"/>
          </p:cNvSpPr>
          <p:nvPr/>
        </p:nvSpPr>
        <p:spPr bwMode="auto">
          <a:xfrm>
            <a:off x="1524000" y="1066801"/>
            <a:ext cx="3352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b="1">
                <a:solidFill>
                  <a:schemeClr val="tx2"/>
                </a:solidFill>
                <a:latin typeface="Times New Roman" panose="02020603050405020304" pitchFamily="18" charset="0"/>
                <a:cs typeface="Times New Roman" panose="02020603050405020304" pitchFamily="18" charset="0"/>
              </a:rPr>
              <a:t>Dạng chung:</a:t>
            </a:r>
          </a:p>
        </p:txBody>
      </p:sp>
      <p:sp>
        <p:nvSpPr>
          <p:cNvPr id="193542" name="Text Box 6">
            <a:extLst>
              <a:ext uri="{FF2B5EF4-FFF2-40B4-BE49-F238E27FC236}">
                <a16:creationId xmlns:a16="http://schemas.microsoft.com/office/drawing/2014/main" id="{6A052B29-17F8-4FBD-BBD3-E8F886ACFE93}"/>
              </a:ext>
            </a:extLst>
          </p:cNvPr>
          <p:cNvSpPr txBox="1">
            <a:spLocks noChangeArrowheads="1"/>
          </p:cNvSpPr>
          <p:nvPr/>
        </p:nvSpPr>
        <p:spPr bwMode="auto">
          <a:xfrm>
            <a:off x="6781800" y="974726"/>
            <a:ext cx="3962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sz="4000" b="1">
                <a:solidFill>
                  <a:srgbClr val="EE0000"/>
                </a:solidFill>
                <a:latin typeface="Times New Roman" panose="02020603050405020304" pitchFamily="18" charset="0"/>
                <a:cs typeface="Times New Roman" panose="02020603050405020304" pitchFamily="18" charset="0"/>
              </a:rPr>
              <a:t>A</a:t>
            </a:r>
            <a:r>
              <a:rPr lang="en-US" altLang="vi-VN" sz="4000" baseline="-25000">
                <a:latin typeface="Times New Roman" panose="02020603050405020304" pitchFamily="18" charset="0"/>
                <a:cs typeface="Times New Roman" panose="02020603050405020304" pitchFamily="18" charset="0"/>
              </a:rPr>
              <a:t>x</a:t>
            </a:r>
            <a:r>
              <a:rPr lang="en-US" altLang="vi-VN" sz="4000" b="1">
                <a:solidFill>
                  <a:srgbClr val="0066FF"/>
                </a:solidFill>
                <a:latin typeface="Times New Roman" panose="02020603050405020304" pitchFamily="18" charset="0"/>
                <a:cs typeface="Times New Roman" panose="02020603050405020304" pitchFamily="18" charset="0"/>
              </a:rPr>
              <a:t>B</a:t>
            </a:r>
            <a:r>
              <a:rPr lang="en-US" altLang="vi-VN" sz="4000" baseline="-25000">
                <a:latin typeface="Times New Roman" panose="02020603050405020304" pitchFamily="18" charset="0"/>
                <a:cs typeface="Times New Roman" panose="02020603050405020304" pitchFamily="18" charset="0"/>
              </a:rPr>
              <a:t>y</a:t>
            </a:r>
            <a:r>
              <a:rPr lang="en-US" altLang="vi-VN" sz="4000" b="1">
                <a:solidFill>
                  <a:srgbClr val="9900CC"/>
                </a:solidFill>
                <a:latin typeface="Times New Roman" panose="02020603050405020304" pitchFamily="18" charset="0"/>
                <a:cs typeface="Times New Roman" panose="02020603050405020304" pitchFamily="18" charset="0"/>
              </a:rPr>
              <a:t>C</a:t>
            </a:r>
            <a:r>
              <a:rPr lang="en-US" altLang="vi-VN" sz="4000" baseline="-25000">
                <a:latin typeface="Times New Roman" panose="02020603050405020304" pitchFamily="18" charset="0"/>
                <a:cs typeface="Times New Roman" panose="02020603050405020304" pitchFamily="18" charset="0"/>
              </a:rPr>
              <a:t>z</a:t>
            </a:r>
            <a:endParaRPr lang="en-US" altLang="vi-VN" sz="4000">
              <a:latin typeface="Times New Roman" panose="02020603050405020304" pitchFamily="18" charset="0"/>
              <a:cs typeface="Times New Roman" panose="02020603050405020304" pitchFamily="18" charset="0"/>
            </a:endParaRPr>
          </a:p>
        </p:txBody>
      </p:sp>
      <p:sp>
        <p:nvSpPr>
          <p:cNvPr id="193543" name="Text Box 7">
            <a:extLst>
              <a:ext uri="{FF2B5EF4-FFF2-40B4-BE49-F238E27FC236}">
                <a16:creationId xmlns:a16="http://schemas.microsoft.com/office/drawing/2014/main" id="{C53FA465-5BF7-4793-8B2B-73DEF56C9167}"/>
              </a:ext>
            </a:extLst>
          </p:cNvPr>
          <p:cNvSpPr txBox="1">
            <a:spLocks noChangeArrowheads="1"/>
          </p:cNvSpPr>
          <p:nvPr/>
        </p:nvSpPr>
        <p:spPr bwMode="auto">
          <a:xfrm>
            <a:off x="4191000" y="990601"/>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sz="4000" b="1">
                <a:solidFill>
                  <a:srgbClr val="EE0000"/>
                </a:solidFill>
                <a:latin typeface="Times New Roman" panose="02020603050405020304" pitchFamily="18" charset="0"/>
                <a:cs typeface="Times New Roman" panose="02020603050405020304" pitchFamily="18" charset="0"/>
              </a:rPr>
              <a:t>A</a:t>
            </a:r>
            <a:r>
              <a:rPr lang="en-US" altLang="vi-VN" sz="4000" baseline="-25000">
                <a:latin typeface="Times New Roman" panose="02020603050405020304" pitchFamily="18" charset="0"/>
                <a:cs typeface="Times New Roman" panose="02020603050405020304" pitchFamily="18" charset="0"/>
              </a:rPr>
              <a:t>x</a:t>
            </a:r>
            <a:r>
              <a:rPr lang="en-US" altLang="vi-VN" sz="4000" b="1">
                <a:solidFill>
                  <a:srgbClr val="0066FF"/>
                </a:solidFill>
                <a:latin typeface="Times New Roman" panose="02020603050405020304" pitchFamily="18" charset="0"/>
                <a:cs typeface="Times New Roman" panose="02020603050405020304" pitchFamily="18" charset="0"/>
              </a:rPr>
              <a:t>B</a:t>
            </a:r>
            <a:r>
              <a:rPr lang="en-US" altLang="vi-VN" sz="4000" baseline="-25000">
                <a:latin typeface="Times New Roman" panose="02020603050405020304" pitchFamily="18" charset="0"/>
                <a:cs typeface="Times New Roman" panose="02020603050405020304" pitchFamily="18" charset="0"/>
              </a:rPr>
              <a:t>y</a:t>
            </a:r>
          </a:p>
        </p:txBody>
      </p:sp>
      <p:sp>
        <p:nvSpPr>
          <p:cNvPr id="193544" name="Text Box 8">
            <a:extLst>
              <a:ext uri="{FF2B5EF4-FFF2-40B4-BE49-F238E27FC236}">
                <a16:creationId xmlns:a16="http://schemas.microsoft.com/office/drawing/2014/main" id="{39E81BBC-AF1F-4A61-A4F8-570D0B0C2A9C}"/>
              </a:ext>
            </a:extLst>
          </p:cNvPr>
          <p:cNvSpPr txBox="1">
            <a:spLocks noChangeArrowheads="1"/>
          </p:cNvSpPr>
          <p:nvPr/>
        </p:nvSpPr>
        <p:spPr bwMode="auto">
          <a:xfrm>
            <a:off x="5562600" y="1143001"/>
            <a:ext cx="137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b="1">
                <a:latin typeface="Times New Roman" panose="02020603050405020304" pitchFamily="18" charset="0"/>
                <a:cs typeface="Times New Roman" panose="02020603050405020304" pitchFamily="18" charset="0"/>
              </a:rPr>
              <a:t>Hoặc</a:t>
            </a:r>
          </a:p>
        </p:txBody>
      </p:sp>
      <p:sp>
        <p:nvSpPr>
          <p:cNvPr id="193545" name="Text Box 9">
            <a:extLst>
              <a:ext uri="{FF2B5EF4-FFF2-40B4-BE49-F238E27FC236}">
                <a16:creationId xmlns:a16="http://schemas.microsoft.com/office/drawing/2014/main" id="{522D00AA-F356-4246-BBEE-BF7842F870AB}"/>
              </a:ext>
            </a:extLst>
          </p:cNvPr>
          <p:cNvSpPr txBox="1">
            <a:spLocks noChangeArrowheads="1"/>
          </p:cNvSpPr>
          <p:nvPr/>
        </p:nvSpPr>
        <p:spPr bwMode="auto">
          <a:xfrm>
            <a:off x="2667000" y="19050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sz="2400" b="1">
                <a:solidFill>
                  <a:srgbClr val="FF0000"/>
                </a:solidFill>
                <a:latin typeface="Times New Roman" panose="02020603050405020304" pitchFamily="18" charset="0"/>
                <a:cs typeface="Times New Roman" panose="02020603050405020304" pitchFamily="18" charset="0"/>
              </a:rPr>
              <a:t>A</a:t>
            </a:r>
            <a:r>
              <a:rPr lang="en-US" altLang="vi-VN" sz="2400" b="1">
                <a:latin typeface="Times New Roman" panose="02020603050405020304" pitchFamily="18" charset="0"/>
                <a:cs typeface="Times New Roman" panose="02020603050405020304" pitchFamily="18" charset="0"/>
              </a:rPr>
              <a:t>, </a:t>
            </a:r>
            <a:r>
              <a:rPr lang="en-US" altLang="vi-VN" sz="2400" b="1">
                <a:solidFill>
                  <a:srgbClr val="0066FF"/>
                </a:solidFill>
                <a:latin typeface="Times New Roman" panose="02020603050405020304" pitchFamily="18" charset="0"/>
                <a:cs typeface="Times New Roman" panose="02020603050405020304" pitchFamily="18" charset="0"/>
              </a:rPr>
              <a:t>B</a:t>
            </a:r>
            <a:r>
              <a:rPr lang="en-US" altLang="vi-VN" sz="2400" b="1">
                <a:latin typeface="Times New Roman" panose="02020603050405020304" pitchFamily="18" charset="0"/>
                <a:cs typeface="Times New Roman" panose="02020603050405020304" pitchFamily="18" charset="0"/>
              </a:rPr>
              <a:t>, </a:t>
            </a:r>
            <a:r>
              <a:rPr lang="en-US" altLang="vi-VN" sz="2400" b="1">
                <a:solidFill>
                  <a:srgbClr val="9900CC"/>
                </a:solidFill>
                <a:latin typeface="Times New Roman" panose="02020603050405020304" pitchFamily="18" charset="0"/>
                <a:cs typeface="Times New Roman" panose="02020603050405020304" pitchFamily="18" charset="0"/>
              </a:rPr>
              <a:t>C</a:t>
            </a:r>
            <a:r>
              <a:rPr lang="en-US" altLang="vi-VN" sz="2400" b="1">
                <a:latin typeface="Times New Roman" panose="02020603050405020304" pitchFamily="18" charset="0"/>
                <a:cs typeface="Times New Roman" panose="02020603050405020304" pitchFamily="18" charset="0"/>
              </a:rPr>
              <a:t> là kí hiệu của nguyên tố</a:t>
            </a:r>
          </a:p>
        </p:txBody>
      </p:sp>
      <p:sp>
        <p:nvSpPr>
          <p:cNvPr id="193546" name="Text Box 10">
            <a:extLst>
              <a:ext uri="{FF2B5EF4-FFF2-40B4-BE49-F238E27FC236}">
                <a16:creationId xmlns:a16="http://schemas.microsoft.com/office/drawing/2014/main" id="{B18F5995-3A2D-4558-BD7B-5942550D56E1}"/>
              </a:ext>
            </a:extLst>
          </p:cNvPr>
          <p:cNvSpPr txBox="1">
            <a:spLocks noChangeArrowheads="1"/>
          </p:cNvSpPr>
          <p:nvPr/>
        </p:nvSpPr>
        <p:spPr bwMode="auto">
          <a:xfrm>
            <a:off x="2514600" y="2514600"/>
            <a:ext cx="701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sz="2400" b="1">
                <a:latin typeface="Times New Roman" panose="02020603050405020304" pitchFamily="18" charset="0"/>
                <a:cs typeface="Times New Roman" panose="02020603050405020304" pitchFamily="18" charset="0"/>
              </a:rPr>
              <a:t>x, y, z là chỉ số ( chỉ số = 1 thì không ghi)</a:t>
            </a:r>
          </a:p>
        </p:txBody>
      </p:sp>
      <p:sp>
        <p:nvSpPr>
          <p:cNvPr id="193547" name="AutoShape 11">
            <a:extLst>
              <a:ext uri="{FF2B5EF4-FFF2-40B4-BE49-F238E27FC236}">
                <a16:creationId xmlns:a16="http://schemas.microsoft.com/office/drawing/2014/main" id="{912B16C8-1378-430B-B9E3-DECBD99E1D46}"/>
              </a:ext>
            </a:extLst>
          </p:cNvPr>
          <p:cNvSpPr>
            <a:spLocks/>
          </p:cNvSpPr>
          <p:nvPr/>
        </p:nvSpPr>
        <p:spPr bwMode="auto">
          <a:xfrm>
            <a:off x="2286000" y="1752600"/>
            <a:ext cx="228600" cy="1295400"/>
          </a:xfrm>
          <a:prstGeom prst="leftBrace">
            <a:avLst>
              <a:gd name="adj1" fmla="val 47222"/>
              <a:gd name="adj2" fmla="val 50000"/>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vi-VN" altLang="vi-VN">
              <a:latin typeface="Times New Roman" panose="02020603050405020304" pitchFamily="18" charset="0"/>
              <a:cs typeface="Times New Roman" panose="02020603050405020304" pitchFamily="18" charset="0"/>
            </a:endParaRPr>
          </a:p>
        </p:txBody>
      </p:sp>
      <p:sp>
        <p:nvSpPr>
          <p:cNvPr id="17" name="Frame 16">
            <a:extLst>
              <a:ext uri="{FF2B5EF4-FFF2-40B4-BE49-F238E27FC236}">
                <a16:creationId xmlns:a16="http://schemas.microsoft.com/office/drawing/2014/main" id="{229E6D5B-FE81-4257-A36F-C995C63EA2E9}"/>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Text Box 19">
            <a:extLst>
              <a:ext uri="{FF2B5EF4-FFF2-40B4-BE49-F238E27FC236}">
                <a16:creationId xmlns:a16="http://schemas.microsoft.com/office/drawing/2014/main" id="{8568EBED-8682-466A-B0FD-4C2202FBE09E}"/>
              </a:ext>
            </a:extLst>
          </p:cNvPr>
          <p:cNvSpPr txBox="1">
            <a:spLocks noChangeArrowheads="1"/>
          </p:cNvSpPr>
          <p:nvPr/>
        </p:nvSpPr>
        <p:spPr bwMode="auto">
          <a:xfrm>
            <a:off x="417616" y="3231357"/>
            <a:ext cx="5144984" cy="519113"/>
          </a:xfrm>
          <a:prstGeom prst="rect">
            <a:avLst/>
          </a:prstGeom>
          <a:solidFill>
            <a:schemeClr val="accent4">
              <a:lumMod val="20000"/>
              <a:lumOff val="80000"/>
            </a:schemeClr>
          </a:solidFill>
          <a:ln>
            <a:noFill/>
          </a:ln>
          <a:effec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b="1">
                <a:solidFill>
                  <a:srgbClr val="C00000"/>
                </a:solidFill>
                <a:latin typeface="Times New Roman" panose="02020603050405020304" pitchFamily="18" charset="0"/>
                <a:cs typeface="Times New Roman" panose="02020603050405020304" pitchFamily="18" charset="0"/>
              </a:rPr>
              <a:t>* Ý nghĩa của công thức hóa học</a:t>
            </a:r>
          </a:p>
        </p:txBody>
      </p:sp>
      <p:sp>
        <p:nvSpPr>
          <p:cNvPr id="12" name="Line 10">
            <a:extLst>
              <a:ext uri="{FF2B5EF4-FFF2-40B4-BE49-F238E27FC236}">
                <a16:creationId xmlns:a16="http://schemas.microsoft.com/office/drawing/2014/main" id="{F4D54D57-EB07-4610-9280-DDA77E3E4EEC}"/>
              </a:ext>
            </a:extLst>
          </p:cNvPr>
          <p:cNvSpPr>
            <a:spLocks noChangeShapeType="1"/>
          </p:cNvSpPr>
          <p:nvPr/>
        </p:nvSpPr>
        <p:spPr bwMode="auto">
          <a:xfrm flipV="1">
            <a:off x="5056227" y="4182650"/>
            <a:ext cx="533400" cy="533400"/>
          </a:xfrm>
          <a:prstGeom prst="line">
            <a:avLst/>
          </a:prstGeom>
          <a:noFill/>
          <a:ln w="38100">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latin typeface="Times New Roman" panose="02020603050405020304" pitchFamily="18" charset="0"/>
              <a:cs typeface="Times New Roman" panose="02020603050405020304" pitchFamily="18" charset="0"/>
            </a:endParaRPr>
          </a:p>
        </p:txBody>
      </p:sp>
      <p:sp>
        <p:nvSpPr>
          <p:cNvPr id="13" name="Line 11">
            <a:extLst>
              <a:ext uri="{FF2B5EF4-FFF2-40B4-BE49-F238E27FC236}">
                <a16:creationId xmlns:a16="http://schemas.microsoft.com/office/drawing/2014/main" id="{615FFDC8-F324-4435-8B1B-8A6E73A5043B}"/>
              </a:ext>
            </a:extLst>
          </p:cNvPr>
          <p:cNvSpPr>
            <a:spLocks noChangeShapeType="1"/>
          </p:cNvSpPr>
          <p:nvPr/>
        </p:nvSpPr>
        <p:spPr bwMode="auto">
          <a:xfrm>
            <a:off x="5060867" y="4911443"/>
            <a:ext cx="685800" cy="0"/>
          </a:xfrm>
          <a:prstGeom prst="line">
            <a:avLst/>
          </a:prstGeom>
          <a:noFill/>
          <a:ln w="38100">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latin typeface="Times New Roman" panose="02020603050405020304" pitchFamily="18" charset="0"/>
              <a:cs typeface="Times New Roman" panose="02020603050405020304" pitchFamily="18" charset="0"/>
            </a:endParaRPr>
          </a:p>
        </p:txBody>
      </p:sp>
      <p:sp>
        <p:nvSpPr>
          <p:cNvPr id="14" name="Line 12">
            <a:extLst>
              <a:ext uri="{FF2B5EF4-FFF2-40B4-BE49-F238E27FC236}">
                <a16:creationId xmlns:a16="http://schemas.microsoft.com/office/drawing/2014/main" id="{566A20E6-40BD-4EA9-8FCC-470F8F2C84C0}"/>
              </a:ext>
            </a:extLst>
          </p:cNvPr>
          <p:cNvSpPr>
            <a:spLocks noChangeShapeType="1"/>
          </p:cNvSpPr>
          <p:nvPr/>
        </p:nvSpPr>
        <p:spPr bwMode="auto">
          <a:xfrm rot="5400000" flipV="1">
            <a:off x="5094821" y="4978776"/>
            <a:ext cx="528638" cy="604838"/>
          </a:xfrm>
          <a:prstGeom prst="line">
            <a:avLst/>
          </a:prstGeom>
          <a:noFill/>
          <a:ln w="38100">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latin typeface="Times New Roman" panose="02020603050405020304" pitchFamily="18" charset="0"/>
              <a:cs typeface="Times New Roman" panose="02020603050405020304" pitchFamily="18" charset="0"/>
            </a:endParaRPr>
          </a:p>
        </p:txBody>
      </p:sp>
      <p:sp>
        <p:nvSpPr>
          <p:cNvPr id="15" name="Text Box 13">
            <a:extLst>
              <a:ext uri="{FF2B5EF4-FFF2-40B4-BE49-F238E27FC236}">
                <a16:creationId xmlns:a16="http://schemas.microsoft.com/office/drawing/2014/main" id="{B90E508D-2F6D-433E-B532-6DF5E2B7B9EE}"/>
              </a:ext>
            </a:extLst>
          </p:cNvPr>
          <p:cNvSpPr txBox="1">
            <a:spLocks noChangeArrowheads="1"/>
          </p:cNvSpPr>
          <p:nvPr/>
        </p:nvSpPr>
        <p:spPr bwMode="auto">
          <a:xfrm>
            <a:off x="5746667" y="4606643"/>
            <a:ext cx="502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sz="2400" b="1">
                <a:latin typeface="Times New Roman" panose="02020603050405020304" pitchFamily="18" charset="0"/>
                <a:cs typeface="Times New Roman" panose="02020603050405020304" pitchFamily="18" charset="0"/>
              </a:rPr>
              <a:t>Số nguyên tử của mỗi nguyên tố </a:t>
            </a:r>
          </a:p>
        </p:txBody>
      </p:sp>
      <p:sp>
        <p:nvSpPr>
          <p:cNvPr id="16" name="Text Box 14">
            <a:extLst>
              <a:ext uri="{FF2B5EF4-FFF2-40B4-BE49-F238E27FC236}">
                <a16:creationId xmlns:a16="http://schemas.microsoft.com/office/drawing/2014/main" id="{C0FF3FF1-44F0-4ABE-910F-FAE9B320EBC2}"/>
              </a:ext>
            </a:extLst>
          </p:cNvPr>
          <p:cNvSpPr txBox="1">
            <a:spLocks noChangeArrowheads="1"/>
          </p:cNvSpPr>
          <p:nvPr/>
        </p:nvSpPr>
        <p:spPr bwMode="auto">
          <a:xfrm>
            <a:off x="5661559" y="3952178"/>
            <a:ext cx="502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sz="2400" b="1">
                <a:latin typeface="Times New Roman" panose="02020603050405020304" pitchFamily="18" charset="0"/>
                <a:cs typeface="Times New Roman" panose="02020603050405020304" pitchFamily="18" charset="0"/>
              </a:rPr>
              <a:t>Những nguyên tố  tạo nên chất</a:t>
            </a:r>
          </a:p>
        </p:txBody>
      </p:sp>
      <p:sp>
        <p:nvSpPr>
          <p:cNvPr id="18" name="Text Box 15">
            <a:extLst>
              <a:ext uri="{FF2B5EF4-FFF2-40B4-BE49-F238E27FC236}">
                <a16:creationId xmlns:a16="http://schemas.microsoft.com/office/drawing/2014/main" id="{ACCEEE9F-6B4C-4BFA-AAF4-6E53283BA7FF}"/>
              </a:ext>
            </a:extLst>
          </p:cNvPr>
          <p:cNvSpPr txBox="1">
            <a:spLocks noChangeArrowheads="1"/>
          </p:cNvSpPr>
          <p:nvPr/>
        </p:nvSpPr>
        <p:spPr bwMode="auto">
          <a:xfrm>
            <a:off x="5828804" y="5208865"/>
            <a:ext cx="31430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sz="2400" b="1">
                <a:latin typeface="Times New Roman" panose="02020603050405020304" pitchFamily="18" charset="0"/>
                <a:cs typeface="Times New Roman" panose="02020603050405020304" pitchFamily="18" charset="0"/>
              </a:rPr>
              <a:t>Khối lượng phân tử </a:t>
            </a:r>
          </a:p>
        </p:txBody>
      </p:sp>
      <p:sp>
        <p:nvSpPr>
          <p:cNvPr id="19" name="Text Box 20">
            <a:extLst>
              <a:ext uri="{FF2B5EF4-FFF2-40B4-BE49-F238E27FC236}">
                <a16:creationId xmlns:a16="http://schemas.microsoft.com/office/drawing/2014/main" id="{B3811143-F329-40B0-ADBE-FC0B60EDFE55}"/>
              </a:ext>
            </a:extLst>
          </p:cNvPr>
          <p:cNvSpPr txBox="1">
            <a:spLocks noChangeArrowheads="1"/>
          </p:cNvSpPr>
          <p:nvPr/>
        </p:nvSpPr>
        <p:spPr bwMode="auto">
          <a:xfrm>
            <a:off x="3090367" y="4631468"/>
            <a:ext cx="1965860" cy="584775"/>
          </a:xfrm>
          <a:prstGeom prst="rect">
            <a:avLst/>
          </a:prstGeom>
          <a:solidFill>
            <a:schemeClr val="accent2">
              <a:lumMod val="40000"/>
              <a:lumOff val="60000"/>
            </a:schemeClr>
          </a:solidFill>
          <a:ln>
            <a:noFill/>
          </a:ln>
          <a:effec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spcBef>
                <a:spcPct val="50000"/>
              </a:spcBef>
            </a:pPr>
            <a:r>
              <a:rPr lang="en-US" altLang="vi-VN" sz="3200" b="1">
                <a:solidFill>
                  <a:srgbClr val="EE0000"/>
                </a:solidFill>
                <a:latin typeface="Times New Roman" panose="02020603050405020304" pitchFamily="18" charset="0"/>
                <a:cs typeface="Times New Roman" panose="02020603050405020304" pitchFamily="18" charset="0"/>
              </a:rPr>
              <a:t>A</a:t>
            </a:r>
            <a:r>
              <a:rPr lang="en-US" altLang="vi-VN" sz="3200" baseline="-25000">
                <a:latin typeface="Times New Roman" panose="02020603050405020304" pitchFamily="18" charset="0"/>
                <a:cs typeface="Times New Roman" panose="02020603050405020304" pitchFamily="18" charset="0"/>
              </a:rPr>
              <a:t>x</a:t>
            </a:r>
            <a:r>
              <a:rPr lang="en-US" altLang="vi-VN" sz="3200" b="1">
                <a:solidFill>
                  <a:srgbClr val="0066FF"/>
                </a:solidFill>
                <a:latin typeface="Times New Roman" panose="02020603050405020304" pitchFamily="18" charset="0"/>
                <a:cs typeface="Times New Roman" panose="02020603050405020304" pitchFamily="18" charset="0"/>
              </a:rPr>
              <a:t>B</a:t>
            </a:r>
            <a:r>
              <a:rPr lang="en-US" altLang="vi-VN" sz="3200" baseline="-25000">
                <a:latin typeface="Times New Roman" panose="02020603050405020304" pitchFamily="18" charset="0"/>
                <a:cs typeface="Times New Roman" panose="02020603050405020304" pitchFamily="18" charset="0"/>
              </a:rPr>
              <a:t>y</a:t>
            </a:r>
            <a:r>
              <a:rPr lang="en-US" altLang="vi-VN" sz="3200" b="1">
                <a:solidFill>
                  <a:srgbClr val="9900CC"/>
                </a:solidFill>
                <a:latin typeface="Times New Roman" panose="02020603050405020304" pitchFamily="18" charset="0"/>
                <a:cs typeface="Times New Roman" panose="02020603050405020304" pitchFamily="18" charset="0"/>
              </a:rPr>
              <a:t>C</a:t>
            </a:r>
            <a:r>
              <a:rPr lang="en-US" altLang="vi-VN" sz="3200" baseline="-25000">
                <a:latin typeface="Times New Roman" panose="02020603050405020304" pitchFamily="18" charset="0"/>
                <a:cs typeface="Times New Roman" panose="02020603050405020304" pitchFamily="18" charset="0"/>
              </a:rPr>
              <a:t>z</a:t>
            </a:r>
            <a:endParaRPr lang="en-US" altLang="vi-VN" sz="320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EA3801A-8B38-47F3-A2C3-8286B1AADF92}"/>
              </a:ext>
            </a:extLst>
          </p:cNvPr>
          <p:cNvSpPr txBox="1"/>
          <p:nvPr/>
        </p:nvSpPr>
        <p:spPr>
          <a:xfrm>
            <a:off x="6019800" y="1606278"/>
            <a:ext cx="5938652" cy="385362"/>
          </a:xfrm>
          <a:prstGeom prst="rect">
            <a:avLst/>
          </a:prstGeom>
          <a:noFill/>
        </p:spPr>
        <p:txBody>
          <a:bodyPr wrap="square">
            <a:spAutoFit/>
          </a:bodyPr>
          <a:lstStyle/>
          <a:p>
            <a:pPr marL="0" marR="0">
              <a:lnSpc>
                <a:spcPct val="115000"/>
              </a:lnSpc>
              <a:spcBef>
                <a:spcPts val="0"/>
              </a:spcBef>
              <a:spcAft>
                <a:spcPts val="1000"/>
              </a:spcAft>
            </a:pPr>
            <a:r>
              <a:rPr lang="en-US" sz="1800">
                <a:effectLst/>
                <a:latin typeface="Times New Roman" panose="02020603050405020304" pitchFamily="18" charset="0"/>
                <a:ea typeface="Arial" panose="020B0604020202020204" pitchFamily="34" charset="0"/>
                <a:cs typeface="Times New Roman" panose="02020603050405020304" pitchFamily="18" charset="0"/>
              </a:rPr>
              <a:t>(gồm 2,3 …kí hiệu hóa học và số nguyên tử mỗi nguyên tố).</a:t>
            </a:r>
            <a:endParaRPr lang="vi-VN" sz="1800">
              <a:effectLst/>
              <a:latin typeface="Times New Roman" panose="02020603050405020304" pitchFamily="18" charset="0"/>
              <a:ea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A630EB1-4128-431B-B071-EA0D472A2242}"/>
              </a:ext>
            </a:extLst>
          </p:cNvPr>
          <p:cNvSpPr txBox="1"/>
          <p:nvPr/>
        </p:nvSpPr>
        <p:spPr>
          <a:xfrm>
            <a:off x="1856757" y="5835631"/>
            <a:ext cx="9254341" cy="523220"/>
          </a:xfrm>
          <a:prstGeom prst="rect">
            <a:avLst/>
          </a:prstGeom>
          <a:solidFill>
            <a:schemeClr val="accent5">
              <a:lumMod val="20000"/>
              <a:lumOff val="80000"/>
            </a:schemeClr>
          </a:solidFill>
          <a:ln>
            <a:solidFill>
              <a:srgbClr val="FFFF00"/>
            </a:solidFill>
          </a:ln>
        </p:spPr>
        <p:txBody>
          <a:bodyPr wrap="square">
            <a:spAutoFit/>
          </a:bodyPr>
          <a:lstStyle/>
          <a:p>
            <a:pPr marL="457200" indent="-457200">
              <a:buFont typeface="Wingdings" panose="05000000000000000000" pitchFamily="2" charset="2"/>
              <a:buChar char="Ø"/>
            </a:pPr>
            <a:r>
              <a:rPr lang="en-US" sz="2800" b="1">
                <a:solidFill>
                  <a:srgbClr val="00B0F0"/>
                </a:solidFill>
                <a:effectLst/>
                <a:latin typeface="Times New Roman" panose="02020603050405020304" pitchFamily="18" charset="0"/>
                <a:ea typeface="Arial" panose="020B0604020202020204" pitchFamily="34" charset="0"/>
                <a:cs typeface="Times New Roman" panose="02020603050405020304" pitchFamily="18" charset="0"/>
              </a:rPr>
              <a:t>Biết CTHH tính được % các nguyên tố trong hợp chất.</a:t>
            </a:r>
            <a:endParaRPr lang="vi-VN" sz="2800" b="1">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885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3541"/>
                                        </p:tgtEl>
                                        <p:attrNameLst>
                                          <p:attrName>style.visibility</p:attrName>
                                        </p:attrNameLst>
                                      </p:cBhvr>
                                      <p:to>
                                        <p:strVal val="visible"/>
                                      </p:to>
                                    </p:set>
                                    <p:animEffect transition="in" filter="box(in)">
                                      <p:cBhvr>
                                        <p:cTn id="7" dur="500"/>
                                        <p:tgtEl>
                                          <p:spTgt spid="1935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3543"/>
                                        </p:tgtEl>
                                        <p:attrNameLst>
                                          <p:attrName>style.visibility</p:attrName>
                                        </p:attrNameLst>
                                      </p:cBhvr>
                                      <p:to>
                                        <p:strVal val="visible"/>
                                      </p:to>
                                    </p:set>
                                    <p:animEffect transition="in" filter="box(in)">
                                      <p:cBhvr>
                                        <p:cTn id="12" dur="500"/>
                                        <p:tgtEl>
                                          <p:spTgt spid="1935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93544">
                                            <p:txEl>
                                              <p:pRg st="0" end="0"/>
                                            </p:txEl>
                                          </p:spTgt>
                                        </p:tgtEl>
                                        <p:attrNameLst>
                                          <p:attrName>style.visibility</p:attrName>
                                        </p:attrNameLst>
                                      </p:cBhvr>
                                      <p:to>
                                        <p:strVal val="visible"/>
                                      </p:to>
                                    </p:set>
                                    <p:animEffect transition="in" filter="box(in)">
                                      <p:cBhvr>
                                        <p:cTn id="17" dur="500"/>
                                        <p:tgtEl>
                                          <p:spTgt spid="19354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93542"/>
                                        </p:tgtEl>
                                        <p:attrNameLst>
                                          <p:attrName>style.visibility</p:attrName>
                                        </p:attrNameLst>
                                      </p:cBhvr>
                                      <p:to>
                                        <p:strVal val="visible"/>
                                      </p:to>
                                    </p:set>
                                    <p:animEffect transition="in" filter="box(in)">
                                      <p:cBhvr>
                                        <p:cTn id="22" dur="500"/>
                                        <p:tgtEl>
                                          <p:spTgt spid="1935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93547"/>
                                        </p:tgtEl>
                                        <p:attrNameLst>
                                          <p:attrName>style.visibility</p:attrName>
                                        </p:attrNameLst>
                                      </p:cBhvr>
                                      <p:to>
                                        <p:strVal val="visible"/>
                                      </p:to>
                                    </p:set>
                                    <p:animEffect transition="in" filter="box(in)">
                                      <p:cBhvr>
                                        <p:cTn id="32" dur="500"/>
                                        <p:tgtEl>
                                          <p:spTgt spid="19354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93545"/>
                                        </p:tgtEl>
                                        <p:attrNameLst>
                                          <p:attrName>style.visibility</p:attrName>
                                        </p:attrNameLst>
                                      </p:cBhvr>
                                      <p:to>
                                        <p:strVal val="visible"/>
                                      </p:to>
                                    </p:set>
                                    <p:animEffect transition="in" filter="box(in)">
                                      <p:cBhvr>
                                        <p:cTn id="37" dur="500"/>
                                        <p:tgtEl>
                                          <p:spTgt spid="193545"/>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93546"/>
                                        </p:tgtEl>
                                        <p:attrNameLst>
                                          <p:attrName>style.visibility</p:attrName>
                                        </p:attrNameLst>
                                      </p:cBhvr>
                                      <p:to>
                                        <p:strVal val="visible"/>
                                      </p:to>
                                    </p:set>
                                    <p:animEffect transition="in" filter="box(in)">
                                      <p:cBhvr>
                                        <p:cTn id="42" dur="500"/>
                                        <p:tgtEl>
                                          <p:spTgt spid="19354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ox(i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ox(in)">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ox(in)">
                                      <p:cBhvr>
                                        <p:cTn id="57" dur="500"/>
                                        <p:tgtEl>
                                          <p:spTgt spid="12"/>
                                        </p:tgtEl>
                                      </p:cBhvr>
                                    </p:animEffect>
                                  </p:childTnLst>
                                </p:cTn>
                              </p:par>
                              <p:par>
                                <p:cTn id="58" presetID="4" presetClass="entr" presetSubtype="16"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ox(in)">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ox(in)">
                                      <p:cBhvr>
                                        <p:cTn id="65" dur="500"/>
                                        <p:tgtEl>
                                          <p:spTgt spid="13"/>
                                        </p:tgtEl>
                                      </p:cBhvr>
                                    </p:animEffect>
                                  </p:childTnLst>
                                </p:cTn>
                              </p:par>
                              <p:par>
                                <p:cTn id="66" presetID="4" presetClass="entr" presetSubtype="16"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ox(in)">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ox(in)">
                                      <p:cBhvr>
                                        <p:cTn id="73" dur="500"/>
                                        <p:tgtEl>
                                          <p:spTgt spid="14"/>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ox(in)">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circle(in)">
                                      <p:cBhvr>
                                        <p:cTn id="8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1" grpId="0"/>
      <p:bldP spid="193542" grpId="0"/>
      <p:bldP spid="193543" grpId="0"/>
      <p:bldP spid="193545" grpId="0"/>
      <p:bldP spid="193546" grpId="0"/>
      <p:bldP spid="193547" grpId="0" animBg="1"/>
      <p:bldP spid="11" grpId="0" animBg="1"/>
      <p:bldP spid="15" grpId="0"/>
      <p:bldP spid="16" grpId="0"/>
      <p:bldP spid="18" grpId="0"/>
      <p:bldP spid="19" grpId="0" animBg="1"/>
      <p:bldP spid="20"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E551AD0-6CC0-4E0D-BC5D-3564D60A5B0E}"/>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3" name="Group 2">
            <a:extLst>
              <a:ext uri="{FF2B5EF4-FFF2-40B4-BE49-F238E27FC236}">
                <a16:creationId xmlns:a16="http://schemas.microsoft.com/office/drawing/2014/main" id="{541D51CF-F9A5-4C09-873E-40E3495B3E08}"/>
              </a:ext>
            </a:extLst>
          </p:cNvPr>
          <p:cNvGrpSpPr/>
          <p:nvPr/>
        </p:nvGrpSpPr>
        <p:grpSpPr>
          <a:xfrm>
            <a:off x="489853" y="334058"/>
            <a:ext cx="5399159" cy="655178"/>
            <a:chOff x="3005070" y="116455"/>
            <a:chExt cx="6181859" cy="655178"/>
          </a:xfrm>
        </p:grpSpPr>
        <p:sp>
          <p:nvSpPr>
            <p:cNvPr id="4" name="Rectangle: Rounded Corners 3">
              <a:extLst>
                <a:ext uri="{FF2B5EF4-FFF2-40B4-BE49-F238E27FC236}">
                  <a16:creationId xmlns:a16="http://schemas.microsoft.com/office/drawing/2014/main" id="{4EE961F1-8F6F-400F-A9CE-3D73F42FD868}"/>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8D4C477-54A9-479B-BEF0-C3433E5B77FB}"/>
                </a:ext>
              </a:extLst>
            </p:cNvPr>
            <p:cNvSpPr txBox="1"/>
            <p:nvPr/>
          </p:nvSpPr>
          <p:spPr>
            <a:xfrm>
              <a:off x="3581400" y="125302"/>
              <a:ext cx="5090160" cy="646331"/>
            </a:xfrm>
            <a:prstGeom prst="rect">
              <a:avLst/>
            </a:prstGeom>
            <a:noFill/>
          </p:spPr>
          <p:txBody>
            <a:bodyPr wrap="square" rtlCol="0">
              <a:spAutoFit/>
            </a:bodyPr>
            <a:lstStyle/>
            <a:p>
              <a:pPr algn="ctr"/>
              <a:r>
                <a:rPr lang="en-US" sz="3600" b="1">
                  <a:solidFill>
                    <a:srgbClr val="FFFF00"/>
                  </a:solidFill>
                  <a:effectLst>
                    <a:outerShdw blurRad="38100" dist="38100" dir="2700000" algn="tl">
                      <a:srgbClr val="000000">
                        <a:alpha val="43137"/>
                      </a:srgbClr>
                    </a:outerShdw>
                  </a:effectLst>
                  <a:latin typeface="+mj-lt"/>
                </a:rPr>
                <a:t>TÔI THÔNG THÁI</a:t>
              </a:r>
              <a:endParaRPr lang="en-US" sz="3600" b="1" dirty="0">
                <a:solidFill>
                  <a:srgbClr val="FFFF00"/>
                </a:solidFill>
                <a:effectLst>
                  <a:outerShdw blurRad="38100" dist="38100" dir="2700000" algn="tl">
                    <a:srgbClr val="000000">
                      <a:alpha val="43137"/>
                    </a:srgbClr>
                  </a:outerShdw>
                </a:effectLst>
                <a:latin typeface="+mj-lt"/>
              </a:endParaRPr>
            </a:p>
          </p:txBody>
        </p:sp>
      </p:grpSp>
      <p:sp>
        <p:nvSpPr>
          <p:cNvPr id="14" name="TextBox 13">
            <a:extLst>
              <a:ext uri="{FF2B5EF4-FFF2-40B4-BE49-F238E27FC236}">
                <a16:creationId xmlns:a16="http://schemas.microsoft.com/office/drawing/2014/main" id="{4FA19485-5214-462A-81AB-013356033470}"/>
              </a:ext>
            </a:extLst>
          </p:cNvPr>
          <p:cNvSpPr txBox="1"/>
          <p:nvPr/>
        </p:nvSpPr>
        <p:spPr>
          <a:xfrm>
            <a:off x="5996663" y="573736"/>
            <a:ext cx="5637568" cy="830997"/>
          </a:xfrm>
          <a:prstGeom prst="rect">
            <a:avLst/>
          </a:prstGeom>
          <a:solidFill>
            <a:schemeClr val="accent5">
              <a:lumMod val="20000"/>
              <a:lumOff val="80000"/>
            </a:schemeClr>
          </a:solidFill>
        </p:spPr>
        <p:txBody>
          <a:bodyPr wrap="square">
            <a:spAutoFit/>
          </a:bodyPr>
          <a:lstStyle/>
          <a:p>
            <a:pPr marL="0" indent="0" algn="ctr">
              <a:buNone/>
            </a:pPr>
            <a:r>
              <a:rPr lang="en-US" sz="2400" b="1">
                <a:solidFill>
                  <a:srgbClr val="7030A0"/>
                </a:solidFill>
                <a:latin typeface="Times New Roman" panose="02020603050405020304" pitchFamily="18" charset="0"/>
                <a:cs typeface="Times New Roman" panose="02020603050405020304" pitchFamily="18" charset="0"/>
              </a:rPr>
              <a:t>Nghiên cứu SGK + </a:t>
            </a:r>
            <a:r>
              <a:rPr lang="vi-VN" sz="2400" b="1">
                <a:latin typeface="Times New Roman" panose="02020603050405020304" pitchFamily="18" charset="0"/>
                <a:ea typeface="Segoe UI" panose="020B0502040204020203" pitchFamily="34" charset="0"/>
                <a:cs typeface="Times New Roman" panose="02020603050405020304" pitchFamily="18" charset="0"/>
              </a:rPr>
              <a:t>Ví dụ 6 để hoàn thành câu thảo luận 9 trong SGK.</a:t>
            </a:r>
          </a:p>
        </p:txBody>
      </p:sp>
      <p:sp>
        <p:nvSpPr>
          <p:cNvPr id="16" name="TextBox 15">
            <a:extLst>
              <a:ext uri="{FF2B5EF4-FFF2-40B4-BE49-F238E27FC236}">
                <a16:creationId xmlns:a16="http://schemas.microsoft.com/office/drawing/2014/main" id="{96DA186F-5897-4212-BD39-BF89731A024F}"/>
              </a:ext>
            </a:extLst>
          </p:cNvPr>
          <p:cNvSpPr txBox="1"/>
          <p:nvPr/>
        </p:nvSpPr>
        <p:spPr>
          <a:xfrm>
            <a:off x="5188399" y="1404733"/>
            <a:ext cx="6778714" cy="830997"/>
          </a:xfrm>
          <a:prstGeom prst="rect">
            <a:avLst/>
          </a:prstGeom>
          <a:solidFill>
            <a:schemeClr val="accent4">
              <a:lumMod val="20000"/>
              <a:lumOff val="80000"/>
            </a:schemeClr>
          </a:solidFill>
          <a:ln>
            <a:solidFill>
              <a:srgbClr val="FFC000"/>
            </a:solidFill>
          </a:ln>
        </p:spPr>
        <p:txBody>
          <a:bodyPr wrap="square">
            <a:spAutoFit/>
          </a:bodyPr>
          <a:lstStyle/>
          <a:p>
            <a:pPr algn="ctr"/>
            <a:r>
              <a:rPr lang="en-US" sz="2400" b="1">
                <a:effectLst/>
                <a:latin typeface="Times New Roman" panose="02020603050405020304" pitchFamily="18" charset="0"/>
                <a:ea typeface="Arial" panose="020B0604020202020204" pitchFamily="34" charset="0"/>
              </a:rPr>
              <a:t>Tính phần trăm mỗi nguyên tố có trong các hợp chất: AI</a:t>
            </a:r>
            <a:r>
              <a:rPr lang="en-US" sz="2400" b="1" baseline="-25000">
                <a:effectLst/>
                <a:latin typeface="Times New Roman" panose="02020603050405020304" pitchFamily="18" charset="0"/>
                <a:ea typeface="Arial" panose="020B0604020202020204" pitchFamily="34" charset="0"/>
              </a:rPr>
              <a:t>2</a:t>
            </a:r>
            <a:r>
              <a:rPr lang="en-US" sz="2400" b="1">
                <a:effectLst/>
                <a:latin typeface="Times New Roman" panose="02020603050405020304" pitchFamily="18" charset="0"/>
                <a:ea typeface="Arial" panose="020B0604020202020204" pitchFamily="34" charset="0"/>
              </a:rPr>
              <a:t>O</a:t>
            </a:r>
            <a:r>
              <a:rPr lang="en-US" sz="2400" b="1" baseline="-25000">
                <a:effectLst/>
                <a:latin typeface="Times New Roman" panose="02020603050405020304" pitchFamily="18" charset="0"/>
                <a:ea typeface="Arial" panose="020B0604020202020204" pitchFamily="34" charset="0"/>
              </a:rPr>
              <a:t>3</a:t>
            </a:r>
            <a:r>
              <a:rPr lang="en-US" sz="2400" b="1">
                <a:effectLst/>
                <a:latin typeface="Times New Roman" panose="02020603050405020304" pitchFamily="18" charset="0"/>
                <a:ea typeface="Arial" panose="020B0604020202020204" pitchFamily="34" charset="0"/>
              </a:rPr>
              <a:t>, MgCI</a:t>
            </a:r>
            <a:r>
              <a:rPr lang="en-US" sz="2400" b="1" baseline="-25000">
                <a:effectLst/>
                <a:latin typeface="Times New Roman" panose="02020603050405020304" pitchFamily="18" charset="0"/>
                <a:ea typeface="Arial" panose="020B0604020202020204" pitchFamily="34" charset="0"/>
              </a:rPr>
              <a:t>2,</a:t>
            </a:r>
            <a:r>
              <a:rPr lang="en-US" sz="2400" b="1">
                <a:effectLst/>
                <a:latin typeface="Times New Roman" panose="02020603050405020304" pitchFamily="18" charset="0"/>
                <a:ea typeface="Arial" panose="020B0604020202020204" pitchFamily="34" charset="0"/>
              </a:rPr>
              <a:t> Na</a:t>
            </a:r>
            <a:r>
              <a:rPr lang="en-US" sz="2400" b="1" baseline="-25000">
                <a:effectLst/>
                <a:latin typeface="Times New Roman" panose="02020603050405020304" pitchFamily="18" charset="0"/>
                <a:ea typeface="Arial" panose="020B0604020202020204" pitchFamily="34" charset="0"/>
              </a:rPr>
              <a:t>2</a:t>
            </a:r>
            <a:r>
              <a:rPr lang="en-US" sz="2400" b="1">
                <a:effectLst/>
                <a:latin typeface="Times New Roman" panose="02020603050405020304" pitchFamily="18" charset="0"/>
                <a:ea typeface="Arial" panose="020B0604020202020204" pitchFamily="34" charset="0"/>
              </a:rPr>
              <a:t>S, (NH</a:t>
            </a:r>
            <a:r>
              <a:rPr lang="en-US" sz="2400" b="1" baseline="-25000">
                <a:effectLst/>
                <a:latin typeface="Times New Roman" panose="02020603050405020304" pitchFamily="18" charset="0"/>
                <a:ea typeface="Arial" panose="020B0604020202020204" pitchFamily="34" charset="0"/>
              </a:rPr>
              <a:t>4</a:t>
            </a:r>
            <a:r>
              <a:rPr lang="en-US" sz="2400" b="1">
                <a:effectLst/>
                <a:latin typeface="Times New Roman" panose="02020603050405020304" pitchFamily="18" charset="0"/>
                <a:ea typeface="Arial" panose="020B0604020202020204" pitchFamily="34" charset="0"/>
              </a:rPr>
              <a:t>)</a:t>
            </a:r>
            <a:r>
              <a:rPr lang="en-US" sz="2400" b="1" baseline="-25000">
                <a:effectLst/>
                <a:latin typeface="Times New Roman" panose="02020603050405020304" pitchFamily="18" charset="0"/>
                <a:ea typeface="Arial" panose="020B0604020202020204" pitchFamily="34" charset="0"/>
              </a:rPr>
              <a:t>2</a:t>
            </a:r>
            <a:r>
              <a:rPr lang="en-US" sz="2400" b="1">
                <a:effectLst/>
                <a:latin typeface="Times New Roman" panose="02020603050405020304" pitchFamily="18" charset="0"/>
                <a:ea typeface="Arial" panose="020B0604020202020204" pitchFamily="34" charset="0"/>
              </a:rPr>
              <a:t>CO</a:t>
            </a:r>
            <a:r>
              <a:rPr lang="en-US" sz="2400" b="1" baseline="-25000">
                <a:effectLst/>
                <a:latin typeface="Times New Roman" panose="02020603050405020304" pitchFamily="18" charset="0"/>
                <a:ea typeface="Arial" panose="020B0604020202020204" pitchFamily="34" charset="0"/>
              </a:rPr>
              <a:t>3</a:t>
            </a:r>
            <a:r>
              <a:rPr lang="en-US" sz="2400" b="1">
                <a:effectLst/>
                <a:latin typeface="Times New Roman" panose="02020603050405020304" pitchFamily="18" charset="0"/>
                <a:ea typeface="Arial" panose="020B0604020202020204" pitchFamily="34" charset="0"/>
              </a:rPr>
              <a:t>.</a:t>
            </a:r>
            <a:endParaRPr lang="vi-VN" sz="2400" b="1"/>
          </a:p>
        </p:txBody>
      </p:sp>
      <p:pic>
        <p:nvPicPr>
          <p:cNvPr id="17" name="Picture 16" descr="Kết quả hình ảnh cho kĩ thuật khăn trải bàn">
            <a:extLst>
              <a:ext uri="{FF2B5EF4-FFF2-40B4-BE49-F238E27FC236}">
                <a16:creationId xmlns:a16="http://schemas.microsoft.com/office/drawing/2014/main" id="{7BA163FB-BB21-4C93-A02A-D19451689AA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57632" y="1033100"/>
            <a:ext cx="4753428" cy="2890515"/>
          </a:xfrm>
          <a:prstGeom prst="rect">
            <a:avLst/>
          </a:prstGeom>
          <a:noFill/>
          <a:ln>
            <a:noFill/>
          </a:ln>
        </p:spPr>
      </p:pic>
      <p:sp>
        <p:nvSpPr>
          <p:cNvPr id="18" name="Content Placeholder 2">
            <a:extLst>
              <a:ext uri="{FF2B5EF4-FFF2-40B4-BE49-F238E27FC236}">
                <a16:creationId xmlns:a16="http://schemas.microsoft.com/office/drawing/2014/main" id="{0455F2B6-5BEC-494B-9C44-546CD5E5C59F}"/>
              </a:ext>
            </a:extLst>
          </p:cNvPr>
          <p:cNvSpPr txBox="1">
            <a:spLocks/>
          </p:cNvSpPr>
          <p:nvPr/>
        </p:nvSpPr>
        <p:spPr>
          <a:xfrm>
            <a:off x="357632" y="3967479"/>
            <a:ext cx="4753428" cy="1457023"/>
          </a:xfrm>
          <a:prstGeom prst="rect">
            <a:avLst/>
          </a:prstGeom>
          <a:solidFill>
            <a:schemeClr val="accent6">
              <a:lumMod val="20000"/>
              <a:lumOff val="80000"/>
            </a:schemeClr>
          </a:solidFill>
          <a:ln>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b="1">
                <a:latin typeface="+mj-lt"/>
              </a:rPr>
              <a:t>1 phút ghi ra note</a:t>
            </a:r>
          </a:p>
          <a:p>
            <a:r>
              <a:rPr lang="vi-VN" b="1">
                <a:latin typeface="+mj-lt"/>
              </a:rPr>
              <a:t>2 phút thống nhất nhóm</a:t>
            </a:r>
          </a:p>
          <a:p>
            <a:r>
              <a:rPr lang="vi-VN" b="1">
                <a:latin typeface="+mj-lt"/>
              </a:rPr>
              <a:t>Trình bày theo vòng tròn</a:t>
            </a:r>
            <a:endParaRPr lang="vi-VN" b="1" dirty="0">
              <a:latin typeface="+mj-lt"/>
            </a:endParaRPr>
          </a:p>
        </p:txBody>
      </p:sp>
      <p:pic>
        <p:nvPicPr>
          <p:cNvPr id="19" name="1 Minute Timer- Nho">
            <a:hlinkClick r:id="" action="ppaction://media"/>
            <a:extLst>
              <a:ext uri="{FF2B5EF4-FFF2-40B4-BE49-F238E27FC236}">
                <a16:creationId xmlns:a16="http://schemas.microsoft.com/office/drawing/2014/main" id="{801A3C4A-5319-4037-A07D-9545BCF2BD4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7634" y="5484746"/>
            <a:ext cx="1875245" cy="1054002"/>
          </a:xfrm>
          <a:prstGeom prst="rect">
            <a:avLst/>
          </a:prstGeom>
        </p:spPr>
      </p:pic>
      <p:pic>
        <p:nvPicPr>
          <p:cNvPr id="20" name="2 Minute Timer (Nho)">
            <a:hlinkClick r:id="" action="ppaction://media"/>
            <a:extLst>
              <a:ext uri="{FF2B5EF4-FFF2-40B4-BE49-F238E27FC236}">
                <a16:creationId xmlns:a16="http://schemas.microsoft.com/office/drawing/2014/main" id="{A9F804D8-A0A6-4987-A136-B6EDCA818A80}"/>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023178" y="5484746"/>
            <a:ext cx="1875245" cy="1054002"/>
          </a:xfrm>
          <a:prstGeom prst="rect">
            <a:avLst/>
          </a:prstGeom>
        </p:spPr>
      </p:pic>
      <p:pic>
        <p:nvPicPr>
          <p:cNvPr id="7" name="Picture 6">
            <a:extLst>
              <a:ext uri="{FF2B5EF4-FFF2-40B4-BE49-F238E27FC236}">
                <a16:creationId xmlns:a16="http://schemas.microsoft.com/office/drawing/2014/main" id="{67D658B9-FD77-4A8A-A42D-448201545312}"/>
              </a:ext>
            </a:extLst>
          </p:cNvPr>
          <p:cNvPicPr>
            <a:picLocks noChangeAspect="1"/>
          </p:cNvPicPr>
          <p:nvPr/>
        </p:nvPicPr>
        <p:blipFill rotWithShape="1">
          <a:blip r:embed="rId9"/>
          <a:srcRect t="5453" b="1814"/>
          <a:stretch/>
        </p:blipFill>
        <p:spPr>
          <a:xfrm>
            <a:off x="5185421" y="2393968"/>
            <a:ext cx="6698087" cy="1786146"/>
          </a:xfrm>
          <a:prstGeom prst="rect">
            <a:avLst/>
          </a:prstGeom>
        </p:spPr>
      </p:pic>
      <p:pic>
        <p:nvPicPr>
          <p:cNvPr id="9" name="Picture 8">
            <a:extLst>
              <a:ext uri="{FF2B5EF4-FFF2-40B4-BE49-F238E27FC236}">
                <a16:creationId xmlns:a16="http://schemas.microsoft.com/office/drawing/2014/main" id="{A998F5AA-8FED-4F78-A7C5-6CD3798A7456}"/>
              </a:ext>
            </a:extLst>
          </p:cNvPr>
          <p:cNvPicPr>
            <a:picLocks noChangeAspect="1"/>
          </p:cNvPicPr>
          <p:nvPr/>
        </p:nvPicPr>
        <p:blipFill>
          <a:blip r:embed="rId10"/>
          <a:stretch>
            <a:fillRect/>
          </a:stretch>
        </p:blipFill>
        <p:spPr>
          <a:xfrm>
            <a:off x="5288722" y="4233116"/>
            <a:ext cx="6408687" cy="2019404"/>
          </a:xfrm>
          <a:prstGeom prst="rect">
            <a:avLst/>
          </a:prstGeom>
        </p:spPr>
      </p:pic>
    </p:spTree>
    <p:extLst>
      <p:ext uri="{BB962C8B-B14F-4D97-AF65-F5344CB8AC3E}">
        <p14:creationId xmlns:p14="http://schemas.microsoft.com/office/powerpoint/2010/main" val="99556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animEffect transition="in" filter="barn(inVertical)">
                                      <p:cBhvr>
                                        <p:cTn id="7" dur="500"/>
                                        <p:tgtEl>
                                          <p:spTgt spid="1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arn(inVertic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barn(inVertic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barn(inVertical)">
                                      <p:cBhvr>
                                        <p:cTn id="22" dur="500"/>
                                        <p:tgtEl>
                                          <p:spTgt spid="18">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9"/>
                </p:tgtEl>
              </p:cMediaNode>
            </p:video>
            <p:video>
              <p:cMediaNode vol="80000">
                <p:cTn id="30" fill="hold" display="0">
                  <p:stCondLst>
                    <p:cond delay="indefinite"/>
                  </p:stCondLst>
                </p:cTn>
                <p:tgtEl>
                  <p:spTgt spid="20"/>
                </p:tgtEl>
              </p:cMediaNode>
            </p:video>
          </p:childTnLst>
        </p:cTn>
      </p:par>
    </p:tnLst>
    <p:bldLst>
      <p:bldP spid="18"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A03EB777-EB6B-4D56-A70E-AD1B0364A365}"/>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Rectangle: Rounded Corners 4">
            <a:extLst>
              <a:ext uri="{FF2B5EF4-FFF2-40B4-BE49-F238E27FC236}">
                <a16:creationId xmlns:a16="http://schemas.microsoft.com/office/drawing/2014/main" id="{A18BA5FA-6D50-4A01-BA5B-10B258358CA2}"/>
              </a:ext>
            </a:extLst>
          </p:cNvPr>
          <p:cNvSpPr/>
          <p:nvPr/>
        </p:nvSpPr>
        <p:spPr>
          <a:xfrm>
            <a:off x="420547" y="314731"/>
            <a:ext cx="10350372" cy="646331"/>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1. Xây dựng công thức tính phần trăm nguyên tố trong hợp  chất.</a:t>
            </a:r>
            <a:endParaRPr lang="vi-VN" sz="2800" b="1">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A678F07-6D05-4291-92B3-8C5473230A7A}"/>
                  </a:ext>
                </a:extLst>
              </p:cNvPr>
              <p:cNvSpPr txBox="1"/>
              <p:nvPr/>
            </p:nvSpPr>
            <p:spPr>
              <a:xfrm>
                <a:off x="885405" y="1173206"/>
                <a:ext cx="4466884" cy="2817566"/>
              </a:xfrm>
              <a:prstGeom prst="rect">
                <a:avLst/>
              </a:prstGeom>
              <a:solidFill>
                <a:schemeClr val="accent5">
                  <a:lumMod val="20000"/>
                  <a:lumOff val="80000"/>
                </a:schemeClr>
              </a:solidFill>
              <a:ln>
                <a:solidFill>
                  <a:srgbClr val="FFC000"/>
                </a:solidFill>
              </a:ln>
            </p:spPr>
            <p:txBody>
              <a:bodyPr wrap="square">
                <a:spAutoFit/>
              </a:bodyPr>
              <a:lstStyle/>
              <a:p>
                <a:pPr marL="0" marR="0" indent="-5715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r>
                  <a:rPr lang="vi-VN" sz="2400">
                    <a:effectLst/>
                    <a:latin typeface="Times New Roman" panose="02020603050405020304" pitchFamily="18" charset="0"/>
                    <a:ea typeface="Segoe UI" panose="020B0502040204020203" pitchFamily="34" charset="0"/>
                  </a:rPr>
                  <a:t>A</a:t>
                </a:r>
                <a:r>
                  <a:rPr lang="en-US" sz="2400">
                    <a:effectLst/>
                    <a:latin typeface="Times New Roman" panose="02020603050405020304" pitchFamily="18" charset="0"/>
                    <a:ea typeface="Segoe UI" panose="020B0502040204020203" pitchFamily="34" charset="0"/>
                  </a:rPr>
                  <a:t>l</a:t>
                </a:r>
                <a:r>
                  <a:rPr lang="vi-VN" sz="2400" baseline="-25000">
                    <a:effectLst/>
                    <a:latin typeface="Times New Roman" panose="02020603050405020304" pitchFamily="18" charset="0"/>
                    <a:ea typeface="Segoe UI" panose="020B0502040204020203" pitchFamily="34" charset="0"/>
                  </a:rPr>
                  <a:t>2</a:t>
                </a:r>
                <a:r>
                  <a:rPr lang="vi-VN" sz="2400">
                    <a:effectLst/>
                    <a:latin typeface="Times New Roman" panose="02020603050405020304" pitchFamily="18" charset="0"/>
                    <a:ea typeface="Segoe UI" panose="020B0502040204020203" pitchFamily="34" charset="0"/>
                  </a:rPr>
                  <a:t>O</a:t>
                </a:r>
                <a:r>
                  <a:rPr lang="vi-VN" sz="2400" baseline="-25000">
                    <a:effectLst/>
                    <a:latin typeface="Times New Roman" panose="02020603050405020304" pitchFamily="18" charset="0"/>
                    <a:ea typeface="Segoe UI" panose="020B0502040204020203" pitchFamily="34" charset="0"/>
                  </a:rPr>
                  <a:t>3</a:t>
                </a:r>
                <a:r>
                  <a:rPr lang="vi-VN" sz="2400">
                    <a:effectLst/>
                    <a:latin typeface="Times New Roman" panose="02020603050405020304" pitchFamily="18" charset="0"/>
                    <a:ea typeface="Segoe UI" panose="020B0502040204020203" pitchFamily="34" charset="0"/>
                  </a:rPr>
                  <a:t> có</a:t>
                </a:r>
                <a:r>
                  <a:rPr lang="en-US" sz="2400">
                    <a:effectLst/>
                    <a:latin typeface="Times New Roman" panose="02020603050405020304" pitchFamily="18" charset="0"/>
                    <a:ea typeface="Segoe UI" panose="020B0502040204020203" pitchFamily="34" charset="0"/>
                  </a:rPr>
                  <a:t>:</a:t>
                </a:r>
                <a:endParaRPr lang="vi-VN" sz="2400">
                  <a:effectLst/>
                  <a:latin typeface="Segoe UI" panose="020B0502040204020203" pitchFamily="34" charset="0"/>
                  <a:ea typeface="Segoe UI" panose="020B0502040204020203" pitchFamily="34" charset="0"/>
                </a:endParaRPr>
              </a:p>
              <a:p>
                <a:pPr marL="0" marR="0" indent="-5715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r>
                  <a:rPr lang="vi-VN" sz="2400">
                    <a:effectLst/>
                    <a:latin typeface="Times New Roman" panose="02020603050405020304" pitchFamily="18" charset="0"/>
                    <a:ea typeface="Segoe UI" panose="020B0502040204020203" pitchFamily="34" charset="0"/>
                  </a:rPr>
                  <a:t>%AI =</a:t>
                </a:r>
                <a:r>
                  <a:rPr lang="en-US" sz="2400">
                    <a:effectLst/>
                    <a:latin typeface="Times New Roman" panose="02020603050405020304" pitchFamily="18" charset="0"/>
                    <a:ea typeface="Segoe UI" panose="020B0502040204020203" pitchFamily="34" charset="0"/>
                  </a:rPr>
                  <a:t>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𝐴𝑙</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2</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AI</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2</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O</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3)</m:t>
                        </m:r>
                      </m:den>
                    </m:f>
                  </m:oMath>
                </a14:m>
                <a:r>
                  <a:rPr lang="en-US" sz="2400">
                    <a:effectLst/>
                    <a:latin typeface="Times New Roman" panose="02020603050405020304" pitchFamily="18" charset="0"/>
                    <a:ea typeface="Segoe UI" panose="020B0502040204020203" pitchFamily="34" charset="0"/>
                  </a:rPr>
                  <a:t> x 100%  </a:t>
                </a:r>
                <a:endParaRPr lang="vi-VN" sz="2400">
                  <a:effectLst/>
                  <a:latin typeface="Segoe UI" panose="020B0502040204020203" pitchFamily="34" charset="0"/>
                  <a:ea typeface="Segoe UI" panose="020B0502040204020203" pitchFamily="34" charset="0"/>
                </a:endParaRPr>
              </a:p>
              <a:p>
                <a:pPr marL="0" marR="0" indent="-5715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27 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2 </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27 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2+16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3 </m:t>
                        </m:r>
                      </m:den>
                    </m:f>
                  </m:oMath>
                </a14:m>
                <a:r>
                  <a:rPr lang="en-US" sz="2400">
                    <a:effectLst/>
                    <a:latin typeface="Times New Roman" panose="02020603050405020304" pitchFamily="18" charset="0"/>
                    <a:ea typeface="Segoe UI" panose="020B0502040204020203" pitchFamily="34" charset="0"/>
                  </a:rPr>
                  <a:t> x 100% = 52,94%                                                                                      </a:t>
                </a:r>
                <a:r>
                  <a:rPr lang="vi-VN" sz="2400">
                    <a:effectLst/>
                    <a:latin typeface="Times New Roman" panose="02020603050405020304" pitchFamily="18" charset="0"/>
                    <a:ea typeface="Segoe UI" panose="020B0502040204020203" pitchFamily="34" charset="0"/>
                  </a:rPr>
                  <a:t>=&gt; %</a:t>
                </a:r>
                <a:r>
                  <a:rPr lang="en-US" sz="2400">
                    <a:effectLst/>
                    <a:latin typeface="Times New Roman" panose="02020603050405020304" pitchFamily="18" charset="0"/>
                    <a:ea typeface="Segoe UI" panose="020B0502040204020203" pitchFamily="34" charset="0"/>
                  </a:rPr>
                  <a:t>O</a:t>
                </a:r>
                <a:r>
                  <a:rPr lang="vi-VN" sz="2400">
                    <a:effectLst/>
                    <a:latin typeface="Times New Roman" panose="02020603050405020304" pitchFamily="18" charset="0"/>
                    <a:ea typeface="Segoe UI" panose="020B0502040204020203" pitchFamily="34" charset="0"/>
                  </a:rPr>
                  <a:t> = 47,06%</a:t>
                </a:r>
                <a:endParaRPr lang="vi-VN" sz="2400">
                  <a:effectLst/>
                  <a:latin typeface="Segoe UI" panose="020B0502040204020203" pitchFamily="34" charset="0"/>
                  <a:ea typeface="Segoe UI" panose="020B0502040204020203" pitchFamily="34" charset="0"/>
                </a:endParaRPr>
              </a:p>
            </p:txBody>
          </p:sp>
        </mc:Choice>
        <mc:Fallback xmlns="">
          <p:sp>
            <p:nvSpPr>
              <p:cNvPr id="6" name="TextBox 5">
                <a:extLst>
                  <a:ext uri="{FF2B5EF4-FFF2-40B4-BE49-F238E27FC236}">
                    <a16:creationId xmlns:a16="http://schemas.microsoft.com/office/drawing/2014/main" id="{6A678F07-6D05-4291-92B3-8C5473230A7A}"/>
                  </a:ext>
                </a:extLst>
              </p:cNvPr>
              <p:cNvSpPr txBox="1">
                <a:spLocks noRot="1" noChangeAspect="1" noMove="1" noResize="1" noEditPoints="1" noAdjustHandles="1" noChangeArrowheads="1" noChangeShapeType="1" noTextEdit="1"/>
              </p:cNvSpPr>
              <p:nvPr/>
            </p:nvSpPr>
            <p:spPr>
              <a:xfrm>
                <a:off x="885405" y="1173206"/>
                <a:ext cx="4466884" cy="2817566"/>
              </a:xfrm>
              <a:prstGeom prst="rect">
                <a:avLst/>
              </a:prstGeom>
              <a:blipFill>
                <a:blip r:embed="rId2"/>
                <a:stretch>
                  <a:fillRect l="-1905" r="-144354" b="-3656"/>
                </a:stretch>
              </a:blipFill>
              <a:ln>
                <a:solidFill>
                  <a:srgbClr val="FFC000"/>
                </a:solid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53087CD-D523-4391-955E-9863400C30D0}"/>
                  </a:ext>
                </a:extLst>
              </p:cNvPr>
              <p:cNvSpPr txBox="1"/>
              <p:nvPr/>
            </p:nvSpPr>
            <p:spPr>
              <a:xfrm>
                <a:off x="6717793" y="1152238"/>
                <a:ext cx="4888992" cy="2859501"/>
              </a:xfrm>
              <a:prstGeom prst="rect">
                <a:avLst/>
              </a:prstGeom>
              <a:solidFill>
                <a:schemeClr val="accent4">
                  <a:lumMod val="20000"/>
                  <a:lumOff val="80000"/>
                </a:schemeClr>
              </a:solidFill>
              <a:ln>
                <a:solidFill>
                  <a:srgbClr val="00B0F0"/>
                </a:solidFill>
              </a:ln>
            </p:spPr>
            <p:txBody>
              <a:bodyPr wrap="square">
                <a:spAutoFit/>
              </a:bodyPr>
              <a:lstStyle/>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MgCl</a:t>
                </a:r>
                <a:r>
                  <a:rPr lang="en-US" sz="2400" baseline="-25000">
                    <a:effectLst/>
                    <a:latin typeface="Times New Roman" panose="02020603050405020304" pitchFamily="18" charset="0"/>
                    <a:ea typeface="Segoe UI" panose="020B0502040204020203" pitchFamily="34" charset="0"/>
                  </a:rPr>
                  <a:t>2</a:t>
                </a:r>
                <a:r>
                  <a:rPr lang="en-US" sz="2400">
                    <a:effectLst/>
                    <a:latin typeface="Times New Roman" panose="02020603050405020304" pitchFamily="18" charset="0"/>
                    <a:ea typeface="Segoe UI" panose="020B0502040204020203" pitchFamily="34" charset="0"/>
                  </a:rPr>
                  <a:t> có:</a:t>
                </a:r>
                <a:endParaRPr lang="vi-VN" sz="2400">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 Mg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𝑀𝑔</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MgCl</m:t>
                        </m:r>
                        <m:r>
                          <a:rPr lang="vi-VN" sz="2400">
                            <a:effectLst/>
                            <a:latin typeface="Cambria Math" panose="02040503050406030204" pitchFamily="18" charset="0"/>
                            <a:ea typeface="Segoe UI" panose="020B0502040204020203" pitchFamily="34" charset="0"/>
                            <a:cs typeface="Times New Roman" panose="02020603050405020304" pitchFamily="18" charset="0"/>
                          </a:rPr>
                          <m:t>2)</m:t>
                        </m:r>
                      </m:den>
                    </m:f>
                  </m:oMath>
                </a14:m>
                <a:r>
                  <a:rPr lang="en-US" sz="2400">
                    <a:effectLst/>
                    <a:latin typeface="Times New Roman" panose="02020603050405020304" pitchFamily="18" charset="0"/>
                    <a:ea typeface="Segoe UI" panose="020B0502040204020203" pitchFamily="34" charset="0"/>
                  </a:rPr>
                  <a:t> x 100% </a:t>
                </a:r>
                <a:endParaRPr lang="vi-VN" sz="2400">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24 </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24 +35,5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2 </m:t>
                        </m:r>
                      </m:den>
                    </m:f>
                  </m:oMath>
                </a14:m>
                <a:r>
                  <a:rPr lang="en-US" sz="2400">
                    <a:effectLst/>
                    <a:latin typeface="Times New Roman" panose="02020603050405020304" pitchFamily="18" charset="0"/>
                    <a:ea typeface="Segoe UI" panose="020B0502040204020203" pitchFamily="34" charset="0"/>
                  </a:rPr>
                  <a:t> x 100% = 25,26%                                                                                           </a:t>
                </a:r>
                <a:r>
                  <a:rPr lang="vi-VN" sz="2400">
                    <a:effectLst/>
                    <a:latin typeface="Times New Roman" panose="02020603050405020304" pitchFamily="18" charset="0"/>
                    <a:ea typeface="Segoe UI" panose="020B0502040204020203" pitchFamily="34" charset="0"/>
                  </a:rPr>
                  <a:t>=</a:t>
                </a:r>
                <a:r>
                  <a:rPr lang="en-US" sz="2400">
                    <a:effectLst/>
                    <a:latin typeface="Times New Roman" panose="02020603050405020304" pitchFamily="18" charset="0"/>
                    <a:ea typeface="Segoe UI" panose="020B0502040204020203" pitchFamily="34" charset="0"/>
                  </a:rPr>
                  <a:t>&gt; </a:t>
                </a:r>
                <a:r>
                  <a:rPr lang="vi-VN" sz="2400">
                    <a:effectLst/>
                    <a:latin typeface="Times New Roman" panose="02020603050405020304" pitchFamily="18" charset="0"/>
                    <a:ea typeface="Segoe UI" panose="020B0502040204020203" pitchFamily="34" charset="0"/>
                  </a:rPr>
                  <a:t> %C</a:t>
                </a:r>
                <a:r>
                  <a:rPr lang="en-US" sz="2400">
                    <a:effectLst/>
                    <a:latin typeface="Times New Roman" panose="02020603050405020304" pitchFamily="18" charset="0"/>
                    <a:ea typeface="Segoe UI" panose="020B0502040204020203" pitchFamily="34" charset="0"/>
                  </a:rPr>
                  <a:t>l</a:t>
                </a:r>
                <a:r>
                  <a:rPr lang="vi-VN" sz="2400">
                    <a:effectLst/>
                    <a:latin typeface="Times New Roman" panose="02020603050405020304" pitchFamily="18" charset="0"/>
                    <a:ea typeface="Segoe UI" panose="020B0502040204020203" pitchFamily="34" charset="0"/>
                  </a:rPr>
                  <a:t> = 74,74%</a:t>
                </a:r>
                <a:endParaRPr lang="vi-VN" sz="2400">
                  <a:effectLst/>
                  <a:latin typeface="Segoe UI" panose="020B0502040204020203" pitchFamily="34" charset="0"/>
                  <a:ea typeface="Segoe UI" panose="020B0502040204020203" pitchFamily="34" charset="0"/>
                </a:endParaRPr>
              </a:p>
            </p:txBody>
          </p:sp>
        </mc:Choice>
        <mc:Fallback xmlns="">
          <p:sp>
            <p:nvSpPr>
              <p:cNvPr id="8" name="TextBox 7">
                <a:extLst>
                  <a:ext uri="{FF2B5EF4-FFF2-40B4-BE49-F238E27FC236}">
                    <a16:creationId xmlns:a16="http://schemas.microsoft.com/office/drawing/2014/main" id="{A53087CD-D523-4391-955E-9863400C30D0}"/>
                  </a:ext>
                </a:extLst>
              </p:cNvPr>
              <p:cNvSpPr txBox="1">
                <a:spLocks noRot="1" noChangeAspect="1" noMove="1" noResize="1" noEditPoints="1" noAdjustHandles="1" noChangeArrowheads="1" noChangeShapeType="1" noTextEdit="1"/>
              </p:cNvSpPr>
              <p:nvPr/>
            </p:nvSpPr>
            <p:spPr>
              <a:xfrm>
                <a:off x="6717793" y="1152238"/>
                <a:ext cx="4888992" cy="2859501"/>
              </a:xfrm>
              <a:prstGeom prst="rect">
                <a:avLst/>
              </a:prstGeom>
              <a:blipFill>
                <a:blip r:embed="rId3"/>
                <a:stretch>
                  <a:fillRect l="-1741" r="-126119" b="-3822"/>
                </a:stretch>
              </a:blipFill>
              <a:ln>
                <a:solidFill>
                  <a:srgbClr val="00B0F0"/>
                </a:solid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8102F44-0862-4F12-8EC2-DD821DBB4D6D}"/>
                  </a:ext>
                </a:extLst>
              </p:cNvPr>
              <p:cNvSpPr txBox="1"/>
              <p:nvPr/>
            </p:nvSpPr>
            <p:spPr>
              <a:xfrm>
                <a:off x="1937817" y="4260466"/>
                <a:ext cx="8833102" cy="2030620"/>
              </a:xfrm>
              <a:prstGeom prst="rect">
                <a:avLst/>
              </a:prstGeom>
              <a:solidFill>
                <a:schemeClr val="accent6">
                  <a:lumMod val="40000"/>
                  <a:lumOff val="60000"/>
                </a:schemeClr>
              </a:solidFill>
              <a:ln>
                <a:solidFill>
                  <a:srgbClr val="00B0F0"/>
                </a:solidFill>
              </a:ln>
            </p:spPr>
            <p:txBody>
              <a:bodyPr wrap="square">
                <a:spAutoFit/>
              </a:bodyPr>
              <a:lstStyle/>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Na</a:t>
                </a:r>
                <a:r>
                  <a:rPr lang="en-US" sz="2400" baseline="-25000">
                    <a:effectLst/>
                    <a:latin typeface="Times New Roman" panose="02020603050405020304" pitchFamily="18" charset="0"/>
                    <a:ea typeface="Segoe UI" panose="020B0502040204020203" pitchFamily="34" charset="0"/>
                  </a:rPr>
                  <a:t>2</a:t>
                </a:r>
                <a:r>
                  <a:rPr lang="en-US" sz="2400">
                    <a:effectLst/>
                    <a:latin typeface="Times New Roman" panose="02020603050405020304" pitchFamily="18" charset="0"/>
                    <a:ea typeface="Segoe UI" panose="020B0502040204020203" pitchFamily="34" charset="0"/>
                  </a:rPr>
                  <a:t>O có:</a:t>
                </a:r>
                <a:endParaRPr lang="vi-VN" sz="2400">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 Na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𝑁𝑎</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2</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Na</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2</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O</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m:t>
                        </m:r>
                      </m:den>
                    </m:f>
                  </m:oMath>
                </a14:m>
                <a:r>
                  <a:rPr lang="en-US" sz="2400">
                    <a:effectLst/>
                    <a:latin typeface="Times New Roman" panose="02020603050405020304" pitchFamily="18" charset="0"/>
                    <a:ea typeface="Segoe UI" panose="020B0502040204020203" pitchFamily="34" charset="0"/>
                  </a:rPr>
                  <a:t> x 100% </a:t>
                </a:r>
                <a:r>
                  <a:rPr lang="en-US" sz="2400">
                    <a:latin typeface="Segoe UI" panose="020B0502040204020203" pitchFamily="34" charset="0"/>
                    <a:ea typeface="Segoe UI" panose="020B0502040204020203" pitchFamily="34" charset="0"/>
                  </a:rPr>
                  <a:t> </a:t>
                </a:r>
                <a:r>
                  <a:rPr lang="en-US" sz="2400">
                    <a:effectLst/>
                    <a:latin typeface="Times New Roman" panose="02020603050405020304" pitchFamily="18" charset="0"/>
                    <a:ea typeface="Segoe UI" panose="020B0502040204020203" pitchFamily="34" charset="0"/>
                  </a:rPr>
                  <a:t>=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23 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2 </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23 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2+16  </m:t>
                        </m:r>
                      </m:den>
                    </m:f>
                  </m:oMath>
                </a14:m>
                <a:r>
                  <a:rPr lang="en-US" sz="2400">
                    <a:effectLst/>
                    <a:latin typeface="Times New Roman" panose="02020603050405020304" pitchFamily="18" charset="0"/>
                    <a:ea typeface="Segoe UI" panose="020B0502040204020203" pitchFamily="34" charset="0"/>
                  </a:rPr>
                  <a:t> x 100% = 74,19%                                                                                                </a:t>
                </a:r>
                <a:r>
                  <a:rPr lang="vi-VN" sz="2400">
                    <a:effectLst/>
                    <a:latin typeface="Times New Roman" panose="02020603050405020304" pitchFamily="18" charset="0"/>
                    <a:ea typeface="Segoe UI" panose="020B0502040204020203" pitchFamily="34" charset="0"/>
                  </a:rPr>
                  <a:t>=&gt;%O = 25,81%</a:t>
                </a:r>
                <a:endParaRPr lang="vi-VN" sz="2400">
                  <a:effectLst/>
                  <a:latin typeface="Segoe UI" panose="020B0502040204020203" pitchFamily="34" charset="0"/>
                  <a:ea typeface="Segoe UI" panose="020B0502040204020203" pitchFamily="34" charset="0"/>
                </a:endParaRPr>
              </a:p>
            </p:txBody>
          </p:sp>
        </mc:Choice>
        <mc:Fallback xmlns="">
          <p:sp>
            <p:nvSpPr>
              <p:cNvPr id="9" name="TextBox 8">
                <a:extLst>
                  <a:ext uri="{FF2B5EF4-FFF2-40B4-BE49-F238E27FC236}">
                    <a16:creationId xmlns:a16="http://schemas.microsoft.com/office/drawing/2014/main" id="{28102F44-0862-4F12-8EC2-DD821DBB4D6D}"/>
                  </a:ext>
                </a:extLst>
              </p:cNvPr>
              <p:cNvSpPr txBox="1">
                <a:spLocks noRot="1" noChangeAspect="1" noMove="1" noResize="1" noEditPoints="1" noAdjustHandles="1" noChangeArrowheads="1" noChangeShapeType="1" noTextEdit="1"/>
              </p:cNvSpPr>
              <p:nvPr/>
            </p:nvSpPr>
            <p:spPr>
              <a:xfrm>
                <a:off x="1937817" y="4260466"/>
                <a:ext cx="8833102" cy="2030620"/>
              </a:xfrm>
              <a:prstGeom prst="rect">
                <a:avLst/>
              </a:prstGeom>
              <a:blipFill>
                <a:blip r:embed="rId4"/>
                <a:stretch>
                  <a:fillRect l="-1034" r="-71054" b="-5672"/>
                </a:stretch>
              </a:blipFill>
              <a:ln>
                <a:solidFill>
                  <a:srgbClr val="00B0F0"/>
                </a:solidFill>
              </a:ln>
            </p:spPr>
            <p:txBody>
              <a:bodyPr/>
              <a:lstStyle/>
              <a:p>
                <a:r>
                  <a:rPr lang="vi-VN">
                    <a:noFill/>
                  </a:rPr>
                  <a:t> </a:t>
                </a:r>
              </a:p>
            </p:txBody>
          </p:sp>
        </mc:Fallback>
      </mc:AlternateContent>
    </p:spTree>
    <p:extLst>
      <p:ext uri="{BB962C8B-B14F-4D97-AF65-F5344CB8AC3E}">
        <p14:creationId xmlns:p14="http://schemas.microsoft.com/office/powerpoint/2010/main" val="162780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1AE3F240-93AB-4140-A178-1AD46A8DA625}"/>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C123264-18EB-4523-AB38-E870C21E398C}"/>
                  </a:ext>
                </a:extLst>
              </p:cNvPr>
              <p:cNvSpPr txBox="1"/>
              <p:nvPr/>
            </p:nvSpPr>
            <p:spPr>
              <a:xfrm>
                <a:off x="1078678" y="1082319"/>
                <a:ext cx="9585366" cy="3709862"/>
              </a:xfrm>
              <a:prstGeom prst="rect">
                <a:avLst/>
              </a:prstGeom>
              <a:solidFill>
                <a:schemeClr val="accent4">
                  <a:lumMod val="20000"/>
                  <a:lumOff val="80000"/>
                </a:schemeClr>
              </a:solidFill>
              <a:ln>
                <a:solidFill>
                  <a:srgbClr val="00B0F0"/>
                </a:solidFill>
              </a:ln>
            </p:spPr>
            <p:txBody>
              <a:bodyPr wrap="square">
                <a:spAutoFit/>
              </a:bodyPr>
              <a:lstStyle/>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r>
                  <a:rPr lang="vi-VN" sz="2400">
                    <a:effectLst/>
                    <a:latin typeface="Times New Roman" panose="02020603050405020304" pitchFamily="18" charset="0"/>
                    <a:ea typeface="Segoe UI" panose="020B0502040204020203" pitchFamily="34" charset="0"/>
                  </a:rPr>
                  <a:t>(NH</a:t>
                </a:r>
                <a:r>
                  <a:rPr lang="vi-VN" sz="2400" baseline="-25000">
                    <a:effectLst/>
                    <a:latin typeface="Times New Roman" panose="02020603050405020304" pitchFamily="18" charset="0"/>
                    <a:ea typeface="Segoe UI" panose="020B0502040204020203" pitchFamily="34" charset="0"/>
                  </a:rPr>
                  <a:t>4</a:t>
                </a:r>
                <a:r>
                  <a:rPr lang="vi-VN" sz="2400">
                    <a:effectLst/>
                    <a:latin typeface="Times New Roman" panose="02020603050405020304" pitchFamily="18" charset="0"/>
                    <a:ea typeface="Segoe UI" panose="020B0502040204020203" pitchFamily="34" charset="0"/>
                  </a:rPr>
                  <a:t>)</a:t>
                </a:r>
                <a:r>
                  <a:rPr lang="vi-VN" sz="2400" baseline="-25000">
                    <a:effectLst/>
                    <a:latin typeface="Times New Roman" panose="02020603050405020304" pitchFamily="18" charset="0"/>
                    <a:ea typeface="Segoe UI" panose="020B0502040204020203" pitchFamily="34" charset="0"/>
                  </a:rPr>
                  <a:t>2</a:t>
                </a:r>
                <a:r>
                  <a:rPr lang="vi-VN" sz="2400">
                    <a:effectLst/>
                    <a:latin typeface="Times New Roman" panose="02020603050405020304" pitchFamily="18" charset="0"/>
                    <a:ea typeface="Segoe UI" panose="020B0502040204020203" pitchFamily="34" charset="0"/>
                  </a:rPr>
                  <a:t>CO</a:t>
                </a:r>
                <a:r>
                  <a:rPr lang="vi-VN" sz="2400" baseline="-25000">
                    <a:effectLst/>
                    <a:latin typeface="Times New Roman" panose="02020603050405020304" pitchFamily="18" charset="0"/>
                    <a:ea typeface="Segoe UI" panose="020B0502040204020203" pitchFamily="34" charset="0"/>
                  </a:rPr>
                  <a:t>3 </a:t>
                </a:r>
                <a:r>
                  <a:rPr lang="vi-VN" sz="2400">
                    <a:effectLst/>
                    <a:latin typeface="Times New Roman" panose="02020603050405020304" pitchFamily="18" charset="0"/>
                    <a:ea typeface="Segoe UI" panose="020B0502040204020203" pitchFamily="34" charset="0"/>
                  </a:rPr>
                  <a:t>có</a:t>
                </a:r>
                <a:r>
                  <a:rPr lang="en-US" sz="2400">
                    <a:effectLst/>
                    <a:latin typeface="Times New Roman" panose="02020603050405020304" pitchFamily="18" charset="0"/>
                    <a:ea typeface="Segoe UI" panose="020B0502040204020203" pitchFamily="34" charset="0"/>
                  </a:rPr>
                  <a:t>:</a:t>
                </a:r>
                <a:endParaRPr lang="vi-VN" sz="2400">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 N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𝑁</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2</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vi-VN" sz="2400">
                            <a:effectLst/>
                            <a:latin typeface="Cambria Math" panose="02040503050406030204" pitchFamily="18" charset="0"/>
                            <a:ea typeface="Segoe UI" panose="020B0502040204020203" pitchFamily="34" charset="0"/>
                            <a:cs typeface="Times New Roman" panose="02020603050405020304" pitchFamily="18" charset="0"/>
                          </a:rPr>
                          <m:t>[(</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NH</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4</m:t>
                        </m:r>
                        <m:r>
                          <a:rPr lang="vi-VN" sz="2400">
                            <a:effectLst/>
                            <a:latin typeface="Cambria Math" panose="02040503050406030204" pitchFamily="18" charset="0"/>
                            <a:ea typeface="Segoe UI" panose="020B0502040204020203" pitchFamily="34" charset="0"/>
                            <a:cs typeface="Times New Roman" panose="02020603050405020304" pitchFamily="18" charset="0"/>
                          </a:rPr>
                          <m:t> )</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2</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CO</m:t>
                        </m:r>
                        <m:r>
                          <a:rPr lang="vi-VN" sz="2400">
                            <a:effectLst/>
                            <a:latin typeface="Cambria Math" panose="02040503050406030204" pitchFamily="18" charset="0"/>
                            <a:ea typeface="Segoe UI" panose="020B0502040204020203" pitchFamily="34" charset="0"/>
                            <a:cs typeface="Times New Roman" panose="02020603050405020304" pitchFamily="18" charset="0"/>
                          </a:rPr>
                          <m:t>3]</m:t>
                        </m:r>
                      </m:den>
                    </m:f>
                  </m:oMath>
                </a14:m>
                <a:r>
                  <a:rPr lang="en-US" sz="2400">
                    <a:effectLst/>
                    <a:latin typeface="Times New Roman" panose="02020603050405020304" pitchFamily="18" charset="0"/>
                    <a:ea typeface="Segoe UI" panose="020B0502040204020203" pitchFamily="34" charset="0"/>
                  </a:rPr>
                  <a:t> x100%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14 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2 </m:t>
                        </m:r>
                      </m:num>
                      <m:den>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14+1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4</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2+12+16</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3 </m:t>
                        </m:r>
                      </m:den>
                    </m:f>
                  </m:oMath>
                </a14:m>
                <a:r>
                  <a:rPr lang="en-US" sz="2400">
                    <a:effectLst/>
                    <a:latin typeface="Times New Roman" panose="02020603050405020304" pitchFamily="18" charset="0"/>
                    <a:ea typeface="Segoe UI" panose="020B0502040204020203" pitchFamily="34" charset="0"/>
                  </a:rPr>
                  <a:t> x100% </a:t>
                </a:r>
                <a:r>
                  <a:rPr lang="en-US" sz="2400">
                    <a:latin typeface="Segoe UI" panose="020B0502040204020203" pitchFamily="34" charset="0"/>
                    <a:ea typeface="Segoe UI" panose="020B0502040204020203" pitchFamily="34" charset="0"/>
                  </a:rPr>
                  <a:t> </a:t>
                </a:r>
                <a:r>
                  <a:rPr lang="en-US" sz="2400">
                    <a:effectLst/>
                    <a:latin typeface="Times New Roman" panose="02020603050405020304" pitchFamily="18" charset="0"/>
                    <a:ea typeface="Segoe UI" panose="020B0502040204020203" pitchFamily="34" charset="0"/>
                  </a:rPr>
                  <a:t>= 35%</a:t>
                </a:r>
                <a:endParaRPr lang="vi-VN" sz="2400">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H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𝐻</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8</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vi-VN" sz="2400">
                            <a:effectLst/>
                            <a:latin typeface="Cambria Math" panose="02040503050406030204" pitchFamily="18" charset="0"/>
                            <a:ea typeface="Segoe UI" panose="020B0502040204020203" pitchFamily="34" charset="0"/>
                            <a:cs typeface="Times New Roman" panose="02020603050405020304" pitchFamily="18" charset="0"/>
                          </a:rPr>
                          <m:t>[(</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NH</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4</m:t>
                        </m:r>
                        <m:r>
                          <a:rPr lang="vi-VN" sz="2400">
                            <a:effectLst/>
                            <a:latin typeface="Cambria Math" panose="02040503050406030204" pitchFamily="18" charset="0"/>
                            <a:ea typeface="Segoe UI" panose="020B0502040204020203" pitchFamily="34" charset="0"/>
                            <a:cs typeface="Times New Roman" panose="02020603050405020304" pitchFamily="18" charset="0"/>
                          </a:rPr>
                          <m:t> )</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2</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CO</m:t>
                        </m:r>
                        <m:r>
                          <a:rPr lang="vi-VN" sz="2400">
                            <a:effectLst/>
                            <a:latin typeface="Cambria Math" panose="02040503050406030204" pitchFamily="18" charset="0"/>
                            <a:ea typeface="Segoe UI" panose="020B0502040204020203" pitchFamily="34" charset="0"/>
                            <a:cs typeface="Times New Roman" panose="02020603050405020304" pitchFamily="18" charset="0"/>
                          </a:rPr>
                          <m:t>3]</m:t>
                        </m:r>
                      </m:den>
                    </m:f>
                  </m:oMath>
                </a14:m>
                <a:r>
                  <a:rPr lang="en-US" sz="2400">
                    <a:effectLst/>
                    <a:latin typeface="Times New Roman" panose="02020603050405020304" pitchFamily="18" charset="0"/>
                    <a:ea typeface="Segoe UI" panose="020B0502040204020203" pitchFamily="34" charset="0"/>
                  </a:rPr>
                  <a:t> x 100%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1 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8 </m:t>
                        </m:r>
                      </m:num>
                      <m:den>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14+1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4</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2+12+16</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3 </m:t>
                        </m:r>
                      </m:den>
                    </m:f>
                  </m:oMath>
                </a14:m>
                <a:r>
                  <a:rPr lang="en-US" sz="2400">
                    <a:effectLst/>
                    <a:latin typeface="Times New Roman" panose="02020603050405020304" pitchFamily="18" charset="0"/>
                    <a:ea typeface="Segoe UI" panose="020B0502040204020203" pitchFamily="34" charset="0"/>
                  </a:rPr>
                  <a:t> x 100% = 10 %</a:t>
                </a:r>
                <a:endParaRPr lang="vi-VN" sz="2400">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C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𝐶</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1</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vi-VN" sz="2400">
                            <a:effectLst/>
                            <a:latin typeface="Cambria Math" panose="02040503050406030204" pitchFamily="18" charset="0"/>
                            <a:ea typeface="Segoe UI" panose="020B0502040204020203" pitchFamily="34" charset="0"/>
                            <a:cs typeface="Times New Roman" panose="02020603050405020304" pitchFamily="18" charset="0"/>
                          </a:rPr>
                          <m:t>[(</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NH</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4</m:t>
                        </m:r>
                        <m:r>
                          <a:rPr lang="vi-VN" sz="2400">
                            <a:effectLst/>
                            <a:latin typeface="Cambria Math" panose="02040503050406030204" pitchFamily="18" charset="0"/>
                            <a:ea typeface="Segoe UI" panose="020B0502040204020203" pitchFamily="34" charset="0"/>
                            <a:cs typeface="Times New Roman" panose="02020603050405020304" pitchFamily="18" charset="0"/>
                          </a:rPr>
                          <m:t> )</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2</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CO</m:t>
                        </m:r>
                        <m:r>
                          <a:rPr lang="vi-VN" sz="2400">
                            <a:effectLst/>
                            <a:latin typeface="Cambria Math" panose="02040503050406030204" pitchFamily="18" charset="0"/>
                            <a:ea typeface="Segoe UI" panose="020B0502040204020203" pitchFamily="34" charset="0"/>
                            <a:cs typeface="Times New Roman" panose="02020603050405020304" pitchFamily="18" charset="0"/>
                          </a:rPr>
                          <m:t>3]</m:t>
                        </m:r>
                      </m:den>
                    </m:f>
                  </m:oMath>
                </a14:m>
                <a:r>
                  <a:rPr lang="en-US" sz="2400">
                    <a:effectLst/>
                    <a:latin typeface="Times New Roman" panose="02020603050405020304" pitchFamily="18" charset="0"/>
                    <a:ea typeface="Segoe UI" panose="020B0502040204020203" pitchFamily="34" charset="0"/>
                  </a:rPr>
                  <a:t> x 100%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12 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1</m:t>
                        </m:r>
                      </m:num>
                      <m:den>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14+1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4</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2+12+16</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3 </m:t>
                        </m:r>
                      </m:den>
                    </m:f>
                  </m:oMath>
                </a14:m>
                <a:r>
                  <a:rPr lang="en-US" sz="2400">
                    <a:effectLst/>
                    <a:latin typeface="Times New Roman" panose="02020603050405020304" pitchFamily="18" charset="0"/>
                    <a:ea typeface="Segoe UI" panose="020B0502040204020203" pitchFamily="34" charset="0"/>
                  </a:rPr>
                  <a:t> x 100% = 15 %</a:t>
                </a:r>
                <a:endParaRPr lang="vi-VN" sz="2400">
                  <a:effectLst/>
                  <a:latin typeface="Segoe UI" panose="020B0502040204020203" pitchFamily="34" charset="0"/>
                  <a:ea typeface="Segoe UI" panose="020B0502040204020203" pitchFamily="34" charset="0"/>
                </a:endParaRPr>
              </a:p>
              <a:p>
                <a:r>
                  <a:rPr lang="en-US" sz="2400">
                    <a:effectLst/>
                    <a:latin typeface="Times New Roman" panose="02020603050405020304" pitchFamily="18" charset="0"/>
                    <a:ea typeface="Arial" panose="020B0604020202020204" pitchFamily="34" charset="0"/>
                  </a:rPr>
                  <a:t>=&gt; %O  = 100% - (%N + %H + %C) = 40%</a:t>
                </a:r>
                <a:endParaRPr lang="vi-VN" sz="2400"/>
              </a:p>
            </p:txBody>
          </p:sp>
        </mc:Choice>
        <mc:Fallback xmlns="">
          <p:sp>
            <p:nvSpPr>
              <p:cNvPr id="6" name="TextBox 5">
                <a:extLst>
                  <a:ext uri="{FF2B5EF4-FFF2-40B4-BE49-F238E27FC236}">
                    <a16:creationId xmlns:a16="http://schemas.microsoft.com/office/drawing/2014/main" id="{9C123264-18EB-4523-AB38-E870C21E398C}"/>
                  </a:ext>
                </a:extLst>
              </p:cNvPr>
              <p:cNvSpPr txBox="1">
                <a:spLocks noRot="1" noChangeAspect="1" noMove="1" noResize="1" noEditPoints="1" noAdjustHandles="1" noChangeArrowheads="1" noChangeShapeType="1" noTextEdit="1"/>
              </p:cNvSpPr>
              <p:nvPr/>
            </p:nvSpPr>
            <p:spPr>
              <a:xfrm>
                <a:off x="1078678" y="1082319"/>
                <a:ext cx="9585366" cy="3709862"/>
              </a:xfrm>
              <a:prstGeom prst="rect">
                <a:avLst/>
              </a:prstGeom>
              <a:blipFill>
                <a:blip r:embed="rId2"/>
                <a:stretch>
                  <a:fillRect l="-953" b="-2787"/>
                </a:stretch>
              </a:blipFill>
              <a:ln>
                <a:solidFill>
                  <a:srgbClr val="00B0F0"/>
                </a:solidFill>
              </a:ln>
            </p:spPr>
            <p:txBody>
              <a:bodyPr/>
              <a:lstStyle/>
              <a:p>
                <a:r>
                  <a:rPr lang="vi-VN">
                    <a:noFill/>
                  </a:rPr>
                  <a:t> </a:t>
                </a:r>
              </a:p>
            </p:txBody>
          </p:sp>
        </mc:Fallback>
      </mc:AlternateContent>
      <p:sp>
        <p:nvSpPr>
          <p:cNvPr id="7" name="Rectangle: Rounded Corners 6">
            <a:extLst>
              <a:ext uri="{FF2B5EF4-FFF2-40B4-BE49-F238E27FC236}">
                <a16:creationId xmlns:a16="http://schemas.microsoft.com/office/drawing/2014/main" id="{9C828900-BBCB-455D-9F13-E3E986F93DF7}"/>
              </a:ext>
            </a:extLst>
          </p:cNvPr>
          <p:cNvSpPr/>
          <p:nvPr/>
        </p:nvSpPr>
        <p:spPr>
          <a:xfrm>
            <a:off x="420547" y="314731"/>
            <a:ext cx="10350372" cy="646331"/>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1. Xây dựng công thức tính phần trăm nguyên tố trong hợp  chất.</a:t>
            </a:r>
            <a:endParaRPr lang="vi-VN" sz="2800" b="1">
              <a:solidFill>
                <a:srgbClr val="FFFF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0FF05A0-6619-4784-A4D9-865EB29C7279}"/>
              </a:ext>
            </a:extLst>
          </p:cNvPr>
          <p:cNvSpPr txBox="1"/>
          <p:nvPr/>
        </p:nvSpPr>
        <p:spPr>
          <a:xfrm>
            <a:off x="420547" y="4913438"/>
            <a:ext cx="11454777" cy="1569660"/>
          </a:xfrm>
          <a:prstGeom prst="rect">
            <a:avLst/>
          </a:prstGeom>
          <a:solidFill>
            <a:schemeClr val="accent5">
              <a:lumMod val="20000"/>
              <a:lumOff val="80000"/>
            </a:schemeClr>
          </a:solidFill>
          <a:ln>
            <a:solidFill>
              <a:srgbClr val="FFC000"/>
            </a:solidFill>
          </a:ln>
        </p:spPr>
        <p:txBody>
          <a:bodyPr wrap="square" rtlCol="0">
            <a:spAutoFit/>
          </a:bodyPr>
          <a:lstStyle/>
          <a:p>
            <a:pPr marL="285750" indent="-285750">
              <a:buFont typeface="Wingdings" panose="05000000000000000000" pitchFamily="2" charset="2"/>
              <a:buChar char="ü"/>
            </a:pPr>
            <a:r>
              <a:rPr lang="en-US" sz="2400">
                <a:solidFill>
                  <a:srgbClr val="FF0000"/>
                </a:solidFill>
                <a:latin typeface="Times New Roman" panose="02020603050405020304" pitchFamily="18" charset="0"/>
                <a:cs typeface="Times New Roman" panose="02020603050405020304" pitchFamily="18" charset="0"/>
              </a:rPr>
              <a:t>Phần trăm</a:t>
            </a:r>
            <a:r>
              <a:rPr lang="en-US" sz="2400">
                <a:latin typeface="Times New Roman" panose="02020603050405020304" pitchFamily="18" charset="0"/>
                <a:cs typeface="Times New Roman" panose="02020603050405020304" pitchFamily="18" charset="0"/>
              </a:rPr>
              <a:t>(%) nguyên tố trong hợp chất được tính bằng </a:t>
            </a:r>
            <a:r>
              <a:rPr lang="en-US" sz="2400">
                <a:solidFill>
                  <a:srgbClr val="FF0000"/>
                </a:solidFill>
                <a:latin typeface="Times New Roman" panose="02020603050405020304" pitchFamily="18" charset="0"/>
                <a:cs typeface="Times New Roman" panose="02020603050405020304" pitchFamily="18" charset="0"/>
              </a:rPr>
              <a:t>tỉ số </a:t>
            </a:r>
            <a:r>
              <a:rPr lang="en-US" sz="2400">
                <a:latin typeface="Times New Roman" panose="02020603050405020304" pitchFamily="18" charset="0"/>
                <a:cs typeface="Times New Roman" panose="02020603050405020304" pitchFamily="18" charset="0"/>
              </a:rPr>
              <a:t>giữa </a:t>
            </a:r>
            <a:r>
              <a:rPr lang="en-US" sz="2400">
                <a:solidFill>
                  <a:srgbClr val="FF0000"/>
                </a:solidFill>
                <a:latin typeface="Times New Roman" panose="02020603050405020304" pitchFamily="18" charset="0"/>
                <a:cs typeface="Times New Roman" panose="02020603050405020304" pitchFamily="18" charset="0"/>
              </a:rPr>
              <a:t>khối lượng </a:t>
            </a:r>
            <a:r>
              <a:rPr lang="en-US" sz="2400">
                <a:latin typeface="Times New Roman" panose="02020603050405020304" pitchFamily="18" charset="0"/>
                <a:cs typeface="Times New Roman" panose="02020603050405020304" pitchFamily="18" charset="0"/>
              </a:rPr>
              <a:t>của </a:t>
            </a:r>
            <a:r>
              <a:rPr lang="en-US" sz="2400">
                <a:solidFill>
                  <a:srgbClr val="FF0000"/>
                </a:solidFill>
                <a:latin typeface="Times New Roman" panose="02020603050405020304" pitchFamily="18" charset="0"/>
                <a:cs typeface="Times New Roman" panose="02020603050405020304" pitchFamily="18" charset="0"/>
              </a:rPr>
              <a:t>nguyên tố</a:t>
            </a:r>
            <a:r>
              <a:rPr lang="en-US" sz="2400">
                <a:latin typeface="Times New Roman" panose="02020603050405020304" pitchFamily="18" charset="0"/>
                <a:cs typeface="Times New Roman" panose="02020603050405020304" pitchFamily="18" charset="0"/>
              </a:rPr>
              <a:t> đó trong một phân tử  hợp chất và </a:t>
            </a:r>
            <a:r>
              <a:rPr lang="en-US" sz="2400">
                <a:solidFill>
                  <a:srgbClr val="FF0000"/>
                </a:solidFill>
                <a:latin typeface="Times New Roman" panose="02020603050405020304" pitchFamily="18" charset="0"/>
                <a:cs typeface="Times New Roman" panose="02020603050405020304" pitchFamily="18" charset="0"/>
              </a:rPr>
              <a:t>khối lượng phân tử</a:t>
            </a:r>
            <a:r>
              <a:rPr lang="en-US" sz="2400">
                <a:latin typeface="Times New Roman" panose="02020603050405020304" pitchFamily="18" charset="0"/>
                <a:cs typeface="Times New Roman" panose="02020603050405020304" pitchFamily="18" charset="0"/>
              </a:rPr>
              <a:t>(KLPT) của </a:t>
            </a:r>
            <a:r>
              <a:rPr lang="en-US" sz="2400">
                <a:solidFill>
                  <a:srgbClr val="FF0000"/>
                </a:solidFill>
                <a:latin typeface="Times New Roman" panose="02020603050405020304" pitchFamily="18" charset="0"/>
                <a:cs typeface="Times New Roman" panose="02020603050405020304" pitchFamily="18" charset="0"/>
              </a:rPr>
              <a:t>hợp chất</a:t>
            </a:r>
            <a:r>
              <a:rPr lang="en-US" sz="240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ü"/>
            </a:pPr>
            <a:r>
              <a:rPr lang="en-US" sz="2400">
                <a:solidFill>
                  <a:schemeClr val="accent2">
                    <a:lumMod val="75000"/>
                  </a:schemeClr>
                </a:solidFill>
                <a:latin typeface="Times New Roman" panose="02020603050405020304" pitchFamily="18" charset="0"/>
                <a:cs typeface="Times New Roman" panose="02020603050405020304" pitchFamily="18" charset="0"/>
              </a:rPr>
              <a:t>Khối lượng </a:t>
            </a:r>
            <a:r>
              <a:rPr lang="en-US" sz="2400">
                <a:latin typeface="Times New Roman" panose="02020603050405020304" pitchFamily="18" charset="0"/>
                <a:cs typeface="Times New Roman" panose="02020603050405020304" pitchFamily="18" charset="0"/>
              </a:rPr>
              <a:t>của </a:t>
            </a:r>
            <a:r>
              <a:rPr lang="en-US" sz="2400">
                <a:solidFill>
                  <a:schemeClr val="accent2">
                    <a:lumMod val="75000"/>
                  </a:schemeClr>
                </a:solidFill>
                <a:latin typeface="Times New Roman" panose="02020603050405020304" pitchFamily="18" charset="0"/>
                <a:cs typeface="Times New Roman" panose="02020603050405020304" pitchFamily="18" charset="0"/>
              </a:rPr>
              <a:t>nguyên tố </a:t>
            </a:r>
            <a:r>
              <a:rPr lang="en-US" sz="2400">
                <a:latin typeface="Times New Roman" panose="02020603050405020304" pitchFamily="18" charset="0"/>
                <a:cs typeface="Times New Roman" panose="02020603050405020304" pitchFamily="18" charset="0"/>
              </a:rPr>
              <a:t>trong một phân tử của hợp chất được tính bằng </a:t>
            </a:r>
            <a:r>
              <a:rPr lang="en-US" sz="2400">
                <a:solidFill>
                  <a:schemeClr val="accent2">
                    <a:lumMod val="75000"/>
                  </a:schemeClr>
                </a:solidFill>
                <a:latin typeface="Times New Roman" panose="02020603050405020304" pitchFamily="18" charset="0"/>
                <a:cs typeface="Times New Roman" panose="02020603050405020304" pitchFamily="18" charset="0"/>
              </a:rPr>
              <a:t>tích khối lượng </a:t>
            </a:r>
            <a:r>
              <a:rPr lang="en-US" sz="2400">
                <a:latin typeface="Times New Roman" panose="02020603050405020304" pitchFamily="18" charset="0"/>
                <a:cs typeface="Times New Roman" panose="02020603050405020304" pitchFamily="18" charset="0"/>
              </a:rPr>
              <a:t>của nguyên tử(KLNT) và </a:t>
            </a:r>
            <a:r>
              <a:rPr lang="en-US" sz="2400">
                <a:solidFill>
                  <a:schemeClr val="accent2">
                    <a:lumMod val="75000"/>
                  </a:schemeClr>
                </a:solidFill>
                <a:latin typeface="Times New Roman" panose="02020603050405020304" pitchFamily="18" charset="0"/>
                <a:cs typeface="Times New Roman" panose="02020603050405020304" pitchFamily="18" charset="0"/>
              </a:rPr>
              <a:t>số nguyên tử </a:t>
            </a:r>
            <a:r>
              <a:rPr lang="en-US" sz="2400">
                <a:latin typeface="Times New Roman" panose="02020603050405020304" pitchFamily="18" charset="0"/>
                <a:cs typeface="Times New Roman" panose="02020603050405020304" pitchFamily="18" charset="0"/>
              </a:rPr>
              <a:t>của nguyên tố đó.</a:t>
            </a:r>
            <a:endParaRPr lang="vi-VN"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169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157" y="1319228"/>
            <a:ext cx="2042061" cy="523220"/>
          </a:xfrm>
          <a:prstGeom prst="rect">
            <a:avLst/>
          </a:prstGeom>
          <a:noFill/>
        </p:spPr>
        <p:txBody>
          <a:bodyPr wrap="square" rtlCol="0">
            <a:spAutoFit/>
          </a:bodyPr>
          <a:lstStyle/>
          <a:p>
            <a:r>
              <a:rPr lang="en-US" sz="2800" b="1">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Các</a:t>
            </a:r>
            <a:r>
              <a:rPr lang="en-US" sz="2800" b="1" dirty="0">
                <a:solidFill>
                  <a:srgbClr val="C00000"/>
                </a:solidFill>
                <a:latin typeface="Times New Roman" pitchFamily="18" charset="0"/>
                <a:cs typeface="Times New Roman" pitchFamily="18" charset="0"/>
              </a:rPr>
              <a:t> </a:t>
            </a:r>
            <a:r>
              <a:rPr lang="en-US" sz="2800" b="1" err="1">
                <a:solidFill>
                  <a:srgbClr val="C00000"/>
                </a:solidFill>
                <a:latin typeface="Times New Roman" pitchFamily="18" charset="0"/>
                <a:cs typeface="Times New Roman" pitchFamily="18" charset="0"/>
              </a:rPr>
              <a:t>bước</a:t>
            </a:r>
            <a:r>
              <a:rPr lang="en-US" sz="2800" b="1">
                <a:solidFill>
                  <a:srgbClr val="C00000"/>
                </a:solidFill>
                <a:latin typeface="Times New Roman" pitchFamily="18" charset="0"/>
                <a:cs typeface="Times New Roman" pitchFamily="18" charset="0"/>
              </a:rPr>
              <a:t> :</a:t>
            </a:r>
            <a:endParaRPr lang="en-US" sz="2800" b="1" dirty="0">
              <a:solidFill>
                <a:srgbClr val="C00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graphicFrame>
            <p:nvGraphicFramePr>
              <p:cNvPr id="5" name="Diagram 4"/>
              <p:cNvGraphicFramePr/>
              <p:nvPr/>
            </p:nvGraphicFramePr>
            <p:xfrm>
              <a:off x="2398079" y="1073177"/>
              <a:ext cx="9205372" cy="5648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5" name="Diagram 4"/>
              <p:cNvGraphicFramePr/>
              <p:nvPr>
                <p:extLst>
                  <p:ext uri="{D42A27DB-BD31-4B8C-83A1-F6EECF244321}">
                    <p14:modId xmlns:p14="http://schemas.microsoft.com/office/powerpoint/2010/main" val="4269921956"/>
                  </p:ext>
                </p:extLst>
              </p:nvPr>
            </p:nvGraphicFramePr>
            <p:xfrm>
              <a:off x="2398079" y="1073177"/>
              <a:ext cx="9205372" cy="56489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grpSp>
        <p:nvGrpSpPr>
          <p:cNvPr id="6" name="Group 5">
            <a:extLst>
              <a:ext uri="{FF2B5EF4-FFF2-40B4-BE49-F238E27FC236}">
                <a16:creationId xmlns:a16="http://schemas.microsoft.com/office/drawing/2014/main" id="{13390AF5-ED32-4D3C-A799-A14FA9FE792D}"/>
              </a:ext>
            </a:extLst>
          </p:cNvPr>
          <p:cNvGrpSpPr/>
          <p:nvPr/>
        </p:nvGrpSpPr>
        <p:grpSpPr>
          <a:xfrm>
            <a:off x="1034637" y="260805"/>
            <a:ext cx="10046525" cy="676529"/>
            <a:chOff x="2826830" y="116455"/>
            <a:chExt cx="6360099" cy="655177"/>
          </a:xfrm>
        </p:grpSpPr>
        <p:sp>
          <p:nvSpPr>
            <p:cNvPr id="7" name="Rectangle: Rounded Corners 6">
              <a:extLst>
                <a:ext uri="{FF2B5EF4-FFF2-40B4-BE49-F238E27FC236}">
                  <a16:creationId xmlns:a16="http://schemas.microsoft.com/office/drawing/2014/main" id="{9C1C4DA2-6B28-4F1C-A62A-321D8598B2FF}"/>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B16CCF0-F75A-4D7B-A493-CDCE8765361C}"/>
                </a:ext>
              </a:extLst>
            </p:cNvPr>
            <p:cNvSpPr txBox="1"/>
            <p:nvPr/>
          </p:nvSpPr>
          <p:spPr>
            <a:xfrm>
              <a:off x="2826830" y="125302"/>
              <a:ext cx="6181859" cy="625933"/>
            </a:xfrm>
            <a:prstGeom prst="rect">
              <a:avLst/>
            </a:prstGeom>
            <a:noFill/>
          </p:spPr>
          <p:txBody>
            <a:bodyPr wrap="square" rtlCol="0">
              <a:spAutoFit/>
            </a:bodyPr>
            <a:lstStyle/>
            <a:p>
              <a:pPr algn="ctr"/>
              <a:r>
                <a:rPr lang="en-US" sz="36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 Tính phần trăm nguyên tố trong hợp chất</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9" name="Frame 8">
            <a:extLst>
              <a:ext uri="{FF2B5EF4-FFF2-40B4-BE49-F238E27FC236}">
                <a16:creationId xmlns:a16="http://schemas.microsoft.com/office/drawing/2014/main" id="{C9D115D6-18B0-4CFE-8A10-5101CB9DCDBF}"/>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55546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3E9D5-4480-4D60-8653-8F3220677505}"/>
              </a:ext>
            </a:extLst>
          </p:cNvPr>
          <p:cNvSpPr txBox="1">
            <a:spLocks/>
          </p:cNvSpPr>
          <p:nvPr/>
        </p:nvSpPr>
        <p:spPr>
          <a:xfrm>
            <a:off x="128509" y="118753"/>
            <a:ext cx="11934981" cy="872792"/>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FFFF00"/>
                </a:solidFill>
                <a:latin typeface="Arial" panose="020B0604020202020204" pitchFamily="34" charset="0"/>
                <a:cs typeface="Arial" panose="020B0604020202020204" pitchFamily="34" charset="0"/>
              </a:rPr>
              <a:t>AI NHANH H</a:t>
            </a:r>
            <a:r>
              <a:rPr lang="vi-VN">
                <a:solidFill>
                  <a:srgbClr val="FFFF00"/>
                </a:solidFill>
                <a:latin typeface="Arial" panose="020B0604020202020204" pitchFamily="34" charset="0"/>
                <a:cs typeface="Arial" panose="020B0604020202020204" pitchFamily="34" charset="0"/>
              </a:rPr>
              <a:t>Ơ</a:t>
            </a:r>
            <a:r>
              <a:rPr lang="en-US">
                <a:solidFill>
                  <a:srgbClr val="FFFF00"/>
                </a:solidFill>
                <a:latin typeface="Arial" panose="020B0604020202020204" pitchFamily="34" charset="0"/>
                <a:cs typeface="Arial" panose="020B0604020202020204" pitchFamily="34" charset="0"/>
              </a:rPr>
              <a:t>N</a:t>
            </a:r>
          </a:p>
        </p:txBody>
      </p:sp>
      <p:sp>
        <p:nvSpPr>
          <p:cNvPr id="3" name="Frame 2">
            <a:extLst>
              <a:ext uri="{FF2B5EF4-FFF2-40B4-BE49-F238E27FC236}">
                <a16:creationId xmlns:a16="http://schemas.microsoft.com/office/drawing/2014/main" id="{0595CF24-5C62-4872-A694-371243F6C7FB}"/>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TextBox 4">
            <a:extLst>
              <a:ext uri="{FF2B5EF4-FFF2-40B4-BE49-F238E27FC236}">
                <a16:creationId xmlns:a16="http://schemas.microsoft.com/office/drawing/2014/main" id="{936EF9DB-021B-4004-9F3D-203FF51DBAE7}"/>
              </a:ext>
            </a:extLst>
          </p:cNvPr>
          <p:cNvSpPr txBox="1"/>
          <p:nvPr/>
        </p:nvSpPr>
        <p:spPr>
          <a:xfrm>
            <a:off x="396026" y="1121692"/>
            <a:ext cx="11431797" cy="1043619"/>
          </a:xfrm>
          <a:prstGeom prst="rect">
            <a:avLst/>
          </a:prstGeom>
          <a:solidFill>
            <a:schemeClr val="accent4">
              <a:lumMod val="20000"/>
              <a:lumOff val="80000"/>
            </a:schemeClr>
          </a:solidFill>
          <a:ln>
            <a:solidFill>
              <a:srgbClr val="00B0F0"/>
            </a:solidFill>
          </a:ln>
        </p:spPr>
        <p:txBody>
          <a:bodyPr wrap="square">
            <a:spAutoFit/>
          </a:bodyPr>
          <a:lstStyle/>
          <a:p>
            <a:pPr marL="0" marR="0" algn="ctr">
              <a:lnSpc>
                <a:spcPct val="115000"/>
              </a:lnSpc>
              <a:spcBef>
                <a:spcPts val="0"/>
              </a:spcBef>
              <a:spcAft>
                <a:spcPts val="1000"/>
              </a:spcAft>
            </a:pPr>
            <a:r>
              <a:rPr lang="en-US" sz="2800" b="1">
                <a:effectLst/>
                <a:latin typeface="Times New Roman" panose="02020603050405020304" pitchFamily="18" charset="0"/>
                <a:ea typeface="Arial" panose="020B0604020202020204" pitchFamily="34" charset="0"/>
                <a:cs typeface="Times New Roman" panose="02020603050405020304" pitchFamily="18" charset="0"/>
              </a:rPr>
              <a:t>Tính % các nguyên tố có trong một số hợp chất: MgO, CaCl</a:t>
            </a:r>
            <a:r>
              <a:rPr lang="en-US" sz="2800" b="1" baseline="-25000">
                <a:effectLst/>
                <a:latin typeface="Times New Roman" panose="02020603050405020304" pitchFamily="18" charset="0"/>
                <a:ea typeface="Arial" panose="020B0604020202020204" pitchFamily="34" charset="0"/>
                <a:cs typeface="Times New Roman" panose="02020603050405020304" pitchFamily="18" charset="0"/>
              </a:rPr>
              <a:t>2, </a:t>
            </a:r>
            <a:r>
              <a:rPr lang="en-US" sz="2800" b="1">
                <a:effectLst/>
                <a:latin typeface="Times New Roman" panose="02020603050405020304" pitchFamily="18" charset="0"/>
                <a:ea typeface="Arial" panose="020B0604020202020204" pitchFamily="34" charset="0"/>
                <a:cs typeface="Times New Roman" panose="02020603050405020304" pitchFamily="18" charset="0"/>
              </a:rPr>
              <a:t>Al</a:t>
            </a:r>
            <a:r>
              <a:rPr lang="en-US" sz="2800" b="1" baseline="-25000">
                <a:effectLst/>
                <a:latin typeface="Times New Roman" panose="02020603050405020304" pitchFamily="18" charset="0"/>
                <a:ea typeface="Arial" panose="020B0604020202020204" pitchFamily="34" charset="0"/>
                <a:cs typeface="Times New Roman" panose="02020603050405020304" pitchFamily="18" charset="0"/>
              </a:rPr>
              <a:t>2</a:t>
            </a:r>
            <a:r>
              <a:rPr lang="en-US" sz="2800" b="1">
                <a:effectLst/>
                <a:latin typeface="Times New Roman" panose="02020603050405020304" pitchFamily="18" charset="0"/>
                <a:ea typeface="Arial" panose="020B0604020202020204" pitchFamily="34" charset="0"/>
                <a:cs typeface="Times New Roman" panose="02020603050405020304" pitchFamily="18" charset="0"/>
              </a:rPr>
              <a:t>S</a:t>
            </a:r>
            <a:r>
              <a:rPr lang="en-US" sz="2800" b="1" baseline="-25000">
                <a:effectLst/>
                <a:latin typeface="Times New Roman" panose="02020603050405020304" pitchFamily="18" charset="0"/>
                <a:ea typeface="Arial" panose="020B0604020202020204" pitchFamily="34" charset="0"/>
                <a:cs typeface="Times New Roman" panose="02020603050405020304" pitchFamily="18" charset="0"/>
              </a:rPr>
              <a:t>3, </a:t>
            </a:r>
            <a:r>
              <a:rPr lang="en-US" sz="2800" b="1">
                <a:effectLst/>
                <a:latin typeface="Times New Roman" panose="02020603050405020304" pitchFamily="18" charset="0"/>
                <a:ea typeface="Arial" panose="020B0604020202020204" pitchFamily="34" charset="0"/>
                <a:cs typeface="Times New Roman" panose="02020603050405020304" pitchFamily="18" charset="0"/>
              </a:rPr>
              <a:t>H</a:t>
            </a:r>
            <a:r>
              <a:rPr lang="en-US" sz="2800" b="1" baseline="-25000">
                <a:effectLst/>
                <a:latin typeface="Times New Roman" panose="02020603050405020304" pitchFamily="18" charset="0"/>
                <a:ea typeface="Arial" panose="020B0604020202020204" pitchFamily="34" charset="0"/>
                <a:cs typeface="Times New Roman" panose="02020603050405020304" pitchFamily="18" charset="0"/>
              </a:rPr>
              <a:t>2</a:t>
            </a:r>
            <a:r>
              <a:rPr lang="en-US" sz="2800" b="1">
                <a:effectLst/>
                <a:latin typeface="Times New Roman" panose="02020603050405020304" pitchFamily="18" charset="0"/>
                <a:ea typeface="Arial" panose="020B0604020202020204" pitchFamily="34" charset="0"/>
                <a:cs typeface="Times New Roman" panose="02020603050405020304" pitchFamily="18" charset="0"/>
              </a:rPr>
              <a:t>S, K</a:t>
            </a:r>
            <a:r>
              <a:rPr lang="en-US" sz="2800" b="1" baseline="-25000">
                <a:effectLst/>
                <a:latin typeface="Times New Roman" panose="02020603050405020304" pitchFamily="18" charset="0"/>
                <a:ea typeface="Arial" panose="020B0604020202020204" pitchFamily="34" charset="0"/>
                <a:cs typeface="Times New Roman" panose="02020603050405020304" pitchFamily="18" charset="0"/>
              </a:rPr>
              <a:t>2</a:t>
            </a:r>
            <a:r>
              <a:rPr lang="en-US" sz="2800" b="1">
                <a:effectLst/>
                <a:latin typeface="Times New Roman" panose="02020603050405020304" pitchFamily="18" charset="0"/>
                <a:ea typeface="Arial" panose="020B0604020202020204" pitchFamily="34" charset="0"/>
                <a:cs typeface="Times New Roman" panose="02020603050405020304" pitchFamily="18" charset="0"/>
              </a:rPr>
              <a:t>O, CaO, SO</a:t>
            </a:r>
            <a:r>
              <a:rPr lang="en-US" sz="2800" b="1" baseline="-25000">
                <a:effectLst/>
                <a:latin typeface="Times New Roman" panose="02020603050405020304" pitchFamily="18" charset="0"/>
                <a:ea typeface="Arial" panose="020B0604020202020204" pitchFamily="34" charset="0"/>
                <a:cs typeface="Times New Roman" panose="02020603050405020304" pitchFamily="18" charset="0"/>
              </a:rPr>
              <a:t>3, </a:t>
            </a:r>
            <a:r>
              <a:rPr lang="en-US" sz="2800" b="1">
                <a:effectLst/>
                <a:latin typeface="Times New Roman" panose="02020603050405020304" pitchFamily="18" charset="0"/>
                <a:ea typeface="Arial" panose="020B0604020202020204" pitchFamily="34" charset="0"/>
                <a:cs typeface="Times New Roman" panose="02020603050405020304" pitchFamily="18" charset="0"/>
              </a:rPr>
              <a:t>NaCl, K</a:t>
            </a:r>
            <a:r>
              <a:rPr lang="en-US" sz="2800" b="1" baseline="-25000">
                <a:effectLst/>
                <a:latin typeface="Times New Roman" panose="02020603050405020304" pitchFamily="18" charset="0"/>
                <a:ea typeface="Arial" panose="020B0604020202020204" pitchFamily="34" charset="0"/>
                <a:cs typeface="Times New Roman" panose="02020603050405020304" pitchFamily="18" charset="0"/>
              </a:rPr>
              <a:t>2</a:t>
            </a:r>
            <a:r>
              <a:rPr lang="en-US" sz="2800" b="1">
                <a:effectLst/>
                <a:latin typeface="Times New Roman" panose="02020603050405020304" pitchFamily="18" charset="0"/>
                <a:ea typeface="Arial" panose="020B0604020202020204" pitchFamily="34" charset="0"/>
                <a:cs typeface="Times New Roman" panose="02020603050405020304" pitchFamily="18" charset="0"/>
              </a:rPr>
              <a:t>S.</a:t>
            </a:r>
            <a:endParaRPr lang="vi-VN" sz="2800" b="1">
              <a:effectLst/>
              <a:latin typeface="Times New Roman" panose="02020603050405020304" pitchFamily="18" charset="0"/>
              <a:ea typeface="Arial" panose="020B0604020202020204" pitchFamily="34" charset="0"/>
              <a:cs typeface="Arial" panose="020B0604020202020204" pitchFamily="34" charset="0"/>
            </a:endParaRPr>
          </a:p>
        </p:txBody>
      </p:sp>
      <p:pic>
        <p:nvPicPr>
          <p:cNvPr id="6" name="Picture 2" descr="Think, Pair, Share -">
            <a:extLst>
              <a:ext uri="{FF2B5EF4-FFF2-40B4-BE49-F238E27FC236}">
                <a16:creationId xmlns:a16="http://schemas.microsoft.com/office/drawing/2014/main" id="{1681E46E-4B01-44CB-A658-87279D99F2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492" b="28254"/>
          <a:stretch/>
        </p:blipFill>
        <p:spPr bwMode="auto">
          <a:xfrm>
            <a:off x="396026" y="2295458"/>
            <a:ext cx="4789714" cy="17334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75526C-31AB-4070-8E41-1944ABFC5822}"/>
              </a:ext>
            </a:extLst>
          </p:cNvPr>
          <p:cNvSpPr txBox="1"/>
          <p:nvPr/>
        </p:nvSpPr>
        <p:spPr>
          <a:xfrm>
            <a:off x="396026" y="4166919"/>
            <a:ext cx="4789714" cy="1384995"/>
          </a:xfrm>
          <a:prstGeom prst="rect">
            <a:avLst/>
          </a:prstGeom>
          <a:solidFill>
            <a:schemeClr val="accent6">
              <a:lumMod val="20000"/>
              <a:lumOff val="80000"/>
            </a:schemeClr>
          </a:solidFill>
          <a:ln>
            <a:solidFill>
              <a:srgbClr val="00B0F0"/>
            </a:solidFill>
          </a:ln>
        </p:spPr>
        <p:txBody>
          <a:bodyPr wrap="square" rtlCol="0">
            <a:spAutoFit/>
          </a:bodyPr>
          <a:lstStyle/>
          <a:p>
            <a:pPr marL="457200" indent="-457200">
              <a:buFont typeface="Wingdings" panose="05000000000000000000" pitchFamily="2" charset="2"/>
              <a:buChar char="ü"/>
            </a:pPr>
            <a:r>
              <a:rPr lang="en-US" sz="2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3</a:t>
            </a:r>
            <a:r>
              <a:rPr lang="en-US" sz="2800" b="1">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phút</a:t>
            </a:r>
            <a:r>
              <a:rPr lang="en-US" sz="2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suy</a:t>
            </a:r>
            <a:r>
              <a:rPr lang="en-US" sz="2800" b="1">
                <a:solidFill>
                  <a:srgbClr val="7030A0"/>
                </a:solidFill>
                <a:latin typeface="Times New Roman" panose="02020603050405020304" pitchFamily="18" charset="0"/>
                <a:ea typeface="Tahoma" panose="020B0604030504040204" pitchFamily="34" charset="0"/>
                <a:cs typeface="Times New Roman" panose="02020603050405020304" pitchFamily="18" charset="0"/>
              </a:rPr>
              <a:t> nghĩ làm bài</a:t>
            </a:r>
            <a:endParaRPr lang="en-US" sz="2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buFont typeface="Wingdings" panose="05000000000000000000" pitchFamily="2" charset="2"/>
              <a:buChar char="ü"/>
            </a:pPr>
            <a:r>
              <a:rPr lang="en-US" sz="2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1 </a:t>
            </a:r>
            <a:r>
              <a:rPr lang="en-US" sz="2800" b="1"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phút</a:t>
            </a:r>
            <a:r>
              <a:rPr lang="en-US" sz="2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chia </a:t>
            </a:r>
            <a:r>
              <a:rPr lang="en-US" sz="2800" b="1"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sẻ</a:t>
            </a:r>
            <a:r>
              <a:rPr lang="en-US" sz="2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nhóm</a:t>
            </a:r>
            <a:endParaRPr lang="en-US" sz="2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buFont typeface="Wingdings" panose="05000000000000000000" pitchFamily="2" charset="2"/>
              <a:buChar char="ü"/>
            </a:pPr>
            <a:r>
              <a:rPr lang="en-US" sz="2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1 </a:t>
            </a:r>
            <a:r>
              <a:rPr lang="en-US" sz="2800" b="1"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phút</a:t>
            </a:r>
            <a:r>
              <a:rPr lang="en-US" sz="2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chia </a:t>
            </a:r>
            <a:r>
              <a:rPr lang="en-US" sz="2800" b="1"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sẻ</a:t>
            </a:r>
            <a:r>
              <a:rPr lang="en-US" sz="2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trước</a:t>
            </a:r>
            <a:r>
              <a:rPr lang="en-US" sz="2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lớp</a:t>
            </a:r>
            <a:endParaRPr lang="en-US" sz="2800" b="1" dirty="0">
              <a:solidFill>
                <a:srgbClr val="7030A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7D5907C-F406-44F3-9CB3-99A63853DAFC}"/>
              </a:ext>
            </a:extLst>
          </p:cNvPr>
          <p:cNvPicPr>
            <a:picLocks noChangeAspect="1"/>
          </p:cNvPicPr>
          <p:nvPr/>
        </p:nvPicPr>
        <p:blipFill>
          <a:blip r:embed="rId5"/>
          <a:stretch>
            <a:fillRect/>
          </a:stretch>
        </p:blipFill>
        <p:spPr>
          <a:xfrm>
            <a:off x="5185740" y="4028878"/>
            <a:ext cx="6578305" cy="2009502"/>
          </a:xfrm>
          <a:prstGeom prst="rect">
            <a:avLst/>
          </a:prstGeom>
          <a:ln>
            <a:solidFill>
              <a:srgbClr val="00B0F0"/>
            </a:solidFill>
          </a:ln>
        </p:spPr>
      </p:pic>
      <p:pic>
        <p:nvPicPr>
          <p:cNvPr id="9" name="5 Minute Timer (Nho)">
            <a:hlinkClick r:id="" action="ppaction://media"/>
            <a:extLst>
              <a:ext uri="{FF2B5EF4-FFF2-40B4-BE49-F238E27FC236}">
                <a16:creationId xmlns:a16="http://schemas.microsoft.com/office/drawing/2014/main" id="{A612686B-2CE3-41C7-B07D-22FA0DA11A8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61184" y="2557270"/>
            <a:ext cx="1856886" cy="1079649"/>
          </a:xfrm>
          <a:prstGeom prst="rect">
            <a:avLst/>
          </a:prstGeom>
        </p:spPr>
      </p:pic>
    </p:spTree>
    <p:extLst>
      <p:ext uri="{BB962C8B-B14F-4D97-AF65-F5344CB8AC3E}">
        <p14:creationId xmlns:p14="http://schemas.microsoft.com/office/powerpoint/2010/main" val="324298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E551AD0-6CC0-4E0D-BC5D-3564D60A5B0E}"/>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Title 1">
            <a:extLst>
              <a:ext uri="{FF2B5EF4-FFF2-40B4-BE49-F238E27FC236}">
                <a16:creationId xmlns:a16="http://schemas.microsoft.com/office/drawing/2014/main" id="{B5081A82-D045-457E-B3CA-AE77446CEA24}"/>
              </a:ext>
            </a:extLst>
          </p:cNvPr>
          <p:cNvSpPr txBox="1">
            <a:spLocks/>
          </p:cNvSpPr>
          <p:nvPr/>
        </p:nvSpPr>
        <p:spPr>
          <a:xfrm>
            <a:off x="247402" y="261258"/>
            <a:ext cx="11697195" cy="872792"/>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FFFF00"/>
                </a:solidFill>
                <a:latin typeface="Arial" panose="020B0604020202020204" pitchFamily="34" charset="0"/>
                <a:cs typeface="Arial" panose="020B0604020202020204" pitchFamily="34" charset="0"/>
              </a:rPr>
              <a:t>AI NHANH H</a:t>
            </a:r>
            <a:r>
              <a:rPr lang="vi-VN">
                <a:solidFill>
                  <a:srgbClr val="FFFF00"/>
                </a:solidFill>
                <a:latin typeface="Arial" panose="020B0604020202020204" pitchFamily="34" charset="0"/>
                <a:cs typeface="Arial" panose="020B0604020202020204" pitchFamily="34" charset="0"/>
              </a:rPr>
              <a:t>Ơ</a:t>
            </a:r>
            <a:r>
              <a:rPr lang="en-US">
                <a:solidFill>
                  <a:srgbClr val="FFFF00"/>
                </a:solidFill>
                <a:latin typeface="Arial" panose="020B0604020202020204" pitchFamily="34" charset="0"/>
                <a:cs typeface="Arial" panose="020B0604020202020204" pitchFamily="34" charset="0"/>
              </a:rPr>
              <a:t>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F0796E2-CB55-47AD-8A99-1F3D8E1B0BEE}"/>
                  </a:ext>
                </a:extLst>
              </p:cNvPr>
              <p:cNvSpPr txBox="1"/>
              <p:nvPr/>
            </p:nvSpPr>
            <p:spPr>
              <a:xfrm>
                <a:off x="453796" y="1416953"/>
                <a:ext cx="4940135" cy="4121449"/>
              </a:xfrm>
              <a:prstGeom prst="rect">
                <a:avLst/>
              </a:prstGeom>
              <a:solidFill>
                <a:schemeClr val="accent2">
                  <a:lumMod val="20000"/>
                  <a:lumOff val="80000"/>
                </a:schemeClr>
              </a:solidFill>
              <a:ln>
                <a:solidFill>
                  <a:srgbClr val="00B0F0"/>
                </a:solidFill>
              </a:ln>
            </p:spPr>
            <p:txBody>
              <a:bodyPr wrap="square">
                <a:spAutoFit/>
              </a:bodyPr>
              <a:lstStyle/>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r>
                  <a:rPr lang="vi-VN" sz="2400">
                    <a:effectLst/>
                    <a:latin typeface="Times New Roman" panose="02020603050405020304" pitchFamily="18" charset="0"/>
                    <a:ea typeface="Segoe UI" panose="020B0502040204020203" pitchFamily="34" charset="0"/>
                  </a:rPr>
                  <a:t>K</a:t>
                </a:r>
                <a:r>
                  <a:rPr lang="vi-VN" sz="2400" baseline="-25000">
                    <a:effectLst/>
                    <a:latin typeface="Times New Roman" panose="02020603050405020304" pitchFamily="18" charset="0"/>
                    <a:ea typeface="Segoe UI" panose="020B0502040204020203" pitchFamily="34" charset="0"/>
                  </a:rPr>
                  <a:t>2</a:t>
                </a:r>
                <a:r>
                  <a:rPr lang="vi-VN" sz="2400">
                    <a:effectLst/>
                    <a:latin typeface="Times New Roman" panose="02020603050405020304" pitchFamily="18" charset="0"/>
                    <a:ea typeface="Segoe UI" panose="020B0502040204020203" pitchFamily="34" charset="0"/>
                  </a:rPr>
                  <a:t>O</a:t>
                </a:r>
                <a:r>
                  <a:rPr lang="en-US" sz="2400">
                    <a:effectLst/>
                    <a:latin typeface="Times New Roman" panose="02020603050405020304" pitchFamily="18" charset="0"/>
                    <a:ea typeface="Segoe UI" panose="020B0502040204020203" pitchFamily="34" charset="0"/>
                  </a:rPr>
                  <a:t> có:  % K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𝐾</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2</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K</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2</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O</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m:t>
                        </m:r>
                      </m:den>
                    </m:f>
                  </m:oMath>
                </a14:m>
                <a:r>
                  <a:rPr lang="en-US" sz="2400">
                    <a:effectLst/>
                    <a:latin typeface="Times New Roman" panose="02020603050405020304" pitchFamily="18" charset="0"/>
                    <a:ea typeface="Segoe UI" panose="020B0502040204020203" pitchFamily="34" charset="0"/>
                  </a:rPr>
                  <a:t> x 100%  </a:t>
                </a:r>
                <a:endParaRPr lang="vi-VN" sz="2400">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39</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2</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39</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2</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16</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en>
                    </m:f>
                  </m:oMath>
                </a14:m>
                <a:r>
                  <a:rPr lang="en-US" sz="2400">
                    <a:effectLst/>
                    <a:latin typeface="Times New Roman" panose="02020603050405020304" pitchFamily="18" charset="0"/>
                    <a:ea typeface="Segoe UI" panose="020B0502040204020203" pitchFamily="34" charset="0"/>
                  </a:rPr>
                  <a:t> x 100% = 82,98%                                                                                   </a:t>
                </a:r>
                <a:r>
                  <a:rPr lang="vi-VN" sz="2400">
                    <a:effectLst/>
                    <a:latin typeface="Times New Roman" panose="02020603050405020304" pitchFamily="18" charset="0"/>
                    <a:ea typeface="Segoe UI" panose="020B0502040204020203" pitchFamily="34" charset="0"/>
                  </a:rPr>
                  <a:t>=&gt;%O = </a:t>
                </a:r>
                <a:r>
                  <a:rPr lang="en-US" sz="2400">
                    <a:effectLst/>
                    <a:latin typeface="Times New Roman" panose="02020603050405020304" pitchFamily="18" charset="0"/>
                    <a:ea typeface="Segoe UI" panose="020B0502040204020203" pitchFamily="34" charset="0"/>
                  </a:rPr>
                  <a:t>17,02</a:t>
                </a:r>
                <a:r>
                  <a:rPr lang="vi-VN" sz="2400">
                    <a:effectLst/>
                    <a:latin typeface="Times New Roman" panose="02020603050405020304" pitchFamily="18" charset="0"/>
                    <a:ea typeface="Segoe UI" panose="020B0502040204020203" pitchFamily="34" charset="0"/>
                  </a:rPr>
                  <a:t>%</a:t>
                </a:r>
                <a:endParaRPr lang="vi-VN" sz="2400">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r>
                  <a:rPr lang="vi-VN" sz="2400">
                    <a:effectLst/>
                    <a:latin typeface="Times New Roman" panose="02020603050405020304" pitchFamily="18" charset="0"/>
                    <a:ea typeface="Segoe UI" panose="020B0502040204020203" pitchFamily="34" charset="0"/>
                  </a:rPr>
                  <a:t>CaO có: </a:t>
                </a:r>
                <a:r>
                  <a:rPr lang="vi-VN" sz="2400">
                    <a:latin typeface="Segoe UI" panose="020B0502040204020203" pitchFamily="34" charset="0"/>
                    <a:ea typeface="Segoe UI" panose="020B0502040204020203" pitchFamily="34" charset="0"/>
                  </a:rPr>
                  <a:t> </a:t>
                </a:r>
                <a:r>
                  <a:rPr lang="vi-VN" sz="2400">
                    <a:effectLst/>
                    <a:latin typeface="Times New Roman" panose="02020603050405020304" pitchFamily="18" charset="0"/>
                    <a:ea typeface="Segoe UI" panose="020B0502040204020203" pitchFamily="34" charset="0"/>
                  </a:rPr>
                  <a:t>%Ca</a:t>
                </a:r>
                <a:r>
                  <a:rPr lang="en-US" sz="2400">
                    <a:effectLst/>
                    <a:latin typeface="Times New Roman" panose="02020603050405020304" pitchFamily="18" charset="0"/>
                    <a:ea typeface="Segoe UI" panose="020B0502040204020203" pitchFamily="34" charset="0"/>
                  </a:rPr>
                  <a:t>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𝐶𝑎</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CaO</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m:t>
                        </m:r>
                      </m:den>
                    </m:f>
                  </m:oMath>
                </a14:m>
                <a:r>
                  <a:rPr lang="en-US" sz="2400">
                    <a:effectLst/>
                    <a:latin typeface="Times New Roman" panose="02020603050405020304" pitchFamily="18" charset="0"/>
                    <a:ea typeface="Segoe UI" panose="020B0502040204020203" pitchFamily="34" charset="0"/>
                  </a:rPr>
                  <a:t> x 100%  </a:t>
                </a:r>
                <a:endParaRPr lang="vi-VN" sz="2400">
                  <a:effectLst/>
                  <a:latin typeface="Segoe UI" panose="020B0502040204020203" pitchFamily="34" charset="0"/>
                  <a:ea typeface="Segoe UI" panose="020B0502040204020203" pitchFamily="34" charset="0"/>
                </a:endParaRPr>
              </a:p>
              <a:p>
                <a:pPr marL="0" marR="0" indent="0">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40</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1</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40</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16</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1</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en>
                    </m:f>
                  </m:oMath>
                </a14:m>
                <a:r>
                  <a:rPr lang="en-US" sz="2400">
                    <a:effectLst/>
                    <a:latin typeface="Times New Roman" panose="02020603050405020304" pitchFamily="18" charset="0"/>
                    <a:ea typeface="Segoe UI" panose="020B0502040204020203" pitchFamily="34" charset="0"/>
                  </a:rPr>
                  <a:t> x 100% = 71,43%                                                                       </a:t>
                </a:r>
                <a:r>
                  <a:rPr lang="vi-VN" sz="2400">
                    <a:effectLst/>
                    <a:latin typeface="Times New Roman" panose="02020603050405020304" pitchFamily="18" charset="0"/>
                    <a:ea typeface="Segoe UI" panose="020B0502040204020203" pitchFamily="34" charset="0"/>
                  </a:rPr>
                  <a:t>=&gt;%</a:t>
                </a:r>
                <a:r>
                  <a:rPr lang="en-US" sz="2400">
                    <a:effectLst/>
                    <a:latin typeface="Times New Roman" panose="02020603050405020304" pitchFamily="18" charset="0"/>
                    <a:ea typeface="Segoe UI" panose="020B0502040204020203" pitchFamily="34" charset="0"/>
                  </a:rPr>
                  <a:t>O</a:t>
                </a:r>
                <a:r>
                  <a:rPr lang="vi-VN" sz="2400">
                    <a:effectLst/>
                    <a:latin typeface="Times New Roman" panose="02020603050405020304" pitchFamily="18" charset="0"/>
                    <a:ea typeface="Segoe UI" panose="020B0502040204020203" pitchFamily="34" charset="0"/>
                  </a:rPr>
                  <a:t> = </a:t>
                </a:r>
                <a:r>
                  <a:rPr lang="en-US" sz="2400">
                    <a:effectLst/>
                    <a:latin typeface="Times New Roman" panose="02020603050405020304" pitchFamily="18" charset="0"/>
                    <a:ea typeface="Segoe UI" panose="020B0502040204020203" pitchFamily="34" charset="0"/>
                  </a:rPr>
                  <a:t>28,57</a:t>
                </a:r>
                <a:r>
                  <a:rPr lang="vi-VN" sz="2400">
                    <a:effectLst/>
                    <a:latin typeface="Times New Roman" panose="02020603050405020304" pitchFamily="18" charset="0"/>
                    <a:ea typeface="Segoe UI" panose="020B0502040204020203" pitchFamily="34" charset="0"/>
                  </a:rPr>
                  <a:t>%</a:t>
                </a:r>
                <a:endParaRPr lang="vi-VN" sz="2400">
                  <a:effectLst/>
                  <a:latin typeface="Segoe UI" panose="020B0502040204020203" pitchFamily="34" charset="0"/>
                  <a:ea typeface="Segoe UI" panose="020B0502040204020203" pitchFamily="34" charset="0"/>
                </a:endParaRPr>
              </a:p>
            </p:txBody>
          </p:sp>
        </mc:Choice>
        <mc:Fallback xmlns="">
          <p:sp>
            <p:nvSpPr>
              <p:cNvPr id="10" name="TextBox 9">
                <a:extLst>
                  <a:ext uri="{FF2B5EF4-FFF2-40B4-BE49-F238E27FC236}">
                    <a16:creationId xmlns:a16="http://schemas.microsoft.com/office/drawing/2014/main" id="{1F0796E2-CB55-47AD-8A99-1F3D8E1B0BEE}"/>
                  </a:ext>
                </a:extLst>
              </p:cNvPr>
              <p:cNvSpPr txBox="1">
                <a:spLocks noRot="1" noChangeAspect="1" noMove="1" noResize="1" noEditPoints="1" noAdjustHandles="1" noChangeArrowheads="1" noChangeShapeType="1" noTextEdit="1"/>
              </p:cNvSpPr>
              <p:nvPr/>
            </p:nvSpPr>
            <p:spPr>
              <a:xfrm>
                <a:off x="453796" y="1416953"/>
                <a:ext cx="4940135" cy="4121449"/>
              </a:xfrm>
              <a:prstGeom prst="rect">
                <a:avLst/>
              </a:prstGeom>
              <a:blipFill>
                <a:blip r:embed="rId2"/>
                <a:stretch>
                  <a:fillRect l="-1722" r="-106150" b="-2209"/>
                </a:stretch>
              </a:blipFill>
              <a:ln>
                <a:solidFill>
                  <a:srgbClr val="00B0F0"/>
                </a:solid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0FF496A-89A6-49D3-BFCB-9A207A990376}"/>
                  </a:ext>
                </a:extLst>
              </p:cNvPr>
              <p:cNvSpPr txBox="1"/>
              <p:nvPr/>
            </p:nvSpPr>
            <p:spPr>
              <a:xfrm>
                <a:off x="5628270" y="1264676"/>
                <a:ext cx="6219661" cy="3104311"/>
              </a:xfrm>
              <a:prstGeom prst="rect">
                <a:avLst/>
              </a:prstGeom>
              <a:solidFill>
                <a:schemeClr val="accent4">
                  <a:lumMod val="20000"/>
                  <a:lumOff val="80000"/>
                </a:schemeClr>
              </a:solidFill>
              <a:ln>
                <a:solidFill>
                  <a:srgbClr val="00B0F0"/>
                </a:solidFill>
              </a:ln>
            </p:spPr>
            <p:txBody>
              <a:bodyPr wrap="square">
                <a:spAutoFit/>
              </a:bodyPr>
              <a:lstStyle/>
              <a:p>
                <a:pPr marL="0" marR="0" indent="0">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r>
                  <a:rPr lang="vi-VN" sz="2400">
                    <a:effectLst/>
                    <a:latin typeface="Times New Roman" panose="02020603050405020304" pitchFamily="18" charset="0"/>
                    <a:ea typeface="Segoe UI" panose="020B0502040204020203" pitchFamily="34" charset="0"/>
                  </a:rPr>
                  <a:t>SO</a:t>
                </a:r>
                <a:r>
                  <a:rPr lang="vi-VN" sz="2400" baseline="-25000">
                    <a:effectLst/>
                    <a:latin typeface="Times New Roman" panose="02020603050405020304" pitchFamily="18" charset="0"/>
                    <a:ea typeface="Segoe UI" panose="020B0502040204020203" pitchFamily="34" charset="0"/>
                  </a:rPr>
                  <a:t>3</a:t>
                </a:r>
                <a:r>
                  <a:rPr lang="vi-VN" sz="2400">
                    <a:effectLst/>
                    <a:latin typeface="Times New Roman" panose="02020603050405020304" pitchFamily="18" charset="0"/>
                    <a:ea typeface="Segoe UI" panose="020B0502040204020203" pitchFamily="34" charset="0"/>
                  </a:rPr>
                  <a:t> có</a:t>
                </a:r>
                <a:r>
                  <a:rPr lang="en-US" sz="2400">
                    <a:effectLst/>
                    <a:latin typeface="Times New Roman" panose="02020603050405020304" pitchFamily="18" charset="0"/>
                    <a:ea typeface="Segoe UI" panose="020B0502040204020203" pitchFamily="34" charset="0"/>
                  </a:rPr>
                  <a:t>:</a:t>
                </a:r>
                <a:r>
                  <a:rPr lang="en-US" sz="2400">
                    <a:latin typeface="Segoe UI" panose="020B0502040204020203" pitchFamily="34" charset="0"/>
                    <a:ea typeface="Segoe UI" panose="020B0502040204020203" pitchFamily="34" charset="0"/>
                  </a:rPr>
                  <a:t> </a:t>
                </a:r>
                <a:r>
                  <a:rPr lang="en-US" sz="2400">
                    <a:effectLst/>
                    <a:latin typeface="Times New Roman" panose="02020603050405020304" pitchFamily="18" charset="0"/>
                    <a:ea typeface="Segoe UI" panose="020B0502040204020203" pitchFamily="34" charset="0"/>
                  </a:rPr>
                  <a:t> % S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𝑆</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SO</m:t>
                        </m:r>
                        <m:r>
                          <a:rPr lang="vi-VN" sz="2400">
                            <a:effectLst/>
                            <a:latin typeface="Cambria Math" panose="02040503050406030204" pitchFamily="18" charset="0"/>
                            <a:ea typeface="Segoe UI" panose="020B0502040204020203" pitchFamily="34" charset="0"/>
                            <a:cs typeface="Times New Roman" panose="02020603050405020304" pitchFamily="18" charset="0"/>
                          </a:rPr>
                          <m:t>3</m:t>
                        </m:r>
                        <m:r>
                          <a:rPr lang="vi-VN" sz="2400">
                            <a:effectLst/>
                            <a:latin typeface="Cambria Math" panose="02040503050406030204" pitchFamily="18" charset="0"/>
                            <a:ea typeface="Segoe UI" panose="020B0502040204020203" pitchFamily="34" charset="0"/>
                            <a:cs typeface="Times New Roman" panose="02020603050405020304" pitchFamily="18" charset="0"/>
                          </a:rPr>
                          <m:t>)</m:t>
                        </m:r>
                      </m:den>
                    </m:f>
                  </m:oMath>
                </a14:m>
                <a:r>
                  <a:rPr lang="en-US" sz="2400">
                    <a:effectLst/>
                    <a:latin typeface="Times New Roman" panose="02020603050405020304" pitchFamily="18" charset="0"/>
                    <a:ea typeface="Segoe UI" panose="020B0502040204020203" pitchFamily="34" charset="0"/>
                  </a:rPr>
                  <a:t> x 100%  </a:t>
                </a:r>
                <a:endParaRPr lang="vi-VN" sz="2400">
                  <a:effectLst/>
                  <a:latin typeface="Segoe UI" panose="020B0502040204020203" pitchFamily="34" charset="0"/>
                  <a:ea typeface="Segoe UI" panose="020B0502040204020203" pitchFamily="34" charset="0"/>
                </a:endParaRPr>
              </a:p>
              <a:p>
                <a:pPr marL="0" marR="0" indent="0">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32</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32</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16</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3</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en>
                    </m:f>
                  </m:oMath>
                </a14:m>
                <a:r>
                  <a:rPr lang="en-US" sz="2400">
                    <a:effectLst/>
                    <a:latin typeface="Times New Roman" panose="02020603050405020304" pitchFamily="18" charset="0"/>
                    <a:ea typeface="Segoe UI" panose="020B0502040204020203" pitchFamily="34" charset="0"/>
                  </a:rPr>
                  <a:t> x 100% = 40%                                                                                  </a:t>
                </a:r>
                <a:r>
                  <a:rPr lang="vi-VN" sz="2400">
                    <a:effectLst/>
                    <a:latin typeface="Times New Roman" panose="02020603050405020304" pitchFamily="18" charset="0"/>
                    <a:ea typeface="Segoe UI" panose="020B0502040204020203" pitchFamily="34" charset="0"/>
                  </a:rPr>
                  <a:t>               =&gt; %</a:t>
                </a:r>
                <a:r>
                  <a:rPr lang="en-US" sz="2400">
                    <a:effectLst/>
                    <a:latin typeface="Times New Roman" panose="02020603050405020304" pitchFamily="18" charset="0"/>
                    <a:ea typeface="Segoe UI" panose="020B0502040204020203" pitchFamily="34" charset="0"/>
                  </a:rPr>
                  <a:t>O</a:t>
                </a:r>
                <a:r>
                  <a:rPr lang="vi-VN" sz="2400">
                    <a:effectLst/>
                    <a:latin typeface="Times New Roman" panose="02020603050405020304" pitchFamily="18" charset="0"/>
                    <a:ea typeface="Segoe UI" panose="020B0502040204020203" pitchFamily="34" charset="0"/>
                  </a:rPr>
                  <a:t> = 60%</a:t>
                </a:r>
                <a:endParaRPr lang="vi-VN" sz="2400">
                  <a:effectLst/>
                  <a:latin typeface="Segoe UI" panose="020B0502040204020203" pitchFamily="34" charset="0"/>
                  <a:ea typeface="Segoe UI" panose="020B0502040204020203" pitchFamily="34" charset="0"/>
                </a:endParaRPr>
              </a:p>
              <a:p>
                <a:pPr marL="0" marR="0" indent="0">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r>
                  <a:rPr lang="vi-VN" sz="2400">
                    <a:effectLst/>
                    <a:latin typeface="Times New Roman" panose="02020603050405020304" pitchFamily="18" charset="0"/>
                    <a:ea typeface="Segoe UI" panose="020B0502040204020203" pitchFamily="34" charset="0"/>
                  </a:rPr>
                  <a:t>NaC</a:t>
                </a:r>
                <a:r>
                  <a:rPr lang="en-US" sz="2400">
                    <a:effectLst/>
                    <a:latin typeface="Times New Roman" panose="02020603050405020304" pitchFamily="18" charset="0"/>
                    <a:ea typeface="Segoe UI" panose="020B0502040204020203" pitchFamily="34" charset="0"/>
                  </a:rPr>
                  <a:t>l</a:t>
                </a:r>
                <a:r>
                  <a:rPr lang="vi-VN" sz="2400">
                    <a:effectLst/>
                    <a:latin typeface="Times New Roman" panose="02020603050405020304" pitchFamily="18" charset="0"/>
                    <a:ea typeface="Segoe UI" panose="020B0502040204020203" pitchFamily="34" charset="0"/>
                  </a:rPr>
                  <a:t> có: </a:t>
                </a:r>
                <a:r>
                  <a:rPr lang="vi-VN" sz="2400">
                    <a:latin typeface="Segoe UI" panose="020B0502040204020203" pitchFamily="34" charset="0"/>
                    <a:ea typeface="Segoe UI" panose="020B0502040204020203" pitchFamily="34" charset="0"/>
                  </a:rPr>
                  <a:t> </a:t>
                </a:r>
                <a:r>
                  <a:rPr lang="vi-VN" sz="2400">
                    <a:effectLst/>
                    <a:latin typeface="Times New Roman" panose="02020603050405020304" pitchFamily="18" charset="0"/>
                    <a:ea typeface="Segoe UI" panose="020B0502040204020203" pitchFamily="34" charset="0"/>
                  </a:rPr>
                  <a:t>%Na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𝑁𝑎</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NaCl</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m:t>
                        </m:r>
                      </m:den>
                    </m:f>
                  </m:oMath>
                </a14:m>
                <a:r>
                  <a:rPr lang="en-US" sz="2400">
                    <a:effectLst/>
                    <a:latin typeface="Times New Roman" panose="02020603050405020304" pitchFamily="18" charset="0"/>
                    <a:ea typeface="Segoe UI" panose="020B0502040204020203" pitchFamily="34" charset="0"/>
                  </a:rPr>
                  <a:t> x 100% </a:t>
                </a:r>
                <a:endParaRPr lang="vi-VN" sz="2400">
                  <a:effectLst/>
                  <a:latin typeface="Segoe UI" panose="020B0502040204020203" pitchFamily="34" charset="0"/>
                  <a:ea typeface="Segoe UI" panose="020B0502040204020203" pitchFamily="34" charset="0"/>
                </a:endParaRPr>
              </a:p>
              <a:p>
                <a:pPr marL="0" marR="0" indent="0">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23</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23</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35</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5</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1</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en>
                    </m:f>
                  </m:oMath>
                </a14:m>
                <a:r>
                  <a:rPr lang="en-US" sz="2400">
                    <a:effectLst/>
                    <a:latin typeface="Times New Roman" panose="02020603050405020304" pitchFamily="18" charset="0"/>
                    <a:ea typeface="Segoe UI" panose="020B0502040204020203" pitchFamily="34" charset="0"/>
                  </a:rPr>
                  <a:t> x 100% = 39,32%                                                                           </a:t>
                </a:r>
                <a:r>
                  <a:rPr lang="vi-VN" sz="2400">
                    <a:effectLst/>
                    <a:latin typeface="Times New Roman" panose="02020603050405020304" pitchFamily="18" charset="0"/>
                    <a:ea typeface="Segoe UI" panose="020B0502040204020203" pitchFamily="34" charset="0"/>
                  </a:rPr>
                  <a:t>=&gt; %</a:t>
                </a:r>
                <a:r>
                  <a:rPr lang="en-US" sz="2400">
                    <a:effectLst/>
                    <a:latin typeface="Times New Roman" panose="02020603050405020304" pitchFamily="18" charset="0"/>
                    <a:ea typeface="Segoe UI" panose="020B0502040204020203" pitchFamily="34" charset="0"/>
                  </a:rPr>
                  <a:t>O</a:t>
                </a:r>
                <a:r>
                  <a:rPr lang="vi-VN" sz="2400">
                    <a:effectLst/>
                    <a:latin typeface="Times New Roman" panose="02020603050405020304" pitchFamily="18" charset="0"/>
                    <a:ea typeface="Segoe UI" panose="020B0502040204020203" pitchFamily="34" charset="0"/>
                  </a:rPr>
                  <a:t> = 6</a:t>
                </a:r>
                <a:r>
                  <a:rPr lang="en-US" sz="2400">
                    <a:effectLst/>
                    <a:latin typeface="Times New Roman" panose="02020603050405020304" pitchFamily="18" charset="0"/>
                    <a:ea typeface="Segoe UI" panose="020B0502040204020203" pitchFamily="34" charset="0"/>
                  </a:rPr>
                  <a:t>0</a:t>
                </a:r>
                <a:r>
                  <a:rPr lang="vi-VN" sz="2400">
                    <a:effectLst/>
                    <a:latin typeface="Times New Roman" panose="02020603050405020304" pitchFamily="18" charset="0"/>
                    <a:ea typeface="Segoe UI" panose="020B0502040204020203" pitchFamily="34" charset="0"/>
                  </a:rPr>
                  <a:t>,6</a:t>
                </a:r>
                <a:r>
                  <a:rPr lang="en-US" sz="2400">
                    <a:effectLst/>
                    <a:latin typeface="Times New Roman" panose="02020603050405020304" pitchFamily="18" charset="0"/>
                    <a:ea typeface="Segoe UI" panose="020B0502040204020203" pitchFamily="34" charset="0"/>
                  </a:rPr>
                  <a:t>8</a:t>
                </a:r>
                <a:r>
                  <a:rPr lang="vi-VN" sz="2400">
                    <a:effectLst/>
                    <a:latin typeface="Times New Roman" panose="02020603050405020304" pitchFamily="18" charset="0"/>
                    <a:ea typeface="Segoe UI" panose="020B0502040204020203" pitchFamily="34" charset="0"/>
                  </a:rPr>
                  <a:t>%</a:t>
                </a:r>
                <a:endParaRPr lang="vi-VN" sz="2400">
                  <a:effectLst/>
                  <a:latin typeface="Segoe UI" panose="020B0502040204020203" pitchFamily="34" charset="0"/>
                  <a:ea typeface="Segoe UI" panose="020B0502040204020203" pitchFamily="34" charset="0"/>
                </a:endParaRPr>
              </a:p>
            </p:txBody>
          </p:sp>
        </mc:Choice>
        <mc:Fallback xmlns="">
          <p:sp>
            <p:nvSpPr>
              <p:cNvPr id="12" name="TextBox 11">
                <a:extLst>
                  <a:ext uri="{FF2B5EF4-FFF2-40B4-BE49-F238E27FC236}">
                    <a16:creationId xmlns:a16="http://schemas.microsoft.com/office/drawing/2014/main" id="{80FF496A-89A6-49D3-BFCB-9A207A990376}"/>
                  </a:ext>
                </a:extLst>
              </p:cNvPr>
              <p:cNvSpPr txBox="1">
                <a:spLocks noRot="1" noChangeAspect="1" noMove="1" noResize="1" noEditPoints="1" noAdjustHandles="1" noChangeArrowheads="1" noChangeShapeType="1" noTextEdit="1"/>
              </p:cNvSpPr>
              <p:nvPr/>
            </p:nvSpPr>
            <p:spPr>
              <a:xfrm>
                <a:off x="5628270" y="1264676"/>
                <a:ext cx="6219661" cy="3104311"/>
              </a:xfrm>
              <a:prstGeom prst="rect">
                <a:avLst/>
              </a:prstGeom>
              <a:blipFill>
                <a:blip r:embed="rId3"/>
                <a:stretch>
                  <a:fillRect l="-1369" r="-59140" b="-3320"/>
                </a:stretch>
              </a:blipFill>
              <a:ln>
                <a:solidFill>
                  <a:srgbClr val="00B0F0"/>
                </a:solid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90590A7-A723-44FE-B135-4342FF07A2C6}"/>
                  </a:ext>
                </a:extLst>
              </p:cNvPr>
              <p:cNvSpPr txBox="1"/>
              <p:nvPr/>
            </p:nvSpPr>
            <p:spPr>
              <a:xfrm>
                <a:off x="5628270" y="4594113"/>
                <a:ext cx="6219661" cy="1584023"/>
              </a:xfrm>
              <a:prstGeom prst="rect">
                <a:avLst/>
              </a:prstGeom>
              <a:solidFill>
                <a:schemeClr val="accent5">
                  <a:lumMod val="40000"/>
                  <a:lumOff val="60000"/>
                </a:schemeClr>
              </a:solidFill>
              <a:ln>
                <a:solidFill>
                  <a:srgbClr val="00B0F0"/>
                </a:solidFill>
              </a:ln>
            </p:spPr>
            <p:txBody>
              <a:bodyPr wrap="square">
                <a:spAutoFit/>
              </a:bodyPr>
              <a:lstStyle/>
              <a:p>
                <a:pPr marL="0" marR="0" indent="0">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r>
                  <a:rPr lang="vi-VN" sz="2400">
                    <a:effectLst/>
                    <a:latin typeface="Times New Roman" panose="02020603050405020304" pitchFamily="18" charset="0"/>
                    <a:ea typeface="Segoe UI" panose="020B0502040204020203" pitchFamily="34" charset="0"/>
                  </a:rPr>
                  <a:t>K</a:t>
                </a:r>
                <a:r>
                  <a:rPr lang="vi-VN" sz="2400" baseline="-25000">
                    <a:effectLst/>
                    <a:latin typeface="Times New Roman" panose="02020603050405020304" pitchFamily="18" charset="0"/>
                    <a:ea typeface="Segoe UI" panose="020B0502040204020203" pitchFamily="34" charset="0"/>
                  </a:rPr>
                  <a:t>2</a:t>
                </a:r>
                <a:r>
                  <a:rPr lang="vi-VN" sz="2400">
                    <a:effectLst/>
                    <a:latin typeface="Times New Roman" panose="02020603050405020304" pitchFamily="18" charset="0"/>
                    <a:ea typeface="Segoe UI" panose="020B0502040204020203" pitchFamily="34" charset="0"/>
                  </a:rPr>
                  <a:t>S</a:t>
                </a:r>
                <a:r>
                  <a:rPr lang="en-US" sz="2400">
                    <a:effectLst/>
                    <a:latin typeface="Times New Roman" panose="02020603050405020304" pitchFamily="18" charset="0"/>
                    <a:ea typeface="Segoe UI" panose="020B0502040204020203" pitchFamily="34" charset="0"/>
                  </a:rPr>
                  <a:t> có: </a:t>
                </a:r>
                <a:r>
                  <a:rPr lang="en-US" sz="2400">
                    <a:latin typeface="Segoe UI" panose="020B0502040204020203" pitchFamily="34" charset="0"/>
                    <a:ea typeface="Segoe UI" panose="020B0502040204020203" pitchFamily="34" charset="0"/>
                  </a:rPr>
                  <a:t> </a:t>
                </a:r>
                <a:r>
                  <a:rPr lang="en-US" sz="2400">
                    <a:effectLst/>
                    <a:latin typeface="Times New Roman" panose="02020603050405020304" pitchFamily="18" charset="0"/>
                    <a:ea typeface="Segoe UI" panose="020B0502040204020203" pitchFamily="34" charset="0"/>
                  </a:rPr>
                  <a:t>% K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𝐾</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2</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K</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2</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S</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m:t>
                        </m:r>
                      </m:den>
                    </m:f>
                  </m:oMath>
                </a14:m>
                <a:r>
                  <a:rPr lang="en-US" sz="2400">
                    <a:effectLst/>
                    <a:latin typeface="Times New Roman" panose="02020603050405020304" pitchFamily="18" charset="0"/>
                    <a:ea typeface="Segoe UI" panose="020B0502040204020203" pitchFamily="34" charset="0"/>
                  </a:rPr>
                  <a:t> x 100%  </a:t>
                </a:r>
                <a:endParaRPr lang="vi-VN" sz="2400">
                  <a:effectLst/>
                  <a:latin typeface="Segoe UI" panose="020B0502040204020203" pitchFamily="34" charset="0"/>
                  <a:ea typeface="Segoe UI" panose="020B0502040204020203" pitchFamily="34" charset="0"/>
                </a:endParaRPr>
              </a:p>
              <a:p>
                <a:r>
                  <a:rPr lang="en-US" sz="2400">
                    <a:effectLst/>
                    <a:latin typeface="Times New Roman" panose="02020603050405020304" pitchFamily="18" charset="0"/>
                    <a:ea typeface="Arial" panose="020B0604020202020204" pitchFamily="34" charset="0"/>
                  </a:rPr>
                  <a:t>= </a:t>
                </a:r>
                <a14:m>
                  <m:oMath xmlns:m="http://schemas.openxmlformats.org/officeDocument/2006/math">
                    <m:f>
                      <m:fPr>
                        <m:ctrlPr>
                          <a:rPr lang="vi-VN" sz="2400" i="1">
                            <a:effectLst/>
                            <a:latin typeface="Cambria Math" panose="02040503050406030204" pitchFamily="18" charset="0"/>
                            <a:cs typeface="Times New Roman" panose="02020603050405020304" pitchFamily="18" charset="0"/>
                          </a:rPr>
                        </m:ctrlPr>
                      </m:fPr>
                      <m:num>
                        <m:r>
                          <a:rPr lang="en-US" sz="2400" i="1">
                            <a:effectLst/>
                            <a:latin typeface="Cambria Math" panose="02040503050406030204" pitchFamily="18" charset="0"/>
                            <a:ea typeface="Arial" panose="020B0604020202020204" pitchFamily="34" charset="0"/>
                            <a:cs typeface="Times New Roman" panose="02020603050405020304" pitchFamily="18" charset="0"/>
                          </a:rPr>
                          <m:t>39</m:t>
                        </m:r>
                        <m:r>
                          <a:rPr lang="en-US" sz="2400" i="1">
                            <a:effectLst/>
                            <a:latin typeface="Cambria Math" panose="02040503050406030204" pitchFamily="18" charset="0"/>
                            <a:ea typeface="Arial" panose="020B0604020202020204" pitchFamily="34" charset="0"/>
                            <a:cs typeface="Times New Roman" panose="02020603050405020304" pitchFamily="18" charset="0"/>
                          </a:rPr>
                          <m:t> </m:t>
                        </m:r>
                        <m:r>
                          <a:rPr lang="en-US" sz="2400" i="1">
                            <a:effectLst/>
                            <a:latin typeface="Cambria Math" panose="02040503050406030204" pitchFamily="18" charset="0"/>
                            <a:ea typeface="Arial" panose="020B0604020202020204" pitchFamily="34" charset="0"/>
                            <a:cs typeface="Times New Roman" panose="02020603050405020304" pitchFamily="18" charset="0"/>
                          </a:rPr>
                          <m:t>𝑥</m:t>
                        </m:r>
                        <m:r>
                          <a:rPr lang="en-US" sz="2400" i="1">
                            <a:effectLst/>
                            <a:latin typeface="Cambria Math" panose="02040503050406030204" pitchFamily="18" charset="0"/>
                            <a:ea typeface="Arial" panose="020B0604020202020204" pitchFamily="34" charset="0"/>
                            <a:cs typeface="Times New Roman" panose="02020603050405020304" pitchFamily="18" charset="0"/>
                          </a:rPr>
                          <m:t> </m:t>
                        </m:r>
                        <m:r>
                          <a:rPr lang="en-US" sz="2400" i="1">
                            <a:effectLst/>
                            <a:latin typeface="Cambria Math" panose="02040503050406030204" pitchFamily="18" charset="0"/>
                            <a:ea typeface="Arial" panose="020B0604020202020204" pitchFamily="34" charset="0"/>
                            <a:cs typeface="Times New Roman" panose="02020603050405020304" pitchFamily="18" charset="0"/>
                          </a:rPr>
                          <m:t>2</m:t>
                        </m:r>
                        <m:r>
                          <a:rPr lang="en-US" sz="2400" i="1">
                            <a:effectLst/>
                            <a:latin typeface="Cambria Math" panose="02040503050406030204" pitchFamily="18" charset="0"/>
                            <a:ea typeface="Arial" panose="020B0604020202020204" pitchFamily="34" charset="0"/>
                            <a:cs typeface="Times New Roman" panose="02020603050405020304" pitchFamily="18" charset="0"/>
                          </a:rPr>
                          <m:t> </m:t>
                        </m:r>
                      </m:num>
                      <m:den>
                        <m:r>
                          <a:rPr lang="en-US" sz="2400" i="1">
                            <a:effectLst/>
                            <a:latin typeface="Cambria Math" panose="02040503050406030204" pitchFamily="18" charset="0"/>
                            <a:ea typeface="Arial" panose="020B0604020202020204" pitchFamily="34" charset="0"/>
                            <a:cs typeface="Times New Roman" panose="02020603050405020304" pitchFamily="18" charset="0"/>
                          </a:rPr>
                          <m:t>39</m:t>
                        </m:r>
                        <m:r>
                          <a:rPr lang="en-US" sz="2400" i="1">
                            <a:effectLst/>
                            <a:latin typeface="Cambria Math" panose="02040503050406030204" pitchFamily="18" charset="0"/>
                            <a:ea typeface="Arial" panose="020B0604020202020204" pitchFamily="34" charset="0"/>
                            <a:cs typeface="Times New Roman" panose="02020603050405020304" pitchFamily="18" charset="0"/>
                          </a:rPr>
                          <m:t> </m:t>
                        </m:r>
                        <m:r>
                          <a:rPr lang="en-US" sz="2400" i="1">
                            <a:effectLst/>
                            <a:latin typeface="Cambria Math" panose="02040503050406030204" pitchFamily="18" charset="0"/>
                            <a:ea typeface="Arial" panose="020B0604020202020204" pitchFamily="34" charset="0"/>
                            <a:cs typeface="Times New Roman" panose="02020603050405020304" pitchFamily="18" charset="0"/>
                          </a:rPr>
                          <m:t>𝑥</m:t>
                        </m:r>
                        <m:r>
                          <a:rPr lang="en-US" sz="2400" i="1">
                            <a:effectLst/>
                            <a:latin typeface="Cambria Math" panose="02040503050406030204" pitchFamily="18" charset="0"/>
                            <a:ea typeface="Arial" panose="020B0604020202020204" pitchFamily="34" charset="0"/>
                            <a:cs typeface="Times New Roman" panose="02020603050405020304" pitchFamily="18" charset="0"/>
                          </a:rPr>
                          <m:t>2</m:t>
                        </m:r>
                        <m:r>
                          <a:rPr lang="en-US" sz="2400" i="1">
                            <a:effectLst/>
                            <a:latin typeface="Cambria Math" panose="02040503050406030204" pitchFamily="18" charset="0"/>
                            <a:ea typeface="Arial" panose="020B0604020202020204" pitchFamily="34" charset="0"/>
                            <a:cs typeface="Times New Roman" panose="02020603050405020304" pitchFamily="18" charset="0"/>
                          </a:rPr>
                          <m:t>+</m:t>
                        </m:r>
                        <m:r>
                          <a:rPr lang="en-US" sz="2400" i="1">
                            <a:effectLst/>
                            <a:latin typeface="Cambria Math" panose="02040503050406030204" pitchFamily="18" charset="0"/>
                            <a:ea typeface="Arial" panose="020B0604020202020204" pitchFamily="34" charset="0"/>
                            <a:cs typeface="Times New Roman" panose="02020603050405020304" pitchFamily="18" charset="0"/>
                          </a:rPr>
                          <m:t>32</m:t>
                        </m:r>
                        <m:r>
                          <a:rPr lang="en-US" sz="2400" i="1">
                            <a:effectLst/>
                            <a:latin typeface="Cambria Math" panose="02040503050406030204" pitchFamily="18" charset="0"/>
                            <a:ea typeface="Arial" panose="020B0604020202020204" pitchFamily="34" charset="0"/>
                            <a:cs typeface="Times New Roman" panose="02020603050405020304" pitchFamily="18" charset="0"/>
                          </a:rPr>
                          <m:t>  </m:t>
                        </m:r>
                      </m:den>
                    </m:f>
                  </m:oMath>
                </a14:m>
                <a:r>
                  <a:rPr lang="en-US" sz="2400">
                    <a:effectLst/>
                    <a:latin typeface="Times New Roman" panose="02020603050405020304" pitchFamily="18" charset="0"/>
                    <a:ea typeface="Arial" panose="020B0604020202020204" pitchFamily="34" charset="0"/>
                  </a:rPr>
                  <a:t> x 100% = 70,91%                                                                           =&gt;%O = 29,09%</a:t>
                </a:r>
                <a:endParaRPr lang="vi-VN" sz="2400"/>
              </a:p>
            </p:txBody>
          </p:sp>
        </mc:Choice>
        <mc:Fallback xmlns="">
          <p:sp>
            <p:nvSpPr>
              <p:cNvPr id="14" name="TextBox 13">
                <a:extLst>
                  <a:ext uri="{FF2B5EF4-FFF2-40B4-BE49-F238E27FC236}">
                    <a16:creationId xmlns:a16="http://schemas.microsoft.com/office/drawing/2014/main" id="{890590A7-A723-44FE-B135-4342FF07A2C6}"/>
                  </a:ext>
                </a:extLst>
              </p:cNvPr>
              <p:cNvSpPr txBox="1">
                <a:spLocks noRot="1" noChangeAspect="1" noMove="1" noResize="1" noEditPoints="1" noAdjustHandles="1" noChangeArrowheads="1" noChangeShapeType="1" noTextEdit="1"/>
              </p:cNvSpPr>
              <p:nvPr/>
            </p:nvSpPr>
            <p:spPr>
              <a:xfrm>
                <a:off x="5628270" y="4594113"/>
                <a:ext cx="6219661" cy="1584023"/>
              </a:xfrm>
              <a:prstGeom prst="rect">
                <a:avLst/>
              </a:prstGeom>
              <a:blipFill>
                <a:blip r:embed="rId4"/>
                <a:stretch>
                  <a:fillRect l="-1369" r="-54057" b="-8046"/>
                </a:stretch>
              </a:blipFill>
              <a:ln>
                <a:solidFill>
                  <a:srgbClr val="00B0F0"/>
                </a:solidFill>
              </a:ln>
            </p:spPr>
            <p:txBody>
              <a:bodyPr/>
              <a:lstStyle/>
              <a:p>
                <a:r>
                  <a:rPr lang="vi-VN">
                    <a:noFill/>
                  </a:rPr>
                  <a:t> </a:t>
                </a:r>
              </a:p>
            </p:txBody>
          </p:sp>
        </mc:Fallback>
      </mc:AlternateContent>
    </p:spTree>
    <p:extLst>
      <p:ext uri="{BB962C8B-B14F-4D97-AF65-F5344CB8AC3E}">
        <p14:creationId xmlns:p14="http://schemas.microsoft.com/office/powerpoint/2010/main" val="131006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15A2F45F-8B48-4AF1-A2D5-52545A97A91D}"/>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aphicFrame>
        <p:nvGraphicFramePr>
          <p:cNvPr id="3" name="Table 3">
            <a:extLst>
              <a:ext uri="{FF2B5EF4-FFF2-40B4-BE49-F238E27FC236}">
                <a16:creationId xmlns:a16="http://schemas.microsoft.com/office/drawing/2014/main" id="{E4D0A419-41B2-443F-A217-5005669B4923}"/>
              </a:ext>
            </a:extLst>
          </p:cNvPr>
          <p:cNvGraphicFramePr>
            <a:graphicFrameLocks noGrp="1"/>
          </p:cNvGraphicFramePr>
          <p:nvPr>
            <p:extLst>
              <p:ext uri="{D42A27DB-BD31-4B8C-83A1-F6EECF244321}">
                <p14:modId xmlns:p14="http://schemas.microsoft.com/office/powerpoint/2010/main" val="1573059520"/>
              </p:ext>
            </p:extLst>
          </p:nvPr>
        </p:nvGraphicFramePr>
        <p:xfrm>
          <a:off x="3730167" y="1689792"/>
          <a:ext cx="8127999" cy="3931920"/>
        </p:xfrm>
        <a:graphic>
          <a:graphicData uri="http://schemas.openxmlformats.org/drawingml/2006/table">
            <a:tbl>
              <a:tblPr firstRow="1" bandRow="1">
                <a:tableStyleId>{5C22544A-7EE6-4342-B048-85BDC9FD1C3A}</a:tableStyleId>
              </a:tblPr>
              <a:tblGrid>
                <a:gridCol w="2266868">
                  <a:extLst>
                    <a:ext uri="{9D8B030D-6E8A-4147-A177-3AD203B41FA5}">
                      <a16:colId xmlns:a16="http://schemas.microsoft.com/office/drawing/2014/main" val="3634975111"/>
                    </a:ext>
                  </a:extLst>
                </a:gridCol>
                <a:gridCol w="3151798">
                  <a:extLst>
                    <a:ext uri="{9D8B030D-6E8A-4147-A177-3AD203B41FA5}">
                      <a16:colId xmlns:a16="http://schemas.microsoft.com/office/drawing/2014/main" val="1973051935"/>
                    </a:ext>
                  </a:extLst>
                </a:gridCol>
                <a:gridCol w="2709333">
                  <a:extLst>
                    <a:ext uri="{9D8B030D-6E8A-4147-A177-3AD203B41FA5}">
                      <a16:colId xmlns:a16="http://schemas.microsoft.com/office/drawing/2014/main" val="4076937270"/>
                    </a:ext>
                  </a:extLst>
                </a:gridCol>
              </a:tblGrid>
              <a:tr h="370840">
                <a:tc>
                  <a:txBody>
                    <a:bodyPr/>
                    <a:lstStyle/>
                    <a:p>
                      <a:pPr algn="ctr"/>
                      <a:r>
                        <a:rPr lang="en-US">
                          <a:latin typeface="Times New Roman" panose="02020603050405020304" pitchFamily="18" charset="0"/>
                          <a:cs typeface="Times New Roman" panose="02020603050405020304" pitchFamily="18" charset="0"/>
                        </a:rPr>
                        <a:t>Mô hình phân tử</a:t>
                      </a:r>
                      <a:endParaRPr lang="vi-VN">
                        <a:latin typeface="Times New Roman" panose="02020603050405020304" pitchFamily="18" charset="0"/>
                        <a:cs typeface="Times New Roman" panose="02020603050405020304" pitchFamily="18" charset="0"/>
                      </a:endParaRPr>
                    </a:p>
                  </a:txBody>
                  <a:tcPr/>
                </a:tc>
                <a:tc>
                  <a:txBody>
                    <a:bodyPr/>
                    <a:lstStyle/>
                    <a:p>
                      <a:pPr algn="ctr"/>
                      <a:r>
                        <a:rPr lang="en-US">
                          <a:latin typeface="Times New Roman" panose="02020603050405020304" pitchFamily="18" charset="0"/>
                          <a:cs typeface="Times New Roman" panose="02020603050405020304" pitchFamily="18" charset="0"/>
                        </a:rPr>
                        <a:t>Số nguyên tử của mỗi nguyên tố</a:t>
                      </a:r>
                      <a:endParaRPr lang="vi-VN">
                        <a:latin typeface="Times New Roman" panose="02020603050405020304" pitchFamily="18" charset="0"/>
                        <a:cs typeface="Times New Roman" panose="02020603050405020304" pitchFamily="18" charset="0"/>
                      </a:endParaRPr>
                    </a:p>
                  </a:txBody>
                  <a:tcPr/>
                </a:tc>
                <a:tc>
                  <a:txBody>
                    <a:bodyPr/>
                    <a:lstStyle/>
                    <a:p>
                      <a:pPr algn="ctr"/>
                      <a:r>
                        <a:rPr lang="en-US">
                          <a:latin typeface="Times New Roman" panose="02020603050405020304" pitchFamily="18" charset="0"/>
                          <a:cs typeface="Times New Roman" panose="02020603050405020304" pitchFamily="18" charset="0"/>
                        </a:rPr>
                        <a:t>Biểu diễn chất bằng CTHH</a:t>
                      </a:r>
                      <a:endParaRPr lang="vi-VN">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34839276"/>
                  </a:ext>
                </a:extLst>
              </a:tr>
              <a:tr h="370840">
                <a:tc>
                  <a:txBody>
                    <a:bodyPr/>
                    <a:lstStyle/>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txBody>
                  <a:tcPr/>
                </a:tc>
                <a:tc>
                  <a:txBody>
                    <a:bodyPr/>
                    <a:lstStyle/>
                    <a:p>
                      <a:pPr algn="ctr"/>
                      <a:endParaRPr lang="vi-VN">
                        <a:latin typeface="Times New Roman" panose="02020603050405020304" pitchFamily="18" charset="0"/>
                        <a:cs typeface="Times New Roman" panose="02020603050405020304" pitchFamily="18" charset="0"/>
                      </a:endParaRPr>
                    </a:p>
                  </a:txBody>
                  <a:tcPr/>
                </a:tc>
                <a:tc>
                  <a:txBody>
                    <a:bodyPr/>
                    <a:lstStyle/>
                    <a:p>
                      <a:pPr algn="ctr"/>
                      <a:endParaRPr lang="vi-VN">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30679001"/>
                  </a:ext>
                </a:extLst>
              </a:tr>
              <a:tr h="370840">
                <a:tc>
                  <a:txBody>
                    <a:bodyPr/>
                    <a:lstStyle/>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txBody>
                  <a:tcPr/>
                </a:tc>
                <a:tc>
                  <a:txBody>
                    <a:bodyPr/>
                    <a:lstStyle/>
                    <a:p>
                      <a:pPr algn="ctr"/>
                      <a:endParaRPr lang="vi-VN">
                        <a:latin typeface="Times New Roman" panose="02020603050405020304" pitchFamily="18" charset="0"/>
                        <a:cs typeface="Times New Roman" panose="02020603050405020304" pitchFamily="18" charset="0"/>
                      </a:endParaRPr>
                    </a:p>
                  </a:txBody>
                  <a:tcPr/>
                </a:tc>
                <a:tc>
                  <a:txBody>
                    <a:bodyPr/>
                    <a:lstStyle/>
                    <a:p>
                      <a:pPr algn="ctr"/>
                      <a:endParaRPr lang="vi-VN">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34361599"/>
                  </a:ext>
                </a:extLst>
              </a:tr>
              <a:tr h="370840">
                <a:tc>
                  <a:txBody>
                    <a:bodyPr/>
                    <a:lstStyle/>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txBody>
                  <a:tcPr/>
                </a:tc>
                <a:tc>
                  <a:txBody>
                    <a:bodyPr/>
                    <a:lstStyle/>
                    <a:p>
                      <a:pPr algn="ctr"/>
                      <a:endParaRPr lang="vi-VN">
                        <a:latin typeface="Times New Roman" panose="02020603050405020304" pitchFamily="18" charset="0"/>
                        <a:cs typeface="Times New Roman" panose="02020603050405020304" pitchFamily="18" charset="0"/>
                      </a:endParaRPr>
                    </a:p>
                  </a:txBody>
                  <a:tcPr/>
                </a:tc>
                <a:tc>
                  <a:txBody>
                    <a:bodyPr/>
                    <a:lstStyle/>
                    <a:p>
                      <a:pPr algn="ctr"/>
                      <a:endParaRPr lang="vi-VN">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96819059"/>
                  </a:ext>
                </a:extLst>
              </a:tr>
            </a:tbl>
          </a:graphicData>
        </a:graphic>
      </p:graphicFrame>
      <p:pic>
        <p:nvPicPr>
          <p:cNvPr id="4" name="Picture 3">
            <a:extLst>
              <a:ext uri="{FF2B5EF4-FFF2-40B4-BE49-F238E27FC236}">
                <a16:creationId xmlns:a16="http://schemas.microsoft.com/office/drawing/2014/main" id="{10FEF010-1D0E-41FD-B988-CF5D8943B2D4}"/>
              </a:ext>
            </a:extLst>
          </p:cNvPr>
          <p:cNvPicPr>
            <a:picLocks noChangeAspect="1"/>
          </p:cNvPicPr>
          <p:nvPr/>
        </p:nvPicPr>
        <p:blipFill>
          <a:blip r:embed="rId4"/>
          <a:stretch>
            <a:fillRect/>
          </a:stretch>
        </p:blipFill>
        <p:spPr>
          <a:xfrm>
            <a:off x="4241773" y="2391842"/>
            <a:ext cx="915889" cy="809390"/>
          </a:xfrm>
          <a:prstGeom prst="rect">
            <a:avLst/>
          </a:prstGeom>
        </p:spPr>
      </p:pic>
      <p:pic>
        <p:nvPicPr>
          <p:cNvPr id="5" name="Picture 7">
            <a:extLst>
              <a:ext uri="{FF2B5EF4-FFF2-40B4-BE49-F238E27FC236}">
                <a16:creationId xmlns:a16="http://schemas.microsoft.com/office/drawing/2014/main" id="{24183C79-A781-4404-9EDF-C48E86B214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400"/>
          <a:stretch/>
        </p:blipFill>
        <p:spPr bwMode="auto">
          <a:xfrm>
            <a:off x="4062888" y="3357037"/>
            <a:ext cx="1340622" cy="9246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53DF47CA-C12A-4480-A3F3-019CB652B5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1131" y="4561060"/>
            <a:ext cx="1644135" cy="9441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1171945D-9A9B-46EC-B35F-571CF64F59E7}"/>
              </a:ext>
            </a:extLst>
          </p:cNvPr>
          <p:cNvSpPr/>
          <p:nvPr/>
        </p:nvSpPr>
        <p:spPr>
          <a:xfrm>
            <a:off x="266887" y="283335"/>
            <a:ext cx="2743200" cy="593766"/>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mj-lt"/>
              </a:rPr>
              <a:t>KHỞI ĐỘNG</a:t>
            </a:r>
            <a:endParaRPr lang="vi-VN" sz="3200" b="1">
              <a:solidFill>
                <a:srgbClr val="FF0000"/>
              </a:solidFill>
              <a:latin typeface="+mj-lt"/>
            </a:endParaRPr>
          </a:p>
        </p:txBody>
      </p:sp>
      <p:grpSp>
        <p:nvGrpSpPr>
          <p:cNvPr id="8" name="Group 7">
            <a:extLst>
              <a:ext uri="{FF2B5EF4-FFF2-40B4-BE49-F238E27FC236}">
                <a16:creationId xmlns:a16="http://schemas.microsoft.com/office/drawing/2014/main" id="{BEB4B4BC-38D4-4369-855B-F5B7F5E2350E}"/>
              </a:ext>
            </a:extLst>
          </p:cNvPr>
          <p:cNvGrpSpPr/>
          <p:nvPr/>
        </p:nvGrpSpPr>
        <p:grpSpPr>
          <a:xfrm>
            <a:off x="4699718" y="283335"/>
            <a:ext cx="6181859" cy="655178"/>
            <a:chOff x="3005070" y="116455"/>
            <a:chExt cx="6181859" cy="655178"/>
          </a:xfrm>
        </p:grpSpPr>
        <p:sp>
          <p:nvSpPr>
            <p:cNvPr id="9" name="Rectangle: Rounded Corners 8">
              <a:extLst>
                <a:ext uri="{FF2B5EF4-FFF2-40B4-BE49-F238E27FC236}">
                  <a16:creationId xmlns:a16="http://schemas.microsoft.com/office/drawing/2014/main" id="{A6176EA4-1FEF-42DC-95E2-5871F268A735}"/>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A2C441-09D9-4B18-BCAB-207E81630879}"/>
                </a:ext>
              </a:extLst>
            </p:cNvPr>
            <p:cNvSpPr txBox="1"/>
            <p:nvPr/>
          </p:nvSpPr>
          <p:spPr>
            <a:xfrm>
              <a:off x="3581400" y="125302"/>
              <a:ext cx="5090160"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mj-lt"/>
                </a:rPr>
                <a:t>THỬ TÀI HIỂU BIẾT</a:t>
              </a:r>
            </a:p>
          </p:txBody>
        </p:sp>
      </p:grpSp>
      <p:pic>
        <p:nvPicPr>
          <p:cNvPr id="11" name="2 Minute Timer (Nho)">
            <a:hlinkClick r:id="" action="ppaction://media"/>
            <a:extLst>
              <a:ext uri="{FF2B5EF4-FFF2-40B4-BE49-F238E27FC236}">
                <a16:creationId xmlns:a16="http://schemas.microsoft.com/office/drawing/2014/main" id="{16CDF28B-ABF9-4CC3-B4FE-453D75EF39F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15875" y="1012900"/>
            <a:ext cx="1845224" cy="1037128"/>
          </a:xfrm>
          <a:prstGeom prst="rect">
            <a:avLst/>
          </a:prstGeom>
        </p:spPr>
      </p:pic>
      <p:sp>
        <p:nvSpPr>
          <p:cNvPr id="12" name="Content Placeholder 2">
            <a:extLst>
              <a:ext uri="{FF2B5EF4-FFF2-40B4-BE49-F238E27FC236}">
                <a16:creationId xmlns:a16="http://schemas.microsoft.com/office/drawing/2014/main" id="{D08F6E20-7372-45CC-BA73-8A3D00BE1D2C}"/>
              </a:ext>
            </a:extLst>
          </p:cNvPr>
          <p:cNvSpPr txBox="1">
            <a:spLocks/>
          </p:cNvSpPr>
          <p:nvPr/>
        </p:nvSpPr>
        <p:spPr>
          <a:xfrm>
            <a:off x="333834" y="2220450"/>
            <a:ext cx="3230297" cy="3294201"/>
          </a:xfrm>
          <a:prstGeom prst="rect">
            <a:avLst/>
          </a:prstGeom>
          <a:ln>
            <a:solidFill>
              <a:schemeClr val="accent4">
                <a:lumMod val="75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ü"/>
            </a:pPr>
            <a:r>
              <a:rPr lang="en-US" sz="2400" b="1" dirty="0" err="1">
                <a:solidFill>
                  <a:srgbClr val="0070C0"/>
                </a:solidFill>
                <a:latin typeface="Times New Roman" panose="02020603050405020304" pitchFamily="18" charset="0"/>
                <a:cs typeface="Times New Roman" panose="02020603050405020304" pitchFamily="18" charset="0"/>
              </a:rPr>
              <a:t>Thời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err="1">
                <a:solidFill>
                  <a:srgbClr val="0070C0"/>
                </a:solidFill>
                <a:latin typeface="Times New Roman" panose="02020603050405020304" pitchFamily="18" charset="0"/>
                <a:cs typeface="Times New Roman" panose="02020603050405020304" pitchFamily="18" charset="0"/>
              </a:rPr>
              <a:t>gian</a:t>
            </a:r>
            <a:r>
              <a:rPr lang="en-US" sz="2400" b="1">
                <a:solidFill>
                  <a:srgbClr val="0070C0"/>
                </a:solidFill>
                <a:latin typeface="Times New Roman" panose="02020603050405020304" pitchFamily="18" charset="0"/>
                <a:cs typeface="Times New Roman" panose="02020603050405020304" pitchFamily="18" charset="0"/>
              </a:rPr>
              <a:t> 2 </a:t>
            </a:r>
            <a:r>
              <a:rPr lang="en-US" sz="2400" b="1" dirty="0" err="1">
                <a:solidFill>
                  <a:srgbClr val="0070C0"/>
                </a:solidFill>
                <a:latin typeface="Times New Roman" panose="02020603050405020304" pitchFamily="18" charset="0"/>
                <a:cs typeface="Times New Roman" panose="02020603050405020304" pitchFamily="18" charset="0"/>
              </a:rPr>
              <a:t>phút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việc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cặp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đôi</a:t>
            </a:r>
            <a:endParaRPr lang="en-US" sz="2400" b="1" dirty="0">
              <a:solidFill>
                <a:srgbClr val="0070C0"/>
              </a:solidFill>
              <a:latin typeface="Times New Roman" panose="02020603050405020304" pitchFamily="18" charset="0"/>
              <a:cs typeface="Times New Roman" panose="02020603050405020304" pitchFamily="18" charset="0"/>
            </a:endParaRPr>
          </a:p>
          <a:p>
            <a:pPr>
              <a:lnSpc>
                <a:spcPct val="120000"/>
              </a:lnSpc>
              <a:buFont typeface="Wingdings" panose="05000000000000000000" pitchFamily="2" charset="2"/>
              <a:buChar char="ü"/>
            </a:pPr>
            <a:r>
              <a:rPr lang="en-US" sz="2400" b="1" dirty="0">
                <a:solidFill>
                  <a:srgbClr val="0070C0"/>
                </a:solidFill>
                <a:latin typeface="Times New Roman" panose="02020603050405020304" pitchFamily="18" charset="0"/>
                <a:cs typeface="Times New Roman" panose="02020603050405020304" pitchFamily="18" charset="0"/>
              </a:rPr>
              <a:t>Chia </a:t>
            </a:r>
            <a:r>
              <a:rPr lang="en-US" sz="2400" b="1" dirty="0" err="1">
                <a:solidFill>
                  <a:srgbClr val="0070C0"/>
                </a:solidFill>
                <a:latin typeface="Times New Roman" panose="02020603050405020304" pitchFamily="18" charset="0"/>
                <a:cs typeface="Times New Roman" panose="02020603050405020304" pitchFamily="18" charset="0"/>
              </a:rPr>
              <a:t>sẻ</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kết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cặp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khác</a:t>
            </a:r>
            <a:endParaRPr lang="en-US" sz="2400" b="1" dirty="0">
              <a:solidFill>
                <a:srgbClr val="0070C0"/>
              </a:solidFill>
              <a:latin typeface="Times New Roman" panose="02020603050405020304" pitchFamily="18" charset="0"/>
              <a:cs typeface="Times New Roman" panose="02020603050405020304" pitchFamily="18" charset="0"/>
            </a:endParaRPr>
          </a:p>
          <a:p>
            <a:pPr>
              <a:lnSpc>
                <a:spcPct val="120000"/>
              </a:lnSpc>
              <a:buFont typeface="Wingdings" panose="05000000000000000000" pitchFamily="2" charset="2"/>
              <a:buChar char="ü"/>
            </a:pPr>
            <a:r>
              <a:rPr lang="en-US" sz="2400" b="1">
                <a:solidFill>
                  <a:srgbClr val="0070C0"/>
                </a:solidFill>
                <a:latin typeface="Times New Roman" panose="02020603050405020304" pitchFamily="18" charset="0"/>
                <a:cs typeface="Times New Roman" panose="02020603050405020304" pitchFamily="18" charset="0"/>
              </a:rPr>
              <a:t>Trình bày kết quả thảo luận</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431EE03-E5B3-4EAB-9037-D4A3152ED57F}"/>
              </a:ext>
            </a:extLst>
          </p:cNvPr>
          <p:cNvSpPr txBox="1"/>
          <p:nvPr/>
        </p:nvSpPr>
        <p:spPr>
          <a:xfrm>
            <a:off x="3128841" y="1040102"/>
            <a:ext cx="8848078" cy="548099"/>
          </a:xfrm>
          <a:prstGeom prst="rect">
            <a:avLst/>
          </a:prstGeom>
          <a:noFill/>
        </p:spPr>
        <p:txBody>
          <a:bodyPr wrap="square">
            <a:spAutoFit/>
          </a:bodyPr>
          <a:lstStyle/>
          <a:p>
            <a:pPr marL="0" marR="0" algn="ctr">
              <a:lnSpc>
                <a:spcPct val="115000"/>
              </a:lnSpc>
              <a:spcBef>
                <a:spcPts val="0"/>
              </a:spcBef>
              <a:spcAft>
                <a:spcPts val="0"/>
              </a:spcAft>
            </a:pPr>
            <a:r>
              <a:rPr lang="en-US" sz="2800" b="1">
                <a:solidFill>
                  <a:srgbClr val="C00000"/>
                </a:solidFill>
                <a:effectLst/>
                <a:latin typeface="Times New Roman" panose="02020603050405020304" pitchFamily="18" charset="0"/>
                <a:cs typeface="Times New Roman" panose="02020603050405020304" pitchFamily="18" charset="0"/>
              </a:rPr>
              <a:t>Quan sát các  mô hình phân tử và hoàn thành bảng sau:</a:t>
            </a:r>
            <a:endParaRPr lang="vi-VN" sz="2800" b="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025C52B7-A92C-441E-81E0-923537313890}"/>
              </a:ext>
            </a:extLst>
          </p:cNvPr>
          <p:cNvPicPr>
            <a:picLocks noChangeAspect="1"/>
          </p:cNvPicPr>
          <p:nvPr/>
        </p:nvPicPr>
        <p:blipFill>
          <a:blip r:embed="rId8"/>
          <a:stretch>
            <a:fillRect/>
          </a:stretch>
        </p:blipFill>
        <p:spPr>
          <a:xfrm>
            <a:off x="1013942" y="5615225"/>
            <a:ext cx="851142" cy="959440"/>
          </a:xfrm>
          <a:prstGeom prst="rect">
            <a:avLst/>
          </a:prstGeom>
        </p:spPr>
      </p:pic>
      <p:sp>
        <p:nvSpPr>
          <p:cNvPr id="16" name="TextBox 15">
            <a:extLst>
              <a:ext uri="{FF2B5EF4-FFF2-40B4-BE49-F238E27FC236}">
                <a16:creationId xmlns:a16="http://schemas.microsoft.com/office/drawing/2014/main" id="{482066B1-D592-4307-8F60-7EC86B2007C1}"/>
              </a:ext>
            </a:extLst>
          </p:cNvPr>
          <p:cNvSpPr txBox="1"/>
          <p:nvPr/>
        </p:nvSpPr>
        <p:spPr>
          <a:xfrm>
            <a:off x="2093837" y="5817898"/>
            <a:ext cx="7786433" cy="523220"/>
          </a:xfrm>
          <a:prstGeom prst="rect">
            <a:avLst/>
          </a:prstGeom>
          <a:solidFill>
            <a:schemeClr val="accent6">
              <a:lumMod val="20000"/>
              <a:lumOff val="80000"/>
            </a:schemeClr>
          </a:solidFill>
          <a:ln w="38100">
            <a:solidFill>
              <a:srgbClr val="92D050"/>
            </a:solidFill>
            <a:prstDash val="sysDot"/>
          </a:ln>
        </p:spPr>
        <p:txBody>
          <a:bodyPr wrap="square">
            <a:spAutoFit/>
          </a:bodyPr>
          <a:lstStyle/>
          <a:p>
            <a:r>
              <a:rPr lang="en-US" sz="2800" b="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Bằng cách nào có thể lập được CTHH của chất? </a:t>
            </a:r>
            <a:endParaRPr lang="vi-VN" sz="2800" b="1">
              <a:solidFill>
                <a:srgbClr val="00206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349555C-5DE0-46E5-B5E3-49626EE53204}"/>
              </a:ext>
            </a:extLst>
          </p:cNvPr>
          <p:cNvSpPr txBox="1"/>
          <p:nvPr/>
        </p:nvSpPr>
        <p:spPr>
          <a:xfrm>
            <a:off x="6832170" y="2530140"/>
            <a:ext cx="1441420" cy="523220"/>
          </a:xfrm>
          <a:prstGeom prst="rect">
            <a:avLst/>
          </a:prstGeom>
          <a:noFill/>
          <a:ln>
            <a:solidFill>
              <a:srgbClr val="92D050"/>
            </a:solidFill>
          </a:ln>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1C – 4H</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DEE4B10-19BB-4D54-9312-2E3A00D69AAE}"/>
              </a:ext>
            </a:extLst>
          </p:cNvPr>
          <p:cNvSpPr txBox="1"/>
          <p:nvPr/>
        </p:nvSpPr>
        <p:spPr>
          <a:xfrm>
            <a:off x="6788492" y="3557765"/>
            <a:ext cx="1441420" cy="523220"/>
          </a:xfrm>
          <a:prstGeom prst="rect">
            <a:avLst/>
          </a:prstGeom>
          <a:noFill/>
          <a:ln>
            <a:solidFill>
              <a:srgbClr val="92D050"/>
            </a:solidFill>
          </a:ln>
        </p:spPr>
        <p:txBody>
          <a:bodyPr wrap="none" rtlCol="0">
            <a:spAutoFit/>
          </a:bodyPr>
          <a:lstStyle/>
          <a:p>
            <a:r>
              <a:rPr lang="en-US" sz="2800" b="1">
                <a:solidFill>
                  <a:srgbClr val="00B050"/>
                </a:solidFill>
                <a:latin typeface="Times New Roman" panose="02020603050405020304" pitchFamily="18" charset="0"/>
                <a:cs typeface="Times New Roman" panose="02020603050405020304" pitchFamily="18" charset="0"/>
              </a:rPr>
              <a:t>1C – 2O</a:t>
            </a:r>
            <a:endParaRPr lang="vi-VN" sz="2800" b="1">
              <a:solidFill>
                <a:srgbClr val="00B05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3977AF3-2C7E-454C-99C5-AAE994BF8684}"/>
              </a:ext>
            </a:extLst>
          </p:cNvPr>
          <p:cNvSpPr txBox="1"/>
          <p:nvPr/>
        </p:nvSpPr>
        <p:spPr>
          <a:xfrm>
            <a:off x="6832170" y="4659723"/>
            <a:ext cx="1460656" cy="523220"/>
          </a:xfrm>
          <a:prstGeom prst="rect">
            <a:avLst/>
          </a:prstGeom>
          <a:noFill/>
          <a:ln>
            <a:solidFill>
              <a:srgbClr val="92D050"/>
            </a:solidFill>
          </a:ln>
        </p:spPr>
        <p:txBody>
          <a:bodyPr wrap="none" rtlCol="0">
            <a:spAutoFit/>
          </a:bodyPr>
          <a:lstStyle/>
          <a:p>
            <a:r>
              <a:rPr lang="en-US" sz="2800" b="1">
                <a:solidFill>
                  <a:srgbClr val="002060"/>
                </a:solidFill>
                <a:latin typeface="Times New Roman" panose="02020603050405020304" pitchFamily="18" charset="0"/>
                <a:cs typeface="Times New Roman" panose="02020603050405020304" pitchFamily="18" charset="0"/>
              </a:rPr>
              <a:t>1O – 2H</a:t>
            </a:r>
            <a:endParaRPr lang="vi-VN" sz="2800" b="1">
              <a:solidFill>
                <a:srgbClr val="00206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FFC66B0-409E-4558-8891-A9D56FA2EA40}"/>
              </a:ext>
            </a:extLst>
          </p:cNvPr>
          <p:cNvSpPr txBox="1"/>
          <p:nvPr/>
        </p:nvSpPr>
        <p:spPr>
          <a:xfrm>
            <a:off x="9739645" y="2530140"/>
            <a:ext cx="843501" cy="523220"/>
          </a:xfrm>
          <a:prstGeom prst="rect">
            <a:avLst/>
          </a:prstGeom>
          <a:noFill/>
          <a:ln>
            <a:solidFill>
              <a:srgbClr val="92D050"/>
            </a:solidFill>
          </a:ln>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CH</a:t>
            </a:r>
            <a:r>
              <a:rPr lang="en-US" sz="2800" b="1" baseline="-25000">
                <a:solidFill>
                  <a:srgbClr val="FF0000"/>
                </a:solidFill>
                <a:latin typeface="Times New Roman" panose="02020603050405020304" pitchFamily="18" charset="0"/>
                <a:cs typeface="Times New Roman" panose="02020603050405020304" pitchFamily="18" charset="0"/>
              </a:rPr>
              <a:t>4</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27426C9-B36F-4F9A-9BE4-F376F9E00EA5}"/>
              </a:ext>
            </a:extLst>
          </p:cNvPr>
          <p:cNvSpPr txBox="1"/>
          <p:nvPr/>
        </p:nvSpPr>
        <p:spPr>
          <a:xfrm>
            <a:off x="9739644" y="3522081"/>
            <a:ext cx="843501" cy="523220"/>
          </a:xfrm>
          <a:prstGeom prst="rect">
            <a:avLst/>
          </a:prstGeom>
          <a:noFill/>
          <a:ln>
            <a:solidFill>
              <a:srgbClr val="92D050"/>
            </a:solidFill>
          </a:ln>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CO</a:t>
            </a:r>
            <a:r>
              <a:rPr lang="en-US" sz="2800" b="1" baseline="-25000">
                <a:solidFill>
                  <a:srgbClr val="FF0000"/>
                </a:solidFill>
                <a:latin typeface="Times New Roman" panose="02020603050405020304" pitchFamily="18" charset="0"/>
                <a:cs typeface="Times New Roman" panose="02020603050405020304" pitchFamily="18" charset="0"/>
              </a:rPr>
              <a:t>2</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1BA64B94-71EB-4C29-824B-CCEFC34C4518}"/>
              </a:ext>
            </a:extLst>
          </p:cNvPr>
          <p:cNvSpPr txBox="1"/>
          <p:nvPr/>
        </p:nvSpPr>
        <p:spPr>
          <a:xfrm>
            <a:off x="9739644" y="4624039"/>
            <a:ext cx="862737" cy="523220"/>
          </a:xfrm>
          <a:prstGeom prst="rect">
            <a:avLst/>
          </a:prstGeom>
          <a:noFill/>
          <a:ln>
            <a:solidFill>
              <a:srgbClr val="92D050"/>
            </a:solidFill>
          </a:ln>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H</a:t>
            </a:r>
            <a:r>
              <a:rPr lang="en-US" sz="2800" b="1" baseline="-25000">
                <a:solidFill>
                  <a:srgbClr val="FF0000"/>
                </a:solidFill>
                <a:latin typeface="Times New Roman" panose="02020603050405020304" pitchFamily="18" charset="0"/>
                <a:cs typeface="Times New Roman" panose="02020603050405020304" pitchFamily="18" charset="0"/>
              </a:rPr>
              <a:t>2</a:t>
            </a:r>
            <a:r>
              <a:rPr lang="en-US" sz="2800" b="1">
                <a:solidFill>
                  <a:srgbClr val="FF0000"/>
                </a:solidFill>
                <a:latin typeface="Times New Roman" panose="02020603050405020304" pitchFamily="18" charset="0"/>
                <a:cs typeface="Times New Roman" panose="02020603050405020304" pitchFamily="18" charset="0"/>
              </a:rPr>
              <a:t>O</a:t>
            </a:r>
            <a:endParaRPr lang="vi-VN"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11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4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circle(in)">
                                      <p:cBhvr>
                                        <p:cTn id="11" dur="2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ircle(in)">
                                      <p:cBhvr>
                                        <p:cTn id="26" dur="2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ircle(in)">
                                      <p:cBhvr>
                                        <p:cTn id="36" dur="20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11"/>
                                        </p:tgtEl>
                                      </p:cBhvr>
                                    </p:cmd>
                                  </p:childTnLst>
                                </p:cTn>
                              </p:par>
                            </p:childTnLst>
                          </p:cTn>
                        </p:par>
                      </p:childTnLst>
                    </p:cTn>
                  </p:par>
                </p:childTnLst>
              </p:cTn>
              <p:nextCondLst>
                <p:cond evt="onClick" delay="0">
                  <p:tgtEl>
                    <p:spTgt spid="11"/>
                  </p:tgtEl>
                </p:cond>
              </p:nextCondLst>
            </p:seq>
            <p:video>
              <p:cMediaNode vol="80000">
                <p:cTn id="54" fill="hold" display="0">
                  <p:stCondLst>
                    <p:cond delay="indefinite"/>
                  </p:stCondLst>
                </p:cTn>
                <p:tgtEl>
                  <p:spTgt spid="11"/>
                </p:tgtEl>
              </p:cMediaNode>
            </p:video>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E551AD0-6CC0-4E0D-BC5D-3564D60A5B0E}"/>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Title 1">
            <a:extLst>
              <a:ext uri="{FF2B5EF4-FFF2-40B4-BE49-F238E27FC236}">
                <a16:creationId xmlns:a16="http://schemas.microsoft.com/office/drawing/2014/main" id="{B5081A82-D045-457E-B3CA-AE77446CEA24}"/>
              </a:ext>
            </a:extLst>
          </p:cNvPr>
          <p:cNvSpPr txBox="1">
            <a:spLocks/>
          </p:cNvSpPr>
          <p:nvPr/>
        </p:nvSpPr>
        <p:spPr>
          <a:xfrm>
            <a:off x="247402" y="261258"/>
            <a:ext cx="11697195" cy="872792"/>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FFFF00"/>
                </a:solidFill>
                <a:latin typeface="Arial" panose="020B0604020202020204" pitchFamily="34" charset="0"/>
                <a:cs typeface="Arial" panose="020B0604020202020204" pitchFamily="34" charset="0"/>
              </a:rPr>
              <a:t>AI NHANH H</a:t>
            </a:r>
            <a:r>
              <a:rPr lang="vi-VN">
                <a:solidFill>
                  <a:srgbClr val="FFFF00"/>
                </a:solidFill>
                <a:latin typeface="Arial" panose="020B0604020202020204" pitchFamily="34" charset="0"/>
                <a:cs typeface="Arial" panose="020B0604020202020204" pitchFamily="34" charset="0"/>
              </a:rPr>
              <a:t>Ơ</a:t>
            </a:r>
            <a:r>
              <a:rPr lang="en-US">
                <a:solidFill>
                  <a:srgbClr val="FFFF00"/>
                </a:solidFill>
                <a:latin typeface="Arial" panose="020B0604020202020204" pitchFamily="34" charset="0"/>
                <a:cs typeface="Arial" panose="020B0604020202020204" pitchFamily="34" charset="0"/>
              </a:rPr>
              <a:t>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B93EFEE-EC2F-40A1-869D-345E4AECB5DC}"/>
                  </a:ext>
                </a:extLst>
              </p:cNvPr>
              <p:cNvSpPr txBox="1"/>
              <p:nvPr/>
            </p:nvSpPr>
            <p:spPr>
              <a:xfrm>
                <a:off x="416032" y="1505745"/>
                <a:ext cx="5615841" cy="4543552"/>
              </a:xfrm>
              <a:prstGeom prst="rect">
                <a:avLst/>
              </a:prstGeom>
              <a:solidFill>
                <a:schemeClr val="accent4">
                  <a:lumMod val="20000"/>
                  <a:lumOff val="80000"/>
                </a:schemeClr>
              </a:solidFill>
              <a:ln>
                <a:solidFill>
                  <a:srgbClr val="00B0F0"/>
                </a:solidFill>
              </a:ln>
            </p:spPr>
            <p:txBody>
              <a:bodyPr wrap="square">
                <a:spAutoFit/>
              </a:bodyPr>
              <a:lstStyle/>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r>
                  <a:rPr lang="vi-VN" sz="2400">
                    <a:effectLst/>
                    <a:latin typeface="Times New Roman" panose="02020603050405020304" pitchFamily="18" charset="0"/>
                    <a:ea typeface="Segoe UI" panose="020B0502040204020203" pitchFamily="34" charset="0"/>
                  </a:rPr>
                  <a:t>MgO có: %Mg =</a:t>
                </a:r>
                <a:r>
                  <a:rPr lang="en-US" sz="2400">
                    <a:effectLst/>
                    <a:latin typeface="Times New Roman" panose="02020603050405020304" pitchFamily="18" charset="0"/>
                    <a:ea typeface="Segoe UI" panose="020B0502040204020203" pitchFamily="34" charset="0"/>
                  </a:rPr>
                  <a:t>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𝑀𝑔</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MgO</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m:t>
                        </m:r>
                      </m:den>
                    </m:f>
                  </m:oMath>
                </a14:m>
                <a:r>
                  <a:rPr lang="en-US" sz="2400">
                    <a:effectLst/>
                    <a:latin typeface="Times New Roman" panose="02020603050405020304" pitchFamily="18" charset="0"/>
                    <a:ea typeface="Segoe UI" panose="020B0502040204020203" pitchFamily="34" charset="0"/>
                  </a:rPr>
                  <a:t> x 100% </a:t>
                </a:r>
                <a:endParaRPr lang="vi-VN" sz="2400">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24 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1</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24 +16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1 </m:t>
                        </m:r>
                      </m:den>
                    </m:f>
                  </m:oMath>
                </a14:m>
                <a:r>
                  <a:rPr lang="en-US" sz="2400">
                    <a:effectLst/>
                    <a:latin typeface="Times New Roman" panose="02020603050405020304" pitchFamily="18" charset="0"/>
                    <a:ea typeface="Segoe UI" panose="020B0502040204020203" pitchFamily="34" charset="0"/>
                  </a:rPr>
                  <a:t> x 100% = 60%                                                                         </a:t>
                </a:r>
                <a:r>
                  <a:rPr lang="vi-VN" sz="2400">
                    <a:effectLst/>
                    <a:latin typeface="Times New Roman" panose="02020603050405020304" pitchFamily="18" charset="0"/>
                    <a:ea typeface="Segoe UI" panose="020B0502040204020203" pitchFamily="34" charset="0"/>
                  </a:rPr>
                  <a:t>=&gt;%</a:t>
                </a:r>
                <a:r>
                  <a:rPr lang="en-US" sz="2400">
                    <a:effectLst/>
                    <a:latin typeface="Times New Roman" panose="02020603050405020304" pitchFamily="18" charset="0"/>
                    <a:ea typeface="Segoe UI" panose="020B0502040204020203" pitchFamily="34" charset="0"/>
                  </a:rPr>
                  <a:t>O</a:t>
                </a:r>
                <a:r>
                  <a:rPr lang="vi-VN" sz="2400">
                    <a:effectLst/>
                    <a:latin typeface="Times New Roman" panose="02020603050405020304" pitchFamily="18" charset="0"/>
                    <a:ea typeface="Segoe UI" panose="020B0502040204020203" pitchFamily="34" charset="0"/>
                  </a:rPr>
                  <a:t> = 40%</a:t>
                </a:r>
                <a:endParaRPr lang="vi-VN" sz="2400">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r>
                  <a:rPr lang="vi-VN" sz="2400">
                    <a:effectLst/>
                    <a:latin typeface="Times New Roman" panose="02020603050405020304" pitchFamily="18" charset="0"/>
                    <a:ea typeface="Segoe UI" panose="020B0502040204020203" pitchFamily="34" charset="0"/>
                  </a:rPr>
                  <a:t>CaC</a:t>
                </a:r>
                <a:r>
                  <a:rPr lang="en-US" sz="2400">
                    <a:effectLst/>
                    <a:latin typeface="Times New Roman" panose="02020603050405020304" pitchFamily="18" charset="0"/>
                    <a:ea typeface="Segoe UI" panose="020B0502040204020203" pitchFamily="34" charset="0"/>
                  </a:rPr>
                  <a:t>l</a:t>
                </a:r>
                <a:r>
                  <a:rPr lang="en-US" sz="2400" baseline="-25000">
                    <a:effectLst/>
                    <a:latin typeface="Times New Roman" panose="02020603050405020304" pitchFamily="18" charset="0"/>
                    <a:ea typeface="Segoe UI" panose="020B0502040204020203" pitchFamily="34" charset="0"/>
                  </a:rPr>
                  <a:t>2</a:t>
                </a:r>
                <a:r>
                  <a:rPr lang="en-US" sz="2400">
                    <a:effectLst/>
                    <a:latin typeface="Times New Roman" panose="02020603050405020304" pitchFamily="18" charset="0"/>
                    <a:ea typeface="Segoe UI" panose="020B0502040204020203" pitchFamily="34" charset="0"/>
                  </a:rPr>
                  <a:t> có:</a:t>
                </a:r>
                <a:r>
                  <a:rPr lang="en-US" sz="2400">
                    <a:latin typeface="Segoe UI" panose="020B0502040204020203" pitchFamily="34" charset="0"/>
                    <a:ea typeface="Segoe UI" panose="020B0502040204020203" pitchFamily="34" charset="0"/>
                  </a:rPr>
                  <a:t> </a:t>
                </a:r>
                <a:r>
                  <a:rPr lang="en-US" sz="2400">
                    <a:effectLst/>
                    <a:latin typeface="Times New Roman" panose="02020603050405020304" pitchFamily="18" charset="0"/>
                    <a:ea typeface="Segoe UI" panose="020B0502040204020203" pitchFamily="34" charset="0"/>
                  </a:rPr>
                  <a:t> % Ca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𝐶𝑎</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CaCl</m:t>
                        </m:r>
                        <m:r>
                          <a:rPr lang="vi-VN" sz="2400">
                            <a:effectLst/>
                            <a:latin typeface="Cambria Math" panose="02040503050406030204" pitchFamily="18" charset="0"/>
                            <a:ea typeface="Segoe UI" panose="020B0502040204020203" pitchFamily="34" charset="0"/>
                            <a:cs typeface="Times New Roman" panose="02020603050405020304" pitchFamily="18" charset="0"/>
                          </a:rPr>
                          <m:t>2)</m:t>
                        </m:r>
                      </m:den>
                    </m:f>
                  </m:oMath>
                </a14:m>
                <a:r>
                  <a:rPr lang="en-US" sz="2400">
                    <a:effectLst/>
                    <a:latin typeface="Times New Roman" panose="02020603050405020304" pitchFamily="18" charset="0"/>
                    <a:ea typeface="Segoe UI" panose="020B0502040204020203" pitchFamily="34" charset="0"/>
                  </a:rPr>
                  <a:t> x 100%  </a:t>
                </a:r>
                <a:endParaRPr lang="vi-VN" sz="2400">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40 </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40 +35,5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2 </m:t>
                        </m:r>
                      </m:den>
                    </m:f>
                  </m:oMath>
                </a14:m>
                <a:r>
                  <a:rPr lang="en-US" sz="2400">
                    <a:effectLst/>
                    <a:latin typeface="Times New Roman" panose="02020603050405020304" pitchFamily="18" charset="0"/>
                    <a:ea typeface="Segoe UI" panose="020B0502040204020203" pitchFamily="34" charset="0"/>
                  </a:rPr>
                  <a:t> x 100% = 36,04%                                                                             </a:t>
                </a:r>
                <a:r>
                  <a:rPr lang="vi-VN" sz="2400">
                    <a:effectLst/>
                    <a:latin typeface="Times New Roman" panose="02020603050405020304" pitchFamily="18" charset="0"/>
                    <a:ea typeface="Segoe UI" panose="020B0502040204020203" pitchFamily="34" charset="0"/>
                  </a:rPr>
                  <a:t>=&gt; %</a:t>
                </a:r>
                <a:r>
                  <a:rPr lang="en-US" sz="2400">
                    <a:effectLst/>
                    <a:latin typeface="Times New Roman" panose="02020603050405020304" pitchFamily="18" charset="0"/>
                    <a:ea typeface="Segoe UI" panose="020B0502040204020203" pitchFamily="34" charset="0"/>
                  </a:rPr>
                  <a:t>O</a:t>
                </a:r>
                <a:r>
                  <a:rPr lang="vi-VN" sz="2400">
                    <a:effectLst/>
                    <a:latin typeface="Times New Roman" panose="02020603050405020304" pitchFamily="18" charset="0"/>
                    <a:ea typeface="Segoe UI" panose="020B0502040204020203" pitchFamily="34" charset="0"/>
                  </a:rPr>
                  <a:t> = 63,96%</a:t>
                </a:r>
                <a:endParaRPr lang="vi-VN" sz="2400">
                  <a:effectLst/>
                  <a:latin typeface="Segoe UI" panose="020B0502040204020203" pitchFamily="34" charset="0"/>
                  <a:ea typeface="Segoe UI" panose="020B0502040204020203" pitchFamily="34" charset="0"/>
                </a:endParaRPr>
              </a:p>
            </p:txBody>
          </p:sp>
        </mc:Choice>
        <mc:Fallback xmlns="">
          <p:sp>
            <p:nvSpPr>
              <p:cNvPr id="8" name="TextBox 7">
                <a:extLst>
                  <a:ext uri="{FF2B5EF4-FFF2-40B4-BE49-F238E27FC236}">
                    <a16:creationId xmlns:a16="http://schemas.microsoft.com/office/drawing/2014/main" id="{4B93EFEE-EC2F-40A1-869D-345E4AECB5DC}"/>
                  </a:ext>
                </a:extLst>
              </p:cNvPr>
              <p:cNvSpPr txBox="1">
                <a:spLocks noRot="1" noChangeAspect="1" noMove="1" noResize="1" noEditPoints="1" noAdjustHandles="1" noChangeArrowheads="1" noChangeShapeType="1" noTextEdit="1"/>
              </p:cNvSpPr>
              <p:nvPr/>
            </p:nvSpPr>
            <p:spPr>
              <a:xfrm>
                <a:off x="416032" y="1505745"/>
                <a:ext cx="5615841" cy="4543552"/>
              </a:xfrm>
              <a:prstGeom prst="rect">
                <a:avLst/>
              </a:prstGeom>
              <a:blipFill>
                <a:blip r:embed="rId2"/>
                <a:stretch>
                  <a:fillRect l="-1517" r="-76706" b="-2008"/>
                </a:stretch>
              </a:blipFill>
              <a:ln>
                <a:solidFill>
                  <a:srgbClr val="00B0F0"/>
                </a:solid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D419D2D-50ED-4546-B153-80B6B02B1DBD}"/>
                  </a:ext>
                </a:extLst>
              </p:cNvPr>
              <p:cNvSpPr txBox="1"/>
              <p:nvPr/>
            </p:nvSpPr>
            <p:spPr>
              <a:xfrm>
                <a:off x="6363590" y="1499682"/>
                <a:ext cx="5496692" cy="4500719"/>
              </a:xfrm>
              <a:prstGeom prst="rect">
                <a:avLst/>
              </a:prstGeom>
              <a:solidFill>
                <a:schemeClr val="accent5">
                  <a:lumMod val="40000"/>
                  <a:lumOff val="60000"/>
                </a:schemeClr>
              </a:solidFill>
              <a:ln>
                <a:solidFill>
                  <a:srgbClr val="00B0F0"/>
                </a:solidFill>
              </a:ln>
            </p:spPr>
            <p:txBody>
              <a:bodyPr wrap="square">
                <a:spAutoFit/>
              </a:bodyPr>
              <a:lstStyle/>
              <a:p>
                <a:pPr marL="0" marR="0" indent="-5715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r>
                  <a:rPr lang="vi-VN" sz="2400">
                    <a:effectLst/>
                    <a:latin typeface="Times New Roman" panose="02020603050405020304" pitchFamily="18" charset="0"/>
                    <a:ea typeface="Segoe UI" panose="020B0502040204020203" pitchFamily="34" charset="0"/>
                  </a:rPr>
                  <a:t>A</a:t>
                </a:r>
                <a:r>
                  <a:rPr lang="en-US" sz="2400">
                    <a:effectLst/>
                    <a:latin typeface="Times New Roman" panose="02020603050405020304" pitchFamily="18" charset="0"/>
                    <a:ea typeface="Segoe UI" panose="020B0502040204020203" pitchFamily="34" charset="0"/>
                  </a:rPr>
                  <a:t>l</a:t>
                </a:r>
                <a:r>
                  <a:rPr lang="vi-VN" sz="2400" baseline="-25000">
                    <a:effectLst/>
                    <a:latin typeface="Times New Roman" panose="02020603050405020304" pitchFamily="18" charset="0"/>
                    <a:ea typeface="Segoe UI" panose="020B0502040204020203" pitchFamily="34" charset="0"/>
                  </a:rPr>
                  <a:t>2</a:t>
                </a:r>
                <a:r>
                  <a:rPr lang="vi-VN" sz="2400">
                    <a:effectLst/>
                    <a:latin typeface="Times New Roman" panose="02020603050405020304" pitchFamily="18" charset="0"/>
                    <a:ea typeface="Segoe UI" panose="020B0502040204020203" pitchFamily="34" charset="0"/>
                  </a:rPr>
                  <a:t>S</a:t>
                </a:r>
                <a:r>
                  <a:rPr lang="en-US" sz="2400" baseline="-25000">
                    <a:effectLst/>
                    <a:latin typeface="Times New Roman" panose="02020603050405020304" pitchFamily="18" charset="0"/>
                    <a:ea typeface="Segoe UI" panose="020B0502040204020203" pitchFamily="34" charset="0"/>
                  </a:rPr>
                  <a:t>3</a:t>
                </a:r>
                <a:r>
                  <a:rPr lang="vi-VN" sz="2400">
                    <a:effectLst/>
                    <a:latin typeface="Times New Roman" panose="02020603050405020304" pitchFamily="18" charset="0"/>
                    <a:ea typeface="Segoe UI" panose="020B0502040204020203" pitchFamily="34" charset="0"/>
                  </a:rPr>
                  <a:t> có: </a:t>
                </a:r>
                <a:r>
                  <a:rPr lang="vi-VN" sz="2400">
                    <a:latin typeface="Segoe UI" panose="020B0502040204020203" pitchFamily="34" charset="0"/>
                    <a:ea typeface="Segoe UI" panose="020B0502040204020203" pitchFamily="34" charset="0"/>
                  </a:rPr>
                  <a:t> </a:t>
                </a:r>
                <a:r>
                  <a:rPr lang="vi-VN" sz="2400">
                    <a:effectLst/>
                    <a:latin typeface="Times New Roman" panose="02020603050405020304" pitchFamily="18" charset="0"/>
                    <a:ea typeface="Segoe UI" panose="020B0502040204020203" pitchFamily="34" charset="0"/>
                  </a:rPr>
                  <a:t>%A</a:t>
                </a:r>
                <a:r>
                  <a:rPr lang="en-US" sz="2400">
                    <a:effectLst/>
                    <a:latin typeface="Times New Roman" panose="02020603050405020304" pitchFamily="18" charset="0"/>
                    <a:ea typeface="Segoe UI" panose="020B0502040204020203" pitchFamily="34" charset="0"/>
                  </a:rPr>
                  <a:t>l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𝐴𝑙</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2</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AI</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2</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S</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3)</m:t>
                        </m:r>
                      </m:den>
                    </m:f>
                  </m:oMath>
                </a14:m>
                <a:r>
                  <a:rPr lang="en-US" sz="2400">
                    <a:effectLst/>
                    <a:latin typeface="Times New Roman" panose="02020603050405020304" pitchFamily="18" charset="0"/>
                    <a:ea typeface="Segoe UI" panose="020B0502040204020203" pitchFamily="34" charset="0"/>
                  </a:rPr>
                  <a:t> x 100%  </a:t>
                </a:r>
                <a:endParaRPr lang="vi-VN" sz="2400">
                  <a:effectLst/>
                  <a:latin typeface="Segoe UI" panose="020B0502040204020203" pitchFamily="34" charset="0"/>
                  <a:ea typeface="Segoe UI" panose="020B0502040204020203" pitchFamily="34" charset="0"/>
                </a:endParaRPr>
              </a:p>
              <a:p>
                <a:pPr marL="0" marR="0" indent="-5715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27 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2 </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27 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2+32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3 </m:t>
                        </m:r>
                      </m:den>
                    </m:f>
                  </m:oMath>
                </a14:m>
                <a:r>
                  <a:rPr lang="en-US" sz="2400">
                    <a:effectLst/>
                    <a:latin typeface="Times New Roman" panose="02020603050405020304" pitchFamily="18" charset="0"/>
                    <a:ea typeface="Segoe UI" panose="020B0502040204020203" pitchFamily="34" charset="0"/>
                  </a:rPr>
                  <a:t> x 100% = 36%                                                                                    </a:t>
                </a:r>
                <a:r>
                  <a:rPr lang="vi-VN" sz="2400">
                    <a:effectLst/>
                    <a:latin typeface="Times New Roman" panose="02020603050405020304" pitchFamily="18" charset="0"/>
                    <a:ea typeface="Segoe UI" panose="020B0502040204020203" pitchFamily="34" charset="0"/>
                  </a:rPr>
                  <a:t>=&gt; %</a:t>
                </a:r>
                <a:r>
                  <a:rPr lang="en-US" sz="2400">
                    <a:effectLst/>
                    <a:latin typeface="Times New Roman" panose="02020603050405020304" pitchFamily="18" charset="0"/>
                    <a:ea typeface="Segoe UI" panose="020B0502040204020203" pitchFamily="34" charset="0"/>
                  </a:rPr>
                  <a:t> S</a:t>
                </a:r>
                <a:r>
                  <a:rPr lang="vi-VN" sz="2400">
                    <a:effectLst/>
                    <a:latin typeface="Times New Roman" panose="02020603050405020304" pitchFamily="18" charset="0"/>
                    <a:ea typeface="Segoe UI" panose="020B0502040204020203" pitchFamily="34" charset="0"/>
                  </a:rPr>
                  <a:t> = 64%</a:t>
                </a:r>
                <a:endParaRPr lang="vi-VN" sz="2400">
                  <a:effectLst/>
                  <a:latin typeface="Segoe UI" panose="020B0502040204020203" pitchFamily="34" charset="0"/>
                  <a:ea typeface="Segoe UI" panose="020B0502040204020203" pitchFamily="34" charset="0"/>
                </a:endParaRPr>
              </a:p>
              <a:p>
                <a:pPr marL="0" marR="0" indent="-5715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r>
                  <a:rPr lang="vi-VN" sz="2400">
                    <a:effectLst/>
                    <a:latin typeface="Times New Roman" panose="02020603050405020304" pitchFamily="18" charset="0"/>
                    <a:ea typeface="Segoe UI" panose="020B0502040204020203" pitchFamily="34" charset="0"/>
                  </a:rPr>
                  <a:t>H</a:t>
                </a:r>
                <a:r>
                  <a:rPr lang="en-US" sz="2400" baseline="-25000">
                    <a:effectLst/>
                    <a:latin typeface="Times New Roman" panose="02020603050405020304" pitchFamily="18" charset="0"/>
                    <a:ea typeface="Segoe UI" panose="020B0502040204020203" pitchFamily="34" charset="0"/>
                  </a:rPr>
                  <a:t>2</a:t>
                </a:r>
                <a:r>
                  <a:rPr lang="vi-VN" sz="2400">
                    <a:effectLst/>
                    <a:latin typeface="Times New Roman" panose="02020603050405020304" pitchFamily="18" charset="0"/>
                    <a:ea typeface="Segoe UI" panose="020B0502040204020203" pitchFamily="34" charset="0"/>
                  </a:rPr>
                  <a:t>S</a:t>
                </a:r>
                <a:r>
                  <a:rPr lang="en-US" sz="2400" cap="small">
                    <a:effectLst/>
                    <a:latin typeface="Times New Roman" panose="02020603050405020304" pitchFamily="18" charset="0"/>
                    <a:ea typeface="Arial" panose="020B0604020202020204" pitchFamily="34" charset="0"/>
                  </a:rPr>
                  <a:t>  </a:t>
                </a:r>
                <a:r>
                  <a:rPr lang="en-US" sz="2400">
                    <a:effectLst/>
                    <a:latin typeface="Times New Roman" panose="02020603050405020304" pitchFamily="18" charset="0"/>
                    <a:ea typeface="Segoe UI" panose="020B0502040204020203" pitchFamily="34" charset="0"/>
                  </a:rPr>
                  <a:t>có </a:t>
                </a:r>
                <a:r>
                  <a:rPr lang="vi-VN" sz="2400" cap="small">
                    <a:effectLst/>
                    <a:latin typeface="Times New Roman" panose="02020603050405020304" pitchFamily="18" charset="0"/>
                    <a:ea typeface="Arial" panose="020B0604020202020204" pitchFamily="34" charset="0"/>
                  </a:rPr>
                  <a:t>:</a:t>
                </a:r>
                <a:r>
                  <a:rPr lang="vi-VN" sz="2400">
                    <a:latin typeface="Segoe UI" panose="020B0502040204020203" pitchFamily="34" charset="0"/>
                    <a:ea typeface="Arial" panose="020B0604020202020204" pitchFamily="34" charset="0"/>
                  </a:rPr>
                  <a:t> </a:t>
                </a:r>
                <a:r>
                  <a:rPr lang="vi-VN" sz="2400">
                    <a:effectLst/>
                    <a:latin typeface="Times New Roman" panose="02020603050405020304" pitchFamily="18" charset="0"/>
                    <a:ea typeface="Segoe UI" panose="020B0502040204020203" pitchFamily="34" charset="0"/>
                  </a:rPr>
                  <a:t>%H</a:t>
                </a:r>
                <a:r>
                  <a:rPr lang="en-US" sz="2400">
                    <a:effectLst/>
                    <a:latin typeface="Times New Roman" panose="02020603050405020304" pitchFamily="18" charset="0"/>
                    <a:ea typeface="Segoe UI" panose="020B0502040204020203" pitchFamily="34" charset="0"/>
                  </a:rPr>
                  <a:t>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𝐻</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2</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H</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2</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S</m:t>
                        </m:r>
                        <m: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m:t>
                        </m:r>
                      </m:den>
                    </m:f>
                  </m:oMath>
                </a14:m>
                <a:r>
                  <a:rPr lang="en-US" sz="2400">
                    <a:effectLst/>
                    <a:latin typeface="Times New Roman" panose="02020603050405020304" pitchFamily="18" charset="0"/>
                    <a:ea typeface="Segoe UI" panose="020B0502040204020203" pitchFamily="34" charset="0"/>
                  </a:rPr>
                  <a:t> x 100%  </a:t>
                </a:r>
                <a:endParaRPr lang="vi-VN" sz="2400">
                  <a:effectLst/>
                  <a:latin typeface="Segoe UI" panose="020B0502040204020203" pitchFamily="34" charset="0"/>
                  <a:ea typeface="Segoe UI" panose="020B0502040204020203" pitchFamily="34" charset="0"/>
                </a:endParaRPr>
              </a:p>
              <a:p>
                <a:pPr marL="0" marR="0" indent="-5715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rPr>
                  <a:t>=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1 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2 </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1 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2+32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1 </m:t>
                        </m:r>
                      </m:den>
                    </m:f>
                  </m:oMath>
                </a14:m>
                <a:r>
                  <a:rPr lang="en-US" sz="2400">
                    <a:effectLst/>
                    <a:latin typeface="Times New Roman" panose="02020603050405020304" pitchFamily="18" charset="0"/>
                    <a:ea typeface="Segoe UI" panose="020B0502040204020203" pitchFamily="34" charset="0"/>
                  </a:rPr>
                  <a:t> x 100% = 5,88%                                                                                  =&gt; % S = 94,12%</a:t>
                </a:r>
                <a:endParaRPr lang="vi-VN" sz="2400">
                  <a:effectLst/>
                  <a:latin typeface="Segoe UI" panose="020B0502040204020203" pitchFamily="34" charset="0"/>
                  <a:ea typeface="Segoe UI" panose="020B0502040204020203" pitchFamily="34" charset="0"/>
                </a:endParaRPr>
              </a:p>
            </p:txBody>
          </p:sp>
        </mc:Choice>
        <mc:Fallback xmlns="">
          <p:sp>
            <p:nvSpPr>
              <p:cNvPr id="7" name="TextBox 6">
                <a:extLst>
                  <a:ext uri="{FF2B5EF4-FFF2-40B4-BE49-F238E27FC236}">
                    <a16:creationId xmlns:a16="http://schemas.microsoft.com/office/drawing/2014/main" id="{3D419D2D-50ED-4546-B153-80B6B02B1DBD}"/>
                  </a:ext>
                </a:extLst>
              </p:cNvPr>
              <p:cNvSpPr txBox="1">
                <a:spLocks noRot="1" noChangeAspect="1" noMove="1" noResize="1" noEditPoints="1" noAdjustHandles="1" noChangeArrowheads="1" noChangeShapeType="1" noTextEdit="1"/>
              </p:cNvSpPr>
              <p:nvPr/>
            </p:nvSpPr>
            <p:spPr>
              <a:xfrm>
                <a:off x="6363590" y="1499682"/>
                <a:ext cx="5496692" cy="4500719"/>
              </a:xfrm>
              <a:prstGeom prst="rect">
                <a:avLst/>
              </a:prstGeom>
              <a:blipFill>
                <a:blip r:embed="rId3"/>
                <a:stretch>
                  <a:fillRect l="-1659" r="-84624" b="-2162"/>
                </a:stretch>
              </a:blipFill>
              <a:ln>
                <a:solidFill>
                  <a:srgbClr val="00B0F0"/>
                </a:solidFill>
              </a:ln>
            </p:spPr>
            <p:txBody>
              <a:bodyPr/>
              <a:lstStyle/>
              <a:p>
                <a:r>
                  <a:rPr lang="vi-VN">
                    <a:noFill/>
                  </a:rPr>
                  <a:t> </a:t>
                </a:r>
              </a:p>
            </p:txBody>
          </p:sp>
        </mc:Fallback>
      </mc:AlternateContent>
    </p:spTree>
    <p:extLst>
      <p:ext uri="{BB962C8B-B14F-4D97-AF65-F5344CB8AC3E}">
        <p14:creationId xmlns:p14="http://schemas.microsoft.com/office/powerpoint/2010/main" val="2001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A03EB777-EB6B-4D56-A70E-AD1B0364A365}"/>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Title 1">
            <a:extLst>
              <a:ext uri="{FF2B5EF4-FFF2-40B4-BE49-F238E27FC236}">
                <a16:creationId xmlns:a16="http://schemas.microsoft.com/office/drawing/2014/main" id="{17EEA516-A5DC-4618-9888-7E2D287CBA29}"/>
              </a:ext>
            </a:extLst>
          </p:cNvPr>
          <p:cNvSpPr txBox="1">
            <a:spLocks/>
          </p:cNvSpPr>
          <p:nvPr/>
        </p:nvSpPr>
        <p:spPr>
          <a:xfrm>
            <a:off x="6403321" y="215911"/>
            <a:ext cx="5640779" cy="95224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002060"/>
                </a:solidFill>
                <a:latin typeface="#9Slide07 IcielBC Cubano Normal" panose="00000500000000000000" pitchFamily="2" charset="0"/>
              </a:rPr>
              <a:t>AI HIỂU BIẾT?</a:t>
            </a:r>
          </a:p>
        </p:txBody>
      </p:sp>
      <p:sp>
        <p:nvSpPr>
          <p:cNvPr id="5" name="TextBox 4">
            <a:extLst>
              <a:ext uri="{FF2B5EF4-FFF2-40B4-BE49-F238E27FC236}">
                <a16:creationId xmlns:a16="http://schemas.microsoft.com/office/drawing/2014/main" id="{825320FB-E1E4-437E-A775-98AED6B967ED}"/>
              </a:ext>
            </a:extLst>
          </p:cNvPr>
          <p:cNvSpPr txBox="1"/>
          <p:nvPr/>
        </p:nvSpPr>
        <p:spPr>
          <a:xfrm>
            <a:off x="345470" y="2679391"/>
            <a:ext cx="5750530" cy="3817455"/>
          </a:xfrm>
          <a:prstGeom prst="rect">
            <a:avLst/>
          </a:prstGeom>
          <a:solidFill>
            <a:schemeClr val="accent1">
              <a:lumMod val="20000"/>
              <a:lumOff val="80000"/>
            </a:schemeClr>
          </a:solidFill>
          <a:ln>
            <a:solidFill>
              <a:srgbClr val="00B0F0"/>
            </a:solidFill>
          </a:ln>
        </p:spPr>
        <p:txBody>
          <a:bodyPr wrap="square">
            <a:spAutoFit/>
          </a:bodyPr>
          <a:lstStyle/>
          <a:p>
            <a:pPr marL="0" marR="0" indent="0">
              <a:lnSpc>
                <a:spcPct val="125000"/>
              </a:lnSpc>
              <a:spcBef>
                <a:spcPts val="0"/>
              </a:spcBef>
              <a:spcAft>
                <a:spcPts val="500"/>
              </a:spcAft>
            </a:pPr>
            <a:r>
              <a:rPr lang="vi-VN" sz="2400" b="1">
                <a:effectLst/>
                <a:latin typeface="Times New Roman" panose="02020603050405020304" pitchFamily="18" charset="0"/>
                <a:ea typeface="Segoe UI" panose="020B0502040204020203" pitchFamily="34" charset="0"/>
              </a:rPr>
              <a:t>* Viết c</a:t>
            </a:r>
            <a:r>
              <a:rPr lang="en-US" sz="2400" b="1">
                <a:effectLst/>
                <a:latin typeface="Times New Roman" panose="02020603050405020304" pitchFamily="18" charset="0"/>
                <a:ea typeface="Segoe UI" panose="020B0502040204020203" pitchFamily="34" charset="0"/>
              </a:rPr>
              <a:t>ô</a:t>
            </a:r>
            <a:r>
              <a:rPr lang="vi-VN" sz="2400" b="1">
                <a:effectLst/>
                <a:latin typeface="Times New Roman" panose="02020603050405020304" pitchFamily="18" charset="0"/>
                <a:ea typeface="Segoe UI" panose="020B0502040204020203" pitchFamily="34" charset="0"/>
              </a:rPr>
              <a:t>ng thức hoá học của </a:t>
            </a:r>
            <a:r>
              <a:rPr lang="en-US" sz="2400" b="1">
                <a:effectLst/>
                <a:latin typeface="Times New Roman" panose="02020603050405020304" pitchFamily="18" charset="0"/>
                <a:ea typeface="Segoe UI" panose="020B0502040204020203" pitchFamily="34" charset="0"/>
              </a:rPr>
              <a:t>phosphoric acid </a:t>
            </a:r>
            <a:r>
              <a:rPr lang="vi-VN" sz="2400" b="1">
                <a:effectLst/>
                <a:latin typeface="Times New Roman" panose="02020603050405020304" pitchFamily="18" charset="0"/>
                <a:ea typeface="Segoe UI" panose="020B0502040204020203" pitchFamily="34" charset="0"/>
              </a:rPr>
              <a:t>có cấu tạo từ </a:t>
            </a:r>
            <a:r>
              <a:rPr lang="en-US" sz="2400" b="1">
                <a:effectLst/>
                <a:latin typeface="Times New Roman" panose="02020603050405020304" pitchFamily="18" charset="0"/>
                <a:ea typeface="Segoe UI" panose="020B0502040204020203" pitchFamily="34" charset="0"/>
              </a:rPr>
              <a:t>hydrogen </a:t>
            </a:r>
            <a:r>
              <a:rPr lang="vi-VN" sz="2400" b="1">
                <a:effectLst/>
                <a:latin typeface="Times New Roman" panose="02020603050405020304" pitchFamily="18" charset="0"/>
                <a:ea typeface="Segoe UI" panose="020B0502040204020203" pitchFamily="34" charset="0"/>
              </a:rPr>
              <a:t>và nhóm </a:t>
            </a:r>
            <a:r>
              <a:rPr lang="en-US" sz="2400" b="1">
                <a:effectLst/>
                <a:latin typeface="Times New Roman" panose="02020603050405020304" pitchFamily="18" charset="0"/>
                <a:ea typeface="Segoe UI" panose="020B0502040204020203" pitchFamily="34" charset="0"/>
              </a:rPr>
              <a:t>phosphate. </a:t>
            </a:r>
            <a:r>
              <a:rPr lang="vi-VN" sz="2400" b="1">
                <a:effectLst/>
                <a:latin typeface="Times New Roman" panose="02020603050405020304" pitchFamily="18" charset="0"/>
                <a:ea typeface="Segoe UI" panose="020B0502040204020203" pitchFamily="34" charset="0"/>
              </a:rPr>
              <a:t>Trong </a:t>
            </a:r>
            <a:r>
              <a:rPr lang="en-US" sz="2400" b="1">
                <a:effectLst/>
                <a:latin typeface="Times New Roman" panose="02020603050405020304" pitchFamily="18" charset="0"/>
                <a:ea typeface="Segoe UI" panose="020B0502040204020203" pitchFamily="34" charset="0"/>
              </a:rPr>
              <a:t>phosphoric acid, </a:t>
            </a:r>
            <a:r>
              <a:rPr lang="vi-VN" sz="2400" b="1">
                <a:effectLst/>
                <a:latin typeface="Times New Roman" panose="02020603050405020304" pitchFamily="18" charset="0"/>
                <a:ea typeface="Segoe UI" panose="020B0502040204020203" pitchFamily="34" charset="0"/>
              </a:rPr>
              <a:t>nguyên tố nào có phần trăm lớn nhất?</a:t>
            </a:r>
            <a:endParaRPr lang="vi-VN" sz="2400" b="1">
              <a:effectLst/>
              <a:latin typeface="Segoe UI" panose="020B0502040204020203" pitchFamily="34" charset="0"/>
              <a:ea typeface="Segoe UI" panose="020B0502040204020203" pitchFamily="34" charset="0"/>
            </a:endParaRPr>
          </a:p>
          <a:p>
            <a:pPr marL="0" marR="0" indent="0">
              <a:lnSpc>
                <a:spcPct val="130000"/>
              </a:lnSpc>
              <a:spcBef>
                <a:spcPts val="0"/>
              </a:spcBef>
              <a:spcAft>
                <a:spcPts val="900"/>
              </a:spcAft>
            </a:pPr>
            <a:r>
              <a:rPr lang="vi-VN" sz="2400" b="1">
                <a:effectLst/>
                <a:latin typeface="Times New Roman" panose="02020603050405020304" pitchFamily="18" charset="0"/>
                <a:ea typeface="Segoe UI" panose="020B0502040204020203" pitchFamily="34" charset="0"/>
              </a:rPr>
              <a:t>- Dựa vào phụ lục trang 187 SGK, công thức hoá học của </a:t>
            </a:r>
            <a:r>
              <a:rPr lang="en-US" sz="2400" b="1">
                <a:effectLst/>
                <a:latin typeface="Times New Roman" panose="02020603050405020304" pitchFamily="18" charset="0"/>
                <a:ea typeface="Segoe UI" panose="020B0502040204020203" pitchFamily="34" charset="0"/>
              </a:rPr>
              <a:t>phosphoric acid: </a:t>
            </a:r>
            <a:r>
              <a:rPr lang="vi-VN" sz="2400" b="1">
                <a:effectLst/>
                <a:latin typeface="Times New Roman" panose="02020603050405020304" pitchFamily="18" charset="0"/>
                <a:ea typeface="Segoe UI" panose="020B0502040204020203" pitchFamily="34" charset="0"/>
              </a:rPr>
              <a:t>H</a:t>
            </a:r>
            <a:r>
              <a:rPr lang="vi-VN" sz="2400" b="1" baseline="-25000">
                <a:effectLst/>
                <a:latin typeface="Times New Roman" panose="02020603050405020304" pitchFamily="18" charset="0"/>
                <a:ea typeface="Segoe UI" panose="020B0502040204020203" pitchFamily="34" charset="0"/>
              </a:rPr>
              <a:t>3</a:t>
            </a:r>
            <a:r>
              <a:rPr lang="vi-VN" sz="2400" b="1">
                <a:effectLst/>
                <a:latin typeface="Times New Roman" panose="02020603050405020304" pitchFamily="18" charset="0"/>
                <a:ea typeface="Segoe UI" panose="020B0502040204020203" pitchFamily="34" charset="0"/>
              </a:rPr>
              <a:t>PO</a:t>
            </a:r>
            <a:r>
              <a:rPr lang="vi-VN" sz="2400" b="1" baseline="-25000">
                <a:effectLst/>
                <a:latin typeface="Times New Roman" panose="02020603050405020304" pitchFamily="18" charset="0"/>
                <a:ea typeface="Segoe UI" panose="020B0502040204020203" pitchFamily="34" charset="0"/>
              </a:rPr>
              <a:t>4</a:t>
            </a:r>
            <a:r>
              <a:rPr lang="vi-VN" sz="2400" b="1">
                <a:effectLst/>
                <a:latin typeface="Times New Roman" panose="02020603050405020304" pitchFamily="18" charset="0"/>
                <a:ea typeface="Segoe UI" panose="020B0502040204020203" pitchFamily="34" charset="0"/>
              </a:rPr>
              <a:t>.</a:t>
            </a:r>
            <a:endParaRPr lang="vi-VN" sz="2400" b="1">
              <a:effectLst/>
              <a:latin typeface="Segoe UI" panose="020B0502040204020203" pitchFamily="34" charset="0"/>
              <a:ea typeface="Segoe UI" panose="020B0502040204020203" pitchFamily="34" charset="0"/>
            </a:endParaRPr>
          </a:p>
          <a:p>
            <a:r>
              <a:rPr lang="en-US" sz="2400" b="1">
                <a:effectLst/>
                <a:latin typeface="Times New Roman" panose="02020603050405020304" pitchFamily="18" charset="0"/>
                <a:ea typeface="Arial" panose="020B0604020202020204" pitchFamily="34" charset="0"/>
              </a:rPr>
              <a:t>- Tính % các nguyên tố có trong phân tử H</a:t>
            </a:r>
            <a:r>
              <a:rPr lang="en-US" sz="2400" b="1" baseline="-25000">
                <a:effectLst/>
                <a:latin typeface="Times New Roman" panose="02020603050405020304" pitchFamily="18" charset="0"/>
                <a:ea typeface="Arial" panose="020B0604020202020204" pitchFamily="34" charset="0"/>
              </a:rPr>
              <a:t>3</a:t>
            </a:r>
            <a:r>
              <a:rPr lang="en-US" sz="2400" b="1">
                <a:effectLst/>
                <a:latin typeface="Times New Roman" panose="02020603050405020304" pitchFamily="18" charset="0"/>
                <a:ea typeface="Arial" panose="020B0604020202020204" pitchFamily="34" charset="0"/>
              </a:rPr>
              <a:t>PO</a:t>
            </a:r>
            <a:r>
              <a:rPr lang="en-US" sz="2400" b="1" baseline="-25000">
                <a:effectLst/>
                <a:latin typeface="Times New Roman" panose="02020603050405020304" pitchFamily="18" charset="0"/>
                <a:ea typeface="Arial" panose="020B0604020202020204" pitchFamily="34" charset="0"/>
              </a:rPr>
              <a:t>4</a:t>
            </a:r>
            <a:r>
              <a:rPr lang="en-US" sz="2400" b="1" baseline="-25000">
                <a:latin typeface="Times New Roman" panose="02020603050405020304" pitchFamily="18" charset="0"/>
                <a:ea typeface="Arial" panose="020B0604020202020204" pitchFamily="34" charset="0"/>
              </a:rPr>
              <a:t>.</a:t>
            </a:r>
            <a:endParaRPr lang="vi-VN" sz="2400" b="1"/>
          </a:p>
        </p:txBody>
      </p:sp>
      <p:pic>
        <p:nvPicPr>
          <p:cNvPr id="7" name="Picture 6">
            <a:extLst>
              <a:ext uri="{FF2B5EF4-FFF2-40B4-BE49-F238E27FC236}">
                <a16:creationId xmlns:a16="http://schemas.microsoft.com/office/drawing/2014/main" id="{2C722EF4-787C-4D87-B7AB-7EC13812528C}"/>
              </a:ext>
            </a:extLst>
          </p:cNvPr>
          <p:cNvPicPr>
            <a:picLocks noChangeAspect="1"/>
          </p:cNvPicPr>
          <p:nvPr/>
        </p:nvPicPr>
        <p:blipFill>
          <a:blip r:embed="rId2"/>
          <a:stretch>
            <a:fillRect/>
          </a:stretch>
        </p:blipFill>
        <p:spPr>
          <a:xfrm>
            <a:off x="6096000" y="1300827"/>
            <a:ext cx="5750531" cy="5025486"/>
          </a:xfrm>
          <a:prstGeom prst="rect">
            <a:avLst/>
          </a:prstGeom>
        </p:spPr>
      </p:pic>
      <p:sp>
        <p:nvSpPr>
          <p:cNvPr id="8" name="TextBox 7">
            <a:extLst>
              <a:ext uri="{FF2B5EF4-FFF2-40B4-BE49-F238E27FC236}">
                <a16:creationId xmlns:a16="http://schemas.microsoft.com/office/drawing/2014/main" id="{623DA0AD-3C7E-42FE-B0DB-A05EA09B6A09}"/>
              </a:ext>
            </a:extLst>
          </p:cNvPr>
          <p:cNvSpPr txBox="1"/>
          <p:nvPr/>
        </p:nvSpPr>
        <p:spPr>
          <a:xfrm>
            <a:off x="345469" y="361154"/>
            <a:ext cx="5750530" cy="2269660"/>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20000"/>
              </a:lnSpc>
            </a:pP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Hoạt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động</a:t>
            </a:r>
            <a:endPar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a:p>
            <a:pPr marL="342900" indent="-342900">
              <a:lnSpc>
                <a:spcPct val="120000"/>
              </a:lnSpc>
              <a:buFont typeface="Arial" panose="020B0604020202020204" pitchFamily="34" charset="0"/>
              <a:buChar char="•"/>
            </a:pPr>
            <a:r>
              <a:rPr lang="en-US" sz="24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Hình</a:t>
            </a:r>
            <a:r>
              <a:rPr lang="en-US" sz="2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thức</a:t>
            </a:r>
            <a:r>
              <a:rPr lang="en-US" sz="24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cá</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nhân</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p>
          <a:p>
            <a:pPr marL="285750" indent="-285750">
              <a:lnSpc>
                <a:spcPct val="120000"/>
              </a:lnSpc>
              <a:buFont typeface="Wingdings" panose="05000000000000000000" pitchFamily="2" charset="2"/>
              <a:buChar char="v"/>
            </a:pPr>
            <a:r>
              <a:rPr lang="en-US" sz="24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Yêu</a:t>
            </a:r>
            <a:r>
              <a:rPr lang="en-US" sz="2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cầu</a:t>
            </a:r>
            <a:r>
              <a:rPr lang="en-US" sz="2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Đọc</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yêu</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cầu</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hoàn</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thành</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ở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nhà</a:t>
            </a:r>
            <a:endPar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285750" indent="-285750">
              <a:lnSpc>
                <a:spcPct val="120000"/>
              </a:lnSpc>
              <a:buFont typeface="Wingdings" panose="05000000000000000000" pitchFamily="2" charset="2"/>
              <a:buChar char="v"/>
            </a:pPr>
            <a:r>
              <a:rPr lang="en-US" sz="24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Thời</a:t>
            </a:r>
            <a:r>
              <a:rPr lang="en-US" sz="2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gian</a:t>
            </a:r>
            <a:r>
              <a:rPr lang="en-US" sz="2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sau</a:t>
            </a:r>
            <a:r>
              <a:rPr lang="en-US" sz="24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nộp</a:t>
            </a:r>
            <a:endPar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58090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146CEE7-5A7A-42D8-A08C-3EE031E422AE}"/>
              </a:ext>
            </a:extLst>
          </p:cNvPr>
          <p:cNvSpPr txBox="1"/>
          <p:nvPr/>
        </p:nvSpPr>
        <p:spPr>
          <a:xfrm>
            <a:off x="1660478" y="914460"/>
            <a:ext cx="8871044" cy="3293209"/>
          </a:xfrm>
          <a:prstGeom prst="rect">
            <a:avLst/>
          </a:prstGeom>
          <a:noFill/>
        </p:spPr>
        <p:txBody>
          <a:bodyPr wrap="square" rtlCol="0">
            <a:spAutoFit/>
          </a:bodyPr>
          <a:lstStyle/>
          <a:p>
            <a:pPr algn="ctr"/>
            <a:r>
              <a:rPr lang="en-US" sz="20800" b="1" dirty="0">
                <a:solidFill>
                  <a:srgbClr val="FFFF00"/>
                </a:solidFill>
                <a:effectLst>
                  <a:outerShdw blurRad="38100" dist="38100" dir="2700000" algn="tl">
                    <a:srgbClr val="000000">
                      <a:alpha val="43137"/>
                    </a:srgbClr>
                  </a:outerShdw>
                </a:effectLst>
                <a:latin typeface="+mj-lt"/>
              </a:rPr>
              <a:t>Thanks!</a:t>
            </a:r>
          </a:p>
        </p:txBody>
      </p:sp>
    </p:spTree>
    <p:extLst>
      <p:ext uri="{BB962C8B-B14F-4D97-AF65-F5344CB8AC3E}">
        <p14:creationId xmlns:p14="http://schemas.microsoft.com/office/powerpoint/2010/main" val="42459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1250" fill="hold"/>
                                        <p:tgtEl>
                                          <p:spTgt spid="5"/>
                                        </p:tgtEl>
                                        <p:attrNameLst>
                                          <p:attrName>ppt_y</p:attrName>
                                        </p:attrNameLst>
                                      </p:cBhvr>
                                      <p:tavLst>
                                        <p:tav tm="0">
                                          <p:val>
                                            <p:strVal val="#ppt_y"/>
                                          </p:val>
                                        </p:tav>
                                        <p:tav tm="100000">
                                          <p:val>
                                            <p:strVal val="#ppt_y"/>
                                          </p:val>
                                        </p:tav>
                                      </p:tavLst>
                                    </p:anim>
                                    <p:anim calcmode="lin" valueType="num">
                                      <p:cBhvr>
                                        <p:cTn id="9" dur="1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1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2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B88396DE-7002-4647-A23A-950FC7AEC6F0}"/>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3" name="Picture 2" descr="DUNG-CU-THUY-TINH-ISOLAB(2481442)">
            <a:extLst>
              <a:ext uri="{FF2B5EF4-FFF2-40B4-BE49-F238E27FC236}">
                <a16:creationId xmlns:a16="http://schemas.microsoft.com/office/drawing/2014/main" id="{62B8AF87-90DB-4956-BC3A-A6F2C3998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06" y="254906"/>
            <a:ext cx="11720945" cy="638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C700639B-2830-44F0-AE5D-A245A4D784A9}"/>
              </a:ext>
            </a:extLst>
          </p:cNvPr>
          <p:cNvGrpSpPr/>
          <p:nvPr/>
        </p:nvGrpSpPr>
        <p:grpSpPr>
          <a:xfrm>
            <a:off x="1068780" y="433861"/>
            <a:ext cx="10533414" cy="1442440"/>
            <a:chOff x="2352619" y="116455"/>
            <a:chExt cx="7140204" cy="1442440"/>
          </a:xfrm>
        </p:grpSpPr>
        <p:sp>
          <p:nvSpPr>
            <p:cNvPr id="6" name="Rectangle: Rounded Corners 5">
              <a:extLst>
                <a:ext uri="{FF2B5EF4-FFF2-40B4-BE49-F238E27FC236}">
                  <a16:creationId xmlns:a16="http://schemas.microsoft.com/office/drawing/2014/main" id="{48D1A055-ECA8-49FF-AEBD-425618A5B35F}"/>
                </a:ext>
              </a:extLst>
            </p:cNvPr>
            <p:cNvSpPr/>
            <p:nvPr/>
          </p:nvSpPr>
          <p:spPr>
            <a:xfrm>
              <a:off x="2352619" y="116455"/>
              <a:ext cx="7140204" cy="1442440"/>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0135CE-B6C3-475B-A6C3-3ABF8DC28677}"/>
                </a:ext>
              </a:extLst>
            </p:cNvPr>
            <p:cNvSpPr txBox="1"/>
            <p:nvPr/>
          </p:nvSpPr>
          <p:spPr>
            <a:xfrm>
              <a:off x="2666561" y="232180"/>
              <a:ext cx="6125746" cy="1200329"/>
            </a:xfrm>
            <a:prstGeom prst="rect">
              <a:avLst/>
            </a:prstGeom>
            <a:noFill/>
          </p:spPr>
          <p:txBody>
            <a:bodyPr wrap="square" rtlCol="0">
              <a:spAutoFit/>
            </a:bodyPr>
            <a:lstStyle/>
            <a:p>
              <a:pPr algn="ctr"/>
              <a:r>
                <a:rPr lang="en-US" sz="3600" b="1">
                  <a:solidFill>
                    <a:srgbClr val="FFFF00"/>
                  </a:solidFill>
                  <a:latin typeface="Times New Roman" panose="02020603050405020304" pitchFamily="18" charset="0"/>
                  <a:cs typeface="Times New Roman" panose="02020603050405020304" pitchFamily="18" charset="0"/>
                </a:rPr>
                <a:t>BÀI 7:</a:t>
              </a:r>
            </a:p>
            <a:p>
              <a:pPr algn="ctr"/>
              <a:r>
                <a:rPr lang="en-US" sz="3600" b="1">
                  <a:solidFill>
                    <a:srgbClr val="FFFF00"/>
                  </a:solidFill>
                  <a:latin typeface="Times New Roman" panose="02020603050405020304" pitchFamily="18" charset="0"/>
                  <a:cs typeface="Times New Roman" panose="02020603050405020304" pitchFamily="18" charset="0"/>
                </a:rPr>
                <a:t> HOÁ TRỊ VÀ CÔNG THỨC HOÁ HỌC</a:t>
              </a:r>
              <a:endParaRPr lang="vi-VN" sz="3600" b="1">
                <a:solidFill>
                  <a:srgbClr val="FFFF00"/>
                </a:solidFill>
                <a:latin typeface="Times New Roman" panose="020206030504050203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A2617F01-8D84-46D7-AF71-DEC16CF7E727}"/>
              </a:ext>
            </a:extLst>
          </p:cNvPr>
          <p:cNvSpPr/>
          <p:nvPr/>
        </p:nvSpPr>
        <p:spPr>
          <a:xfrm>
            <a:off x="2659939" y="2004821"/>
            <a:ext cx="6780810" cy="53479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Tiết 2:  CÔNG THỨC HOÁ HỌC</a:t>
            </a:r>
          </a:p>
        </p:txBody>
      </p:sp>
    </p:spTree>
    <p:extLst>
      <p:ext uri="{BB962C8B-B14F-4D97-AF65-F5344CB8AC3E}">
        <p14:creationId xmlns:p14="http://schemas.microsoft.com/office/powerpoint/2010/main" val="25007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0" tmFilter="0, 0; .2, .5; .8, .5; 1, 0"/>
                                        <p:tgtEl>
                                          <p:spTgt spid="3"/>
                                        </p:tgtEl>
                                      </p:cBhvr>
                                    </p:animEffect>
                                    <p:animScale>
                                      <p:cBhvr>
                                        <p:cTn id="7" dur="250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66">
            <a:extLst>
              <a:ext uri="{FF2B5EF4-FFF2-40B4-BE49-F238E27FC236}">
                <a16:creationId xmlns:a16="http://schemas.microsoft.com/office/drawing/2014/main" id="{7BE77CDD-9B7B-4AD8-8B53-F2C53D2BECCF}"/>
              </a:ext>
            </a:extLst>
          </p:cNvPr>
          <p:cNvSpPr>
            <a:spLocks noChangeArrowheads="1"/>
          </p:cNvSpPr>
          <p:nvPr/>
        </p:nvSpPr>
        <p:spPr bwMode="auto">
          <a:xfrm>
            <a:off x="1351526" y="1322927"/>
            <a:ext cx="1943173" cy="4215663"/>
          </a:xfrm>
          <a:custGeom>
            <a:avLst/>
            <a:gdLst>
              <a:gd name="T0" fmla="*/ 3928 w 3929"/>
              <a:gd name="T1" fmla="*/ 0 h 8524"/>
              <a:gd name="T2" fmla="*/ 3928 w 3929"/>
              <a:gd name="T3" fmla="*/ 0 h 8524"/>
              <a:gd name="T4" fmla="*/ 922 w 3929"/>
              <a:gd name="T5" fmla="*/ 0 h 8524"/>
              <a:gd name="T6" fmla="*/ 0 w 3929"/>
              <a:gd name="T7" fmla="*/ 922 h 8524"/>
              <a:gd name="T8" fmla="*/ 0 w 3929"/>
              <a:gd name="T9" fmla="*/ 7592 h 8524"/>
              <a:gd name="T10" fmla="*/ 922 w 3929"/>
              <a:gd name="T11" fmla="*/ 8523 h 8524"/>
              <a:gd name="T12" fmla="*/ 3928 w 3929"/>
              <a:gd name="T13" fmla="*/ 8523 h 8524"/>
            </a:gdLst>
            <a:ahLst/>
            <a:cxnLst>
              <a:cxn ang="0">
                <a:pos x="T0" y="T1"/>
              </a:cxn>
              <a:cxn ang="0">
                <a:pos x="T2" y="T3"/>
              </a:cxn>
              <a:cxn ang="0">
                <a:pos x="T4" y="T5"/>
              </a:cxn>
              <a:cxn ang="0">
                <a:pos x="T6" y="T7"/>
              </a:cxn>
              <a:cxn ang="0">
                <a:pos x="T8" y="T9"/>
              </a:cxn>
              <a:cxn ang="0">
                <a:pos x="T10" y="T11"/>
              </a:cxn>
              <a:cxn ang="0">
                <a:pos x="T12" y="T13"/>
              </a:cxn>
            </a:cxnLst>
            <a:rect l="0" t="0" r="r" b="b"/>
            <a:pathLst>
              <a:path w="3929" h="8524">
                <a:moveTo>
                  <a:pt x="3928" y="0"/>
                </a:moveTo>
                <a:lnTo>
                  <a:pt x="3928" y="0"/>
                </a:lnTo>
                <a:cubicBezTo>
                  <a:pt x="922" y="0"/>
                  <a:pt x="922" y="0"/>
                  <a:pt x="922" y="0"/>
                </a:cubicBezTo>
                <a:cubicBezTo>
                  <a:pt x="413" y="0"/>
                  <a:pt x="0" y="413"/>
                  <a:pt x="0" y="922"/>
                </a:cubicBezTo>
                <a:cubicBezTo>
                  <a:pt x="0" y="7592"/>
                  <a:pt x="0" y="7592"/>
                  <a:pt x="0" y="7592"/>
                </a:cubicBezTo>
                <a:cubicBezTo>
                  <a:pt x="0" y="8110"/>
                  <a:pt x="413" y="8523"/>
                  <a:pt x="922" y="8523"/>
                </a:cubicBezTo>
                <a:cubicBezTo>
                  <a:pt x="3928" y="8523"/>
                  <a:pt x="3928" y="8523"/>
                  <a:pt x="3928" y="8523"/>
                </a:cubicBezTo>
              </a:path>
            </a:pathLst>
          </a:custGeom>
          <a:noFill/>
          <a:ln w="12600" cap="flat">
            <a:solidFill>
              <a:srgbClr val="FE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prstClr val="black">
                  <a:lumMod val="85000"/>
                  <a:lumOff val="15000"/>
                </a:prstClr>
              </a:solidFill>
              <a:effectLst/>
              <a:uLnTx/>
              <a:uFillTx/>
              <a:latin typeface="Arial"/>
              <a:ea typeface="+mn-ea"/>
              <a:cs typeface="Arial"/>
              <a:sym typeface="Arial"/>
            </a:endParaRPr>
          </a:p>
        </p:txBody>
      </p:sp>
      <p:grpSp>
        <p:nvGrpSpPr>
          <p:cNvPr id="25" name="Nhóm 24">
            <a:extLst>
              <a:ext uri="{FF2B5EF4-FFF2-40B4-BE49-F238E27FC236}">
                <a16:creationId xmlns:a16="http://schemas.microsoft.com/office/drawing/2014/main" id="{29FF8ED1-9DE2-4A23-A34F-D5C4051513DE}"/>
              </a:ext>
            </a:extLst>
          </p:cNvPr>
          <p:cNvGrpSpPr/>
          <p:nvPr/>
        </p:nvGrpSpPr>
        <p:grpSpPr>
          <a:xfrm>
            <a:off x="3934182" y="163146"/>
            <a:ext cx="4993676" cy="773806"/>
            <a:chOff x="4058469" y="-23363"/>
            <a:chExt cx="4993676" cy="773806"/>
          </a:xfrm>
        </p:grpSpPr>
        <p:sp>
          <p:nvSpPr>
            <p:cNvPr id="120" name="Hộp Văn bản 119">
              <a:extLst>
                <a:ext uri="{FF2B5EF4-FFF2-40B4-BE49-F238E27FC236}">
                  <a16:creationId xmlns:a16="http://schemas.microsoft.com/office/drawing/2014/main" id="{040BBF37-1AF4-46D0-A7F3-3B4ECCC56098}"/>
                </a:ext>
              </a:extLst>
            </p:cNvPr>
            <p:cNvSpPr txBox="1"/>
            <p:nvPr/>
          </p:nvSpPr>
          <p:spPr>
            <a:xfrm>
              <a:off x="4058469" y="-23363"/>
              <a:ext cx="49936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3A668A"/>
                  </a:solidFill>
                  <a:effectLst/>
                  <a:uLnTx/>
                  <a:uFillTx/>
                  <a:latin typeface="#9Slide07 Crocante" panose="02000000000000000000" pitchFamily="2" charset="0"/>
                </a:rPr>
                <a:t>Nội dung bài học</a:t>
              </a:r>
            </a:p>
          </p:txBody>
        </p:sp>
        <p:cxnSp>
          <p:nvCxnSpPr>
            <p:cNvPr id="23" name="Đường nối Thẳng 22">
              <a:extLst>
                <a:ext uri="{FF2B5EF4-FFF2-40B4-BE49-F238E27FC236}">
                  <a16:creationId xmlns:a16="http://schemas.microsoft.com/office/drawing/2014/main" id="{D8FE23F2-EA9B-451D-839D-C391F299D0BA}"/>
                </a:ext>
              </a:extLst>
            </p:cNvPr>
            <p:cNvCxnSpPr>
              <a:cxnSpLocks/>
            </p:cNvCxnSpPr>
            <p:nvPr/>
          </p:nvCxnSpPr>
          <p:spPr>
            <a:xfrm>
              <a:off x="4058470" y="750443"/>
              <a:ext cx="4993675"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56834CDC-B6E2-4BB8-A5A7-6F02A6D6182A}"/>
              </a:ext>
            </a:extLst>
          </p:cNvPr>
          <p:cNvPicPr>
            <a:picLocks noChangeAspect="1"/>
          </p:cNvPicPr>
          <p:nvPr/>
        </p:nvPicPr>
        <p:blipFill>
          <a:blip r:embed="rId2">
            <a:clrChange>
              <a:clrFrom>
                <a:srgbClr val="F7F7F7"/>
              </a:clrFrom>
              <a:clrTo>
                <a:srgbClr val="F7F7F7">
                  <a:alpha val="0"/>
                </a:srgbClr>
              </a:clrTo>
            </a:clrChange>
          </a:blip>
          <a:stretch>
            <a:fillRect/>
          </a:stretch>
        </p:blipFill>
        <p:spPr>
          <a:xfrm>
            <a:off x="-51341" y="1072496"/>
            <a:ext cx="4470035" cy="5483240"/>
          </a:xfrm>
          <a:prstGeom prst="rect">
            <a:avLst/>
          </a:prstGeom>
        </p:spPr>
      </p:pic>
      <p:grpSp>
        <p:nvGrpSpPr>
          <p:cNvPr id="11" name="Group 10">
            <a:extLst>
              <a:ext uri="{FF2B5EF4-FFF2-40B4-BE49-F238E27FC236}">
                <a16:creationId xmlns:a16="http://schemas.microsoft.com/office/drawing/2014/main" id="{BD7A0B21-9754-46EF-9533-424A99082CF9}"/>
              </a:ext>
            </a:extLst>
          </p:cNvPr>
          <p:cNvGrpSpPr/>
          <p:nvPr/>
        </p:nvGrpSpPr>
        <p:grpSpPr>
          <a:xfrm>
            <a:off x="4298870" y="1766051"/>
            <a:ext cx="6632316" cy="1134747"/>
            <a:chOff x="4525547" y="1258031"/>
            <a:chExt cx="5841055" cy="787301"/>
          </a:xfrm>
        </p:grpSpPr>
        <p:sp>
          <p:nvSpPr>
            <p:cNvPr id="6" name="Freeform 367">
              <a:extLst>
                <a:ext uri="{FF2B5EF4-FFF2-40B4-BE49-F238E27FC236}">
                  <a16:creationId xmlns:a16="http://schemas.microsoft.com/office/drawing/2014/main" id="{EF089555-58DB-4D8F-A7F5-992293D9B93D}"/>
                </a:ext>
              </a:extLst>
            </p:cNvPr>
            <p:cNvSpPr>
              <a:spLocks noChangeArrowheads="1"/>
            </p:cNvSpPr>
            <p:nvPr/>
          </p:nvSpPr>
          <p:spPr bwMode="auto">
            <a:xfrm>
              <a:off x="4525547" y="1258031"/>
              <a:ext cx="791664" cy="787301"/>
            </a:xfrm>
            <a:custGeom>
              <a:avLst/>
              <a:gdLst>
                <a:gd name="T0" fmla="*/ 1600 w 1601"/>
                <a:gd name="T1" fmla="*/ 799 h 1591"/>
                <a:gd name="T2" fmla="*/ 1600 w 1601"/>
                <a:gd name="T3" fmla="*/ 799 h 1591"/>
                <a:gd name="T4" fmla="*/ 800 w 1601"/>
                <a:gd name="T5" fmla="*/ 1590 h 1591"/>
                <a:gd name="T6" fmla="*/ 0 w 1601"/>
                <a:gd name="T7" fmla="*/ 799 h 1591"/>
                <a:gd name="T8" fmla="*/ 800 w 1601"/>
                <a:gd name="T9" fmla="*/ 0 h 1591"/>
                <a:gd name="T10" fmla="*/ 1600 w 1601"/>
                <a:gd name="T11" fmla="*/ 799 h 1591"/>
              </a:gdLst>
              <a:ahLst/>
              <a:cxnLst>
                <a:cxn ang="0">
                  <a:pos x="T0" y="T1"/>
                </a:cxn>
                <a:cxn ang="0">
                  <a:pos x="T2" y="T3"/>
                </a:cxn>
                <a:cxn ang="0">
                  <a:pos x="T4" y="T5"/>
                </a:cxn>
                <a:cxn ang="0">
                  <a:pos x="T6" y="T7"/>
                </a:cxn>
                <a:cxn ang="0">
                  <a:pos x="T8" y="T9"/>
                </a:cxn>
                <a:cxn ang="0">
                  <a:pos x="T10" y="T11"/>
                </a:cxn>
              </a:cxnLst>
              <a:rect l="0" t="0" r="r" b="b"/>
              <a:pathLst>
                <a:path w="1601" h="1591">
                  <a:moveTo>
                    <a:pt x="1600" y="799"/>
                  </a:moveTo>
                  <a:lnTo>
                    <a:pt x="1600" y="799"/>
                  </a:lnTo>
                  <a:cubicBezTo>
                    <a:pt x="1600" y="1239"/>
                    <a:pt x="1240" y="1590"/>
                    <a:pt x="800" y="1590"/>
                  </a:cubicBezTo>
                  <a:cubicBezTo>
                    <a:pt x="361" y="1590"/>
                    <a:pt x="0" y="1239"/>
                    <a:pt x="0" y="799"/>
                  </a:cubicBezTo>
                  <a:cubicBezTo>
                    <a:pt x="0" y="351"/>
                    <a:pt x="361" y="0"/>
                    <a:pt x="800" y="0"/>
                  </a:cubicBezTo>
                  <a:cubicBezTo>
                    <a:pt x="1240" y="0"/>
                    <a:pt x="1600" y="351"/>
                    <a:pt x="1600" y="799"/>
                  </a:cubicBezTo>
                </a:path>
              </a:pathLst>
            </a:custGeom>
            <a:solidFill>
              <a:srgbClr val="3A668A"/>
            </a:solidFill>
            <a:ln w="9525" cap="flat">
              <a:noFill/>
              <a:bevel/>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lang="vi-VN" sz="5400" kern="0">
                  <a:solidFill>
                    <a:srgbClr val="FFFF00"/>
                  </a:solidFill>
                  <a:latin typeface="+mj-lt"/>
                  <a:cs typeface="Arial"/>
                  <a:sym typeface="Arial"/>
                </a:rPr>
                <a:t>1</a:t>
              </a:r>
              <a:endParaRPr kumimoji="0" lang="es-MX" sz="5400" b="0" i="0" u="none" strike="noStrike" kern="0" cap="none" spc="0" normalizeH="0" baseline="0" noProof="0">
                <a:ln>
                  <a:noFill/>
                </a:ln>
                <a:solidFill>
                  <a:srgbClr val="FFFF00"/>
                </a:solidFill>
                <a:effectLst/>
                <a:uLnTx/>
                <a:uFillTx/>
                <a:latin typeface="+mj-lt"/>
                <a:ea typeface="+mn-ea"/>
                <a:cs typeface="Arial"/>
                <a:sym typeface="Arial"/>
              </a:endParaRPr>
            </a:p>
          </p:txBody>
        </p:sp>
        <p:sp>
          <p:nvSpPr>
            <p:cNvPr id="89" name="Hộp Văn bản 85">
              <a:extLst>
                <a:ext uri="{FF2B5EF4-FFF2-40B4-BE49-F238E27FC236}">
                  <a16:creationId xmlns:a16="http://schemas.microsoft.com/office/drawing/2014/main" id="{7F417419-189A-4838-A03D-B3C8E8C63762}"/>
                </a:ext>
              </a:extLst>
            </p:cNvPr>
            <p:cNvSpPr txBox="1"/>
            <p:nvPr/>
          </p:nvSpPr>
          <p:spPr>
            <a:xfrm>
              <a:off x="5088546" y="1435891"/>
              <a:ext cx="5269199" cy="482568"/>
            </a:xfrm>
            <a:prstGeom prst="rect">
              <a:avLst/>
            </a:prstGeom>
            <a:noFill/>
          </p:spPr>
          <p:txBody>
            <a:bodyPr wrap="none" rtlCol="0">
              <a:spAutoFit/>
            </a:bodyPr>
            <a:lstStyle/>
            <a:p>
              <a:pPr marL="0" marR="0" indent="317500" algn="just">
                <a:lnSpc>
                  <a:spcPct val="115000"/>
                </a:lnSpc>
                <a:spcBef>
                  <a:spcPts val="0"/>
                </a:spcBef>
                <a:spcAft>
                  <a:spcPts val="600"/>
                </a:spcAft>
              </a:pPr>
              <a:r>
                <a:rPr lang="vi-VN" sz="2400" b="1">
                  <a:solidFill>
                    <a:srgbClr val="E08738"/>
                  </a:solidFill>
                  <a:effectLst/>
                  <a:latin typeface="Times New Roman" panose="02020603050405020304" pitchFamily="18" charset="0"/>
                  <a:ea typeface="Segoe UI" panose="020B0502040204020203" pitchFamily="34" charset="0"/>
                </a:rPr>
                <a:t>Viết công thức hoá học của đơn chất</a:t>
              </a:r>
              <a:endParaRPr lang="vi-VN" sz="2400">
                <a:effectLst/>
                <a:latin typeface="Segoe UI" panose="020B0502040204020203" pitchFamily="34" charset="0"/>
                <a:ea typeface="Segoe UI" panose="020B0502040204020203" pitchFamily="34" charset="0"/>
              </a:endParaRPr>
            </a:p>
          </p:txBody>
        </p:sp>
        <p:sp>
          <p:nvSpPr>
            <p:cNvPr id="10" name="Rectangle: Rounded Corners 9">
              <a:extLst>
                <a:ext uri="{FF2B5EF4-FFF2-40B4-BE49-F238E27FC236}">
                  <a16:creationId xmlns:a16="http://schemas.microsoft.com/office/drawing/2014/main" id="{86F7ADC3-AC55-4BFD-BD43-CAF79FD77CB5}"/>
                </a:ext>
              </a:extLst>
            </p:cNvPr>
            <p:cNvSpPr/>
            <p:nvPr/>
          </p:nvSpPr>
          <p:spPr>
            <a:xfrm>
              <a:off x="5334038" y="1349548"/>
              <a:ext cx="5032564" cy="646331"/>
            </a:xfrm>
            <a:prstGeom prst="roundRect">
              <a:avLst>
                <a:gd name="adj" fmla="val 39005"/>
              </a:avLst>
            </a:prstGeom>
            <a:noFill/>
            <a:ln w="19050">
              <a:solidFill>
                <a:srgbClr val="3A668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1CEA568C-033A-4E1D-8A67-2C9E444E8329}"/>
              </a:ext>
            </a:extLst>
          </p:cNvPr>
          <p:cNvGrpSpPr/>
          <p:nvPr/>
        </p:nvGrpSpPr>
        <p:grpSpPr>
          <a:xfrm>
            <a:off x="4298870" y="3296775"/>
            <a:ext cx="6632318" cy="1134747"/>
            <a:chOff x="4558036" y="3026815"/>
            <a:chExt cx="5841055" cy="787301"/>
          </a:xfrm>
        </p:grpSpPr>
        <p:sp>
          <p:nvSpPr>
            <p:cNvPr id="92" name="Hộp Văn bản 86">
              <a:extLst>
                <a:ext uri="{FF2B5EF4-FFF2-40B4-BE49-F238E27FC236}">
                  <a16:creationId xmlns:a16="http://schemas.microsoft.com/office/drawing/2014/main" id="{F2E94EAE-20A1-43D9-8C51-E5721555A72E}"/>
                </a:ext>
              </a:extLst>
            </p:cNvPr>
            <p:cNvSpPr txBox="1"/>
            <p:nvPr/>
          </p:nvSpPr>
          <p:spPr>
            <a:xfrm>
              <a:off x="5100525" y="3199522"/>
              <a:ext cx="5269199" cy="482568"/>
            </a:xfrm>
            <a:prstGeom prst="rect">
              <a:avLst/>
            </a:prstGeom>
            <a:noFill/>
          </p:spPr>
          <p:txBody>
            <a:bodyPr wrap="none" rtlCol="0">
              <a:spAutoFit/>
            </a:bodyPr>
            <a:lstStyle/>
            <a:p>
              <a:pPr marL="0" marR="0" indent="317500" algn="just">
                <a:lnSpc>
                  <a:spcPct val="115000"/>
                </a:lnSpc>
                <a:spcBef>
                  <a:spcPts val="0"/>
                </a:spcBef>
                <a:spcAft>
                  <a:spcPts val="600"/>
                </a:spcAft>
              </a:pPr>
              <a:r>
                <a:rPr lang="vi-VN" sz="2400" b="1">
                  <a:solidFill>
                    <a:srgbClr val="E08738"/>
                  </a:solidFill>
                  <a:effectLst/>
                  <a:latin typeface="Times New Roman" panose="02020603050405020304" pitchFamily="18" charset="0"/>
                  <a:ea typeface="Segoe UI" panose="020B0502040204020203" pitchFamily="34" charset="0"/>
                </a:rPr>
                <a:t>Viết công thức hoá học của hợp chất</a:t>
              </a:r>
              <a:endParaRPr lang="vi-VN" sz="2400">
                <a:effectLst/>
                <a:latin typeface="Segoe UI" panose="020B0502040204020203" pitchFamily="34" charset="0"/>
                <a:ea typeface="Segoe UI" panose="020B0502040204020203" pitchFamily="34" charset="0"/>
              </a:endParaRPr>
            </a:p>
          </p:txBody>
        </p:sp>
        <p:sp>
          <p:nvSpPr>
            <p:cNvPr id="95" name="Freeform 367">
              <a:extLst>
                <a:ext uri="{FF2B5EF4-FFF2-40B4-BE49-F238E27FC236}">
                  <a16:creationId xmlns:a16="http://schemas.microsoft.com/office/drawing/2014/main" id="{B8D876BB-4293-4A07-955F-A099765129A1}"/>
                </a:ext>
              </a:extLst>
            </p:cNvPr>
            <p:cNvSpPr>
              <a:spLocks noChangeArrowheads="1"/>
            </p:cNvSpPr>
            <p:nvPr/>
          </p:nvSpPr>
          <p:spPr bwMode="auto">
            <a:xfrm>
              <a:off x="4558036" y="3026815"/>
              <a:ext cx="791664" cy="787301"/>
            </a:xfrm>
            <a:custGeom>
              <a:avLst/>
              <a:gdLst>
                <a:gd name="T0" fmla="*/ 1600 w 1601"/>
                <a:gd name="T1" fmla="*/ 799 h 1591"/>
                <a:gd name="T2" fmla="*/ 1600 w 1601"/>
                <a:gd name="T3" fmla="*/ 799 h 1591"/>
                <a:gd name="T4" fmla="*/ 800 w 1601"/>
                <a:gd name="T5" fmla="*/ 1590 h 1591"/>
                <a:gd name="T6" fmla="*/ 0 w 1601"/>
                <a:gd name="T7" fmla="*/ 799 h 1591"/>
                <a:gd name="T8" fmla="*/ 800 w 1601"/>
                <a:gd name="T9" fmla="*/ 0 h 1591"/>
                <a:gd name="T10" fmla="*/ 1600 w 1601"/>
                <a:gd name="T11" fmla="*/ 799 h 1591"/>
              </a:gdLst>
              <a:ahLst/>
              <a:cxnLst>
                <a:cxn ang="0">
                  <a:pos x="T0" y="T1"/>
                </a:cxn>
                <a:cxn ang="0">
                  <a:pos x="T2" y="T3"/>
                </a:cxn>
                <a:cxn ang="0">
                  <a:pos x="T4" y="T5"/>
                </a:cxn>
                <a:cxn ang="0">
                  <a:pos x="T6" y="T7"/>
                </a:cxn>
                <a:cxn ang="0">
                  <a:pos x="T8" y="T9"/>
                </a:cxn>
                <a:cxn ang="0">
                  <a:pos x="T10" y="T11"/>
                </a:cxn>
              </a:cxnLst>
              <a:rect l="0" t="0" r="r" b="b"/>
              <a:pathLst>
                <a:path w="1601" h="1591">
                  <a:moveTo>
                    <a:pt x="1600" y="799"/>
                  </a:moveTo>
                  <a:lnTo>
                    <a:pt x="1600" y="799"/>
                  </a:lnTo>
                  <a:cubicBezTo>
                    <a:pt x="1600" y="1239"/>
                    <a:pt x="1240" y="1590"/>
                    <a:pt x="800" y="1590"/>
                  </a:cubicBezTo>
                  <a:cubicBezTo>
                    <a:pt x="361" y="1590"/>
                    <a:pt x="0" y="1239"/>
                    <a:pt x="0" y="799"/>
                  </a:cubicBezTo>
                  <a:cubicBezTo>
                    <a:pt x="0" y="351"/>
                    <a:pt x="361" y="0"/>
                    <a:pt x="800" y="0"/>
                  </a:cubicBezTo>
                  <a:cubicBezTo>
                    <a:pt x="1240" y="0"/>
                    <a:pt x="1600" y="351"/>
                    <a:pt x="1600" y="799"/>
                  </a:cubicBezTo>
                </a:path>
              </a:pathLst>
            </a:custGeom>
            <a:solidFill>
              <a:srgbClr val="3A668A"/>
            </a:solidFill>
            <a:ln w="9525" cap="flat">
              <a:noFill/>
              <a:bevel/>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lang="vi-VN" sz="5400" kern="0">
                  <a:solidFill>
                    <a:srgbClr val="FFFF00"/>
                  </a:solidFill>
                  <a:latin typeface="+mj-lt"/>
                  <a:cs typeface="Arial"/>
                  <a:sym typeface="Arial"/>
                </a:rPr>
                <a:t>2</a:t>
              </a:r>
              <a:endParaRPr kumimoji="0" lang="es-MX" sz="5400" b="0" i="0" u="none" strike="noStrike" kern="0" cap="none" spc="0" normalizeH="0" baseline="0" noProof="0">
                <a:ln>
                  <a:noFill/>
                </a:ln>
                <a:solidFill>
                  <a:srgbClr val="FFFF00"/>
                </a:solidFill>
                <a:effectLst/>
                <a:uLnTx/>
                <a:uFillTx/>
                <a:latin typeface="+mj-lt"/>
                <a:ea typeface="+mn-ea"/>
                <a:cs typeface="Arial"/>
                <a:sym typeface="Arial"/>
              </a:endParaRPr>
            </a:p>
          </p:txBody>
        </p:sp>
        <p:sp>
          <p:nvSpPr>
            <p:cNvPr id="96" name="Rectangle: Rounded Corners 95">
              <a:extLst>
                <a:ext uri="{FF2B5EF4-FFF2-40B4-BE49-F238E27FC236}">
                  <a16:creationId xmlns:a16="http://schemas.microsoft.com/office/drawing/2014/main" id="{FAAC89D4-91E9-41A5-9B29-39286D5DF95F}"/>
                </a:ext>
              </a:extLst>
            </p:cNvPr>
            <p:cNvSpPr/>
            <p:nvPr/>
          </p:nvSpPr>
          <p:spPr>
            <a:xfrm>
              <a:off x="5366527" y="3118332"/>
              <a:ext cx="5032564" cy="646331"/>
            </a:xfrm>
            <a:prstGeom prst="roundRect">
              <a:avLst>
                <a:gd name="adj" fmla="val 39005"/>
              </a:avLst>
            </a:prstGeom>
            <a:noFill/>
            <a:ln w="19050">
              <a:solidFill>
                <a:srgbClr val="3A668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6F75391-ABD6-493D-B05C-194942E5B2E9}"/>
              </a:ext>
            </a:extLst>
          </p:cNvPr>
          <p:cNvGrpSpPr/>
          <p:nvPr/>
        </p:nvGrpSpPr>
        <p:grpSpPr>
          <a:xfrm>
            <a:off x="3934182" y="4680449"/>
            <a:ext cx="8059896" cy="1053611"/>
            <a:chOff x="4576975" y="4212398"/>
            <a:chExt cx="6305697" cy="787301"/>
          </a:xfrm>
        </p:grpSpPr>
        <p:sp>
          <p:nvSpPr>
            <p:cNvPr id="85" name="Hộp Văn bản 84">
              <a:extLst>
                <a:ext uri="{FF2B5EF4-FFF2-40B4-BE49-F238E27FC236}">
                  <a16:creationId xmlns:a16="http://schemas.microsoft.com/office/drawing/2014/main" id="{0FD9D573-6B2C-4743-B518-DFBFF5219C7D}"/>
                </a:ext>
              </a:extLst>
            </p:cNvPr>
            <p:cNvSpPr txBox="1"/>
            <p:nvPr/>
          </p:nvSpPr>
          <p:spPr>
            <a:xfrm>
              <a:off x="5495463" y="4292387"/>
              <a:ext cx="5387209" cy="677972"/>
            </a:xfrm>
            <a:prstGeom prst="rect">
              <a:avLst/>
            </a:prstGeom>
            <a:noFill/>
          </p:spPr>
          <p:txBody>
            <a:bodyPr wrap="square" rtlCol="0">
              <a:spAutoFit/>
            </a:bodyPr>
            <a:lstStyle/>
            <a:p>
              <a:pPr marL="0" marR="0" indent="317500" algn="ctr">
                <a:lnSpc>
                  <a:spcPct val="115000"/>
                </a:lnSpc>
                <a:spcBef>
                  <a:spcPts val="0"/>
                </a:spcBef>
                <a:spcAft>
                  <a:spcPts val="500"/>
                </a:spcAft>
              </a:pPr>
              <a:r>
                <a:rPr lang="vi-VN" sz="2400" b="1">
                  <a:solidFill>
                    <a:srgbClr val="E08738"/>
                  </a:solidFill>
                  <a:effectLst/>
                  <a:latin typeface="Times New Roman" panose="02020603050405020304" pitchFamily="18" charset="0"/>
                  <a:ea typeface="Segoe UI" panose="020B0502040204020203" pitchFamily="34" charset="0"/>
                </a:rPr>
                <a:t>Xây dựng công thức tính phần trăm nguyên tố trong hợp chất</a:t>
              </a:r>
              <a:endParaRPr lang="vi-VN" sz="2400">
                <a:effectLst/>
                <a:latin typeface="Segoe UI" panose="020B0502040204020203" pitchFamily="34" charset="0"/>
                <a:ea typeface="Segoe UI" panose="020B0502040204020203" pitchFamily="34" charset="0"/>
              </a:endParaRPr>
            </a:p>
          </p:txBody>
        </p:sp>
        <p:sp>
          <p:nvSpPr>
            <p:cNvPr id="97" name="Freeform 367">
              <a:extLst>
                <a:ext uri="{FF2B5EF4-FFF2-40B4-BE49-F238E27FC236}">
                  <a16:creationId xmlns:a16="http://schemas.microsoft.com/office/drawing/2014/main" id="{C7BB6BF0-381A-4C6B-B723-D62C6C5C8423}"/>
                </a:ext>
              </a:extLst>
            </p:cNvPr>
            <p:cNvSpPr>
              <a:spLocks noChangeArrowheads="1"/>
            </p:cNvSpPr>
            <p:nvPr/>
          </p:nvSpPr>
          <p:spPr bwMode="auto">
            <a:xfrm>
              <a:off x="4576975" y="4212398"/>
              <a:ext cx="791664" cy="787301"/>
            </a:xfrm>
            <a:custGeom>
              <a:avLst/>
              <a:gdLst>
                <a:gd name="T0" fmla="*/ 1600 w 1601"/>
                <a:gd name="T1" fmla="*/ 799 h 1591"/>
                <a:gd name="T2" fmla="*/ 1600 w 1601"/>
                <a:gd name="T3" fmla="*/ 799 h 1591"/>
                <a:gd name="T4" fmla="*/ 800 w 1601"/>
                <a:gd name="T5" fmla="*/ 1590 h 1591"/>
                <a:gd name="T6" fmla="*/ 0 w 1601"/>
                <a:gd name="T7" fmla="*/ 799 h 1591"/>
                <a:gd name="T8" fmla="*/ 800 w 1601"/>
                <a:gd name="T9" fmla="*/ 0 h 1591"/>
                <a:gd name="T10" fmla="*/ 1600 w 1601"/>
                <a:gd name="T11" fmla="*/ 799 h 1591"/>
              </a:gdLst>
              <a:ahLst/>
              <a:cxnLst>
                <a:cxn ang="0">
                  <a:pos x="T0" y="T1"/>
                </a:cxn>
                <a:cxn ang="0">
                  <a:pos x="T2" y="T3"/>
                </a:cxn>
                <a:cxn ang="0">
                  <a:pos x="T4" y="T5"/>
                </a:cxn>
                <a:cxn ang="0">
                  <a:pos x="T6" y="T7"/>
                </a:cxn>
                <a:cxn ang="0">
                  <a:pos x="T8" y="T9"/>
                </a:cxn>
                <a:cxn ang="0">
                  <a:pos x="T10" y="T11"/>
                </a:cxn>
              </a:cxnLst>
              <a:rect l="0" t="0" r="r" b="b"/>
              <a:pathLst>
                <a:path w="1601" h="1591">
                  <a:moveTo>
                    <a:pt x="1600" y="799"/>
                  </a:moveTo>
                  <a:lnTo>
                    <a:pt x="1600" y="799"/>
                  </a:lnTo>
                  <a:cubicBezTo>
                    <a:pt x="1600" y="1239"/>
                    <a:pt x="1240" y="1590"/>
                    <a:pt x="800" y="1590"/>
                  </a:cubicBezTo>
                  <a:cubicBezTo>
                    <a:pt x="361" y="1590"/>
                    <a:pt x="0" y="1239"/>
                    <a:pt x="0" y="799"/>
                  </a:cubicBezTo>
                  <a:cubicBezTo>
                    <a:pt x="0" y="351"/>
                    <a:pt x="361" y="0"/>
                    <a:pt x="800" y="0"/>
                  </a:cubicBezTo>
                  <a:cubicBezTo>
                    <a:pt x="1240" y="0"/>
                    <a:pt x="1600" y="351"/>
                    <a:pt x="1600" y="799"/>
                  </a:cubicBezTo>
                </a:path>
              </a:pathLst>
            </a:custGeom>
            <a:solidFill>
              <a:srgbClr val="3A668A"/>
            </a:solidFill>
            <a:ln w="9525" cap="flat">
              <a:noFill/>
              <a:bevel/>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lang="vi-VN" sz="5400" kern="0">
                  <a:solidFill>
                    <a:srgbClr val="FFFF00"/>
                  </a:solidFill>
                  <a:latin typeface="+mj-lt"/>
                  <a:cs typeface="Arial"/>
                  <a:sym typeface="Arial"/>
                </a:rPr>
                <a:t>3</a:t>
              </a:r>
              <a:endParaRPr kumimoji="0" lang="es-MX" sz="5400" b="0" i="0" u="none" strike="noStrike" kern="0" cap="none" spc="0" normalizeH="0" baseline="0" noProof="0">
                <a:ln>
                  <a:noFill/>
                </a:ln>
                <a:solidFill>
                  <a:srgbClr val="FFFF00"/>
                </a:solidFill>
                <a:effectLst/>
                <a:uLnTx/>
                <a:uFillTx/>
                <a:latin typeface="+mj-lt"/>
                <a:ea typeface="+mn-ea"/>
                <a:cs typeface="Arial"/>
                <a:sym typeface="Arial"/>
              </a:endParaRPr>
            </a:p>
          </p:txBody>
        </p:sp>
        <p:sp>
          <p:nvSpPr>
            <p:cNvPr id="99" name="Rectangle: Rounded Corners 98">
              <a:extLst>
                <a:ext uri="{FF2B5EF4-FFF2-40B4-BE49-F238E27FC236}">
                  <a16:creationId xmlns:a16="http://schemas.microsoft.com/office/drawing/2014/main" id="{556A73DE-E27B-4CFC-A82F-DA5E1DA4CC89}"/>
                </a:ext>
              </a:extLst>
            </p:cNvPr>
            <p:cNvSpPr/>
            <p:nvPr/>
          </p:nvSpPr>
          <p:spPr>
            <a:xfrm>
              <a:off x="5368639" y="4318966"/>
              <a:ext cx="5449950" cy="651393"/>
            </a:xfrm>
            <a:prstGeom prst="roundRect">
              <a:avLst>
                <a:gd name="adj" fmla="val 39005"/>
              </a:avLst>
            </a:prstGeom>
            <a:noFill/>
            <a:ln w="19050">
              <a:solidFill>
                <a:srgbClr val="3A668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Nhóm 1">
            <a:extLst>
              <a:ext uri="{FF2B5EF4-FFF2-40B4-BE49-F238E27FC236}">
                <a16:creationId xmlns:a16="http://schemas.microsoft.com/office/drawing/2014/main" id="{72B68915-D7B0-4E73-A8E6-D8AE354A6B2E}"/>
              </a:ext>
            </a:extLst>
          </p:cNvPr>
          <p:cNvGrpSpPr/>
          <p:nvPr/>
        </p:nvGrpSpPr>
        <p:grpSpPr>
          <a:xfrm>
            <a:off x="0" y="-14068"/>
            <a:ext cx="12206068" cy="6858000"/>
            <a:chOff x="-14068" y="0"/>
            <a:chExt cx="12206068" cy="6858000"/>
          </a:xfrm>
        </p:grpSpPr>
        <p:grpSp>
          <p:nvGrpSpPr>
            <p:cNvPr id="24" name="Nhóm 2">
              <a:extLst>
                <a:ext uri="{FF2B5EF4-FFF2-40B4-BE49-F238E27FC236}">
                  <a16:creationId xmlns:a16="http://schemas.microsoft.com/office/drawing/2014/main" id="{53531B8E-381C-42F1-8B6F-B9B7623E9658}"/>
                </a:ext>
              </a:extLst>
            </p:cNvPr>
            <p:cNvGrpSpPr/>
            <p:nvPr/>
          </p:nvGrpSpPr>
          <p:grpSpPr>
            <a:xfrm>
              <a:off x="-14068" y="0"/>
              <a:ext cx="12206068" cy="6858000"/>
              <a:chOff x="-14068" y="0"/>
              <a:chExt cx="12206068" cy="6858000"/>
            </a:xfrm>
          </p:grpSpPr>
          <p:cxnSp>
            <p:nvCxnSpPr>
              <p:cNvPr id="27" name="Đường nối Thẳng 4">
                <a:extLst>
                  <a:ext uri="{FF2B5EF4-FFF2-40B4-BE49-F238E27FC236}">
                    <a16:creationId xmlns:a16="http://schemas.microsoft.com/office/drawing/2014/main" id="{A2503070-498B-4E07-B9E9-49172B77A009}"/>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28" name="Đường nối Thẳng 5">
                <a:extLst>
                  <a:ext uri="{FF2B5EF4-FFF2-40B4-BE49-F238E27FC236}">
                    <a16:creationId xmlns:a16="http://schemas.microsoft.com/office/drawing/2014/main" id="{1F4AA86C-E890-4781-AD5D-C74E8FA09116}"/>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29" name="Đường nối Thẳng 6">
                <a:extLst>
                  <a:ext uri="{FF2B5EF4-FFF2-40B4-BE49-F238E27FC236}">
                    <a16:creationId xmlns:a16="http://schemas.microsoft.com/office/drawing/2014/main" id="{627B31E8-1DF3-40F1-BCAE-0B6A3E499FD0}"/>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26" name="Đường nối Thẳng 3">
              <a:extLst>
                <a:ext uri="{FF2B5EF4-FFF2-40B4-BE49-F238E27FC236}">
                  <a16:creationId xmlns:a16="http://schemas.microsoft.com/office/drawing/2014/main" id="{4E8397AD-CB3F-4B37-83D7-D16E08ED2BE8}"/>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Tree>
    <p:extLst>
      <p:ext uri="{BB962C8B-B14F-4D97-AF65-F5344CB8AC3E}">
        <p14:creationId xmlns:p14="http://schemas.microsoft.com/office/powerpoint/2010/main" val="3093626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EC85C6F7-B2E1-439C-8C50-63D059DF3DE3}"/>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 name="Group 4">
            <a:extLst>
              <a:ext uri="{FF2B5EF4-FFF2-40B4-BE49-F238E27FC236}">
                <a16:creationId xmlns:a16="http://schemas.microsoft.com/office/drawing/2014/main" id="{A7AA15BC-48E5-41E9-9A16-C61D9A003504}"/>
              </a:ext>
            </a:extLst>
          </p:cNvPr>
          <p:cNvGrpSpPr/>
          <p:nvPr/>
        </p:nvGrpSpPr>
        <p:grpSpPr>
          <a:xfrm>
            <a:off x="798068" y="274712"/>
            <a:ext cx="5297932" cy="676529"/>
            <a:chOff x="2826830" y="116455"/>
            <a:chExt cx="6360099" cy="655177"/>
          </a:xfrm>
        </p:grpSpPr>
        <p:sp>
          <p:nvSpPr>
            <p:cNvPr id="6" name="Rectangle: Rounded Corners 5">
              <a:extLst>
                <a:ext uri="{FF2B5EF4-FFF2-40B4-BE49-F238E27FC236}">
                  <a16:creationId xmlns:a16="http://schemas.microsoft.com/office/drawing/2014/main" id="{3991DD6D-FA79-46A3-9B67-88BD994B0074}"/>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2F2FD1C-0CBE-485D-8E6F-1B0998BE84F4}"/>
                </a:ext>
              </a:extLst>
            </p:cNvPr>
            <p:cNvSpPr txBox="1"/>
            <p:nvPr/>
          </p:nvSpPr>
          <p:spPr>
            <a:xfrm>
              <a:off x="2826830" y="125302"/>
              <a:ext cx="6181859" cy="625933"/>
            </a:xfrm>
            <a:prstGeom prst="rect">
              <a:avLst/>
            </a:prstGeom>
            <a:noFill/>
          </p:spPr>
          <p:txBody>
            <a:bodyPr wrap="square" rtlCol="0">
              <a:spAutoFit/>
            </a:bodyPr>
            <a:lstStyle/>
            <a:p>
              <a:pPr algn="ctr"/>
              <a:r>
                <a:rPr lang="en-US" sz="36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 Công thức hoá học</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24944865-53E1-4D40-9353-83BDA9DB37B3}"/>
              </a:ext>
            </a:extLst>
          </p:cNvPr>
          <p:cNvPicPr>
            <a:picLocks noChangeAspect="1"/>
          </p:cNvPicPr>
          <p:nvPr/>
        </p:nvPicPr>
        <p:blipFill>
          <a:blip r:embed="rId4"/>
          <a:stretch>
            <a:fillRect/>
          </a:stretch>
        </p:blipFill>
        <p:spPr>
          <a:xfrm>
            <a:off x="6376685" y="1842715"/>
            <a:ext cx="5480889" cy="4680979"/>
          </a:xfrm>
          <a:prstGeom prst="rect">
            <a:avLst/>
          </a:prstGeom>
        </p:spPr>
      </p:pic>
      <p:sp>
        <p:nvSpPr>
          <p:cNvPr id="9" name="TextBox 8">
            <a:extLst>
              <a:ext uri="{FF2B5EF4-FFF2-40B4-BE49-F238E27FC236}">
                <a16:creationId xmlns:a16="http://schemas.microsoft.com/office/drawing/2014/main" id="{B8224CF4-D2B9-4026-B3F4-1A6C45C2F6A9}"/>
              </a:ext>
            </a:extLst>
          </p:cNvPr>
          <p:cNvSpPr txBox="1"/>
          <p:nvPr/>
        </p:nvSpPr>
        <p:spPr>
          <a:xfrm>
            <a:off x="1564784" y="1875954"/>
            <a:ext cx="3735348" cy="70788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dirty="0"/>
              <a:t>AI NHANH HƠN</a:t>
            </a:r>
          </a:p>
        </p:txBody>
      </p:sp>
      <p:sp>
        <p:nvSpPr>
          <p:cNvPr id="10" name="TextBox 9">
            <a:extLst>
              <a:ext uri="{FF2B5EF4-FFF2-40B4-BE49-F238E27FC236}">
                <a16:creationId xmlns:a16="http://schemas.microsoft.com/office/drawing/2014/main" id="{3EC3F24D-05BE-4617-B1D8-94A09E109ADA}"/>
              </a:ext>
            </a:extLst>
          </p:cNvPr>
          <p:cNvSpPr txBox="1"/>
          <p:nvPr/>
        </p:nvSpPr>
        <p:spPr>
          <a:xfrm>
            <a:off x="334426" y="4150956"/>
            <a:ext cx="6026052"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buFont typeface="Wingdings" panose="05000000000000000000" pitchFamily="2" charset="2"/>
              <a:buChar char="v"/>
            </a:pPr>
            <a:r>
              <a:rPr lang="en-US" sz="2400" b="1">
                <a:solidFill>
                  <a:srgbClr val="FF0000"/>
                </a:solidFill>
                <a:latin typeface="Arial" panose="020B0604020202020204" pitchFamily="34" charset="0"/>
                <a:cs typeface="Arial" panose="020B0604020202020204" pitchFamily="34" charset="0"/>
              </a:rPr>
              <a:t> </a:t>
            </a:r>
            <a:r>
              <a:rPr lang="en-US" sz="2400" b="1">
                <a:solidFill>
                  <a:srgbClr val="FF0000"/>
                </a:solidFill>
                <a:latin typeface="Times New Roman" panose="02020603050405020304" pitchFamily="18" charset="0"/>
                <a:cs typeface="Times New Roman" panose="02020603050405020304" pitchFamily="18" charset="0"/>
              </a:rPr>
              <a:t>Hình thức: </a:t>
            </a:r>
            <a:r>
              <a:rPr lang="en-US" sz="2400">
                <a:latin typeface="Times New Roman" panose="02020603050405020304" pitchFamily="18" charset="0"/>
                <a:cs typeface="Times New Roman" panose="02020603050405020304" pitchFamily="18" charset="0"/>
              </a:rPr>
              <a:t>Cặp</a:t>
            </a:r>
          </a:p>
          <a:p>
            <a:pPr marL="285750" indent="-285750" algn="just">
              <a:buFont typeface="Wingdings" panose="05000000000000000000" pitchFamily="2" charset="2"/>
              <a:buChar char="v"/>
            </a:pPr>
            <a:r>
              <a:rPr lang="en-US" sz="2400" b="1">
                <a:solidFill>
                  <a:srgbClr val="C00000"/>
                </a:solidFill>
                <a:latin typeface="Times New Roman" panose="02020603050405020304" pitchFamily="18" charset="0"/>
                <a:cs typeface="Times New Roman" panose="02020603050405020304" pitchFamily="18" charset="0"/>
              </a:rPr>
              <a:t>Yêu cầu: </a:t>
            </a:r>
            <a:r>
              <a:rPr lang="en-US" sz="2400">
                <a:latin typeface="Times New Roman" panose="02020603050405020304" pitchFamily="18" charset="0"/>
                <a:cs typeface="Times New Roman" panose="02020603050405020304" pitchFamily="18" charset="0"/>
              </a:rPr>
              <a:t>Dựa vào thông tin SGK, Ví dụ 2. 1. Hoàn thành bảng bên.</a:t>
            </a:r>
          </a:p>
          <a:p>
            <a:pPr algn="just"/>
            <a:r>
              <a:rPr lang="en-US" sz="2400">
                <a:latin typeface="Times New Roman" panose="02020603050405020304" pitchFamily="18" charset="0"/>
                <a:cs typeface="Times New Roman" panose="02020603050405020304" pitchFamily="18" charset="0"/>
              </a:rPr>
              <a:t>    2. </a:t>
            </a:r>
            <a:r>
              <a:rPr lang="vi-VN" sz="2400">
                <a:latin typeface="+mj-lt"/>
              </a:rPr>
              <a:t>Kể tên và viết c</a:t>
            </a:r>
            <a:r>
              <a:rPr lang="en-US" sz="2400">
                <a:latin typeface="+mj-lt"/>
              </a:rPr>
              <a:t>ô</a:t>
            </a:r>
            <a:r>
              <a:rPr lang="vi-VN" sz="2400">
                <a:latin typeface="+mj-lt"/>
              </a:rPr>
              <a:t>ng thức hoá học các đơn chất kim loại và đơn chất phi kim thể rắn.</a:t>
            </a:r>
            <a:endParaRPr lang="en-US" sz="2400">
              <a:latin typeface="+mj-lt"/>
              <a:cs typeface="Times New Roman" panose="02020603050405020304" pitchFamily="18" charset="0"/>
            </a:endParaRPr>
          </a:p>
          <a:p>
            <a:pPr marL="285750" indent="-285750" algn="just">
              <a:buFont typeface="Wingdings" panose="05000000000000000000" pitchFamily="2" charset="2"/>
              <a:buChar char="v"/>
            </a:pPr>
            <a:r>
              <a:rPr lang="en-US" sz="2400" b="1">
                <a:solidFill>
                  <a:srgbClr val="C00000"/>
                </a:solidFill>
                <a:latin typeface="Times New Roman" panose="02020603050405020304" pitchFamily="18" charset="0"/>
                <a:cs typeface="Times New Roman" panose="02020603050405020304" pitchFamily="18" charset="0"/>
              </a:rPr>
              <a:t>Thời gian: 3</a:t>
            </a:r>
            <a:r>
              <a:rPr lang="en-US" sz="240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pic>
        <p:nvPicPr>
          <p:cNvPr id="11" name="Picture 2" descr="Student Cartoon 2400*1930 transprent Png Free Download - Public Relations,  Text, Happiness. - CleanPNG / KissPNG">
            <a:extLst>
              <a:ext uri="{FF2B5EF4-FFF2-40B4-BE49-F238E27FC236}">
                <a16:creationId xmlns:a16="http://schemas.microsoft.com/office/drawing/2014/main" id="{E9E20434-6821-44C5-B0D9-DB68A14AD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541" y="2635896"/>
            <a:ext cx="1805166" cy="1451354"/>
          </a:xfrm>
          <a:prstGeom prst="rect">
            <a:avLst/>
          </a:prstGeom>
          <a:noFill/>
          <a:extLst>
            <a:ext uri="{909E8E84-426E-40DD-AFC4-6F175D3DCCD1}">
              <a14:hiddenFill xmlns:a14="http://schemas.microsoft.com/office/drawing/2010/main">
                <a:solidFill>
                  <a:srgbClr val="FFFFFF"/>
                </a:solidFill>
              </a14:hiddenFill>
            </a:ext>
          </a:extLst>
        </p:spPr>
      </p:pic>
      <p:pic>
        <p:nvPicPr>
          <p:cNvPr id="12" name="3 Minute Timer (Nho)">
            <a:hlinkClick r:id="" action="ppaction://media"/>
            <a:extLst>
              <a:ext uri="{FF2B5EF4-FFF2-40B4-BE49-F238E27FC236}">
                <a16:creationId xmlns:a16="http://schemas.microsoft.com/office/drawing/2014/main" id="{FB27B855-1770-41D0-9610-3062C8A43D2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10150" y="2924331"/>
            <a:ext cx="1805166" cy="1009337"/>
          </a:xfrm>
          <a:prstGeom prst="rect">
            <a:avLst/>
          </a:prstGeom>
        </p:spPr>
      </p:pic>
      <p:sp>
        <p:nvSpPr>
          <p:cNvPr id="13" name="Rectangle: Rounded Corners 12">
            <a:extLst>
              <a:ext uri="{FF2B5EF4-FFF2-40B4-BE49-F238E27FC236}">
                <a16:creationId xmlns:a16="http://schemas.microsoft.com/office/drawing/2014/main" id="{086D9C3C-6B9C-41BE-985F-CE76C880CCF5}"/>
              </a:ext>
            </a:extLst>
          </p:cNvPr>
          <p:cNvSpPr/>
          <p:nvPr/>
        </p:nvSpPr>
        <p:spPr>
          <a:xfrm>
            <a:off x="254293" y="1051001"/>
            <a:ext cx="4849817" cy="646331"/>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1. Viết CTHH của đơn chất.</a:t>
            </a:r>
            <a:endParaRPr lang="vi-VN" sz="2800" b="1">
              <a:solidFill>
                <a:srgbClr val="FFFF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EEA3EA5-8BC0-4680-B9D6-4C6FA8B6D42B}"/>
              </a:ext>
            </a:extLst>
          </p:cNvPr>
          <p:cNvSpPr txBox="1"/>
          <p:nvPr/>
        </p:nvSpPr>
        <p:spPr>
          <a:xfrm>
            <a:off x="6118791" y="511143"/>
            <a:ext cx="5753471" cy="1200329"/>
          </a:xfrm>
          <a:prstGeom prst="rect">
            <a:avLst/>
          </a:prstGeom>
          <a:solidFill>
            <a:schemeClr val="accent4">
              <a:lumMod val="20000"/>
              <a:lumOff val="80000"/>
            </a:schemeClr>
          </a:solidFill>
          <a:ln>
            <a:solidFill>
              <a:schemeClr val="accent2">
                <a:lumMod val="60000"/>
                <a:lumOff val="40000"/>
              </a:schemeClr>
            </a:solidFill>
          </a:ln>
        </p:spPr>
        <p:txBody>
          <a:bodyPr wrap="square" rtlCol="0">
            <a:spAutoFit/>
          </a:bodyPr>
          <a:lstStyle/>
          <a:p>
            <a:pPr algn="ctr"/>
            <a:r>
              <a:rPr lang="en-US" sz="2400" b="1">
                <a:solidFill>
                  <a:srgbClr val="0070C0"/>
                </a:solidFill>
                <a:latin typeface="Times New Roman" panose="02020603050405020304" pitchFamily="18" charset="0"/>
                <a:cs typeface="Times New Roman" panose="02020603050405020304" pitchFamily="18" charset="0"/>
              </a:rPr>
              <a:t>Phân tử của chất được tạo thành từ nguyên tử của một hay nhiều nguyên tố và được biểu diễn bằng </a:t>
            </a:r>
            <a:r>
              <a:rPr lang="en-US" sz="2400" b="1">
                <a:solidFill>
                  <a:srgbClr val="FF0000"/>
                </a:solidFill>
                <a:latin typeface="Times New Roman" panose="02020603050405020304" pitchFamily="18" charset="0"/>
                <a:cs typeface="Times New Roman" panose="02020603050405020304" pitchFamily="18" charset="0"/>
              </a:rPr>
              <a:t>công thức hoá học</a:t>
            </a:r>
            <a:endParaRPr lang="vi-VN"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175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12"/>
                </p:tgtEl>
              </p:cMediaNode>
            </p:video>
          </p:childTnLst>
        </p:cTn>
      </p:par>
    </p:tnLst>
    <p:bldLst>
      <p:bldP spid="9" grpId="0" animBg="1"/>
      <p:bldP spid="10" grpId="0" animBg="1"/>
      <p:bldP spid="13"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7C8C9ABF-0B73-4423-BABA-2262402C65B0}"/>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4" name="Picture 3">
            <a:extLst>
              <a:ext uri="{FF2B5EF4-FFF2-40B4-BE49-F238E27FC236}">
                <a16:creationId xmlns:a16="http://schemas.microsoft.com/office/drawing/2014/main" id="{D4E56F20-2B4F-40AB-9260-058313227501}"/>
              </a:ext>
            </a:extLst>
          </p:cNvPr>
          <p:cNvPicPr>
            <a:picLocks noChangeAspect="1"/>
          </p:cNvPicPr>
          <p:nvPr/>
        </p:nvPicPr>
        <p:blipFill>
          <a:blip r:embed="rId4"/>
          <a:stretch>
            <a:fillRect/>
          </a:stretch>
        </p:blipFill>
        <p:spPr>
          <a:xfrm>
            <a:off x="279176" y="1343269"/>
            <a:ext cx="5565647" cy="3235841"/>
          </a:xfrm>
          <a:prstGeom prst="rect">
            <a:avLst/>
          </a:prstGeom>
          <a:ln>
            <a:solidFill>
              <a:srgbClr val="00B050"/>
            </a:solidFill>
          </a:ln>
        </p:spPr>
      </p:pic>
      <p:pic>
        <p:nvPicPr>
          <p:cNvPr id="6" name="Picture 5">
            <a:extLst>
              <a:ext uri="{FF2B5EF4-FFF2-40B4-BE49-F238E27FC236}">
                <a16:creationId xmlns:a16="http://schemas.microsoft.com/office/drawing/2014/main" id="{7FB6DA42-BBAB-4D4A-BD3E-1C73D748C806}"/>
              </a:ext>
            </a:extLst>
          </p:cNvPr>
          <p:cNvPicPr>
            <a:picLocks noChangeAspect="1"/>
          </p:cNvPicPr>
          <p:nvPr/>
        </p:nvPicPr>
        <p:blipFill>
          <a:blip r:embed="rId5"/>
          <a:stretch>
            <a:fillRect/>
          </a:stretch>
        </p:blipFill>
        <p:spPr>
          <a:xfrm>
            <a:off x="5909953" y="303006"/>
            <a:ext cx="6068358" cy="5551529"/>
          </a:xfrm>
          <a:prstGeom prst="rect">
            <a:avLst/>
          </a:prstGeom>
        </p:spPr>
      </p:pic>
      <p:sp>
        <p:nvSpPr>
          <p:cNvPr id="7" name="Rectangle 6">
            <a:extLst>
              <a:ext uri="{FF2B5EF4-FFF2-40B4-BE49-F238E27FC236}">
                <a16:creationId xmlns:a16="http://schemas.microsoft.com/office/drawing/2014/main" id="{FBF9FB56-B6E9-4469-877E-EED24C23F667}"/>
              </a:ext>
            </a:extLst>
          </p:cNvPr>
          <p:cNvSpPr/>
          <p:nvPr/>
        </p:nvSpPr>
        <p:spPr>
          <a:xfrm>
            <a:off x="8564121" y="1659669"/>
            <a:ext cx="760021"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Times New Roman" panose="02020603050405020304" pitchFamily="18" charset="0"/>
                <a:cs typeface="Times New Roman" panose="02020603050405020304" pitchFamily="18" charset="0"/>
              </a:rPr>
              <a:t>o</a:t>
            </a:r>
            <a:r>
              <a:rPr lang="en-US" sz="3200" b="1" baseline="-25000">
                <a:solidFill>
                  <a:srgbClr val="C00000"/>
                </a:solidFill>
                <a:latin typeface="Times New Roman" panose="02020603050405020304" pitchFamily="18" charset="0"/>
                <a:cs typeface="Times New Roman" panose="02020603050405020304" pitchFamily="18" charset="0"/>
              </a:rPr>
              <a:t>2</a:t>
            </a:r>
            <a:endParaRPr lang="vi-VN" sz="3200" b="1">
              <a:solidFill>
                <a:srgbClr val="C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954EF85-2030-47F2-AA54-78F61ED48A00}"/>
              </a:ext>
            </a:extLst>
          </p:cNvPr>
          <p:cNvSpPr/>
          <p:nvPr/>
        </p:nvSpPr>
        <p:spPr>
          <a:xfrm>
            <a:off x="9576467" y="1695296"/>
            <a:ext cx="1082165"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B0F0"/>
                </a:solidFill>
                <a:latin typeface="Times New Roman" panose="02020603050405020304" pitchFamily="18" charset="0"/>
                <a:cs typeface="Times New Roman" panose="02020603050405020304" pitchFamily="18" charset="0"/>
              </a:rPr>
              <a:t>Ozone</a:t>
            </a:r>
            <a:endParaRPr lang="vi-VN" sz="2400">
              <a:solidFill>
                <a:srgbClr val="00B0F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99208AF-BFD8-4279-B283-7A19079C0097}"/>
              </a:ext>
            </a:extLst>
          </p:cNvPr>
          <p:cNvSpPr/>
          <p:nvPr/>
        </p:nvSpPr>
        <p:spPr>
          <a:xfrm>
            <a:off x="10777389" y="1692419"/>
            <a:ext cx="1082165"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rgbClr val="C00000"/>
                </a:solidFill>
                <a:latin typeface="Times New Roman" panose="02020603050405020304" pitchFamily="18" charset="0"/>
                <a:cs typeface="Times New Roman" panose="02020603050405020304" pitchFamily="18" charset="0"/>
              </a:rPr>
              <a:t>48 amu</a:t>
            </a:r>
            <a:endParaRPr lang="vi-VN" sz="2200">
              <a:solidFill>
                <a:srgbClr val="C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0E683AA-CD83-4863-AEE6-36CD3F7A9A8B}"/>
              </a:ext>
            </a:extLst>
          </p:cNvPr>
          <p:cNvSpPr/>
          <p:nvPr/>
        </p:nvSpPr>
        <p:spPr>
          <a:xfrm>
            <a:off x="8578009" y="2699933"/>
            <a:ext cx="760021"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Times New Roman" panose="02020603050405020304" pitchFamily="18" charset="0"/>
                <a:cs typeface="Times New Roman" panose="02020603050405020304" pitchFamily="18" charset="0"/>
              </a:rPr>
              <a:t>N</a:t>
            </a:r>
            <a:r>
              <a:rPr lang="en-US" sz="3200" b="1" baseline="-25000">
                <a:solidFill>
                  <a:srgbClr val="C00000"/>
                </a:solidFill>
                <a:latin typeface="Times New Roman" panose="02020603050405020304" pitchFamily="18" charset="0"/>
                <a:cs typeface="Times New Roman" panose="02020603050405020304" pitchFamily="18" charset="0"/>
              </a:rPr>
              <a:t>2</a:t>
            </a:r>
            <a:endParaRPr lang="vi-VN" sz="3200" b="1">
              <a:solidFill>
                <a:srgbClr val="C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5B8C614-94D8-4F87-BE73-8B61F13CA7CA}"/>
              </a:ext>
            </a:extLst>
          </p:cNvPr>
          <p:cNvSpPr/>
          <p:nvPr/>
        </p:nvSpPr>
        <p:spPr>
          <a:xfrm>
            <a:off x="8564120" y="3845717"/>
            <a:ext cx="760021"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Times New Roman" panose="02020603050405020304" pitchFamily="18" charset="0"/>
                <a:cs typeface="Times New Roman" panose="02020603050405020304" pitchFamily="18" charset="0"/>
              </a:rPr>
              <a:t>F</a:t>
            </a:r>
            <a:r>
              <a:rPr lang="en-US" sz="3200" b="1" baseline="-25000">
                <a:solidFill>
                  <a:srgbClr val="C00000"/>
                </a:solidFill>
                <a:latin typeface="Times New Roman" panose="02020603050405020304" pitchFamily="18" charset="0"/>
                <a:cs typeface="Times New Roman" panose="02020603050405020304" pitchFamily="18" charset="0"/>
              </a:rPr>
              <a:t>2</a:t>
            </a:r>
            <a:endParaRPr lang="vi-VN" sz="3200" b="1">
              <a:solidFill>
                <a:srgbClr val="C0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61C35AA4-BCBD-4895-A8A4-0382DCB8FEC9}"/>
              </a:ext>
            </a:extLst>
          </p:cNvPr>
          <p:cNvSpPr/>
          <p:nvPr/>
        </p:nvSpPr>
        <p:spPr>
          <a:xfrm>
            <a:off x="8564121" y="4937074"/>
            <a:ext cx="760021"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Times New Roman" panose="02020603050405020304" pitchFamily="18" charset="0"/>
                <a:cs typeface="Times New Roman" panose="02020603050405020304" pitchFamily="18" charset="0"/>
              </a:rPr>
              <a:t>Ne</a:t>
            </a:r>
            <a:endParaRPr lang="vi-VN" sz="3200" b="1">
              <a:solidFill>
                <a:srgbClr val="C0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B0C8FA6-1F43-4FFF-B8B2-3C39A8DB08AD}"/>
              </a:ext>
            </a:extLst>
          </p:cNvPr>
          <p:cNvSpPr/>
          <p:nvPr/>
        </p:nvSpPr>
        <p:spPr>
          <a:xfrm>
            <a:off x="9569059" y="2722879"/>
            <a:ext cx="1105937"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B0F0"/>
                </a:solidFill>
                <a:latin typeface="Times New Roman" panose="02020603050405020304" pitchFamily="18" charset="0"/>
                <a:cs typeface="Times New Roman" panose="02020603050405020304" pitchFamily="18" charset="0"/>
              </a:rPr>
              <a:t>Nitrogen</a:t>
            </a:r>
            <a:endParaRPr lang="vi-VN" sz="2000">
              <a:solidFill>
                <a:srgbClr val="00B0F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79B6831-4CAC-4928-9F73-072231ED7CB3}"/>
              </a:ext>
            </a:extLst>
          </p:cNvPr>
          <p:cNvSpPr/>
          <p:nvPr/>
        </p:nvSpPr>
        <p:spPr>
          <a:xfrm>
            <a:off x="9569060" y="3868663"/>
            <a:ext cx="1082165"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B0F0"/>
                </a:solidFill>
                <a:latin typeface="Times New Roman" panose="02020603050405020304" pitchFamily="18" charset="0"/>
                <a:cs typeface="Times New Roman" panose="02020603050405020304" pitchFamily="18" charset="0"/>
              </a:rPr>
              <a:t>Fluorine</a:t>
            </a:r>
            <a:endParaRPr lang="vi-VN" sz="2000">
              <a:solidFill>
                <a:srgbClr val="00B0F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B1DE062-5212-445C-868B-2FD4967AB79F}"/>
              </a:ext>
            </a:extLst>
          </p:cNvPr>
          <p:cNvSpPr/>
          <p:nvPr/>
        </p:nvSpPr>
        <p:spPr>
          <a:xfrm>
            <a:off x="9592831" y="4969823"/>
            <a:ext cx="1082165"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B0F0"/>
                </a:solidFill>
                <a:latin typeface="Times New Roman" panose="02020603050405020304" pitchFamily="18" charset="0"/>
                <a:cs typeface="Times New Roman" panose="02020603050405020304" pitchFamily="18" charset="0"/>
              </a:rPr>
              <a:t>Neon</a:t>
            </a:r>
            <a:endParaRPr lang="vi-VN" sz="2400">
              <a:solidFill>
                <a:srgbClr val="00B0F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C223B26F-5EDE-4105-86C2-AFD3CD1788F4}"/>
              </a:ext>
            </a:extLst>
          </p:cNvPr>
          <p:cNvSpPr/>
          <p:nvPr/>
        </p:nvSpPr>
        <p:spPr>
          <a:xfrm>
            <a:off x="10739118" y="2746398"/>
            <a:ext cx="1082165"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rgbClr val="C00000"/>
                </a:solidFill>
                <a:latin typeface="Times New Roman" panose="02020603050405020304" pitchFamily="18" charset="0"/>
                <a:cs typeface="Times New Roman" panose="02020603050405020304" pitchFamily="18" charset="0"/>
              </a:rPr>
              <a:t>28 amu</a:t>
            </a:r>
            <a:endParaRPr lang="vi-VN" sz="2200">
              <a:solidFill>
                <a:srgbClr val="C0000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B9BD5FBA-C3E1-4115-9475-0D496F934465}"/>
              </a:ext>
            </a:extLst>
          </p:cNvPr>
          <p:cNvSpPr/>
          <p:nvPr/>
        </p:nvSpPr>
        <p:spPr>
          <a:xfrm>
            <a:off x="10764937" y="3845717"/>
            <a:ext cx="1082165"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rgbClr val="C00000"/>
                </a:solidFill>
                <a:latin typeface="Times New Roman" panose="02020603050405020304" pitchFamily="18" charset="0"/>
                <a:cs typeface="Times New Roman" panose="02020603050405020304" pitchFamily="18" charset="0"/>
              </a:rPr>
              <a:t>38 amu</a:t>
            </a:r>
            <a:endParaRPr lang="vi-VN" sz="2200">
              <a:solidFill>
                <a:srgbClr val="C0000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DA7E39DB-C876-42FE-8DB4-BB00CB62818E}"/>
              </a:ext>
            </a:extLst>
          </p:cNvPr>
          <p:cNvSpPr/>
          <p:nvPr/>
        </p:nvSpPr>
        <p:spPr>
          <a:xfrm>
            <a:off x="10771872" y="4969823"/>
            <a:ext cx="1082165" cy="522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rgbClr val="C00000"/>
                </a:solidFill>
                <a:latin typeface="Times New Roman" panose="02020603050405020304" pitchFamily="18" charset="0"/>
                <a:cs typeface="Times New Roman" panose="02020603050405020304" pitchFamily="18" charset="0"/>
              </a:rPr>
              <a:t>20 amu</a:t>
            </a:r>
            <a:endParaRPr lang="vi-VN" sz="2200">
              <a:solidFill>
                <a:srgbClr val="C00000"/>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D96EC6DC-8429-422F-9514-8CBABFC98625}"/>
              </a:ext>
            </a:extLst>
          </p:cNvPr>
          <p:cNvSpPr/>
          <p:nvPr/>
        </p:nvSpPr>
        <p:spPr>
          <a:xfrm>
            <a:off x="530068" y="479098"/>
            <a:ext cx="4849817" cy="646331"/>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1. Viết CTHH của đơn chất.</a:t>
            </a:r>
            <a:endParaRPr lang="vi-VN" sz="2800" b="1">
              <a:solidFill>
                <a:srgbClr val="FFFF00"/>
              </a:solidFill>
              <a:latin typeface="Times New Roman" panose="02020603050405020304" pitchFamily="18" charset="0"/>
              <a:cs typeface="Times New Roman" panose="02020603050405020304" pitchFamily="18" charset="0"/>
            </a:endParaRPr>
          </a:p>
        </p:txBody>
      </p:sp>
      <p:pic>
        <p:nvPicPr>
          <p:cNvPr id="20" name="3 Minute Timer (Nho)">
            <a:hlinkClick r:id="" action="ppaction://media"/>
            <a:extLst>
              <a:ext uri="{FF2B5EF4-FFF2-40B4-BE49-F238E27FC236}">
                <a16:creationId xmlns:a16="http://schemas.microsoft.com/office/drawing/2014/main" id="{A5E1FAE3-C3DE-4BDC-99E0-8A829C13FAE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9416" y="4726411"/>
            <a:ext cx="1805166" cy="1009337"/>
          </a:xfrm>
          <a:prstGeom prst="rect">
            <a:avLst/>
          </a:prstGeom>
        </p:spPr>
      </p:pic>
    </p:spTree>
    <p:extLst>
      <p:ext uri="{BB962C8B-B14F-4D97-AF65-F5344CB8AC3E}">
        <p14:creationId xmlns:p14="http://schemas.microsoft.com/office/powerpoint/2010/main" val="289830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ircle(in)">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circle(in)">
                                      <p:cBhvr>
                                        <p:cTn id="52" dur="2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circle(in)">
                                      <p:cBhvr>
                                        <p:cTn id="57" dur="2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circle(in)">
                                      <p:cBhvr>
                                        <p:cTn id="62" dur="2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ircle(in)">
                                      <p:cBhvr>
                                        <p:cTn id="67" dur="2000"/>
                                        <p:tgtEl>
                                          <p:spTgt spid="18"/>
                                        </p:tgtEl>
                                      </p:cBhvr>
                                    </p:animEffect>
                                  </p:childTnLst>
                                </p:cTn>
                              </p:par>
                              <p:par>
                                <p:cTn id="68" presetID="42" presetClass="entr" presetSubtype="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1000"/>
                                        <p:tgtEl>
                                          <p:spTgt spid="20"/>
                                        </p:tgtEl>
                                      </p:cBhvr>
                                    </p:animEffect>
                                    <p:anim calcmode="lin" valueType="num">
                                      <p:cBhvr>
                                        <p:cTn id="71" dur="1000" fill="hold"/>
                                        <p:tgtEl>
                                          <p:spTgt spid="20"/>
                                        </p:tgtEl>
                                        <p:attrNameLst>
                                          <p:attrName>ppt_x</p:attrName>
                                        </p:attrNameLst>
                                      </p:cBhvr>
                                      <p:tavLst>
                                        <p:tav tm="0">
                                          <p:val>
                                            <p:strVal val="#ppt_x"/>
                                          </p:val>
                                        </p:tav>
                                        <p:tav tm="100000">
                                          <p:val>
                                            <p:strVal val="#ppt_x"/>
                                          </p:val>
                                        </p:tav>
                                      </p:tavLst>
                                    </p:anim>
                                    <p:anim calcmode="lin" valueType="num">
                                      <p:cBhvr>
                                        <p:cTn id="7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73" fill="hold" display="0">
                  <p:stCondLst>
                    <p:cond delay="indefinite"/>
                  </p:stCondLst>
                </p:cTn>
                <p:tgtEl>
                  <p:spTgt spid="20"/>
                </p:tgtEl>
              </p:cMediaNode>
            </p:video>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0E698A06-10FA-43CA-864A-FDD41122EE30}"/>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3" name="Group 2">
            <a:extLst>
              <a:ext uri="{FF2B5EF4-FFF2-40B4-BE49-F238E27FC236}">
                <a16:creationId xmlns:a16="http://schemas.microsoft.com/office/drawing/2014/main" id="{E8DB6C58-F34E-4D27-BD00-9427AD1A90EA}"/>
              </a:ext>
            </a:extLst>
          </p:cNvPr>
          <p:cNvGrpSpPr/>
          <p:nvPr/>
        </p:nvGrpSpPr>
        <p:grpSpPr>
          <a:xfrm>
            <a:off x="285008" y="305050"/>
            <a:ext cx="6129064" cy="676529"/>
            <a:chOff x="2826830" y="116455"/>
            <a:chExt cx="6360099" cy="655177"/>
          </a:xfrm>
        </p:grpSpPr>
        <p:sp>
          <p:nvSpPr>
            <p:cNvPr id="4" name="Rectangle: Rounded Corners 3">
              <a:extLst>
                <a:ext uri="{FF2B5EF4-FFF2-40B4-BE49-F238E27FC236}">
                  <a16:creationId xmlns:a16="http://schemas.microsoft.com/office/drawing/2014/main" id="{69A6D66C-8B3E-4E07-A071-FCA09BC1DB06}"/>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204A1B6-9A2F-43FA-BF4B-80325E73332B}"/>
                </a:ext>
              </a:extLst>
            </p:cNvPr>
            <p:cNvSpPr txBox="1"/>
            <p:nvPr/>
          </p:nvSpPr>
          <p:spPr>
            <a:xfrm>
              <a:off x="2826830" y="125302"/>
              <a:ext cx="6181859" cy="625933"/>
            </a:xfrm>
            <a:prstGeom prst="rect">
              <a:avLst/>
            </a:prstGeom>
            <a:noFill/>
          </p:spPr>
          <p:txBody>
            <a:bodyPr wrap="square" rtlCol="0">
              <a:spAutoFit/>
            </a:bodyPr>
            <a:lstStyle/>
            <a:p>
              <a:pPr algn="ctr"/>
              <a:r>
                <a:rPr lang="en-US" sz="36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 Công thức hoá học</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FB4734C3-D9E0-47A8-92CE-A8E88D3F5695}"/>
              </a:ext>
            </a:extLst>
          </p:cNvPr>
          <p:cNvPicPr>
            <a:picLocks noChangeAspect="1"/>
          </p:cNvPicPr>
          <p:nvPr/>
        </p:nvPicPr>
        <p:blipFill rotWithShape="1">
          <a:blip r:embed="rId2"/>
          <a:srcRect l="49451"/>
          <a:stretch/>
        </p:blipFill>
        <p:spPr>
          <a:xfrm>
            <a:off x="6414072" y="2058400"/>
            <a:ext cx="4730745" cy="2493916"/>
          </a:xfrm>
          <a:prstGeom prst="rect">
            <a:avLst/>
          </a:prstGeom>
        </p:spPr>
      </p:pic>
      <p:pic>
        <p:nvPicPr>
          <p:cNvPr id="11" name="Picture 10">
            <a:extLst>
              <a:ext uri="{FF2B5EF4-FFF2-40B4-BE49-F238E27FC236}">
                <a16:creationId xmlns:a16="http://schemas.microsoft.com/office/drawing/2014/main" id="{48CC2A99-E523-4753-AF45-3366FBFB8F12}"/>
              </a:ext>
            </a:extLst>
          </p:cNvPr>
          <p:cNvPicPr>
            <a:picLocks noChangeAspect="1"/>
          </p:cNvPicPr>
          <p:nvPr/>
        </p:nvPicPr>
        <p:blipFill rotWithShape="1">
          <a:blip r:embed="rId2"/>
          <a:srcRect r="49490"/>
          <a:stretch/>
        </p:blipFill>
        <p:spPr>
          <a:xfrm>
            <a:off x="456772" y="2079462"/>
            <a:ext cx="4727049" cy="2493917"/>
          </a:xfrm>
          <a:prstGeom prst="rect">
            <a:avLst/>
          </a:prstGeom>
        </p:spPr>
      </p:pic>
      <p:sp>
        <p:nvSpPr>
          <p:cNvPr id="12" name="TextBox 11">
            <a:extLst>
              <a:ext uri="{FF2B5EF4-FFF2-40B4-BE49-F238E27FC236}">
                <a16:creationId xmlns:a16="http://schemas.microsoft.com/office/drawing/2014/main" id="{7ECBE475-5BD9-4B75-83FA-ED15807EBAD1}"/>
              </a:ext>
            </a:extLst>
          </p:cNvPr>
          <p:cNvSpPr txBox="1"/>
          <p:nvPr/>
        </p:nvSpPr>
        <p:spPr>
          <a:xfrm>
            <a:off x="456772" y="1042936"/>
            <a:ext cx="11394801" cy="954107"/>
          </a:xfrm>
          <a:prstGeom prst="rect">
            <a:avLst/>
          </a:prstGeom>
          <a:solidFill>
            <a:schemeClr val="accent4">
              <a:lumMod val="20000"/>
              <a:lumOff val="80000"/>
            </a:schemeClr>
          </a:solidFill>
          <a:ln>
            <a:solidFill>
              <a:schemeClr val="accent2">
                <a:lumMod val="60000"/>
                <a:lumOff val="40000"/>
              </a:schemeClr>
            </a:solidFill>
          </a:ln>
        </p:spPr>
        <p:txBody>
          <a:bodyPr wrap="square">
            <a:spAutoFit/>
          </a:bodyPr>
          <a:lstStyle/>
          <a:p>
            <a:pPr algn="ctr"/>
            <a:r>
              <a:rPr lang="en-US" sz="2800">
                <a:latin typeface="Times New Roman" panose="02020603050405020304" pitchFamily="18" charset="0"/>
                <a:cs typeface="Times New Roman" panose="02020603050405020304" pitchFamily="18" charset="0"/>
              </a:rPr>
              <a:t>2. </a:t>
            </a:r>
            <a:r>
              <a:rPr lang="vi-VN" sz="2800">
                <a:latin typeface="+mj-lt"/>
              </a:rPr>
              <a:t>Kể tên và viết c</a:t>
            </a:r>
            <a:r>
              <a:rPr lang="en-US" sz="2800">
                <a:latin typeface="+mj-lt"/>
              </a:rPr>
              <a:t>ô</a:t>
            </a:r>
            <a:r>
              <a:rPr lang="vi-VN" sz="2800">
                <a:latin typeface="+mj-lt"/>
              </a:rPr>
              <a:t>ng thức hoá học các đơn chất kim loại và đơn chất phi kim thể rắn?</a:t>
            </a:r>
            <a:endParaRPr lang="en-US" sz="2800">
              <a:latin typeface="+mj-lt"/>
              <a:cs typeface="Times New Roman" panose="02020603050405020304" pitchFamily="18" charset="0"/>
            </a:endParaRPr>
          </a:p>
        </p:txBody>
      </p:sp>
      <p:sp>
        <p:nvSpPr>
          <p:cNvPr id="14" name="TextBox 13">
            <a:extLst>
              <a:ext uri="{FF2B5EF4-FFF2-40B4-BE49-F238E27FC236}">
                <a16:creationId xmlns:a16="http://schemas.microsoft.com/office/drawing/2014/main" id="{155014F9-9F69-4A62-B2EA-CF5A0F010777}"/>
              </a:ext>
            </a:extLst>
          </p:cNvPr>
          <p:cNvSpPr txBox="1"/>
          <p:nvPr/>
        </p:nvSpPr>
        <p:spPr>
          <a:xfrm>
            <a:off x="536206" y="4613673"/>
            <a:ext cx="11235932" cy="830997"/>
          </a:xfrm>
          <a:prstGeom prst="rect">
            <a:avLst/>
          </a:prstGeom>
          <a:solidFill>
            <a:schemeClr val="accent5">
              <a:lumMod val="20000"/>
              <a:lumOff val="80000"/>
            </a:schemeClr>
          </a:solidFill>
          <a:ln>
            <a:solidFill>
              <a:schemeClr val="accent2">
                <a:lumMod val="60000"/>
                <a:lumOff val="40000"/>
              </a:schemeClr>
            </a:solidFill>
          </a:ln>
        </p:spPr>
        <p:txBody>
          <a:bodyPr wrap="square">
            <a:spAutoFit/>
          </a:bodyPr>
          <a:lstStyle/>
          <a:p>
            <a:r>
              <a:rPr lang="en-US" sz="2400" b="1" i="1">
                <a:solidFill>
                  <a:srgbClr val="002060"/>
                </a:solidFill>
                <a:latin typeface="Times New Roman" panose="02020603050405020304" pitchFamily="18" charset="0"/>
                <a:ea typeface="Arial" panose="020B0604020202020204" pitchFamily="34" charset="0"/>
              </a:rPr>
              <a:t>* </a:t>
            </a:r>
            <a:r>
              <a:rPr lang="en-US" sz="2400" b="1" i="1">
                <a:solidFill>
                  <a:srgbClr val="FF0000"/>
                </a:solidFill>
                <a:latin typeface="Times New Roman" panose="02020603050405020304" pitchFamily="18" charset="0"/>
                <a:ea typeface="Arial" panose="020B0604020202020204" pitchFamily="34" charset="0"/>
              </a:rPr>
              <a:t>L</a:t>
            </a:r>
            <a:r>
              <a:rPr lang="en-US" sz="2400" b="1" i="1">
                <a:solidFill>
                  <a:srgbClr val="FF0000"/>
                </a:solidFill>
                <a:effectLst/>
                <a:latin typeface="Times New Roman" panose="02020603050405020304" pitchFamily="18" charset="0"/>
                <a:ea typeface="Arial" panose="020B0604020202020204" pitchFamily="34" charset="0"/>
              </a:rPr>
              <a:t>ưu ý</a:t>
            </a:r>
            <a:r>
              <a:rPr lang="en-US" sz="2400" b="1" i="1">
                <a:solidFill>
                  <a:srgbClr val="002060"/>
                </a:solidFill>
                <a:effectLst/>
                <a:latin typeface="Times New Roman" panose="02020603050405020304" pitchFamily="18" charset="0"/>
                <a:ea typeface="Arial" panose="020B0604020202020204" pitchFamily="34" charset="0"/>
              </a:rPr>
              <a:t>: Công thức hoá học của đơn chất ở thể rắn thường trùng với kí hiệu nguyên tố hoá học, riêng iodine là trường hợp đặc biệt (I</a:t>
            </a:r>
            <a:r>
              <a:rPr lang="en-US" sz="2400" b="1" i="1" baseline="-25000">
                <a:solidFill>
                  <a:srgbClr val="002060"/>
                </a:solidFill>
                <a:effectLst/>
                <a:latin typeface="Times New Roman" panose="02020603050405020304" pitchFamily="18" charset="0"/>
                <a:ea typeface="Arial" panose="020B0604020202020204" pitchFamily="34" charset="0"/>
              </a:rPr>
              <a:t>2</a:t>
            </a:r>
            <a:r>
              <a:rPr lang="en-US" sz="2400" b="1" i="1">
                <a:solidFill>
                  <a:srgbClr val="002060"/>
                </a:solidFill>
                <a:effectLst/>
                <a:latin typeface="Times New Roman" panose="02020603050405020304" pitchFamily="18" charset="0"/>
                <a:ea typeface="Arial" panose="020B0604020202020204" pitchFamily="34" charset="0"/>
              </a:rPr>
              <a:t>).</a:t>
            </a:r>
            <a:endParaRPr lang="vi-VN" sz="2400">
              <a:solidFill>
                <a:srgbClr val="002060"/>
              </a:solidFill>
            </a:endParaRPr>
          </a:p>
        </p:txBody>
      </p:sp>
      <p:sp>
        <p:nvSpPr>
          <p:cNvPr id="16" name="TextBox 15">
            <a:extLst>
              <a:ext uri="{FF2B5EF4-FFF2-40B4-BE49-F238E27FC236}">
                <a16:creationId xmlns:a16="http://schemas.microsoft.com/office/drawing/2014/main" id="{986E3F06-DEA3-4BA8-AC85-56CEDBF88414}"/>
              </a:ext>
            </a:extLst>
          </p:cNvPr>
          <p:cNvSpPr txBox="1"/>
          <p:nvPr/>
        </p:nvSpPr>
        <p:spPr>
          <a:xfrm>
            <a:off x="9651670" y="3996634"/>
            <a:ext cx="656112" cy="430887"/>
          </a:xfrm>
          <a:prstGeom prst="rect">
            <a:avLst/>
          </a:prstGeom>
          <a:solidFill>
            <a:schemeClr val="bg1"/>
          </a:solidFill>
        </p:spPr>
        <p:txBody>
          <a:bodyPr wrap="square">
            <a:spAutoFit/>
          </a:bodyPr>
          <a:lstStyle/>
          <a:p>
            <a:r>
              <a:rPr lang="en-US" sz="2200" b="1">
                <a:solidFill>
                  <a:srgbClr val="002060"/>
                </a:solidFill>
                <a:effectLst/>
                <a:latin typeface="Times New Roman" panose="02020603050405020304" pitchFamily="18" charset="0"/>
                <a:ea typeface="Arial" panose="020B0604020202020204" pitchFamily="34" charset="0"/>
              </a:rPr>
              <a:t>I</a:t>
            </a:r>
            <a:r>
              <a:rPr lang="en-US" sz="2200" b="1" baseline="-25000">
                <a:solidFill>
                  <a:srgbClr val="002060"/>
                </a:solidFill>
                <a:effectLst/>
                <a:latin typeface="Times New Roman" panose="02020603050405020304" pitchFamily="18" charset="0"/>
                <a:ea typeface="Arial" panose="020B0604020202020204" pitchFamily="34" charset="0"/>
              </a:rPr>
              <a:t>2</a:t>
            </a:r>
            <a:endParaRPr lang="vi-VN" sz="2200"/>
          </a:p>
        </p:txBody>
      </p:sp>
      <p:sp>
        <p:nvSpPr>
          <p:cNvPr id="17" name="TextBox 16">
            <a:extLst>
              <a:ext uri="{FF2B5EF4-FFF2-40B4-BE49-F238E27FC236}">
                <a16:creationId xmlns:a16="http://schemas.microsoft.com/office/drawing/2014/main" id="{FD4A1D26-5B08-4956-B3D4-2E48905425D9}"/>
              </a:ext>
            </a:extLst>
          </p:cNvPr>
          <p:cNvSpPr txBox="1"/>
          <p:nvPr/>
        </p:nvSpPr>
        <p:spPr>
          <a:xfrm>
            <a:off x="536206" y="5534758"/>
            <a:ext cx="11235932" cy="769441"/>
          </a:xfrm>
          <a:prstGeom prst="rect">
            <a:avLst/>
          </a:prstGeom>
          <a:solidFill>
            <a:schemeClr val="accent5">
              <a:lumMod val="20000"/>
              <a:lumOff val="80000"/>
            </a:schemeClr>
          </a:solidFill>
          <a:ln>
            <a:solidFill>
              <a:schemeClr val="accent2">
                <a:lumMod val="60000"/>
                <a:lumOff val="40000"/>
              </a:schemeClr>
            </a:solidFill>
          </a:ln>
        </p:spPr>
        <p:txBody>
          <a:bodyPr wrap="square">
            <a:spAutoFit/>
          </a:bodyPr>
          <a:lstStyle/>
          <a:p>
            <a:pPr marL="342900" indent="-342900">
              <a:buFont typeface="Arial" panose="020B0604020202020204" pitchFamily="34" charset="0"/>
              <a:buChar char="•"/>
            </a:pPr>
            <a:r>
              <a:rPr lang="en-US" sz="2200" b="1" i="1">
                <a:solidFill>
                  <a:srgbClr val="C00000"/>
                </a:solidFill>
                <a:latin typeface="Times New Roman" panose="02020603050405020304" pitchFamily="18" charset="0"/>
                <a:ea typeface="Arial" panose="020B0604020202020204" pitchFamily="34" charset="0"/>
              </a:rPr>
              <a:t>Nếu chỉ số trong CTHH </a:t>
            </a:r>
            <a:r>
              <a:rPr lang="en-US" sz="2200" b="1" i="1">
                <a:solidFill>
                  <a:schemeClr val="accent5">
                    <a:lumMod val="50000"/>
                  </a:schemeClr>
                </a:solidFill>
                <a:latin typeface="Times New Roman" panose="02020603050405020304" pitchFamily="18" charset="0"/>
                <a:ea typeface="Arial" panose="020B0604020202020204" pitchFamily="34" charset="0"/>
              </a:rPr>
              <a:t>bằng 1</a:t>
            </a:r>
            <a:r>
              <a:rPr lang="en-US" sz="2200" b="1" i="1">
                <a:solidFill>
                  <a:srgbClr val="C00000"/>
                </a:solidFill>
                <a:latin typeface="Times New Roman" panose="02020603050405020304" pitchFamily="18" charset="0"/>
                <a:ea typeface="Arial" panose="020B0604020202020204" pitchFamily="34" charset="0"/>
              </a:rPr>
              <a:t> thì quy ước </a:t>
            </a:r>
            <a:r>
              <a:rPr lang="en-US" sz="2200" b="1" i="1">
                <a:solidFill>
                  <a:schemeClr val="accent5">
                    <a:lumMod val="50000"/>
                  </a:schemeClr>
                </a:solidFill>
                <a:latin typeface="Times New Roman" panose="02020603050405020304" pitchFamily="18" charset="0"/>
                <a:ea typeface="Arial" panose="020B0604020202020204" pitchFamily="34" charset="0"/>
              </a:rPr>
              <a:t>không ghi</a:t>
            </a:r>
          </a:p>
          <a:p>
            <a:pPr marL="342900" indent="-342900">
              <a:buFont typeface="Arial" panose="020B0604020202020204" pitchFamily="34" charset="0"/>
              <a:buChar char="•"/>
            </a:pPr>
            <a:r>
              <a:rPr lang="en-US" sz="2200" b="1" i="1">
                <a:solidFill>
                  <a:srgbClr val="C00000"/>
                </a:solidFill>
                <a:latin typeface="Times New Roman" panose="02020603050405020304" pitchFamily="18" charset="0"/>
              </a:rPr>
              <a:t>Trong hợp chất gồm </a:t>
            </a:r>
            <a:r>
              <a:rPr lang="en-US" sz="2200" b="1" i="1">
                <a:solidFill>
                  <a:srgbClr val="0070C0"/>
                </a:solidFill>
                <a:latin typeface="Times New Roman" panose="02020603050405020304" pitchFamily="18" charset="0"/>
              </a:rPr>
              <a:t>oxygen</a:t>
            </a:r>
            <a:r>
              <a:rPr lang="en-US" sz="2200" b="1" i="1">
                <a:solidFill>
                  <a:srgbClr val="C00000"/>
                </a:solidFill>
                <a:latin typeface="Times New Roman" panose="02020603050405020304" pitchFamily="18" charset="0"/>
              </a:rPr>
              <a:t> và nguyên tố khác, nguyên tố oxygen thường </a:t>
            </a:r>
            <a:r>
              <a:rPr lang="en-US" sz="2200" b="1" i="1">
                <a:solidFill>
                  <a:srgbClr val="0070C0"/>
                </a:solidFill>
                <a:latin typeface="Times New Roman" panose="02020603050405020304" pitchFamily="18" charset="0"/>
              </a:rPr>
              <a:t>ghi ở cuối </a:t>
            </a:r>
            <a:r>
              <a:rPr lang="en-US" sz="2200" b="1" i="1">
                <a:solidFill>
                  <a:srgbClr val="C00000"/>
                </a:solidFill>
                <a:latin typeface="Times New Roman" panose="02020603050405020304" pitchFamily="18" charset="0"/>
              </a:rPr>
              <a:t>cùng</a:t>
            </a:r>
            <a:endParaRPr lang="vi-VN" sz="2200">
              <a:solidFill>
                <a:srgbClr val="C00000"/>
              </a:solidFill>
            </a:endParaRPr>
          </a:p>
        </p:txBody>
      </p:sp>
    </p:spTree>
    <p:extLst>
      <p:ext uri="{BB962C8B-B14F-4D97-AF65-F5344CB8AC3E}">
        <p14:creationId xmlns:p14="http://schemas.microsoft.com/office/powerpoint/2010/main" val="72366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Text Box 4">
            <a:extLst>
              <a:ext uri="{FF2B5EF4-FFF2-40B4-BE49-F238E27FC236}">
                <a16:creationId xmlns:a16="http://schemas.microsoft.com/office/drawing/2014/main" id="{0886A9D7-22D1-4B1B-978C-AD283F36DE52}"/>
              </a:ext>
            </a:extLst>
          </p:cNvPr>
          <p:cNvSpPr txBox="1">
            <a:spLocks noChangeArrowheads="1"/>
          </p:cNvSpPr>
          <p:nvPr/>
        </p:nvSpPr>
        <p:spPr bwMode="auto">
          <a:xfrm>
            <a:off x="271896" y="299648"/>
            <a:ext cx="5635336" cy="519113"/>
          </a:xfrm>
          <a:prstGeom prst="rect">
            <a:avLst/>
          </a:prstGeom>
          <a:solidFill>
            <a:schemeClr val="accent5">
              <a:lumMod val="75000"/>
            </a:schemeClr>
          </a:solidFill>
          <a:ln>
            <a:noFill/>
          </a:ln>
          <a:effec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b="1">
                <a:solidFill>
                  <a:schemeClr val="bg1"/>
                </a:solidFill>
                <a:latin typeface="Times New Roman" panose="02020603050405020304" pitchFamily="18" charset="0"/>
                <a:cs typeface="Times New Roman" panose="02020603050405020304" pitchFamily="18" charset="0"/>
              </a:rPr>
              <a:t>I. Công thức hóa học của đơn chất</a:t>
            </a:r>
          </a:p>
        </p:txBody>
      </p:sp>
      <p:sp>
        <p:nvSpPr>
          <p:cNvPr id="182278" name="Text Box 6">
            <a:extLst>
              <a:ext uri="{FF2B5EF4-FFF2-40B4-BE49-F238E27FC236}">
                <a16:creationId xmlns:a16="http://schemas.microsoft.com/office/drawing/2014/main" id="{63A3575E-F1EC-4C5D-AF2E-C826A589060B}"/>
              </a:ext>
            </a:extLst>
          </p:cNvPr>
          <p:cNvSpPr txBox="1">
            <a:spLocks noChangeArrowheads="1"/>
          </p:cNvSpPr>
          <p:nvPr/>
        </p:nvSpPr>
        <p:spPr bwMode="auto">
          <a:xfrm>
            <a:off x="3089564" y="688214"/>
            <a:ext cx="320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sz="8000">
                <a:solidFill>
                  <a:srgbClr val="EE0000"/>
                </a:solidFill>
                <a:latin typeface="Times New Roman" panose="02020603050405020304" pitchFamily="18" charset="0"/>
                <a:cs typeface="Times New Roman" panose="02020603050405020304" pitchFamily="18" charset="0"/>
              </a:rPr>
              <a:t>A</a:t>
            </a:r>
            <a:r>
              <a:rPr lang="en-US" altLang="vi-VN" sz="8000" baseline="-25000">
                <a:latin typeface="Times New Roman" panose="02020603050405020304" pitchFamily="18" charset="0"/>
                <a:cs typeface="Times New Roman" panose="02020603050405020304" pitchFamily="18" charset="0"/>
              </a:rPr>
              <a:t>x</a:t>
            </a:r>
            <a:endParaRPr lang="en-US" altLang="vi-VN" sz="8000">
              <a:latin typeface="Times New Roman" panose="02020603050405020304" pitchFamily="18" charset="0"/>
              <a:cs typeface="Times New Roman" panose="02020603050405020304" pitchFamily="18" charset="0"/>
            </a:endParaRPr>
          </a:p>
        </p:txBody>
      </p:sp>
      <p:sp>
        <p:nvSpPr>
          <p:cNvPr id="182279" name="Text Box 7">
            <a:extLst>
              <a:ext uri="{FF2B5EF4-FFF2-40B4-BE49-F238E27FC236}">
                <a16:creationId xmlns:a16="http://schemas.microsoft.com/office/drawing/2014/main" id="{2C55A2F3-078C-4F3D-ADC9-5F2D7E30D9B0}"/>
              </a:ext>
            </a:extLst>
          </p:cNvPr>
          <p:cNvSpPr txBox="1">
            <a:spLocks noChangeArrowheads="1"/>
          </p:cNvSpPr>
          <p:nvPr/>
        </p:nvSpPr>
        <p:spPr bwMode="auto">
          <a:xfrm>
            <a:off x="4994564" y="7787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sz="2400" b="1">
                <a:latin typeface="Times New Roman" panose="02020603050405020304" pitchFamily="18" charset="0"/>
                <a:cs typeface="Times New Roman" panose="02020603050405020304" pitchFamily="18" charset="0"/>
              </a:rPr>
              <a:t>A là kí hiệu nguyên tố</a:t>
            </a:r>
          </a:p>
        </p:txBody>
      </p:sp>
      <p:sp>
        <p:nvSpPr>
          <p:cNvPr id="182280" name="AutoShape 8">
            <a:extLst>
              <a:ext uri="{FF2B5EF4-FFF2-40B4-BE49-F238E27FC236}">
                <a16:creationId xmlns:a16="http://schemas.microsoft.com/office/drawing/2014/main" id="{97BF0B43-F9F6-44BA-8276-699461173E84}"/>
              </a:ext>
            </a:extLst>
          </p:cNvPr>
          <p:cNvSpPr>
            <a:spLocks/>
          </p:cNvSpPr>
          <p:nvPr/>
        </p:nvSpPr>
        <p:spPr bwMode="auto">
          <a:xfrm>
            <a:off x="4765964" y="750125"/>
            <a:ext cx="228600" cy="1295400"/>
          </a:xfrm>
          <a:prstGeom prst="leftBrace">
            <a:avLst>
              <a:gd name="adj1" fmla="val 47222"/>
              <a:gd name="adj2" fmla="val 50000"/>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vi-VN" altLang="vi-VN">
              <a:latin typeface="Times New Roman" panose="02020603050405020304" pitchFamily="18" charset="0"/>
              <a:cs typeface="Times New Roman" panose="02020603050405020304" pitchFamily="18" charset="0"/>
            </a:endParaRPr>
          </a:p>
        </p:txBody>
      </p:sp>
      <p:sp>
        <p:nvSpPr>
          <p:cNvPr id="182281" name="Text Box 9">
            <a:extLst>
              <a:ext uri="{FF2B5EF4-FFF2-40B4-BE49-F238E27FC236}">
                <a16:creationId xmlns:a16="http://schemas.microsoft.com/office/drawing/2014/main" id="{B08B5051-5E77-4599-9599-F7882FC3E1E7}"/>
              </a:ext>
            </a:extLst>
          </p:cNvPr>
          <p:cNvSpPr txBox="1">
            <a:spLocks noChangeArrowheads="1"/>
          </p:cNvSpPr>
          <p:nvPr/>
        </p:nvSpPr>
        <p:spPr bwMode="auto">
          <a:xfrm>
            <a:off x="495300" y="864797"/>
            <a:ext cx="3352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b="1">
                <a:solidFill>
                  <a:schemeClr val="tx2"/>
                </a:solidFill>
                <a:latin typeface="Times New Roman" panose="02020603050405020304" pitchFamily="18" charset="0"/>
                <a:cs typeface="Times New Roman" panose="02020603050405020304" pitchFamily="18" charset="0"/>
              </a:rPr>
              <a:t>Dạng chung:</a:t>
            </a:r>
          </a:p>
        </p:txBody>
      </p:sp>
      <p:sp>
        <p:nvSpPr>
          <p:cNvPr id="182282" name="Text Box 10">
            <a:extLst>
              <a:ext uri="{FF2B5EF4-FFF2-40B4-BE49-F238E27FC236}">
                <a16:creationId xmlns:a16="http://schemas.microsoft.com/office/drawing/2014/main" id="{80B3A9CC-C726-45E2-8D1C-60261000E6EA}"/>
              </a:ext>
            </a:extLst>
          </p:cNvPr>
          <p:cNvSpPr txBox="1">
            <a:spLocks noChangeArrowheads="1"/>
          </p:cNvSpPr>
          <p:nvPr/>
        </p:nvSpPr>
        <p:spPr bwMode="auto">
          <a:xfrm>
            <a:off x="4994564" y="1588325"/>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sz="2400" b="1">
                <a:latin typeface="Times New Roman" panose="02020603050405020304" pitchFamily="18" charset="0"/>
                <a:cs typeface="Times New Roman" panose="02020603050405020304" pitchFamily="18" charset="0"/>
              </a:rPr>
              <a:t>x là chỉ số ( số nguyên tử của nguyên tố </a:t>
            </a:r>
            <a:r>
              <a:rPr lang="en-US" altLang="vi-VN" sz="2400" b="1">
                <a:solidFill>
                  <a:srgbClr val="FF0000"/>
                </a:solidFill>
                <a:latin typeface="Times New Roman" panose="02020603050405020304" pitchFamily="18" charset="0"/>
                <a:cs typeface="Times New Roman" panose="02020603050405020304" pitchFamily="18" charset="0"/>
              </a:rPr>
              <a:t>A</a:t>
            </a:r>
            <a:r>
              <a:rPr lang="en-US" altLang="vi-VN" sz="2400" b="1">
                <a:latin typeface="Times New Roman" panose="02020603050405020304" pitchFamily="18" charset="0"/>
                <a:cs typeface="Times New Roman" panose="02020603050405020304" pitchFamily="18" charset="0"/>
              </a:rPr>
              <a:t>)</a:t>
            </a:r>
          </a:p>
        </p:txBody>
      </p:sp>
      <p:sp>
        <p:nvSpPr>
          <p:cNvPr id="182289" name="AutoShape 4">
            <a:extLst>
              <a:ext uri="{FF2B5EF4-FFF2-40B4-BE49-F238E27FC236}">
                <a16:creationId xmlns:a16="http://schemas.microsoft.com/office/drawing/2014/main" id="{E61167DF-4568-4E65-B946-039F75BBF695}"/>
              </a:ext>
            </a:extLst>
          </p:cNvPr>
          <p:cNvSpPr>
            <a:spLocks noChangeArrowheads="1"/>
          </p:cNvSpPr>
          <p:nvPr/>
        </p:nvSpPr>
        <p:spPr bwMode="auto">
          <a:xfrm>
            <a:off x="410681" y="2343213"/>
            <a:ext cx="5076701" cy="2871725"/>
          </a:xfrm>
          <a:prstGeom prst="flowChartAlternateProcess">
            <a:avLst/>
          </a:prstGeom>
          <a:solidFill>
            <a:schemeClr val="accent4">
              <a:lumMod val="20000"/>
              <a:lumOff val="80000"/>
            </a:schemeClr>
          </a:solidFill>
          <a:ln>
            <a:noFill/>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lnSpc>
                <a:spcPct val="130000"/>
              </a:lnSpc>
              <a:spcBef>
                <a:spcPct val="50000"/>
              </a:spcBef>
            </a:pPr>
            <a:endParaRPr lang="en-US" altLang="vi-VN" sz="2400" b="1">
              <a:solidFill>
                <a:srgbClr val="002060"/>
              </a:solidFill>
              <a:latin typeface="Times New Roman" panose="02020603050405020304" pitchFamily="18" charset="0"/>
              <a:cs typeface="Times New Roman" panose="02020603050405020304" pitchFamily="18" charset="0"/>
            </a:endParaRPr>
          </a:p>
          <a:p>
            <a:pPr algn="ctr" eaLnBrk="1" hangingPunct="1"/>
            <a:endParaRPr lang="en-US" altLang="vi-VN" sz="1800">
              <a:solidFill>
                <a:srgbClr val="002060"/>
              </a:solidFill>
              <a:latin typeface="Times New Roman" panose="02020603050405020304" pitchFamily="18" charset="0"/>
              <a:cs typeface="Times New Roman" panose="02020603050405020304" pitchFamily="18" charset="0"/>
            </a:endParaRPr>
          </a:p>
        </p:txBody>
      </p:sp>
      <p:sp>
        <p:nvSpPr>
          <p:cNvPr id="182290" name="Text Box 18">
            <a:extLst>
              <a:ext uri="{FF2B5EF4-FFF2-40B4-BE49-F238E27FC236}">
                <a16:creationId xmlns:a16="http://schemas.microsoft.com/office/drawing/2014/main" id="{07C196D5-177E-4BA4-8A94-E7C77CE32450}"/>
              </a:ext>
            </a:extLst>
          </p:cNvPr>
          <p:cNvSpPr txBox="1">
            <a:spLocks noChangeArrowheads="1"/>
          </p:cNvSpPr>
          <p:nvPr/>
        </p:nvSpPr>
        <p:spPr bwMode="auto">
          <a:xfrm>
            <a:off x="869611" y="2800370"/>
            <a:ext cx="4495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vi-VN" sz="2400" b="1">
                <a:solidFill>
                  <a:srgbClr val="002060"/>
                </a:solidFill>
                <a:latin typeface="Times New Roman" panose="02020603050405020304" pitchFamily="18" charset="0"/>
                <a:cs typeface="Times New Roman" panose="02020603050405020304" pitchFamily="18" charset="0"/>
              </a:rPr>
              <a:t>                </a:t>
            </a:r>
            <a:endParaRPr lang="en-US" altLang="vi-VN" sz="3200" b="1">
              <a:solidFill>
                <a:srgbClr val="002060"/>
              </a:solidFill>
              <a:latin typeface="Times New Roman" panose="02020603050405020304" pitchFamily="18" charset="0"/>
              <a:cs typeface="Times New Roman" panose="02020603050405020304" pitchFamily="18" charset="0"/>
            </a:endParaRPr>
          </a:p>
          <a:p>
            <a:pPr eaLnBrk="1" hangingPunct="1"/>
            <a:r>
              <a:rPr lang="en-US" altLang="vi-VN" sz="2400" b="1">
                <a:solidFill>
                  <a:srgbClr val="002060"/>
                </a:solidFill>
                <a:latin typeface="Times New Roman" panose="02020603050405020304" pitchFamily="18" charset="0"/>
                <a:cs typeface="Times New Roman" panose="02020603050405020304" pitchFamily="18" charset="0"/>
              </a:rPr>
              <a:t>CTHH </a:t>
            </a:r>
            <a:r>
              <a:rPr lang="en-US" altLang="vi-VN" b="1">
                <a:solidFill>
                  <a:srgbClr val="002060"/>
                </a:solidFill>
                <a:latin typeface="Times New Roman" panose="02020603050405020304" pitchFamily="18" charset="0"/>
                <a:cs typeface="Times New Roman" panose="02020603050405020304" pitchFamily="18" charset="0"/>
              </a:rPr>
              <a:t>trùng với</a:t>
            </a:r>
            <a:r>
              <a:rPr lang="en-US" altLang="vi-VN" sz="2400" b="1">
                <a:solidFill>
                  <a:srgbClr val="002060"/>
                </a:solidFill>
                <a:latin typeface="Times New Roman" panose="02020603050405020304" pitchFamily="18" charset="0"/>
                <a:cs typeface="Times New Roman" panose="02020603050405020304" pitchFamily="18" charset="0"/>
              </a:rPr>
              <a:t> KHHH </a:t>
            </a:r>
            <a:r>
              <a:rPr lang="en-US" altLang="vi-VN" b="1">
                <a:solidFill>
                  <a:srgbClr val="002060"/>
                </a:solidFill>
                <a:latin typeface="Times New Roman" panose="02020603050405020304" pitchFamily="18" charset="0"/>
                <a:cs typeface="Times New Roman" panose="02020603050405020304" pitchFamily="18" charset="0"/>
              </a:rPr>
              <a:t>là A</a:t>
            </a:r>
          </a:p>
          <a:p>
            <a:pPr eaLnBrk="1" hangingPunct="1"/>
            <a:r>
              <a:rPr lang="en-US" altLang="vi-VN" b="1">
                <a:solidFill>
                  <a:srgbClr val="002060"/>
                </a:solidFill>
                <a:latin typeface="Times New Roman" panose="02020603050405020304" pitchFamily="18" charset="0"/>
                <a:cs typeface="Times New Roman" panose="02020603050405020304" pitchFamily="18" charset="0"/>
              </a:rPr>
              <a:t>		x = 1</a:t>
            </a:r>
            <a:endParaRPr lang="en-US" altLang="vi-VN" sz="2400" b="1">
              <a:solidFill>
                <a:srgbClr val="002060"/>
              </a:solidFill>
              <a:latin typeface="Times New Roman" panose="02020603050405020304" pitchFamily="18" charset="0"/>
              <a:cs typeface="Times New Roman" panose="02020603050405020304" pitchFamily="18" charset="0"/>
            </a:endParaRPr>
          </a:p>
          <a:p>
            <a:pPr eaLnBrk="1" hangingPunct="1"/>
            <a:r>
              <a:rPr lang="en-US" altLang="vi-VN" sz="2400" b="1">
                <a:solidFill>
                  <a:srgbClr val="002060"/>
                </a:solidFill>
                <a:latin typeface="Times New Roman" panose="02020603050405020304" pitchFamily="18" charset="0"/>
                <a:cs typeface="Times New Roman" panose="02020603050405020304" pitchFamily="18" charset="0"/>
              </a:rPr>
              <a:t>VD:</a:t>
            </a:r>
            <a:r>
              <a:rPr lang="en-US" altLang="vi-VN" sz="2400">
                <a:solidFill>
                  <a:srgbClr val="002060"/>
                </a:solidFill>
                <a:latin typeface="Times New Roman" panose="02020603050405020304" pitchFamily="18" charset="0"/>
                <a:cs typeface="Times New Roman" panose="02020603050405020304" pitchFamily="18" charset="0"/>
              </a:rPr>
              <a:t> Coppe(Đồng): </a:t>
            </a:r>
            <a:r>
              <a:rPr lang="en-US" altLang="vi-VN" sz="3200" b="1">
                <a:solidFill>
                  <a:srgbClr val="002060"/>
                </a:solidFill>
                <a:latin typeface="Times New Roman" panose="02020603050405020304" pitchFamily="18" charset="0"/>
                <a:cs typeface="Times New Roman" panose="02020603050405020304" pitchFamily="18" charset="0"/>
              </a:rPr>
              <a:t>Cu</a:t>
            </a:r>
            <a:r>
              <a:rPr lang="en-US" altLang="vi-VN" sz="3200">
                <a:solidFill>
                  <a:srgbClr val="002060"/>
                </a:solidFill>
                <a:latin typeface="Times New Roman" panose="02020603050405020304" pitchFamily="18" charset="0"/>
                <a:cs typeface="Times New Roman" panose="02020603050405020304" pitchFamily="18" charset="0"/>
              </a:rPr>
              <a:t> </a:t>
            </a:r>
          </a:p>
          <a:p>
            <a:pPr eaLnBrk="1" hangingPunct="1"/>
            <a:r>
              <a:rPr lang="en-US" altLang="vi-VN" sz="2400">
                <a:solidFill>
                  <a:srgbClr val="002060"/>
                </a:solidFill>
                <a:latin typeface="Times New Roman" panose="02020603050405020304" pitchFamily="18" charset="0"/>
                <a:cs typeface="Times New Roman" panose="02020603050405020304" pitchFamily="18" charset="0"/>
              </a:rPr>
              <a:t>        Sodium(Natri)  : </a:t>
            </a:r>
            <a:r>
              <a:rPr lang="en-US" altLang="vi-VN" sz="3200" b="1">
                <a:solidFill>
                  <a:srgbClr val="002060"/>
                </a:solidFill>
                <a:latin typeface="Times New Roman" panose="02020603050405020304" pitchFamily="18" charset="0"/>
                <a:cs typeface="Times New Roman" panose="02020603050405020304" pitchFamily="18" charset="0"/>
              </a:rPr>
              <a:t>Na</a:t>
            </a:r>
            <a:r>
              <a:rPr lang="en-US" altLang="vi-VN" sz="3200">
                <a:solidFill>
                  <a:srgbClr val="002060"/>
                </a:solidFill>
                <a:latin typeface="Times New Roman" panose="02020603050405020304" pitchFamily="18" charset="0"/>
                <a:cs typeface="Times New Roman" panose="02020603050405020304" pitchFamily="18" charset="0"/>
              </a:rPr>
              <a:t> </a:t>
            </a:r>
            <a:r>
              <a:rPr lang="en-US" altLang="vi-VN" sz="2400">
                <a:solidFill>
                  <a:srgbClr val="002060"/>
                </a:solidFill>
                <a:latin typeface="Times New Roman" panose="02020603050405020304" pitchFamily="18" charset="0"/>
                <a:cs typeface="Times New Roman" panose="02020603050405020304" pitchFamily="18" charset="0"/>
              </a:rPr>
              <a:t>            </a:t>
            </a:r>
          </a:p>
        </p:txBody>
      </p:sp>
      <p:sp>
        <p:nvSpPr>
          <p:cNvPr id="182291" name="Text Box 19">
            <a:extLst>
              <a:ext uri="{FF2B5EF4-FFF2-40B4-BE49-F238E27FC236}">
                <a16:creationId xmlns:a16="http://schemas.microsoft.com/office/drawing/2014/main" id="{C79D56D6-D94A-42A0-967C-21A4D2E7CDF2}"/>
              </a:ext>
            </a:extLst>
          </p:cNvPr>
          <p:cNvSpPr txBox="1">
            <a:spLocks noChangeArrowheads="1"/>
          </p:cNvSpPr>
          <p:nvPr/>
        </p:nvSpPr>
        <p:spPr bwMode="auto">
          <a:xfrm>
            <a:off x="727364" y="2466373"/>
            <a:ext cx="4038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vi-VN" b="1">
                <a:solidFill>
                  <a:srgbClr val="C00000"/>
                </a:solidFill>
                <a:latin typeface="Times New Roman" panose="02020603050405020304" pitchFamily="18" charset="0"/>
                <a:cs typeface="Times New Roman" panose="02020603050405020304" pitchFamily="18" charset="0"/>
              </a:rPr>
              <a:t>* Đơn chất </a:t>
            </a:r>
            <a:r>
              <a:rPr lang="en-US" altLang="vi-VN" b="1">
                <a:solidFill>
                  <a:srgbClr val="00B050"/>
                </a:solidFill>
                <a:latin typeface="Times New Roman" panose="02020603050405020304" pitchFamily="18" charset="0"/>
                <a:cs typeface="Times New Roman" panose="02020603050405020304" pitchFamily="18" charset="0"/>
              </a:rPr>
              <a:t>kim loại</a:t>
            </a:r>
          </a:p>
        </p:txBody>
      </p:sp>
      <p:sp>
        <p:nvSpPr>
          <p:cNvPr id="16" name="AutoShape 4">
            <a:extLst>
              <a:ext uri="{FF2B5EF4-FFF2-40B4-BE49-F238E27FC236}">
                <a16:creationId xmlns:a16="http://schemas.microsoft.com/office/drawing/2014/main" id="{60F86D06-D0D6-4F87-AA4F-AF2B3168FF34}"/>
              </a:ext>
            </a:extLst>
          </p:cNvPr>
          <p:cNvSpPr>
            <a:spLocks noChangeArrowheads="1"/>
          </p:cNvSpPr>
          <p:nvPr/>
        </p:nvSpPr>
        <p:spPr bwMode="auto">
          <a:xfrm>
            <a:off x="6429729" y="2248972"/>
            <a:ext cx="5516848" cy="3830328"/>
          </a:xfrm>
          <a:prstGeom prst="flowChartAlternateProcess">
            <a:avLst/>
          </a:prstGeom>
          <a:solidFill>
            <a:schemeClr val="accent6">
              <a:lumMod val="60000"/>
              <a:lumOff val="40000"/>
            </a:schemeClr>
          </a:solidFill>
          <a:ln>
            <a:noFill/>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endParaRPr lang="vi-VN" altLang="vi-VN" sz="1800" b="1">
              <a:solidFill>
                <a:schemeClr val="bg1"/>
              </a:solidFill>
            </a:endParaRPr>
          </a:p>
        </p:txBody>
      </p:sp>
      <p:sp>
        <p:nvSpPr>
          <p:cNvPr id="17" name="Rectangle 6">
            <a:extLst>
              <a:ext uri="{FF2B5EF4-FFF2-40B4-BE49-F238E27FC236}">
                <a16:creationId xmlns:a16="http://schemas.microsoft.com/office/drawing/2014/main" id="{E7954568-E0AE-48F7-AE0E-DD754829153F}"/>
              </a:ext>
            </a:extLst>
          </p:cNvPr>
          <p:cNvSpPr>
            <a:spLocks noChangeArrowheads="1"/>
          </p:cNvSpPr>
          <p:nvPr/>
        </p:nvSpPr>
        <p:spPr bwMode="auto">
          <a:xfrm>
            <a:off x="6918360" y="2388722"/>
            <a:ext cx="32608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vi-VN" b="1">
                <a:solidFill>
                  <a:srgbClr val="C00000"/>
                </a:solidFill>
                <a:latin typeface="Times New Roman" panose="02020603050405020304" pitchFamily="18" charset="0"/>
                <a:cs typeface="Times New Roman" panose="02020603050405020304" pitchFamily="18" charset="0"/>
              </a:rPr>
              <a:t>* Đơn chất </a:t>
            </a:r>
            <a:r>
              <a:rPr lang="en-US" altLang="vi-VN" b="1">
                <a:solidFill>
                  <a:srgbClr val="00B050"/>
                </a:solidFill>
                <a:latin typeface="Times New Roman" panose="02020603050405020304" pitchFamily="18" charset="0"/>
                <a:cs typeface="Times New Roman" panose="02020603050405020304" pitchFamily="18" charset="0"/>
              </a:rPr>
              <a:t>phi kim</a:t>
            </a:r>
          </a:p>
        </p:txBody>
      </p:sp>
      <p:sp>
        <p:nvSpPr>
          <p:cNvPr id="18" name="Text Box 7">
            <a:extLst>
              <a:ext uri="{FF2B5EF4-FFF2-40B4-BE49-F238E27FC236}">
                <a16:creationId xmlns:a16="http://schemas.microsoft.com/office/drawing/2014/main" id="{23DD345A-2A31-4C8E-BA6E-FEB139AE4DAC}"/>
              </a:ext>
            </a:extLst>
          </p:cNvPr>
          <p:cNvSpPr txBox="1">
            <a:spLocks noChangeArrowheads="1"/>
          </p:cNvSpPr>
          <p:nvPr/>
        </p:nvSpPr>
        <p:spPr bwMode="auto">
          <a:xfrm>
            <a:off x="6599938" y="3047584"/>
            <a:ext cx="4841182"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buFont typeface="Wingdings" panose="05000000000000000000" pitchFamily="2" charset="2"/>
              <a:buChar char="v"/>
            </a:pPr>
            <a:r>
              <a:rPr lang="en-US" altLang="vi-VN" sz="2400" b="1">
                <a:solidFill>
                  <a:srgbClr val="002060"/>
                </a:solidFill>
                <a:latin typeface="Times New Roman" panose="02020603050405020304" pitchFamily="18" charset="0"/>
                <a:cs typeface="Times New Roman" panose="02020603050405020304" pitchFamily="18" charset="0"/>
              </a:rPr>
              <a:t> Công thức hoá học thường là: </a:t>
            </a:r>
            <a:r>
              <a:rPr lang="en-US" altLang="vi-VN" sz="2400" b="1">
                <a:solidFill>
                  <a:srgbClr val="FF0000"/>
                </a:solidFill>
                <a:latin typeface="Times New Roman" panose="02020603050405020304" pitchFamily="18" charset="0"/>
                <a:cs typeface="Times New Roman" panose="02020603050405020304" pitchFamily="18" charset="0"/>
              </a:rPr>
              <a:t>A</a:t>
            </a:r>
            <a:r>
              <a:rPr lang="en-US" altLang="vi-VN" sz="2400" b="1" baseline="-25000">
                <a:solidFill>
                  <a:srgbClr val="002060"/>
                </a:solidFill>
                <a:latin typeface="Times New Roman" panose="02020603050405020304" pitchFamily="18" charset="0"/>
                <a:cs typeface="Times New Roman" panose="02020603050405020304" pitchFamily="18" charset="0"/>
              </a:rPr>
              <a:t>2</a:t>
            </a:r>
          </a:p>
          <a:p>
            <a:pPr eaLnBrk="1" hangingPunct="1"/>
            <a:r>
              <a:rPr lang="en-US" altLang="vi-VN" sz="2400" b="1" baseline="-25000">
                <a:solidFill>
                  <a:srgbClr val="002060"/>
                </a:solidFill>
                <a:latin typeface="Times New Roman" panose="02020603050405020304" pitchFamily="18" charset="0"/>
                <a:cs typeface="Times New Roman" panose="02020603050405020304" pitchFamily="18" charset="0"/>
              </a:rPr>
              <a:t>                                              </a:t>
            </a:r>
            <a:r>
              <a:rPr lang="en-US" altLang="vi-VN" sz="2400" b="1">
                <a:solidFill>
                  <a:srgbClr val="002060"/>
                </a:solidFill>
                <a:latin typeface="Times New Roman" panose="02020603050405020304" pitchFamily="18" charset="0"/>
                <a:cs typeface="Times New Roman" panose="02020603050405020304" pitchFamily="18" charset="0"/>
              </a:rPr>
              <a:t> ( x = 2)</a:t>
            </a:r>
          </a:p>
          <a:p>
            <a:pPr eaLnBrk="1" hangingPunct="1"/>
            <a:r>
              <a:rPr lang="en-US" altLang="vi-VN" sz="2400" b="1">
                <a:solidFill>
                  <a:srgbClr val="002060"/>
                </a:solidFill>
                <a:latin typeface="Times New Roman" panose="02020603050405020304" pitchFamily="18" charset="0"/>
                <a:cs typeface="Times New Roman" panose="02020603050405020304" pitchFamily="18" charset="0"/>
              </a:rPr>
              <a:t>VD: H</a:t>
            </a:r>
            <a:r>
              <a:rPr lang="en-US" altLang="vi-VN" sz="2400" b="1" baseline="-25000">
                <a:solidFill>
                  <a:srgbClr val="002060"/>
                </a:solidFill>
                <a:latin typeface="Times New Roman" panose="02020603050405020304" pitchFamily="18" charset="0"/>
                <a:cs typeface="Times New Roman" panose="02020603050405020304" pitchFamily="18" charset="0"/>
              </a:rPr>
              <a:t>2</a:t>
            </a:r>
            <a:r>
              <a:rPr lang="en-US" altLang="vi-VN" sz="2400" b="1">
                <a:solidFill>
                  <a:srgbClr val="002060"/>
                </a:solidFill>
                <a:latin typeface="Times New Roman" panose="02020603050405020304" pitchFamily="18" charset="0"/>
                <a:cs typeface="Times New Roman" panose="02020603050405020304" pitchFamily="18" charset="0"/>
              </a:rPr>
              <a:t> , O</a:t>
            </a:r>
            <a:r>
              <a:rPr lang="en-US" altLang="vi-VN" sz="2400" b="1" baseline="-25000">
                <a:solidFill>
                  <a:srgbClr val="002060"/>
                </a:solidFill>
                <a:latin typeface="Times New Roman" panose="02020603050405020304" pitchFamily="18" charset="0"/>
                <a:cs typeface="Times New Roman" panose="02020603050405020304" pitchFamily="18" charset="0"/>
              </a:rPr>
              <a:t>2 ,</a:t>
            </a:r>
            <a:r>
              <a:rPr lang="en-US" altLang="vi-VN" sz="2400" b="1">
                <a:solidFill>
                  <a:srgbClr val="002060"/>
                </a:solidFill>
                <a:latin typeface="Times New Roman" panose="02020603050405020304" pitchFamily="18" charset="0"/>
                <a:cs typeface="Times New Roman" panose="02020603050405020304" pitchFamily="18" charset="0"/>
              </a:rPr>
              <a:t> </a:t>
            </a:r>
            <a:r>
              <a:rPr lang="en-US" altLang="vi-VN" b="1">
                <a:solidFill>
                  <a:srgbClr val="002060"/>
                </a:solidFill>
                <a:latin typeface="Times New Roman" panose="02020603050405020304" pitchFamily="18" charset="0"/>
                <a:cs typeface="Times New Roman" panose="02020603050405020304" pitchFamily="18" charset="0"/>
              </a:rPr>
              <a:t>N</a:t>
            </a:r>
            <a:r>
              <a:rPr lang="en-US" altLang="vi-VN" b="1" baseline="-25000">
                <a:solidFill>
                  <a:srgbClr val="002060"/>
                </a:solidFill>
                <a:latin typeface="Times New Roman" panose="02020603050405020304" pitchFamily="18" charset="0"/>
                <a:cs typeface="Times New Roman" panose="02020603050405020304" pitchFamily="18" charset="0"/>
              </a:rPr>
              <a:t>2 </a:t>
            </a:r>
            <a:r>
              <a:rPr lang="en-US" altLang="vi-VN" b="1">
                <a:solidFill>
                  <a:srgbClr val="002060"/>
                </a:solidFill>
                <a:latin typeface="Times New Roman" panose="02020603050405020304" pitchFamily="18" charset="0"/>
                <a:cs typeface="Times New Roman" panose="02020603050405020304" pitchFamily="18" charset="0"/>
              </a:rPr>
              <a:t>, Cl</a:t>
            </a:r>
            <a:r>
              <a:rPr lang="en-US" altLang="vi-VN" b="1" baseline="-25000">
                <a:solidFill>
                  <a:srgbClr val="002060"/>
                </a:solidFill>
                <a:latin typeface="Times New Roman" panose="02020603050405020304" pitchFamily="18" charset="0"/>
                <a:cs typeface="Times New Roman" panose="02020603050405020304" pitchFamily="18" charset="0"/>
              </a:rPr>
              <a:t>2 </a:t>
            </a:r>
            <a:r>
              <a:rPr lang="en-US" altLang="vi-VN" b="1">
                <a:solidFill>
                  <a:srgbClr val="002060"/>
                </a:solidFill>
                <a:latin typeface="Times New Roman" panose="02020603050405020304" pitchFamily="18" charset="0"/>
                <a:cs typeface="Times New Roman" panose="02020603050405020304" pitchFamily="18" charset="0"/>
              </a:rPr>
              <a:t>, F</a:t>
            </a:r>
            <a:r>
              <a:rPr lang="en-US" altLang="vi-VN" b="1" baseline="-25000">
                <a:solidFill>
                  <a:srgbClr val="002060"/>
                </a:solidFill>
                <a:latin typeface="Times New Roman" panose="02020603050405020304" pitchFamily="18" charset="0"/>
                <a:cs typeface="Times New Roman" panose="02020603050405020304" pitchFamily="18" charset="0"/>
              </a:rPr>
              <a:t>2 </a:t>
            </a:r>
            <a:r>
              <a:rPr lang="en-US" altLang="vi-VN" b="1">
                <a:solidFill>
                  <a:srgbClr val="002060"/>
                </a:solidFill>
                <a:latin typeface="Times New Roman" panose="02020603050405020304" pitchFamily="18" charset="0"/>
                <a:cs typeface="Times New Roman" panose="02020603050405020304" pitchFamily="18" charset="0"/>
              </a:rPr>
              <a:t>, Br</a:t>
            </a:r>
            <a:r>
              <a:rPr lang="en-US" altLang="vi-VN" b="1" baseline="-25000">
                <a:solidFill>
                  <a:srgbClr val="002060"/>
                </a:solidFill>
                <a:latin typeface="Times New Roman" panose="02020603050405020304" pitchFamily="18" charset="0"/>
                <a:cs typeface="Times New Roman" panose="02020603050405020304" pitchFamily="18" charset="0"/>
              </a:rPr>
              <a:t>2 </a:t>
            </a:r>
            <a:r>
              <a:rPr lang="en-US" altLang="vi-VN" b="1">
                <a:solidFill>
                  <a:srgbClr val="002060"/>
                </a:solidFill>
                <a:latin typeface="Times New Roman" panose="02020603050405020304" pitchFamily="18" charset="0"/>
                <a:cs typeface="Times New Roman" panose="02020603050405020304" pitchFamily="18" charset="0"/>
              </a:rPr>
              <a:t>, I</a:t>
            </a:r>
            <a:r>
              <a:rPr lang="en-US" altLang="vi-VN" b="1" baseline="-25000">
                <a:solidFill>
                  <a:srgbClr val="002060"/>
                </a:solidFill>
                <a:latin typeface="Times New Roman" panose="02020603050405020304" pitchFamily="18" charset="0"/>
                <a:cs typeface="Times New Roman" panose="02020603050405020304" pitchFamily="18" charset="0"/>
              </a:rPr>
              <a:t>2</a:t>
            </a:r>
            <a:endParaRPr lang="en-US" altLang="vi-VN" b="1">
              <a:solidFill>
                <a:srgbClr val="002060"/>
              </a:solidFill>
              <a:latin typeface="Times New Roman" panose="02020603050405020304" pitchFamily="18" charset="0"/>
              <a:cs typeface="Times New Roman" panose="02020603050405020304" pitchFamily="18" charset="0"/>
            </a:endParaRPr>
          </a:p>
        </p:txBody>
      </p:sp>
      <p:sp>
        <p:nvSpPr>
          <p:cNvPr id="19" name="Text Box 8">
            <a:extLst>
              <a:ext uri="{FF2B5EF4-FFF2-40B4-BE49-F238E27FC236}">
                <a16:creationId xmlns:a16="http://schemas.microsoft.com/office/drawing/2014/main" id="{A3DE522F-25EC-4F35-B3C0-0BDDFF595E5D}"/>
              </a:ext>
            </a:extLst>
          </p:cNvPr>
          <p:cNvSpPr txBox="1">
            <a:spLocks noChangeArrowheads="1"/>
          </p:cNvSpPr>
          <p:nvPr/>
        </p:nvSpPr>
        <p:spPr bwMode="auto">
          <a:xfrm>
            <a:off x="6630382" y="4323864"/>
            <a:ext cx="457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buClr>
                <a:schemeClr val="bg1"/>
              </a:buClr>
              <a:buFont typeface="Wingdings" panose="05000000000000000000" pitchFamily="2" charset="2"/>
              <a:buChar char="v"/>
            </a:pPr>
            <a:r>
              <a:rPr lang="en-US" altLang="vi-VN" sz="2400" b="1">
                <a:solidFill>
                  <a:srgbClr val="002060"/>
                </a:solidFill>
                <a:latin typeface="Times New Roman" panose="02020603050405020304" pitchFamily="18" charset="0"/>
                <a:cs typeface="Times New Roman" panose="02020603050405020304" pitchFamily="18" charset="0"/>
              </a:rPr>
              <a:t> Trừ một số phi kim</a:t>
            </a:r>
          </a:p>
          <a:p>
            <a:pPr eaLnBrk="1" hangingPunct="1">
              <a:spcBef>
                <a:spcPct val="50000"/>
              </a:spcBef>
              <a:buClr>
                <a:schemeClr val="bg1"/>
              </a:buClr>
              <a:buFont typeface="Wingdings" panose="05000000000000000000" pitchFamily="2" charset="2"/>
              <a:buNone/>
            </a:pPr>
            <a:r>
              <a:rPr lang="en-US" altLang="vi-VN" sz="2400" b="1">
                <a:solidFill>
                  <a:srgbClr val="002060"/>
                </a:solidFill>
                <a:latin typeface="Times New Roman" panose="02020603050405020304" pitchFamily="18" charset="0"/>
                <a:cs typeface="Times New Roman" panose="02020603050405020304" pitchFamily="18" charset="0"/>
              </a:rPr>
              <a:t>	x = 1: C, S, P…</a:t>
            </a:r>
          </a:p>
          <a:p>
            <a:pPr eaLnBrk="1" hangingPunct="1">
              <a:spcBef>
                <a:spcPct val="50000"/>
              </a:spcBef>
              <a:buClr>
                <a:schemeClr val="bg1"/>
              </a:buClr>
              <a:buFont typeface="Wingdings" panose="05000000000000000000" pitchFamily="2" charset="2"/>
              <a:buNone/>
            </a:pPr>
            <a:r>
              <a:rPr lang="en-US" altLang="vi-VN" sz="2400" b="1">
                <a:solidFill>
                  <a:srgbClr val="002060"/>
                </a:solidFill>
                <a:latin typeface="Times New Roman" panose="02020603050405020304" pitchFamily="18" charset="0"/>
                <a:cs typeface="Times New Roman" panose="02020603050405020304" pitchFamily="18" charset="0"/>
              </a:rPr>
              <a:t>	x = 3: O</a:t>
            </a:r>
            <a:r>
              <a:rPr lang="en-US" altLang="vi-VN" sz="2400" b="1" baseline="-25000">
                <a:solidFill>
                  <a:srgbClr val="002060"/>
                </a:solidFill>
                <a:latin typeface="Times New Roman" panose="02020603050405020304" pitchFamily="18" charset="0"/>
                <a:cs typeface="Times New Roman" panose="02020603050405020304" pitchFamily="18" charset="0"/>
              </a:rPr>
              <a:t>3</a:t>
            </a:r>
            <a:endParaRPr lang="en-US" altLang="vi-VN" sz="2400" b="1">
              <a:solidFill>
                <a:srgbClr val="002060"/>
              </a:solidFill>
              <a:latin typeface="Times New Roman" panose="02020603050405020304" pitchFamily="18" charset="0"/>
              <a:cs typeface="Times New Roman" panose="02020603050405020304" pitchFamily="18" charset="0"/>
            </a:endParaRPr>
          </a:p>
        </p:txBody>
      </p:sp>
      <p:sp>
        <p:nvSpPr>
          <p:cNvPr id="20" name="Frame 19">
            <a:extLst>
              <a:ext uri="{FF2B5EF4-FFF2-40B4-BE49-F238E27FC236}">
                <a16:creationId xmlns:a16="http://schemas.microsoft.com/office/drawing/2014/main" id="{B1A6478B-8819-44D5-B221-2D0FEDB27412}"/>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box(in)">
                                      <p:cBhvr>
                                        <p:cTn id="7" dur="5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2281"/>
                                        </p:tgtEl>
                                        <p:attrNameLst>
                                          <p:attrName>style.visibility</p:attrName>
                                        </p:attrNameLst>
                                      </p:cBhvr>
                                      <p:to>
                                        <p:strVal val="visible"/>
                                      </p:to>
                                    </p:set>
                                    <p:animEffect transition="in" filter="box(in)">
                                      <p:cBhvr>
                                        <p:cTn id="12" dur="500"/>
                                        <p:tgtEl>
                                          <p:spTgt spid="182281"/>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82278"/>
                                        </p:tgtEl>
                                        <p:attrNameLst>
                                          <p:attrName>style.visibility</p:attrName>
                                        </p:attrNameLst>
                                      </p:cBhvr>
                                      <p:to>
                                        <p:strVal val="visible"/>
                                      </p:to>
                                    </p:set>
                                    <p:animEffect transition="in" filter="box(in)">
                                      <p:cBhvr>
                                        <p:cTn id="15" dur="500"/>
                                        <p:tgtEl>
                                          <p:spTgt spid="18227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82280"/>
                                        </p:tgtEl>
                                        <p:attrNameLst>
                                          <p:attrName>style.visibility</p:attrName>
                                        </p:attrNameLst>
                                      </p:cBhvr>
                                      <p:to>
                                        <p:strVal val="visible"/>
                                      </p:to>
                                    </p:set>
                                    <p:animEffect transition="in" filter="box(in)">
                                      <p:cBhvr>
                                        <p:cTn id="20" dur="500"/>
                                        <p:tgtEl>
                                          <p:spTgt spid="18228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82279"/>
                                        </p:tgtEl>
                                        <p:attrNameLst>
                                          <p:attrName>style.visibility</p:attrName>
                                        </p:attrNameLst>
                                      </p:cBhvr>
                                      <p:to>
                                        <p:strVal val="visible"/>
                                      </p:to>
                                    </p:set>
                                    <p:animEffect transition="in" filter="box(in)">
                                      <p:cBhvr>
                                        <p:cTn id="25" dur="500"/>
                                        <p:tgtEl>
                                          <p:spTgt spid="18227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82282"/>
                                        </p:tgtEl>
                                        <p:attrNameLst>
                                          <p:attrName>style.visibility</p:attrName>
                                        </p:attrNameLst>
                                      </p:cBhvr>
                                      <p:to>
                                        <p:strVal val="visible"/>
                                      </p:to>
                                    </p:set>
                                    <p:animEffect transition="in" filter="box(in)">
                                      <p:cBhvr>
                                        <p:cTn id="30" dur="500"/>
                                        <p:tgtEl>
                                          <p:spTgt spid="18228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82289"/>
                                        </p:tgtEl>
                                        <p:attrNameLst>
                                          <p:attrName>style.visibility</p:attrName>
                                        </p:attrNameLst>
                                      </p:cBhvr>
                                      <p:to>
                                        <p:strVal val="visible"/>
                                      </p:to>
                                    </p:set>
                                    <p:animEffect transition="in" filter="box(in)">
                                      <p:cBhvr>
                                        <p:cTn id="35" dur="500"/>
                                        <p:tgtEl>
                                          <p:spTgt spid="182289"/>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82291"/>
                                        </p:tgtEl>
                                        <p:attrNameLst>
                                          <p:attrName>style.visibility</p:attrName>
                                        </p:attrNameLst>
                                      </p:cBhvr>
                                      <p:to>
                                        <p:strVal val="visible"/>
                                      </p:to>
                                    </p:set>
                                    <p:animEffect transition="in" filter="box(in)">
                                      <p:cBhvr>
                                        <p:cTn id="38" dur="500"/>
                                        <p:tgtEl>
                                          <p:spTgt spid="18229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nodeType="clickEffect">
                                  <p:stCondLst>
                                    <p:cond delay="0"/>
                                  </p:stCondLst>
                                  <p:childTnLst>
                                    <p:set>
                                      <p:cBhvr>
                                        <p:cTn id="42" dur="1" fill="hold">
                                          <p:stCondLst>
                                            <p:cond delay="0"/>
                                          </p:stCondLst>
                                        </p:cTn>
                                        <p:tgtEl>
                                          <p:spTgt spid="182290">
                                            <p:txEl>
                                              <p:pRg st="0" end="0"/>
                                            </p:txEl>
                                          </p:spTgt>
                                        </p:tgtEl>
                                        <p:attrNameLst>
                                          <p:attrName>style.visibility</p:attrName>
                                        </p:attrNameLst>
                                      </p:cBhvr>
                                      <p:to>
                                        <p:strVal val="visible"/>
                                      </p:to>
                                    </p:set>
                                    <p:animEffect transition="in" filter="box(in)">
                                      <p:cBhvr>
                                        <p:cTn id="43" dur="500"/>
                                        <p:tgtEl>
                                          <p:spTgt spid="182290">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nodeType="clickEffect">
                                  <p:stCondLst>
                                    <p:cond delay="0"/>
                                  </p:stCondLst>
                                  <p:childTnLst>
                                    <p:set>
                                      <p:cBhvr>
                                        <p:cTn id="47" dur="1" fill="hold">
                                          <p:stCondLst>
                                            <p:cond delay="0"/>
                                          </p:stCondLst>
                                        </p:cTn>
                                        <p:tgtEl>
                                          <p:spTgt spid="182290">
                                            <p:txEl>
                                              <p:pRg st="1" end="1"/>
                                            </p:txEl>
                                          </p:spTgt>
                                        </p:tgtEl>
                                        <p:attrNameLst>
                                          <p:attrName>style.visibility</p:attrName>
                                        </p:attrNameLst>
                                      </p:cBhvr>
                                      <p:to>
                                        <p:strVal val="visible"/>
                                      </p:to>
                                    </p:set>
                                    <p:animEffect transition="in" filter="box(in)">
                                      <p:cBhvr>
                                        <p:cTn id="48" dur="500"/>
                                        <p:tgtEl>
                                          <p:spTgt spid="182290">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16" fill="hold" nodeType="clickEffect">
                                  <p:stCondLst>
                                    <p:cond delay="0"/>
                                  </p:stCondLst>
                                  <p:childTnLst>
                                    <p:set>
                                      <p:cBhvr>
                                        <p:cTn id="52" dur="1" fill="hold">
                                          <p:stCondLst>
                                            <p:cond delay="0"/>
                                          </p:stCondLst>
                                        </p:cTn>
                                        <p:tgtEl>
                                          <p:spTgt spid="182290">
                                            <p:txEl>
                                              <p:pRg st="2" end="2"/>
                                            </p:txEl>
                                          </p:spTgt>
                                        </p:tgtEl>
                                        <p:attrNameLst>
                                          <p:attrName>style.visibility</p:attrName>
                                        </p:attrNameLst>
                                      </p:cBhvr>
                                      <p:to>
                                        <p:strVal val="visible"/>
                                      </p:to>
                                    </p:set>
                                    <p:animEffect transition="in" filter="box(in)">
                                      <p:cBhvr>
                                        <p:cTn id="53" dur="500"/>
                                        <p:tgtEl>
                                          <p:spTgt spid="182290">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nodeType="clickEffect">
                                  <p:stCondLst>
                                    <p:cond delay="0"/>
                                  </p:stCondLst>
                                  <p:childTnLst>
                                    <p:set>
                                      <p:cBhvr>
                                        <p:cTn id="57" dur="1" fill="hold">
                                          <p:stCondLst>
                                            <p:cond delay="0"/>
                                          </p:stCondLst>
                                        </p:cTn>
                                        <p:tgtEl>
                                          <p:spTgt spid="182290">
                                            <p:txEl>
                                              <p:pRg st="3" end="3"/>
                                            </p:txEl>
                                          </p:spTgt>
                                        </p:tgtEl>
                                        <p:attrNameLst>
                                          <p:attrName>style.visibility</p:attrName>
                                        </p:attrNameLst>
                                      </p:cBhvr>
                                      <p:to>
                                        <p:strVal val="visible"/>
                                      </p:to>
                                    </p:set>
                                    <p:animEffect transition="in" filter="dissolve">
                                      <p:cBhvr>
                                        <p:cTn id="58" dur="500"/>
                                        <p:tgtEl>
                                          <p:spTgt spid="182290">
                                            <p:txEl>
                                              <p:pRg st="3" end="3"/>
                                            </p:txEl>
                                          </p:spTgt>
                                        </p:tgtEl>
                                      </p:cBhvr>
                                    </p:animEffect>
                                  </p:childTnLst>
                                </p:cTn>
                              </p:par>
                              <p:par>
                                <p:cTn id="59" presetID="9" presetClass="entr" presetSubtype="0" fill="hold" nodeType="withEffect">
                                  <p:stCondLst>
                                    <p:cond delay="0"/>
                                  </p:stCondLst>
                                  <p:childTnLst>
                                    <p:set>
                                      <p:cBhvr>
                                        <p:cTn id="60" dur="1" fill="hold">
                                          <p:stCondLst>
                                            <p:cond delay="0"/>
                                          </p:stCondLst>
                                        </p:cTn>
                                        <p:tgtEl>
                                          <p:spTgt spid="182290">
                                            <p:txEl>
                                              <p:pRg st="4" end="4"/>
                                            </p:txEl>
                                          </p:spTgt>
                                        </p:tgtEl>
                                        <p:attrNameLst>
                                          <p:attrName>style.visibility</p:attrName>
                                        </p:attrNameLst>
                                      </p:cBhvr>
                                      <p:to>
                                        <p:strVal val="visible"/>
                                      </p:to>
                                    </p:set>
                                    <p:animEffect transition="in" filter="dissolve">
                                      <p:cBhvr>
                                        <p:cTn id="61" dur="500"/>
                                        <p:tgtEl>
                                          <p:spTgt spid="182290">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ox(in)">
                                      <p:cBhvr>
                                        <p:cTn id="66" dur="500"/>
                                        <p:tgtEl>
                                          <p:spTgt spid="16"/>
                                        </p:tgtEl>
                                      </p:cBhvr>
                                    </p:animEffect>
                                  </p:childTnLst>
                                </p:cTn>
                              </p:par>
                              <p:par>
                                <p:cTn id="67" presetID="4" presetClass="entr" presetSubtype="16"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ox(in)">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18">
                                            <p:txEl>
                                              <p:pRg st="0" end="0"/>
                                            </p:txEl>
                                          </p:spTgt>
                                        </p:tgtEl>
                                        <p:attrNameLst>
                                          <p:attrName>style.visibility</p:attrName>
                                        </p:attrNameLst>
                                      </p:cBhvr>
                                      <p:to>
                                        <p:strVal val="visible"/>
                                      </p:to>
                                    </p:set>
                                    <p:animEffect transition="in" filter="box(in)">
                                      <p:cBhvr>
                                        <p:cTn id="74" dur="500"/>
                                        <p:tgtEl>
                                          <p:spTgt spid="18">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18">
                                            <p:txEl>
                                              <p:pRg st="1" end="1"/>
                                            </p:txEl>
                                          </p:spTgt>
                                        </p:tgtEl>
                                        <p:attrNameLst>
                                          <p:attrName>style.visibility</p:attrName>
                                        </p:attrNameLst>
                                      </p:cBhvr>
                                      <p:to>
                                        <p:strVal val="visible"/>
                                      </p:to>
                                    </p:set>
                                    <p:animEffect transition="in" filter="box(in)">
                                      <p:cBhvr>
                                        <p:cTn id="79" dur="500"/>
                                        <p:tgtEl>
                                          <p:spTgt spid="18">
                                            <p:txEl>
                                              <p:pRg st="1" end="1"/>
                                            </p:txEl>
                                          </p:spTgt>
                                        </p:tgtEl>
                                      </p:cBhvr>
                                    </p:animEffect>
                                  </p:childTnLst>
                                </p:cTn>
                              </p:par>
                              <p:par>
                                <p:cTn id="80" presetID="4" presetClass="entr" presetSubtype="16" fill="hold" grpId="0" nodeType="withEffect">
                                  <p:stCondLst>
                                    <p:cond delay="0"/>
                                  </p:stCondLst>
                                  <p:childTnLst>
                                    <p:set>
                                      <p:cBhvr>
                                        <p:cTn id="81" dur="1" fill="hold">
                                          <p:stCondLst>
                                            <p:cond delay="0"/>
                                          </p:stCondLst>
                                        </p:cTn>
                                        <p:tgtEl>
                                          <p:spTgt spid="18">
                                            <p:txEl>
                                              <p:pRg st="2" end="2"/>
                                            </p:txEl>
                                          </p:spTgt>
                                        </p:tgtEl>
                                        <p:attrNameLst>
                                          <p:attrName>style.visibility</p:attrName>
                                        </p:attrNameLst>
                                      </p:cBhvr>
                                      <p:to>
                                        <p:strVal val="visible"/>
                                      </p:to>
                                    </p:set>
                                    <p:animEffect transition="in" filter="box(in)">
                                      <p:cBhvr>
                                        <p:cTn id="82" dur="500"/>
                                        <p:tgtEl>
                                          <p:spTgt spid="18">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19">
                                            <p:txEl>
                                              <p:pRg st="0" end="0"/>
                                            </p:txEl>
                                          </p:spTgt>
                                        </p:tgtEl>
                                        <p:attrNameLst>
                                          <p:attrName>style.visibility</p:attrName>
                                        </p:attrNameLst>
                                      </p:cBhvr>
                                      <p:to>
                                        <p:strVal val="visible"/>
                                      </p:to>
                                    </p:set>
                                    <p:animEffect transition="in" filter="box(in)">
                                      <p:cBhvr>
                                        <p:cTn id="87" dur="500"/>
                                        <p:tgtEl>
                                          <p:spTgt spid="19">
                                            <p:txEl>
                                              <p:pRg st="0" end="0"/>
                                            </p:txEl>
                                          </p:spTgt>
                                        </p:tgtEl>
                                      </p:cBhvr>
                                    </p:animEffect>
                                  </p:childTnLst>
                                </p:cTn>
                              </p:par>
                              <p:par>
                                <p:cTn id="88" presetID="4" presetClass="entr" presetSubtype="16" fill="hold" nodeType="withEffect">
                                  <p:stCondLst>
                                    <p:cond delay="0"/>
                                  </p:stCondLst>
                                  <p:childTnLst>
                                    <p:set>
                                      <p:cBhvr>
                                        <p:cTn id="89" dur="1" fill="hold">
                                          <p:stCondLst>
                                            <p:cond delay="0"/>
                                          </p:stCondLst>
                                        </p:cTn>
                                        <p:tgtEl>
                                          <p:spTgt spid="19">
                                            <p:txEl>
                                              <p:pRg st="1" end="1"/>
                                            </p:txEl>
                                          </p:spTgt>
                                        </p:tgtEl>
                                        <p:attrNameLst>
                                          <p:attrName>style.visibility</p:attrName>
                                        </p:attrNameLst>
                                      </p:cBhvr>
                                      <p:to>
                                        <p:strVal val="visible"/>
                                      </p:to>
                                    </p:set>
                                    <p:animEffect transition="in" filter="box(in)">
                                      <p:cBhvr>
                                        <p:cTn id="90" dur="500"/>
                                        <p:tgtEl>
                                          <p:spTgt spid="19">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4" presetClass="entr" presetSubtype="16" fill="hold" nodeType="clickEffect">
                                  <p:stCondLst>
                                    <p:cond delay="0"/>
                                  </p:stCondLst>
                                  <p:childTnLst>
                                    <p:set>
                                      <p:cBhvr>
                                        <p:cTn id="94" dur="1" fill="hold">
                                          <p:stCondLst>
                                            <p:cond delay="0"/>
                                          </p:stCondLst>
                                        </p:cTn>
                                        <p:tgtEl>
                                          <p:spTgt spid="19">
                                            <p:txEl>
                                              <p:pRg st="2" end="2"/>
                                            </p:txEl>
                                          </p:spTgt>
                                        </p:tgtEl>
                                        <p:attrNameLst>
                                          <p:attrName>style.visibility</p:attrName>
                                        </p:attrNameLst>
                                      </p:cBhvr>
                                      <p:to>
                                        <p:strVal val="visible"/>
                                      </p:to>
                                    </p:set>
                                    <p:animEffect transition="in" filter="box(in)">
                                      <p:cBhvr>
                                        <p:cTn id="95"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nimBg="1"/>
      <p:bldP spid="182278" grpId="0"/>
      <p:bldP spid="182279" grpId="0"/>
      <p:bldP spid="182280" grpId="0" animBg="1"/>
      <p:bldP spid="182281" grpId="0"/>
      <p:bldP spid="182282" grpId="0"/>
      <p:bldP spid="182289" grpId="0" animBg="1"/>
      <p:bldP spid="182291" grpId="0"/>
      <p:bldP spid="16" grpId="0" animBg="1"/>
      <p:bldP spid="17" grpId="0"/>
      <p:bldP spid="1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D2A8FF33-7B13-4CC5-BCC6-A42FE8FE61F7}"/>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Rectangle: Rounded Corners 2">
            <a:extLst>
              <a:ext uri="{FF2B5EF4-FFF2-40B4-BE49-F238E27FC236}">
                <a16:creationId xmlns:a16="http://schemas.microsoft.com/office/drawing/2014/main" id="{65FF22BD-0ADF-45EE-B4F8-6A53431239D4}"/>
              </a:ext>
            </a:extLst>
          </p:cNvPr>
          <p:cNvSpPr/>
          <p:nvPr/>
        </p:nvSpPr>
        <p:spPr>
          <a:xfrm>
            <a:off x="292562" y="312844"/>
            <a:ext cx="4849817" cy="646331"/>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2. Viết CTHH của hợp chất.</a:t>
            </a:r>
            <a:endParaRPr lang="vi-VN" sz="2800" b="1">
              <a:solidFill>
                <a:srgbClr val="FFFF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777A79B-C1C2-4F4A-8B82-B7ACAA9F8037}"/>
              </a:ext>
            </a:extLst>
          </p:cNvPr>
          <p:cNvSpPr txBox="1"/>
          <p:nvPr/>
        </p:nvSpPr>
        <p:spPr>
          <a:xfrm>
            <a:off x="540348" y="1542003"/>
            <a:ext cx="4962612" cy="517899"/>
          </a:xfrm>
          <a:prstGeom prst="rect">
            <a:avLst/>
          </a:prstGeom>
          <a:solidFill>
            <a:schemeClr val="accent4">
              <a:lumMod val="20000"/>
              <a:lumOff val="80000"/>
            </a:schemeClr>
          </a:solidFill>
        </p:spPr>
        <p:txBody>
          <a:bodyPr wrap="square">
            <a:spAutoFit/>
          </a:bodyPr>
          <a:lstStyle/>
          <a:p>
            <a:pPr marL="0" marR="0" indent="0">
              <a:lnSpc>
                <a:spcPct val="125000"/>
              </a:lnSpc>
              <a:spcBef>
                <a:spcPts val="0"/>
              </a:spcBef>
              <a:spcAft>
                <a:spcPts val="500"/>
              </a:spcAft>
              <a:tabLst>
                <a:tab pos="501650" algn="l"/>
              </a:tabLst>
            </a:pPr>
            <a:r>
              <a:rPr lang="en-US" sz="2400">
                <a:latin typeface="Times New Roman" panose="02020603050405020304" pitchFamily="18" charset="0"/>
                <a:ea typeface="Segoe UI" panose="020B0502040204020203" pitchFamily="34" charset="0"/>
                <a:cs typeface="Times New Roman" panose="02020603050405020304" pitchFamily="18" charset="0"/>
              </a:rPr>
              <a:t>a</a:t>
            </a:r>
            <a:r>
              <a:rPr lang="en-US" sz="2400">
                <a:effectLst/>
                <a:latin typeface="Times New Roman" panose="02020603050405020304" pitchFamily="18" charset="0"/>
                <a:ea typeface="Segoe UI" panose="020B0502040204020203" pitchFamily="34" charset="0"/>
                <a:cs typeface="Times New Roman" panose="02020603050405020304" pitchFamily="18" charset="0"/>
              </a:rPr>
              <a:t>. Em hãy hoàn thành bảng sau:</a:t>
            </a:r>
            <a:endParaRPr lang="vi-VN" sz="2400">
              <a:effectLst/>
              <a:latin typeface="Times New Roman" panose="02020603050405020304" pitchFamily="18" charset="0"/>
              <a:ea typeface="Segoe UI" panose="020B0502040204020203"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B229F17-4EDE-4256-A99D-535553203AFF}"/>
              </a:ext>
            </a:extLst>
          </p:cNvPr>
          <p:cNvPicPr>
            <a:picLocks noChangeAspect="1"/>
          </p:cNvPicPr>
          <p:nvPr/>
        </p:nvPicPr>
        <p:blipFill>
          <a:blip r:embed="rId4"/>
          <a:stretch>
            <a:fillRect/>
          </a:stretch>
        </p:blipFill>
        <p:spPr>
          <a:xfrm>
            <a:off x="383768" y="2031925"/>
            <a:ext cx="5119192" cy="3170497"/>
          </a:xfrm>
          <a:prstGeom prst="rect">
            <a:avLst/>
          </a:prstGeom>
        </p:spPr>
      </p:pic>
      <p:sp>
        <p:nvSpPr>
          <p:cNvPr id="8" name="TextBox 7">
            <a:extLst>
              <a:ext uri="{FF2B5EF4-FFF2-40B4-BE49-F238E27FC236}">
                <a16:creationId xmlns:a16="http://schemas.microsoft.com/office/drawing/2014/main" id="{140ADAE0-D99C-4554-87A2-D9846909927B}"/>
              </a:ext>
            </a:extLst>
          </p:cNvPr>
          <p:cNvSpPr txBox="1"/>
          <p:nvPr/>
        </p:nvSpPr>
        <p:spPr>
          <a:xfrm>
            <a:off x="5502960" y="1542003"/>
            <a:ext cx="6349139" cy="3635867"/>
          </a:xfrm>
          <a:prstGeom prst="rect">
            <a:avLst/>
          </a:prstGeom>
          <a:solidFill>
            <a:schemeClr val="accent4">
              <a:lumMod val="20000"/>
              <a:lumOff val="80000"/>
            </a:schemeClr>
          </a:solidFill>
        </p:spPr>
        <p:txBody>
          <a:bodyPr wrap="square">
            <a:spAutoFit/>
          </a:bodyPr>
          <a:lstStyle/>
          <a:p>
            <a:pPr marL="0" marR="0">
              <a:lnSpc>
                <a:spcPct val="115000"/>
              </a:lnSpc>
              <a:spcBef>
                <a:spcPts val="0"/>
              </a:spcBef>
              <a:spcAft>
                <a:spcPts val="1000"/>
              </a:spcAft>
              <a:tabLst>
                <a:tab pos="2590800" algn="l"/>
              </a:tabLst>
            </a:pPr>
            <a:r>
              <a:rPr lang="en-US" sz="2400">
                <a:latin typeface="Times New Roman" panose="02020603050405020304" pitchFamily="18" charset="0"/>
                <a:ea typeface="Arial" panose="020B0604020202020204" pitchFamily="34" charset="0"/>
                <a:cs typeface="Times New Roman" panose="02020603050405020304" pitchFamily="18" charset="0"/>
              </a:rPr>
              <a:t>b. </a:t>
            </a:r>
            <a:r>
              <a:rPr lang="en-US" sz="2400">
                <a:effectLst/>
                <a:latin typeface="Times New Roman" panose="02020603050405020304" pitchFamily="18" charset="0"/>
                <a:ea typeface="Arial" panose="020B0604020202020204" pitchFamily="34" charset="0"/>
                <a:cs typeface="Times New Roman" panose="02020603050405020304" pitchFamily="18" charset="0"/>
              </a:rPr>
              <a:t> Công thức hóa học của các chất được viết như thế nào?</a:t>
            </a:r>
            <a:endParaRPr lang="vi-VN" sz="2400">
              <a:effectLst/>
              <a:latin typeface="Times New Roman" panose="02020603050405020304" pitchFamily="18" charset="0"/>
              <a:ea typeface="Arial" panose="020B0604020202020204" pitchFamily="34" charset="0"/>
              <a:cs typeface="Arial" panose="020B0604020202020204" pitchFamily="34" charset="0"/>
            </a:endParaRPr>
          </a:p>
          <a:p>
            <a:pPr marL="0" marR="0">
              <a:lnSpc>
                <a:spcPct val="115000"/>
              </a:lnSpc>
              <a:spcBef>
                <a:spcPts val="0"/>
              </a:spcBef>
              <a:spcAft>
                <a:spcPts val="1000"/>
              </a:spcAft>
              <a:tabLst>
                <a:tab pos="2590800" algn="l"/>
              </a:tabLst>
            </a:pPr>
            <a:r>
              <a:rPr lang="en-US" sz="2400">
                <a:latin typeface="Times New Roman" panose="02020603050405020304" pitchFamily="18" charset="0"/>
                <a:ea typeface="Arial" panose="020B0604020202020204" pitchFamily="34" charset="0"/>
                <a:cs typeface="Times New Roman" panose="02020603050405020304" pitchFamily="18" charset="0"/>
              </a:rPr>
              <a:t>c. </a:t>
            </a:r>
            <a:r>
              <a:rPr lang="en-US" sz="2400">
                <a:effectLst/>
                <a:latin typeface="Times New Roman" panose="02020603050405020304" pitchFamily="18" charset="0"/>
                <a:ea typeface="Arial" panose="020B0604020202020204" pitchFamily="34" charset="0"/>
                <a:cs typeface="Times New Roman" panose="02020603050405020304" pitchFamily="18" charset="0"/>
              </a:rPr>
              <a:t>Công thức hoá học của iron(lll) oxide là Fe</a:t>
            </a:r>
            <a:r>
              <a:rPr lang="en-US" sz="2400" baseline="-25000">
                <a:effectLst/>
                <a:latin typeface="Times New Roman" panose="02020603050405020304" pitchFamily="18" charset="0"/>
                <a:ea typeface="Arial" panose="020B0604020202020204" pitchFamily="34" charset="0"/>
                <a:cs typeface="Times New Roman" panose="02020603050405020304" pitchFamily="18" charset="0"/>
              </a:rPr>
              <a:t>2</a:t>
            </a:r>
            <a:r>
              <a:rPr lang="en-US" sz="2400">
                <a:effectLst/>
                <a:latin typeface="Times New Roman" panose="02020603050405020304" pitchFamily="18" charset="0"/>
                <a:ea typeface="Arial" panose="020B0604020202020204" pitchFamily="34" charset="0"/>
                <a:cs typeface="Times New Roman" panose="02020603050405020304" pitchFamily="18" charset="0"/>
              </a:rPr>
              <a:t>O</a:t>
            </a:r>
            <a:r>
              <a:rPr lang="en-US" sz="2400" baseline="-25000">
                <a:effectLst/>
                <a:latin typeface="Times New Roman" panose="02020603050405020304" pitchFamily="18" charset="0"/>
                <a:ea typeface="Arial" panose="020B0604020202020204" pitchFamily="34" charset="0"/>
                <a:cs typeface="Times New Roman" panose="02020603050405020304" pitchFamily="18" charset="0"/>
              </a:rPr>
              <a:t>3</a:t>
            </a:r>
            <a:r>
              <a:rPr lang="en-US" sz="2400">
                <a:effectLst/>
                <a:latin typeface="Times New Roman" panose="02020603050405020304" pitchFamily="18" charset="0"/>
                <a:ea typeface="Arial" panose="020B0604020202020204" pitchFamily="34" charset="0"/>
                <a:cs typeface="Times New Roman" panose="02020603050405020304" pitchFamily="18" charset="0"/>
              </a:rPr>
              <a:t>, hãy cho biết thành phần nguyên tố, số lượng nguyên tử của mỗi nguyên tố và tính khối lượng phân tử.</a:t>
            </a:r>
            <a:endParaRPr lang="vi-VN" sz="2400">
              <a:effectLst/>
              <a:latin typeface="Times New Roman" panose="02020603050405020304" pitchFamily="18" charset="0"/>
              <a:ea typeface="Arial" panose="020B0604020202020204" pitchFamily="34" charset="0"/>
              <a:cs typeface="Arial" panose="020B0604020202020204" pitchFamily="34" charset="0"/>
            </a:endParaRPr>
          </a:p>
          <a:p>
            <a:r>
              <a:rPr lang="en-US" sz="2400">
                <a:latin typeface="Times New Roman" panose="02020603050405020304" pitchFamily="18" charset="0"/>
                <a:ea typeface="Arial" panose="020B0604020202020204" pitchFamily="34" charset="0"/>
              </a:rPr>
              <a:t>d</a:t>
            </a:r>
            <a:r>
              <a:rPr lang="en-US" sz="2400">
                <a:effectLst/>
                <a:latin typeface="Times New Roman" panose="02020603050405020304" pitchFamily="18" charset="0"/>
                <a:ea typeface="Arial" panose="020B0604020202020204" pitchFamily="34" charset="0"/>
              </a:rPr>
              <a:t>. Công thức hoá học của một chất cho biết những thông tin gì?</a:t>
            </a:r>
            <a:endParaRPr lang="vi-VN" sz="2400"/>
          </a:p>
        </p:txBody>
      </p:sp>
      <p:sp>
        <p:nvSpPr>
          <p:cNvPr id="10" name="TextBox 9">
            <a:extLst>
              <a:ext uri="{FF2B5EF4-FFF2-40B4-BE49-F238E27FC236}">
                <a16:creationId xmlns:a16="http://schemas.microsoft.com/office/drawing/2014/main" id="{09898665-413E-4E43-89E4-1688A58838CC}"/>
              </a:ext>
            </a:extLst>
          </p:cNvPr>
          <p:cNvSpPr txBox="1"/>
          <p:nvPr/>
        </p:nvSpPr>
        <p:spPr>
          <a:xfrm>
            <a:off x="-134749" y="1045136"/>
            <a:ext cx="12326749" cy="496867"/>
          </a:xfrm>
          <a:prstGeom prst="rect">
            <a:avLst/>
          </a:prstGeom>
          <a:noFill/>
        </p:spPr>
        <p:txBody>
          <a:bodyPr wrap="square">
            <a:spAutoFit/>
          </a:bodyPr>
          <a:lstStyle/>
          <a:p>
            <a:pPr marL="0" marR="0" indent="317500">
              <a:lnSpc>
                <a:spcPct val="120000"/>
              </a:lnSpc>
              <a:spcBef>
                <a:spcPts val="0"/>
              </a:spcBef>
              <a:spcAft>
                <a:spcPts val="600"/>
              </a:spcAft>
            </a:pPr>
            <a:r>
              <a:rPr lang="vi-VN" sz="2400" b="1">
                <a:effectLst/>
                <a:latin typeface="+mj-lt"/>
                <a:ea typeface="Segoe UI" panose="020B0502040204020203" pitchFamily="34" charset="0"/>
              </a:rPr>
              <a:t>HS quan sát Hình 7.3, 7.4 và Ví dụ 5 trong SGK, tổ chức cho HS thảo luận theo nội dung: </a:t>
            </a:r>
          </a:p>
        </p:txBody>
      </p:sp>
      <p:pic>
        <p:nvPicPr>
          <p:cNvPr id="11" name="5 Minute Timer (Nho)">
            <a:hlinkClick r:id="" action="ppaction://media"/>
            <a:extLst>
              <a:ext uri="{FF2B5EF4-FFF2-40B4-BE49-F238E27FC236}">
                <a16:creationId xmlns:a16="http://schemas.microsoft.com/office/drawing/2014/main" id="{A6910F01-90E4-4C20-9D6B-7CEDC83FA4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1786" y="5252016"/>
            <a:ext cx="1995684" cy="1121696"/>
          </a:xfrm>
          <a:prstGeom prst="rect">
            <a:avLst/>
          </a:prstGeom>
        </p:spPr>
      </p:pic>
      <p:sp>
        <p:nvSpPr>
          <p:cNvPr id="12" name="Content Placeholder 2">
            <a:extLst>
              <a:ext uri="{FF2B5EF4-FFF2-40B4-BE49-F238E27FC236}">
                <a16:creationId xmlns:a16="http://schemas.microsoft.com/office/drawing/2014/main" id="{6392852E-9777-4FD8-AC3E-4BB6CD6A300F}"/>
              </a:ext>
            </a:extLst>
          </p:cNvPr>
          <p:cNvSpPr txBox="1">
            <a:spLocks/>
          </p:cNvSpPr>
          <p:nvPr/>
        </p:nvSpPr>
        <p:spPr>
          <a:xfrm>
            <a:off x="2852220" y="5182545"/>
            <a:ext cx="8999880" cy="1260637"/>
          </a:xfrm>
          <a:prstGeom prst="rect">
            <a:avLst/>
          </a:prstGeom>
          <a:solidFill>
            <a:schemeClr val="accent1">
              <a:lumMod val="20000"/>
              <a:lumOff val="80000"/>
            </a:schemeClr>
          </a:solidFill>
          <a:ln>
            <a:solidFill>
              <a:schemeClr val="accent2">
                <a:lumMod val="75000"/>
              </a:schemeClr>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b="1" dirty="0" err="1">
                <a:solidFill>
                  <a:srgbClr val="0070C0"/>
                </a:solidFill>
                <a:latin typeface="Times New Roman" panose="02020603050405020304" pitchFamily="18" charset="0"/>
                <a:cs typeface="Times New Roman" panose="02020603050405020304" pitchFamily="18" charset="0"/>
              </a:rPr>
              <a:t>Thời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gian</a:t>
            </a:r>
            <a:r>
              <a:rPr lang="en-US" b="1" dirty="0">
                <a:solidFill>
                  <a:srgbClr val="0070C0"/>
                </a:solidFill>
                <a:latin typeface="Times New Roman" panose="02020603050405020304" pitchFamily="18" charset="0"/>
                <a:cs typeface="Times New Roman" panose="02020603050405020304" pitchFamily="18" charset="0"/>
              </a:rPr>
              <a:t> 5 </a:t>
            </a:r>
            <a:r>
              <a:rPr lang="en-US" b="1" dirty="0" err="1">
                <a:solidFill>
                  <a:srgbClr val="0070C0"/>
                </a:solidFill>
                <a:latin typeface="Times New Roman" panose="02020603050405020304" pitchFamily="18" charset="0"/>
                <a:cs typeface="Times New Roman" panose="02020603050405020304" pitchFamily="18" charset="0"/>
              </a:rPr>
              <a:t>phút</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Làm</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việc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cặp</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đôi</a:t>
            </a:r>
            <a:endParaRPr lang="en-US" b="1" dirty="0">
              <a:solidFill>
                <a:srgbClr val="0070C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b="1" dirty="0">
                <a:solidFill>
                  <a:srgbClr val="0070C0"/>
                </a:solidFill>
                <a:latin typeface="Times New Roman" panose="02020603050405020304" pitchFamily="18" charset="0"/>
                <a:cs typeface="Times New Roman" panose="02020603050405020304" pitchFamily="18" charset="0"/>
              </a:rPr>
              <a:t>Chia </a:t>
            </a:r>
            <a:r>
              <a:rPr lang="en-US" b="1" dirty="0" err="1">
                <a:solidFill>
                  <a:srgbClr val="0070C0"/>
                </a:solidFill>
                <a:latin typeface="Times New Roman" panose="02020603050405020304" pitchFamily="18" charset="0"/>
                <a:cs typeface="Times New Roman" panose="02020603050405020304" pitchFamily="18" charset="0"/>
              </a:rPr>
              <a:t>sẻ</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kết</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quả</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err="1">
                <a:solidFill>
                  <a:srgbClr val="0070C0"/>
                </a:solidFill>
                <a:latin typeface="Times New Roman" panose="02020603050405020304" pitchFamily="18" charset="0"/>
                <a:cs typeface="Times New Roman" panose="02020603050405020304" pitchFamily="18" charset="0"/>
              </a:rPr>
              <a:t>cặp</a:t>
            </a:r>
            <a:r>
              <a:rPr lang="en-US" b="1">
                <a:solidFill>
                  <a:srgbClr val="0070C0"/>
                </a:solidFill>
                <a:latin typeface="Times New Roman" panose="02020603050405020304" pitchFamily="18" charset="0"/>
                <a:cs typeface="Times New Roman" panose="02020603050405020304" pitchFamily="18" charset="0"/>
              </a:rPr>
              <a:t> khác =&gt; Trình bày trước lớp</a:t>
            </a:r>
            <a:endParaRPr lang="en-US" b="1" dirty="0">
              <a:solidFill>
                <a:srgbClr val="0070C0"/>
              </a:solidFill>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720015B0-8A2A-444A-82E9-48FD1A64551E}"/>
              </a:ext>
            </a:extLst>
          </p:cNvPr>
          <p:cNvGrpSpPr/>
          <p:nvPr/>
        </p:nvGrpSpPr>
        <p:grpSpPr>
          <a:xfrm>
            <a:off x="5834898" y="302729"/>
            <a:ext cx="5126028" cy="655178"/>
            <a:chOff x="3005070" y="116455"/>
            <a:chExt cx="6181859" cy="655178"/>
          </a:xfrm>
        </p:grpSpPr>
        <p:sp>
          <p:nvSpPr>
            <p:cNvPr id="14" name="Rectangle: Rounded Corners 13">
              <a:extLst>
                <a:ext uri="{FF2B5EF4-FFF2-40B4-BE49-F238E27FC236}">
                  <a16:creationId xmlns:a16="http://schemas.microsoft.com/office/drawing/2014/main" id="{302B29CB-7350-42EB-800B-D59680EFC3BF}"/>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1722D10-74CB-4791-81D8-322723961563}"/>
                </a:ext>
              </a:extLst>
            </p:cNvPr>
            <p:cNvSpPr txBox="1"/>
            <p:nvPr/>
          </p:nvSpPr>
          <p:spPr>
            <a:xfrm>
              <a:off x="3581400" y="125302"/>
              <a:ext cx="5090160"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mj-lt"/>
                </a:rPr>
                <a:t>THỬ TÀI HIỂU BIẾT</a:t>
              </a:r>
            </a:p>
          </p:txBody>
        </p:sp>
      </p:grpSp>
    </p:spTree>
    <p:extLst>
      <p:ext uri="{BB962C8B-B14F-4D97-AF65-F5344CB8AC3E}">
        <p14:creationId xmlns:p14="http://schemas.microsoft.com/office/powerpoint/2010/main" val="222955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11"/>
                                        </p:tgtEl>
                                      </p:cBhvr>
                                    </p:cmd>
                                  </p:childTnLst>
                                </p:cTn>
                              </p:par>
                              <p:par>
                                <p:cTn id="7" presetID="16" presetClass="entr" presetSubtype="21"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barn(inVertical)">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video>
              <p:cMediaNode vol="80000">
                <p:cTn id="15" fill="hold" display="0">
                  <p:stCondLst>
                    <p:cond delay="indefinite"/>
                  </p:stCondLst>
                </p:cTn>
                <p:tgtEl>
                  <p:spTgt spid="11"/>
                </p:tgtEl>
              </p:cMediaNode>
            </p:video>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509259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TotalTime>
  <Words>1730</Words>
  <Application>Microsoft Office PowerPoint</Application>
  <PresentationFormat>Widescreen</PresentationFormat>
  <Paragraphs>198</Paragraphs>
  <Slides>22</Slides>
  <Notes>1</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#9Slide07 Crocante</vt:lpstr>
      <vt:lpstr>#9Slide07 IcielBC Cubano Normal</vt:lpstr>
      <vt:lpstr>Arial</vt:lpstr>
      <vt:lpstr>Calibri</vt:lpstr>
      <vt:lpstr>Calibri Light</vt:lpstr>
      <vt:lpstr>Cambria Math</vt:lpstr>
      <vt:lpstr>Segoe UI</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Thị Tuyết Đỗ</dc:creator>
  <cp:lastModifiedBy>Administrator</cp:lastModifiedBy>
  <cp:revision>51</cp:revision>
  <dcterms:created xsi:type="dcterms:W3CDTF">2022-07-01T00:30:56Z</dcterms:created>
  <dcterms:modified xsi:type="dcterms:W3CDTF">2023-03-24T14:49:01Z</dcterms:modified>
</cp:coreProperties>
</file>