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56" r:id="rId2"/>
    <p:sldId id="257" r:id="rId3"/>
    <p:sldId id="259" r:id="rId4"/>
    <p:sldId id="258" r:id="rId5"/>
    <p:sldId id="371" r:id="rId6"/>
    <p:sldId id="370" r:id="rId7"/>
    <p:sldId id="274" r:id="rId8"/>
    <p:sldId id="372" r:id="rId9"/>
    <p:sldId id="373" r:id="rId10"/>
    <p:sldId id="374" r:id="rId11"/>
    <p:sldId id="375" r:id="rId12"/>
    <p:sldId id="376" r:id="rId13"/>
    <p:sldId id="269" r:id="rId14"/>
    <p:sldId id="270" r:id="rId15"/>
    <p:sldId id="377" r:id="rId16"/>
    <p:sldId id="267" r:id="rId17"/>
  </p:sldIdLst>
  <p:sldSz cx="12192000" cy="6858000"/>
  <p:notesSz cx="6858000" cy="9144000"/>
  <p:custDataLst>
    <p:tags r:id="rId19"/>
  </p:custData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showGuides="1">
      <p:cViewPr varScale="1">
        <p:scale>
          <a:sx n="83" d="100"/>
          <a:sy n="83" d="100"/>
        </p:scale>
        <p:origin x="197" y="9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89712A-4AC0-41F8-8C16-E6E9A7D973DD}" type="datetimeFigureOut">
              <a:rPr lang="vi-VN" smtClean="0"/>
              <a:t>24/03/2023</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4E36BD3-702B-4BB5-A560-DA535938EC5E}" type="slidenum">
              <a:rPr lang="vi-VN" smtClean="0"/>
              <a:t>‹#›</a:t>
            </a:fld>
            <a:endParaRPr lang="vi-VN"/>
          </a:p>
        </p:txBody>
      </p:sp>
    </p:spTree>
    <p:extLst>
      <p:ext uri="{BB962C8B-B14F-4D97-AF65-F5344CB8AC3E}">
        <p14:creationId xmlns:p14="http://schemas.microsoft.com/office/powerpoint/2010/main" val="23597486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Có</a:t>
            </a:r>
            <a:r>
              <a:rPr lang="en-US" dirty="0"/>
              <a:t> </a:t>
            </a:r>
            <a:r>
              <a:rPr lang="en-US" dirty="0" err="1"/>
              <a:t>thể</a:t>
            </a:r>
            <a:r>
              <a:rPr lang="en-US" dirty="0"/>
              <a:t> </a:t>
            </a:r>
            <a:r>
              <a:rPr lang="en-US" dirty="0" err="1"/>
              <a:t>giao</a:t>
            </a:r>
            <a:r>
              <a:rPr lang="en-US" dirty="0"/>
              <a:t> </a:t>
            </a:r>
            <a:r>
              <a:rPr lang="en-US" dirty="0" err="1"/>
              <a:t>về</a:t>
            </a:r>
            <a:r>
              <a:rPr lang="en-US" dirty="0"/>
              <a:t> </a:t>
            </a:r>
            <a:r>
              <a:rPr lang="en-US" dirty="0" err="1"/>
              <a:t>nhà</a:t>
            </a:r>
            <a:r>
              <a:rPr lang="en-US" dirty="0"/>
              <a:t> </a:t>
            </a:r>
          </a:p>
        </p:txBody>
      </p:sp>
      <p:sp>
        <p:nvSpPr>
          <p:cNvPr id="4" name="Slide Number Placeholder 3"/>
          <p:cNvSpPr>
            <a:spLocks noGrp="1"/>
          </p:cNvSpPr>
          <p:nvPr>
            <p:ph type="sldNum" sz="quarter" idx="5"/>
          </p:nvPr>
        </p:nvSpPr>
        <p:spPr/>
        <p:txBody>
          <a:bodyPr/>
          <a:lstStyle/>
          <a:p>
            <a:fld id="{C4EC5642-1CC1-46D7-BB0E-878AC7E3D910}" type="slidenum">
              <a:rPr lang="en-US" smtClean="0"/>
              <a:t>15</a:t>
            </a:fld>
            <a:endParaRPr lang="en-US"/>
          </a:p>
        </p:txBody>
      </p:sp>
    </p:spTree>
    <p:extLst>
      <p:ext uri="{BB962C8B-B14F-4D97-AF65-F5344CB8AC3E}">
        <p14:creationId xmlns:p14="http://schemas.microsoft.com/office/powerpoint/2010/main" val="17529143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9DE67-EC19-42C1-B0A6-DBB7F321ABA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A1B0C5C6-A1EE-443D-BFB8-21D7ABE02E0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5EAC6ED5-DB61-417C-B72B-3D35ADBCF631}"/>
              </a:ext>
            </a:extLst>
          </p:cNvPr>
          <p:cNvSpPr>
            <a:spLocks noGrp="1"/>
          </p:cNvSpPr>
          <p:nvPr>
            <p:ph type="dt" sz="half" idx="10"/>
          </p:nvPr>
        </p:nvSpPr>
        <p:spPr/>
        <p:txBody>
          <a:bodyPr/>
          <a:lstStyle/>
          <a:p>
            <a:fld id="{27C99DEC-12DC-4774-B252-1E39D2527FE8}" type="datetimeFigureOut">
              <a:rPr lang="vi-VN" smtClean="0"/>
              <a:t>24/03/2023</a:t>
            </a:fld>
            <a:endParaRPr lang="vi-VN"/>
          </a:p>
        </p:txBody>
      </p:sp>
      <p:sp>
        <p:nvSpPr>
          <p:cNvPr id="5" name="Footer Placeholder 4">
            <a:extLst>
              <a:ext uri="{FF2B5EF4-FFF2-40B4-BE49-F238E27FC236}">
                <a16:creationId xmlns:a16="http://schemas.microsoft.com/office/drawing/2014/main" id="{24E561E8-58DE-4F3C-9DBB-3C699D9C793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7DE7D04A-7387-4A7F-9C04-64DC5B8BB040}"/>
              </a:ext>
            </a:extLst>
          </p:cNvPr>
          <p:cNvSpPr>
            <a:spLocks noGrp="1"/>
          </p:cNvSpPr>
          <p:nvPr>
            <p:ph type="sldNum" sz="quarter" idx="12"/>
          </p:nvPr>
        </p:nvSpPr>
        <p:spPr/>
        <p:txBody>
          <a:bodyPr/>
          <a:lstStyle/>
          <a:p>
            <a:fld id="{1F5599A0-CE04-4B48-ABC3-CB038ACB06DF}" type="slidenum">
              <a:rPr lang="vi-VN" smtClean="0"/>
              <a:t>‹#›</a:t>
            </a:fld>
            <a:endParaRPr lang="vi-VN"/>
          </a:p>
        </p:txBody>
      </p:sp>
    </p:spTree>
    <p:extLst>
      <p:ext uri="{BB962C8B-B14F-4D97-AF65-F5344CB8AC3E}">
        <p14:creationId xmlns:p14="http://schemas.microsoft.com/office/powerpoint/2010/main" val="39764096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3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6D3A83-F457-4752-A132-D3064CC27E6D}"/>
              </a:ext>
            </a:extLst>
          </p:cNvPr>
          <p:cNvSpPr>
            <a:spLocks noGrp="1"/>
          </p:cNvSpPr>
          <p:nvPr>
            <p:ph type="dt" sz="half" idx="10"/>
          </p:nvPr>
        </p:nvSpPr>
        <p:spPr/>
        <p:txBody>
          <a:bodyPr/>
          <a:lstStyle/>
          <a:p>
            <a:fld id="{27C99DEC-12DC-4774-B252-1E39D2527FE8}" type="datetimeFigureOut">
              <a:rPr lang="vi-VN" smtClean="0"/>
              <a:t>24/03/2023</a:t>
            </a:fld>
            <a:endParaRPr lang="vi-VN"/>
          </a:p>
        </p:txBody>
      </p:sp>
      <p:sp>
        <p:nvSpPr>
          <p:cNvPr id="3" name="Footer Placeholder 2">
            <a:extLst>
              <a:ext uri="{FF2B5EF4-FFF2-40B4-BE49-F238E27FC236}">
                <a16:creationId xmlns:a16="http://schemas.microsoft.com/office/drawing/2014/main" id="{EAF1B225-777D-4B7F-B711-5E2CD09F1C8E}"/>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658B3FA0-A0A7-49BD-A9A6-F97287D1C7EA}"/>
              </a:ext>
            </a:extLst>
          </p:cNvPr>
          <p:cNvSpPr>
            <a:spLocks noGrp="1"/>
          </p:cNvSpPr>
          <p:nvPr>
            <p:ph type="sldNum" sz="quarter" idx="12"/>
          </p:nvPr>
        </p:nvSpPr>
        <p:spPr/>
        <p:txBody>
          <a:bodyPr/>
          <a:lstStyle/>
          <a:p>
            <a:fld id="{1F5599A0-CE04-4B48-ABC3-CB038ACB06DF}" type="slidenum">
              <a:rPr lang="vi-VN" smtClean="0"/>
              <a:t>‹#›</a:t>
            </a:fld>
            <a:endParaRPr lang="vi-VN"/>
          </a:p>
        </p:txBody>
      </p:sp>
    </p:spTree>
    <p:extLst>
      <p:ext uri="{BB962C8B-B14F-4D97-AF65-F5344CB8AC3E}">
        <p14:creationId xmlns:p14="http://schemas.microsoft.com/office/powerpoint/2010/main" val="17808604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3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6D3A83-F457-4752-A132-D3064CC27E6D}"/>
              </a:ext>
            </a:extLst>
          </p:cNvPr>
          <p:cNvSpPr>
            <a:spLocks noGrp="1"/>
          </p:cNvSpPr>
          <p:nvPr>
            <p:ph type="dt" sz="half" idx="10"/>
          </p:nvPr>
        </p:nvSpPr>
        <p:spPr/>
        <p:txBody>
          <a:bodyPr/>
          <a:lstStyle/>
          <a:p>
            <a:fld id="{27C99DEC-12DC-4774-B252-1E39D2527FE8}" type="datetimeFigureOut">
              <a:rPr lang="vi-VN" smtClean="0"/>
              <a:t>24/03/2023</a:t>
            </a:fld>
            <a:endParaRPr lang="vi-VN"/>
          </a:p>
        </p:txBody>
      </p:sp>
      <p:sp>
        <p:nvSpPr>
          <p:cNvPr id="3" name="Footer Placeholder 2">
            <a:extLst>
              <a:ext uri="{FF2B5EF4-FFF2-40B4-BE49-F238E27FC236}">
                <a16:creationId xmlns:a16="http://schemas.microsoft.com/office/drawing/2014/main" id="{EAF1B225-777D-4B7F-B711-5E2CD09F1C8E}"/>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658B3FA0-A0A7-49BD-A9A6-F97287D1C7EA}"/>
              </a:ext>
            </a:extLst>
          </p:cNvPr>
          <p:cNvSpPr>
            <a:spLocks noGrp="1"/>
          </p:cNvSpPr>
          <p:nvPr>
            <p:ph type="sldNum" sz="quarter" idx="12"/>
          </p:nvPr>
        </p:nvSpPr>
        <p:spPr/>
        <p:txBody>
          <a:bodyPr/>
          <a:lstStyle/>
          <a:p>
            <a:fld id="{1F5599A0-CE04-4B48-ABC3-CB038ACB06DF}" type="slidenum">
              <a:rPr lang="vi-VN" smtClean="0"/>
              <a:t>‹#›</a:t>
            </a:fld>
            <a:endParaRPr lang="vi-VN"/>
          </a:p>
        </p:txBody>
      </p:sp>
    </p:spTree>
    <p:extLst>
      <p:ext uri="{BB962C8B-B14F-4D97-AF65-F5344CB8AC3E}">
        <p14:creationId xmlns:p14="http://schemas.microsoft.com/office/powerpoint/2010/main" val="13184804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3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6D3A83-F457-4752-A132-D3064CC27E6D}"/>
              </a:ext>
            </a:extLst>
          </p:cNvPr>
          <p:cNvSpPr>
            <a:spLocks noGrp="1"/>
          </p:cNvSpPr>
          <p:nvPr>
            <p:ph type="dt" sz="half" idx="10"/>
          </p:nvPr>
        </p:nvSpPr>
        <p:spPr/>
        <p:txBody>
          <a:bodyPr/>
          <a:lstStyle/>
          <a:p>
            <a:fld id="{27C99DEC-12DC-4774-B252-1E39D2527FE8}" type="datetimeFigureOut">
              <a:rPr lang="vi-VN" smtClean="0"/>
              <a:t>24/03/2023</a:t>
            </a:fld>
            <a:endParaRPr lang="vi-VN"/>
          </a:p>
        </p:txBody>
      </p:sp>
      <p:sp>
        <p:nvSpPr>
          <p:cNvPr id="3" name="Footer Placeholder 2">
            <a:extLst>
              <a:ext uri="{FF2B5EF4-FFF2-40B4-BE49-F238E27FC236}">
                <a16:creationId xmlns:a16="http://schemas.microsoft.com/office/drawing/2014/main" id="{EAF1B225-777D-4B7F-B711-5E2CD09F1C8E}"/>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658B3FA0-A0A7-49BD-A9A6-F97287D1C7EA}"/>
              </a:ext>
            </a:extLst>
          </p:cNvPr>
          <p:cNvSpPr>
            <a:spLocks noGrp="1"/>
          </p:cNvSpPr>
          <p:nvPr>
            <p:ph type="sldNum" sz="quarter" idx="12"/>
          </p:nvPr>
        </p:nvSpPr>
        <p:spPr/>
        <p:txBody>
          <a:bodyPr/>
          <a:lstStyle/>
          <a:p>
            <a:fld id="{1F5599A0-CE04-4B48-ABC3-CB038ACB06DF}" type="slidenum">
              <a:rPr lang="vi-VN" smtClean="0"/>
              <a:t>‹#›</a:t>
            </a:fld>
            <a:endParaRPr lang="vi-VN"/>
          </a:p>
        </p:txBody>
      </p:sp>
    </p:spTree>
    <p:extLst>
      <p:ext uri="{BB962C8B-B14F-4D97-AF65-F5344CB8AC3E}">
        <p14:creationId xmlns:p14="http://schemas.microsoft.com/office/powerpoint/2010/main" val="16775433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30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6D3A83-F457-4752-A132-D3064CC27E6D}"/>
              </a:ext>
            </a:extLst>
          </p:cNvPr>
          <p:cNvSpPr>
            <a:spLocks noGrp="1"/>
          </p:cNvSpPr>
          <p:nvPr>
            <p:ph type="dt" sz="half" idx="10"/>
          </p:nvPr>
        </p:nvSpPr>
        <p:spPr/>
        <p:txBody>
          <a:bodyPr/>
          <a:lstStyle/>
          <a:p>
            <a:fld id="{27C99DEC-12DC-4774-B252-1E39D2527FE8}" type="datetimeFigureOut">
              <a:rPr lang="vi-VN" smtClean="0"/>
              <a:t>24/03/2023</a:t>
            </a:fld>
            <a:endParaRPr lang="vi-VN"/>
          </a:p>
        </p:txBody>
      </p:sp>
      <p:sp>
        <p:nvSpPr>
          <p:cNvPr id="3" name="Footer Placeholder 2">
            <a:extLst>
              <a:ext uri="{FF2B5EF4-FFF2-40B4-BE49-F238E27FC236}">
                <a16:creationId xmlns:a16="http://schemas.microsoft.com/office/drawing/2014/main" id="{EAF1B225-777D-4B7F-B711-5E2CD09F1C8E}"/>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658B3FA0-A0A7-49BD-A9A6-F97287D1C7EA}"/>
              </a:ext>
            </a:extLst>
          </p:cNvPr>
          <p:cNvSpPr>
            <a:spLocks noGrp="1"/>
          </p:cNvSpPr>
          <p:nvPr>
            <p:ph type="sldNum" sz="quarter" idx="12"/>
          </p:nvPr>
        </p:nvSpPr>
        <p:spPr/>
        <p:txBody>
          <a:bodyPr/>
          <a:lstStyle/>
          <a:p>
            <a:fld id="{1F5599A0-CE04-4B48-ABC3-CB038ACB06DF}" type="slidenum">
              <a:rPr lang="vi-VN" smtClean="0"/>
              <a:t>‹#›</a:t>
            </a:fld>
            <a:endParaRPr lang="vi-VN"/>
          </a:p>
        </p:txBody>
      </p:sp>
    </p:spTree>
    <p:extLst>
      <p:ext uri="{BB962C8B-B14F-4D97-AF65-F5344CB8AC3E}">
        <p14:creationId xmlns:p14="http://schemas.microsoft.com/office/powerpoint/2010/main" val="2319042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29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6D3A83-F457-4752-A132-D3064CC27E6D}"/>
              </a:ext>
            </a:extLst>
          </p:cNvPr>
          <p:cNvSpPr>
            <a:spLocks noGrp="1"/>
          </p:cNvSpPr>
          <p:nvPr>
            <p:ph type="dt" sz="half" idx="10"/>
          </p:nvPr>
        </p:nvSpPr>
        <p:spPr/>
        <p:txBody>
          <a:bodyPr/>
          <a:lstStyle/>
          <a:p>
            <a:fld id="{27C99DEC-12DC-4774-B252-1E39D2527FE8}" type="datetimeFigureOut">
              <a:rPr lang="vi-VN" smtClean="0"/>
              <a:t>24/03/2023</a:t>
            </a:fld>
            <a:endParaRPr lang="vi-VN"/>
          </a:p>
        </p:txBody>
      </p:sp>
      <p:sp>
        <p:nvSpPr>
          <p:cNvPr id="3" name="Footer Placeholder 2">
            <a:extLst>
              <a:ext uri="{FF2B5EF4-FFF2-40B4-BE49-F238E27FC236}">
                <a16:creationId xmlns:a16="http://schemas.microsoft.com/office/drawing/2014/main" id="{EAF1B225-777D-4B7F-B711-5E2CD09F1C8E}"/>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658B3FA0-A0A7-49BD-A9A6-F97287D1C7EA}"/>
              </a:ext>
            </a:extLst>
          </p:cNvPr>
          <p:cNvSpPr>
            <a:spLocks noGrp="1"/>
          </p:cNvSpPr>
          <p:nvPr>
            <p:ph type="sldNum" sz="quarter" idx="12"/>
          </p:nvPr>
        </p:nvSpPr>
        <p:spPr/>
        <p:txBody>
          <a:bodyPr/>
          <a:lstStyle/>
          <a:p>
            <a:fld id="{1F5599A0-CE04-4B48-ABC3-CB038ACB06DF}" type="slidenum">
              <a:rPr lang="vi-VN" smtClean="0"/>
              <a:t>‹#›</a:t>
            </a:fld>
            <a:endParaRPr lang="vi-VN"/>
          </a:p>
        </p:txBody>
      </p:sp>
    </p:spTree>
    <p:extLst>
      <p:ext uri="{BB962C8B-B14F-4D97-AF65-F5344CB8AC3E}">
        <p14:creationId xmlns:p14="http://schemas.microsoft.com/office/powerpoint/2010/main" val="4670191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28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6D3A83-F457-4752-A132-D3064CC27E6D}"/>
              </a:ext>
            </a:extLst>
          </p:cNvPr>
          <p:cNvSpPr>
            <a:spLocks noGrp="1"/>
          </p:cNvSpPr>
          <p:nvPr>
            <p:ph type="dt" sz="half" idx="10"/>
          </p:nvPr>
        </p:nvSpPr>
        <p:spPr/>
        <p:txBody>
          <a:bodyPr/>
          <a:lstStyle/>
          <a:p>
            <a:fld id="{27C99DEC-12DC-4774-B252-1E39D2527FE8}" type="datetimeFigureOut">
              <a:rPr lang="vi-VN" smtClean="0"/>
              <a:t>24/03/2023</a:t>
            </a:fld>
            <a:endParaRPr lang="vi-VN"/>
          </a:p>
        </p:txBody>
      </p:sp>
      <p:sp>
        <p:nvSpPr>
          <p:cNvPr id="3" name="Footer Placeholder 2">
            <a:extLst>
              <a:ext uri="{FF2B5EF4-FFF2-40B4-BE49-F238E27FC236}">
                <a16:creationId xmlns:a16="http://schemas.microsoft.com/office/drawing/2014/main" id="{EAF1B225-777D-4B7F-B711-5E2CD09F1C8E}"/>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658B3FA0-A0A7-49BD-A9A6-F97287D1C7EA}"/>
              </a:ext>
            </a:extLst>
          </p:cNvPr>
          <p:cNvSpPr>
            <a:spLocks noGrp="1"/>
          </p:cNvSpPr>
          <p:nvPr>
            <p:ph type="sldNum" sz="quarter" idx="12"/>
          </p:nvPr>
        </p:nvSpPr>
        <p:spPr/>
        <p:txBody>
          <a:bodyPr/>
          <a:lstStyle/>
          <a:p>
            <a:fld id="{1F5599A0-CE04-4B48-ABC3-CB038ACB06DF}" type="slidenum">
              <a:rPr lang="vi-VN" smtClean="0"/>
              <a:t>‹#›</a:t>
            </a:fld>
            <a:endParaRPr lang="vi-VN"/>
          </a:p>
        </p:txBody>
      </p:sp>
    </p:spTree>
    <p:extLst>
      <p:ext uri="{BB962C8B-B14F-4D97-AF65-F5344CB8AC3E}">
        <p14:creationId xmlns:p14="http://schemas.microsoft.com/office/powerpoint/2010/main" val="34263558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27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6D3A83-F457-4752-A132-D3064CC27E6D}"/>
              </a:ext>
            </a:extLst>
          </p:cNvPr>
          <p:cNvSpPr>
            <a:spLocks noGrp="1"/>
          </p:cNvSpPr>
          <p:nvPr>
            <p:ph type="dt" sz="half" idx="10"/>
          </p:nvPr>
        </p:nvSpPr>
        <p:spPr/>
        <p:txBody>
          <a:bodyPr/>
          <a:lstStyle/>
          <a:p>
            <a:fld id="{27C99DEC-12DC-4774-B252-1E39D2527FE8}" type="datetimeFigureOut">
              <a:rPr lang="vi-VN" smtClean="0"/>
              <a:t>24/03/2023</a:t>
            </a:fld>
            <a:endParaRPr lang="vi-VN"/>
          </a:p>
        </p:txBody>
      </p:sp>
      <p:sp>
        <p:nvSpPr>
          <p:cNvPr id="3" name="Footer Placeholder 2">
            <a:extLst>
              <a:ext uri="{FF2B5EF4-FFF2-40B4-BE49-F238E27FC236}">
                <a16:creationId xmlns:a16="http://schemas.microsoft.com/office/drawing/2014/main" id="{EAF1B225-777D-4B7F-B711-5E2CD09F1C8E}"/>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658B3FA0-A0A7-49BD-A9A6-F97287D1C7EA}"/>
              </a:ext>
            </a:extLst>
          </p:cNvPr>
          <p:cNvSpPr>
            <a:spLocks noGrp="1"/>
          </p:cNvSpPr>
          <p:nvPr>
            <p:ph type="sldNum" sz="quarter" idx="12"/>
          </p:nvPr>
        </p:nvSpPr>
        <p:spPr/>
        <p:txBody>
          <a:bodyPr/>
          <a:lstStyle/>
          <a:p>
            <a:fld id="{1F5599A0-CE04-4B48-ABC3-CB038ACB06DF}" type="slidenum">
              <a:rPr lang="vi-VN" smtClean="0"/>
              <a:t>‹#›</a:t>
            </a:fld>
            <a:endParaRPr lang="vi-VN"/>
          </a:p>
        </p:txBody>
      </p:sp>
    </p:spTree>
    <p:extLst>
      <p:ext uri="{BB962C8B-B14F-4D97-AF65-F5344CB8AC3E}">
        <p14:creationId xmlns:p14="http://schemas.microsoft.com/office/powerpoint/2010/main" val="7076149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26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6D3A83-F457-4752-A132-D3064CC27E6D}"/>
              </a:ext>
            </a:extLst>
          </p:cNvPr>
          <p:cNvSpPr>
            <a:spLocks noGrp="1"/>
          </p:cNvSpPr>
          <p:nvPr>
            <p:ph type="dt" sz="half" idx="10"/>
          </p:nvPr>
        </p:nvSpPr>
        <p:spPr/>
        <p:txBody>
          <a:bodyPr/>
          <a:lstStyle/>
          <a:p>
            <a:fld id="{27C99DEC-12DC-4774-B252-1E39D2527FE8}" type="datetimeFigureOut">
              <a:rPr lang="vi-VN" smtClean="0"/>
              <a:t>24/03/2023</a:t>
            </a:fld>
            <a:endParaRPr lang="vi-VN"/>
          </a:p>
        </p:txBody>
      </p:sp>
      <p:sp>
        <p:nvSpPr>
          <p:cNvPr id="3" name="Footer Placeholder 2">
            <a:extLst>
              <a:ext uri="{FF2B5EF4-FFF2-40B4-BE49-F238E27FC236}">
                <a16:creationId xmlns:a16="http://schemas.microsoft.com/office/drawing/2014/main" id="{EAF1B225-777D-4B7F-B711-5E2CD09F1C8E}"/>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658B3FA0-A0A7-49BD-A9A6-F97287D1C7EA}"/>
              </a:ext>
            </a:extLst>
          </p:cNvPr>
          <p:cNvSpPr>
            <a:spLocks noGrp="1"/>
          </p:cNvSpPr>
          <p:nvPr>
            <p:ph type="sldNum" sz="quarter" idx="12"/>
          </p:nvPr>
        </p:nvSpPr>
        <p:spPr/>
        <p:txBody>
          <a:bodyPr/>
          <a:lstStyle/>
          <a:p>
            <a:fld id="{1F5599A0-CE04-4B48-ABC3-CB038ACB06DF}" type="slidenum">
              <a:rPr lang="vi-VN" smtClean="0"/>
              <a:t>‹#›</a:t>
            </a:fld>
            <a:endParaRPr lang="vi-VN"/>
          </a:p>
        </p:txBody>
      </p:sp>
    </p:spTree>
    <p:extLst>
      <p:ext uri="{BB962C8B-B14F-4D97-AF65-F5344CB8AC3E}">
        <p14:creationId xmlns:p14="http://schemas.microsoft.com/office/powerpoint/2010/main" val="1989455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2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6D3A83-F457-4752-A132-D3064CC27E6D}"/>
              </a:ext>
            </a:extLst>
          </p:cNvPr>
          <p:cNvSpPr>
            <a:spLocks noGrp="1"/>
          </p:cNvSpPr>
          <p:nvPr>
            <p:ph type="dt" sz="half" idx="10"/>
          </p:nvPr>
        </p:nvSpPr>
        <p:spPr/>
        <p:txBody>
          <a:bodyPr/>
          <a:lstStyle/>
          <a:p>
            <a:fld id="{27C99DEC-12DC-4774-B252-1E39D2527FE8}" type="datetimeFigureOut">
              <a:rPr lang="vi-VN" smtClean="0"/>
              <a:t>24/03/2023</a:t>
            </a:fld>
            <a:endParaRPr lang="vi-VN"/>
          </a:p>
        </p:txBody>
      </p:sp>
      <p:sp>
        <p:nvSpPr>
          <p:cNvPr id="3" name="Footer Placeholder 2">
            <a:extLst>
              <a:ext uri="{FF2B5EF4-FFF2-40B4-BE49-F238E27FC236}">
                <a16:creationId xmlns:a16="http://schemas.microsoft.com/office/drawing/2014/main" id="{EAF1B225-777D-4B7F-B711-5E2CD09F1C8E}"/>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658B3FA0-A0A7-49BD-A9A6-F97287D1C7EA}"/>
              </a:ext>
            </a:extLst>
          </p:cNvPr>
          <p:cNvSpPr>
            <a:spLocks noGrp="1"/>
          </p:cNvSpPr>
          <p:nvPr>
            <p:ph type="sldNum" sz="quarter" idx="12"/>
          </p:nvPr>
        </p:nvSpPr>
        <p:spPr/>
        <p:txBody>
          <a:bodyPr/>
          <a:lstStyle/>
          <a:p>
            <a:fld id="{1F5599A0-CE04-4B48-ABC3-CB038ACB06DF}" type="slidenum">
              <a:rPr lang="vi-VN" smtClean="0"/>
              <a:t>‹#›</a:t>
            </a:fld>
            <a:endParaRPr lang="vi-VN"/>
          </a:p>
        </p:txBody>
      </p:sp>
    </p:spTree>
    <p:extLst>
      <p:ext uri="{BB962C8B-B14F-4D97-AF65-F5344CB8AC3E}">
        <p14:creationId xmlns:p14="http://schemas.microsoft.com/office/powerpoint/2010/main" val="39581908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2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6D3A83-F457-4752-A132-D3064CC27E6D}"/>
              </a:ext>
            </a:extLst>
          </p:cNvPr>
          <p:cNvSpPr>
            <a:spLocks noGrp="1"/>
          </p:cNvSpPr>
          <p:nvPr>
            <p:ph type="dt" sz="half" idx="10"/>
          </p:nvPr>
        </p:nvSpPr>
        <p:spPr/>
        <p:txBody>
          <a:bodyPr/>
          <a:lstStyle/>
          <a:p>
            <a:fld id="{27C99DEC-12DC-4774-B252-1E39D2527FE8}" type="datetimeFigureOut">
              <a:rPr lang="vi-VN" smtClean="0"/>
              <a:t>24/03/2023</a:t>
            </a:fld>
            <a:endParaRPr lang="vi-VN"/>
          </a:p>
        </p:txBody>
      </p:sp>
      <p:sp>
        <p:nvSpPr>
          <p:cNvPr id="3" name="Footer Placeholder 2">
            <a:extLst>
              <a:ext uri="{FF2B5EF4-FFF2-40B4-BE49-F238E27FC236}">
                <a16:creationId xmlns:a16="http://schemas.microsoft.com/office/drawing/2014/main" id="{EAF1B225-777D-4B7F-B711-5E2CD09F1C8E}"/>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658B3FA0-A0A7-49BD-A9A6-F97287D1C7EA}"/>
              </a:ext>
            </a:extLst>
          </p:cNvPr>
          <p:cNvSpPr>
            <a:spLocks noGrp="1"/>
          </p:cNvSpPr>
          <p:nvPr>
            <p:ph type="sldNum" sz="quarter" idx="12"/>
          </p:nvPr>
        </p:nvSpPr>
        <p:spPr/>
        <p:txBody>
          <a:bodyPr/>
          <a:lstStyle/>
          <a:p>
            <a:fld id="{1F5599A0-CE04-4B48-ABC3-CB038ACB06DF}" type="slidenum">
              <a:rPr lang="vi-VN" smtClean="0"/>
              <a:t>‹#›</a:t>
            </a:fld>
            <a:endParaRPr lang="vi-VN"/>
          </a:p>
        </p:txBody>
      </p:sp>
    </p:spTree>
    <p:extLst>
      <p:ext uri="{BB962C8B-B14F-4D97-AF65-F5344CB8AC3E}">
        <p14:creationId xmlns:p14="http://schemas.microsoft.com/office/powerpoint/2010/main" val="6613400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7F16B6-9616-44F4-A58A-48A4A5074F0D}"/>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B1E34381-5C7A-44DB-89CB-40772BA53F4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5F52E9E8-37A8-48C2-B240-72513CFEB191}"/>
              </a:ext>
            </a:extLst>
          </p:cNvPr>
          <p:cNvSpPr>
            <a:spLocks noGrp="1"/>
          </p:cNvSpPr>
          <p:nvPr>
            <p:ph type="dt" sz="half" idx="10"/>
          </p:nvPr>
        </p:nvSpPr>
        <p:spPr/>
        <p:txBody>
          <a:bodyPr/>
          <a:lstStyle/>
          <a:p>
            <a:fld id="{27C99DEC-12DC-4774-B252-1E39D2527FE8}" type="datetimeFigureOut">
              <a:rPr lang="vi-VN" smtClean="0"/>
              <a:t>24/03/2023</a:t>
            </a:fld>
            <a:endParaRPr lang="vi-VN"/>
          </a:p>
        </p:txBody>
      </p:sp>
      <p:sp>
        <p:nvSpPr>
          <p:cNvPr id="5" name="Footer Placeholder 4">
            <a:extLst>
              <a:ext uri="{FF2B5EF4-FFF2-40B4-BE49-F238E27FC236}">
                <a16:creationId xmlns:a16="http://schemas.microsoft.com/office/drawing/2014/main" id="{9E21704E-96C6-4B40-AF48-0C6965EEA0BE}"/>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A4297A31-A4B9-4234-9AA7-43CF02404D27}"/>
              </a:ext>
            </a:extLst>
          </p:cNvPr>
          <p:cNvSpPr>
            <a:spLocks noGrp="1"/>
          </p:cNvSpPr>
          <p:nvPr>
            <p:ph type="sldNum" sz="quarter" idx="12"/>
          </p:nvPr>
        </p:nvSpPr>
        <p:spPr/>
        <p:txBody>
          <a:bodyPr/>
          <a:lstStyle/>
          <a:p>
            <a:fld id="{1F5599A0-CE04-4B48-ABC3-CB038ACB06DF}" type="slidenum">
              <a:rPr lang="vi-VN" smtClean="0"/>
              <a:t>‹#›</a:t>
            </a:fld>
            <a:endParaRPr lang="vi-VN"/>
          </a:p>
        </p:txBody>
      </p:sp>
    </p:spTree>
    <p:extLst>
      <p:ext uri="{BB962C8B-B14F-4D97-AF65-F5344CB8AC3E}">
        <p14:creationId xmlns:p14="http://schemas.microsoft.com/office/powerpoint/2010/main" val="29909541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2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6D3A83-F457-4752-A132-D3064CC27E6D}"/>
              </a:ext>
            </a:extLst>
          </p:cNvPr>
          <p:cNvSpPr>
            <a:spLocks noGrp="1"/>
          </p:cNvSpPr>
          <p:nvPr>
            <p:ph type="dt" sz="half" idx="10"/>
          </p:nvPr>
        </p:nvSpPr>
        <p:spPr/>
        <p:txBody>
          <a:bodyPr/>
          <a:lstStyle/>
          <a:p>
            <a:fld id="{27C99DEC-12DC-4774-B252-1E39D2527FE8}" type="datetimeFigureOut">
              <a:rPr lang="vi-VN" smtClean="0"/>
              <a:t>24/03/2023</a:t>
            </a:fld>
            <a:endParaRPr lang="vi-VN"/>
          </a:p>
        </p:txBody>
      </p:sp>
      <p:sp>
        <p:nvSpPr>
          <p:cNvPr id="3" name="Footer Placeholder 2">
            <a:extLst>
              <a:ext uri="{FF2B5EF4-FFF2-40B4-BE49-F238E27FC236}">
                <a16:creationId xmlns:a16="http://schemas.microsoft.com/office/drawing/2014/main" id="{EAF1B225-777D-4B7F-B711-5E2CD09F1C8E}"/>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658B3FA0-A0A7-49BD-A9A6-F97287D1C7EA}"/>
              </a:ext>
            </a:extLst>
          </p:cNvPr>
          <p:cNvSpPr>
            <a:spLocks noGrp="1"/>
          </p:cNvSpPr>
          <p:nvPr>
            <p:ph type="sldNum" sz="quarter" idx="12"/>
          </p:nvPr>
        </p:nvSpPr>
        <p:spPr/>
        <p:txBody>
          <a:bodyPr/>
          <a:lstStyle/>
          <a:p>
            <a:fld id="{1F5599A0-CE04-4B48-ABC3-CB038ACB06DF}" type="slidenum">
              <a:rPr lang="vi-VN" smtClean="0"/>
              <a:t>‹#›</a:t>
            </a:fld>
            <a:endParaRPr lang="vi-VN"/>
          </a:p>
        </p:txBody>
      </p:sp>
    </p:spTree>
    <p:extLst>
      <p:ext uri="{BB962C8B-B14F-4D97-AF65-F5344CB8AC3E}">
        <p14:creationId xmlns:p14="http://schemas.microsoft.com/office/powerpoint/2010/main" val="31605291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2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6D3A83-F457-4752-A132-D3064CC27E6D}"/>
              </a:ext>
            </a:extLst>
          </p:cNvPr>
          <p:cNvSpPr>
            <a:spLocks noGrp="1"/>
          </p:cNvSpPr>
          <p:nvPr>
            <p:ph type="dt" sz="half" idx="10"/>
          </p:nvPr>
        </p:nvSpPr>
        <p:spPr/>
        <p:txBody>
          <a:bodyPr/>
          <a:lstStyle/>
          <a:p>
            <a:fld id="{27C99DEC-12DC-4774-B252-1E39D2527FE8}" type="datetimeFigureOut">
              <a:rPr lang="vi-VN" smtClean="0"/>
              <a:t>24/03/2023</a:t>
            </a:fld>
            <a:endParaRPr lang="vi-VN"/>
          </a:p>
        </p:txBody>
      </p:sp>
      <p:sp>
        <p:nvSpPr>
          <p:cNvPr id="3" name="Footer Placeholder 2">
            <a:extLst>
              <a:ext uri="{FF2B5EF4-FFF2-40B4-BE49-F238E27FC236}">
                <a16:creationId xmlns:a16="http://schemas.microsoft.com/office/drawing/2014/main" id="{EAF1B225-777D-4B7F-B711-5E2CD09F1C8E}"/>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658B3FA0-A0A7-49BD-A9A6-F97287D1C7EA}"/>
              </a:ext>
            </a:extLst>
          </p:cNvPr>
          <p:cNvSpPr>
            <a:spLocks noGrp="1"/>
          </p:cNvSpPr>
          <p:nvPr>
            <p:ph type="sldNum" sz="quarter" idx="12"/>
          </p:nvPr>
        </p:nvSpPr>
        <p:spPr/>
        <p:txBody>
          <a:bodyPr/>
          <a:lstStyle/>
          <a:p>
            <a:fld id="{1F5599A0-CE04-4B48-ABC3-CB038ACB06DF}" type="slidenum">
              <a:rPr lang="vi-VN" smtClean="0"/>
              <a:t>‹#›</a:t>
            </a:fld>
            <a:endParaRPr lang="vi-VN"/>
          </a:p>
        </p:txBody>
      </p:sp>
    </p:spTree>
    <p:extLst>
      <p:ext uri="{BB962C8B-B14F-4D97-AF65-F5344CB8AC3E}">
        <p14:creationId xmlns:p14="http://schemas.microsoft.com/office/powerpoint/2010/main" val="5568419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2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6D3A83-F457-4752-A132-D3064CC27E6D}"/>
              </a:ext>
            </a:extLst>
          </p:cNvPr>
          <p:cNvSpPr>
            <a:spLocks noGrp="1"/>
          </p:cNvSpPr>
          <p:nvPr>
            <p:ph type="dt" sz="half" idx="10"/>
          </p:nvPr>
        </p:nvSpPr>
        <p:spPr/>
        <p:txBody>
          <a:bodyPr/>
          <a:lstStyle/>
          <a:p>
            <a:fld id="{27C99DEC-12DC-4774-B252-1E39D2527FE8}" type="datetimeFigureOut">
              <a:rPr lang="vi-VN" smtClean="0"/>
              <a:t>24/03/2023</a:t>
            </a:fld>
            <a:endParaRPr lang="vi-VN"/>
          </a:p>
        </p:txBody>
      </p:sp>
      <p:sp>
        <p:nvSpPr>
          <p:cNvPr id="3" name="Footer Placeholder 2">
            <a:extLst>
              <a:ext uri="{FF2B5EF4-FFF2-40B4-BE49-F238E27FC236}">
                <a16:creationId xmlns:a16="http://schemas.microsoft.com/office/drawing/2014/main" id="{EAF1B225-777D-4B7F-B711-5E2CD09F1C8E}"/>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658B3FA0-A0A7-49BD-A9A6-F97287D1C7EA}"/>
              </a:ext>
            </a:extLst>
          </p:cNvPr>
          <p:cNvSpPr>
            <a:spLocks noGrp="1"/>
          </p:cNvSpPr>
          <p:nvPr>
            <p:ph type="sldNum" sz="quarter" idx="12"/>
          </p:nvPr>
        </p:nvSpPr>
        <p:spPr/>
        <p:txBody>
          <a:bodyPr/>
          <a:lstStyle/>
          <a:p>
            <a:fld id="{1F5599A0-CE04-4B48-ABC3-CB038ACB06DF}" type="slidenum">
              <a:rPr lang="vi-VN" smtClean="0"/>
              <a:t>‹#›</a:t>
            </a:fld>
            <a:endParaRPr lang="vi-VN"/>
          </a:p>
        </p:txBody>
      </p:sp>
    </p:spTree>
    <p:extLst>
      <p:ext uri="{BB962C8B-B14F-4D97-AF65-F5344CB8AC3E}">
        <p14:creationId xmlns:p14="http://schemas.microsoft.com/office/powerpoint/2010/main" val="13654032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20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6D3A83-F457-4752-A132-D3064CC27E6D}"/>
              </a:ext>
            </a:extLst>
          </p:cNvPr>
          <p:cNvSpPr>
            <a:spLocks noGrp="1"/>
          </p:cNvSpPr>
          <p:nvPr>
            <p:ph type="dt" sz="half" idx="10"/>
          </p:nvPr>
        </p:nvSpPr>
        <p:spPr/>
        <p:txBody>
          <a:bodyPr/>
          <a:lstStyle/>
          <a:p>
            <a:fld id="{27C99DEC-12DC-4774-B252-1E39D2527FE8}" type="datetimeFigureOut">
              <a:rPr lang="vi-VN" smtClean="0"/>
              <a:t>24/03/2023</a:t>
            </a:fld>
            <a:endParaRPr lang="vi-VN"/>
          </a:p>
        </p:txBody>
      </p:sp>
      <p:sp>
        <p:nvSpPr>
          <p:cNvPr id="3" name="Footer Placeholder 2">
            <a:extLst>
              <a:ext uri="{FF2B5EF4-FFF2-40B4-BE49-F238E27FC236}">
                <a16:creationId xmlns:a16="http://schemas.microsoft.com/office/drawing/2014/main" id="{EAF1B225-777D-4B7F-B711-5E2CD09F1C8E}"/>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658B3FA0-A0A7-49BD-A9A6-F97287D1C7EA}"/>
              </a:ext>
            </a:extLst>
          </p:cNvPr>
          <p:cNvSpPr>
            <a:spLocks noGrp="1"/>
          </p:cNvSpPr>
          <p:nvPr>
            <p:ph type="sldNum" sz="quarter" idx="12"/>
          </p:nvPr>
        </p:nvSpPr>
        <p:spPr/>
        <p:txBody>
          <a:bodyPr/>
          <a:lstStyle/>
          <a:p>
            <a:fld id="{1F5599A0-CE04-4B48-ABC3-CB038ACB06DF}" type="slidenum">
              <a:rPr lang="vi-VN" smtClean="0"/>
              <a:t>‹#›</a:t>
            </a:fld>
            <a:endParaRPr lang="vi-VN"/>
          </a:p>
        </p:txBody>
      </p:sp>
    </p:spTree>
    <p:extLst>
      <p:ext uri="{BB962C8B-B14F-4D97-AF65-F5344CB8AC3E}">
        <p14:creationId xmlns:p14="http://schemas.microsoft.com/office/powerpoint/2010/main" val="21308581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19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6D3A83-F457-4752-A132-D3064CC27E6D}"/>
              </a:ext>
            </a:extLst>
          </p:cNvPr>
          <p:cNvSpPr>
            <a:spLocks noGrp="1"/>
          </p:cNvSpPr>
          <p:nvPr>
            <p:ph type="dt" sz="half" idx="10"/>
          </p:nvPr>
        </p:nvSpPr>
        <p:spPr/>
        <p:txBody>
          <a:bodyPr/>
          <a:lstStyle/>
          <a:p>
            <a:fld id="{27C99DEC-12DC-4774-B252-1E39D2527FE8}" type="datetimeFigureOut">
              <a:rPr lang="vi-VN" smtClean="0"/>
              <a:t>24/03/2023</a:t>
            </a:fld>
            <a:endParaRPr lang="vi-VN"/>
          </a:p>
        </p:txBody>
      </p:sp>
      <p:sp>
        <p:nvSpPr>
          <p:cNvPr id="3" name="Footer Placeholder 2">
            <a:extLst>
              <a:ext uri="{FF2B5EF4-FFF2-40B4-BE49-F238E27FC236}">
                <a16:creationId xmlns:a16="http://schemas.microsoft.com/office/drawing/2014/main" id="{EAF1B225-777D-4B7F-B711-5E2CD09F1C8E}"/>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658B3FA0-A0A7-49BD-A9A6-F97287D1C7EA}"/>
              </a:ext>
            </a:extLst>
          </p:cNvPr>
          <p:cNvSpPr>
            <a:spLocks noGrp="1"/>
          </p:cNvSpPr>
          <p:nvPr>
            <p:ph type="sldNum" sz="quarter" idx="12"/>
          </p:nvPr>
        </p:nvSpPr>
        <p:spPr/>
        <p:txBody>
          <a:bodyPr/>
          <a:lstStyle/>
          <a:p>
            <a:fld id="{1F5599A0-CE04-4B48-ABC3-CB038ACB06DF}" type="slidenum">
              <a:rPr lang="vi-VN" smtClean="0"/>
              <a:t>‹#›</a:t>
            </a:fld>
            <a:endParaRPr lang="vi-VN"/>
          </a:p>
        </p:txBody>
      </p:sp>
    </p:spTree>
    <p:extLst>
      <p:ext uri="{BB962C8B-B14F-4D97-AF65-F5344CB8AC3E}">
        <p14:creationId xmlns:p14="http://schemas.microsoft.com/office/powerpoint/2010/main" val="38194934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18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6D3A83-F457-4752-A132-D3064CC27E6D}"/>
              </a:ext>
            </a:extLst>
          </p:cNvPr>
          <p:cNvSpPr>
            <a:spLocks noGrp="1"/>
          </p:cNvSpPr>
          <p:nvPr>
            <p:ph type="dt" sz="half" idx="10"/>
          </p:nvPr>
        </p:nvSpPr>
        <p:spPr/>
        <p:txBody>
          <a:bodyPr/>
          <a:lstStyle/>
          <a:p>
            <a:fld id="{27C99DEC-12DC-4774-B252-1E39D2527FE8}" type="datetimeFigureOut">
              <a:rPr lang="vi-VN" smtClean="0"/>
              <a:t>24/03/2023</a:t>
            </a:fld>
            <a:endParaRPr lang="vi-VN"/>
          </a:p>
        </p:txBody>
      </p:sp>
      <p:sp>
        <p:nvSpPr>
          <p:cNvPr id="3" name="Footer Placeholder 2">
            <a:extLst>
              <a:ext uri="{FF2B5EF4-FFF2-40B4-BE49-F238E27FC236}">
                <a16:creationId xmlns:a16="http://schemas.microsoft.com/office/drawing/2014/main" id="{EAF1B225-777D-4B7F-B711-5E2CD09F1C8E}"/>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658B3FA0-A0A7-49BD-A9A6-F97287D1C7EA}"/>
              </a:ext>
            </a:extLst>
          </p:cNvPr>
          <p:cNvSpPr>
            <a:spLocks noGrp="1"/>
          </p:cNvSpPr>
          <p:nvPr>
            <p:ph type="sldNum" sz="quarter" idx="12"/>
          </p:nvPr>
        </p:nvSpPr>
        <p:spPr/>
        <p:txBody>
          <a:bodyPr/>
          <a:lstStyle/>
          <a:p>
            <a:fld id="{1F5599A0-CE04-4B48-ABC3-CB038ACB06DF}" type="slidenum">
              <a:rPr lang="vi-VN" smtClean="0"/>
              <a:t>‹#›</a:t>
            </a:fld>
            <a:endParaRPr lang="vi-VN"/>
          </a:p>
        </p:txBody>
      </p:sp>
    </p:spTree>
    <p:extLst>
      <p:ext uri="{BB962C8B-B14F-4D97-AF65-F5344CB8AC3E}">
        <p14:creationId xmlns:p14="http://schemas.microsoft.com/office/powerpoint/2010/main" val="12290280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17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6D3A83-F457-4752-A132-D3064CC27E6D}"/>
              </a:ext>
            </a:extLst>
          </p:cNvPr>
          <p:cNvSpPr>
            <a:spLocks noGrp="1"/>
          </p:cNvSpPr>
          <p:nvPr>
            <p:ph type="dt" sz="half" idx="10"/>
          </p:nvPr>
        </p:nvSpPr>
        <p:spPr/>
        <p:txBody>
          <a:bodyPr/>
          <a:lstStyle/>
          <a:p>
            <a:fld id="{27C99DEC-12DC-4774-B252-1E39D2527FE8}" type="datetimeFigureOut">
              <a:rPr lang="vi-VN" smtClean="0"/>
              <a:t>24/03/2023</a:t>
            </a:fld>
            <a:endParaRPr lang="vi-VN"/>
          </a:p>
        </p:txBody>
      </p:sp>
      <p:sp>
        <p:nvSpPr>
          <p:cNvPr id="3" name="Footer Placeholder 2">
            <a:extLst>
              <a:ext uri="{FF2B5EF4-FFF2-40B4-BE49-F238E27FC236}">
                <a16:creationId xmlns:a16="http://schemas.microsoft.com/office/drawing/2014/main" id="{EAF1B225-777D-4B7F-B711-5E2CD09F1C8E}"/>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658B3FA0-A0A7-49BD-A9A6-F97287D1C7EA}"/>
              </a:ext>
            </a:extLst>
          </p:cNvPr>
          <p:cNvSpPr>
            <a:spLocks noGrp="1"/>
          </p:cNvSpPr>
          <p:nvPr>
            <p:ph type="sldNum" sz="quarter" idx="12"/>
          </p:nvPr>
        </p:nvSpPr>
        <p:spPr/>
        <p:txBody>
          <a:bodyPr/>
          <a:lstStyle/>
          <a:p>
            <a:fld id="{1F5599A0-CE04-4B48-ABC3-CB038ACB06DF}" type="slidenum">
              <a:rPr lang="vi-VN" smtClean="0"/>
              <a:t>‹#›</a:t>
            </a:fld>
            <a:endParaRPr lang="vi-VN"/>
          </a:p>
        </p:txBody>
      </p:sp>
    </p:spTree>
    <p:extLst>
      <p:ext uri="{BB962C8B-B14F-4D97-AF65-F5344CB8AC3E}">
        <p14:creationId xmlns:p14="http://schemas.microsoft.com/office/powerpoint/2010/main" val="7886397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16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6D3A83-F457-4752-A132-D3064CC27E6D}"/>
              </a:ext>
            </a:extLst>
          </p:cNvPr>
          <p:cNvSpPr>
            <a:spLocks noGrp="1"/>
          </p:cNvSpPr>
          <p:nvPr>
            <p:ph type="dt" sz="half" idx="10"/>
          </p:nvPr>
        </p:nvSpPr>
        <p:spPr/>
        <p:txBody>
          <a:bodyPr/>
          <a:lstStyle/>
          <a:p>
            <a:fld id="{27C99DEC-12DC-4774-B252-1E39D2527FE8}" type="datetimeFigureOut">
              <a:rPr lang="vi-VN" smtClean="0"/>
              <a:t>24/03/2023</a:t>
            </a:fld>
            <a:endParaRPr lang="vi-VN"/>
          </a:p>
        </p:txBody>
      </p:sp>
      <p:sp>
        <p:nvSpPr>
          <p:cNvPr id="3" name="Footer Placeholder 2">
            <a:extLst>
              <a:ext uri="{FF2B5EF4-FFF2-40B4-BE49-F238E27FC236}">
                <a16:creationId xmlns:a16="http://schemas.microsoft.com/office/drawing/2014/main" id="{EAF1B225-777D-4B7F-B711-5E2CD09F1C8E}"/>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658B3FA0-A0A7-49BD-A9A6-F97287D1C7EA}"/>
              </a:ext>
            </a:extLst>
          </p:cNvPr>
          <p:cNvSpPr>
            <a:spLocks noGrp="1"/>
          </p:cNvSpPr>
          <p:nvPr>
            <p:ph type="sldNum" sz="quarter" idx="12"/>
          </p:nvPr>
        </p:nvSpPr>
        <p:spPr/>
        <p:txBody>
          <a:bodyPr/>
          <a:lstStyle/>
          <a:p>
            <a:fld id="{1F5599A0-CE04-4B48-ABC3-CB038ACB06DF}" type="slidenum">
              <a:rPr lang="vi-VN" smtClean="0"/>
              <a:t>‹#›</a:t>
            </a:fld>
            <a:endParaRPr lang="vi-VN"/>
          </a:p>
        </p:txBody>
      </p:sp>
    </p:spTree>
    <p:extLst>
      <p:ext uri="{BB962C8B-B14F-4D97-AF65-F5344CB8AC3E}">
        <p14:creationId xmlns:p14="http://schemas.microsoft.com/office/powerpoint/2010/main" val="31258228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1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6D3A83-F457-4752-A132-D3064CC27E6D}"/>
              </a:ext>
            </a:extLst>
          </p:cNvPr>
          <p:cNvSpPr>
            <a:spLocks noGrp="1"/>
          </p:cNvSpPr>
          <p:nvPr>
            <p:ph type="dt" sz="half" idx="10"/>
          </p:nvPr>
        </p:nvSpPr>
        <p:spPr/>
        <p:txBody>
          <a:bodyPr/>
          <a:lstStyle/>
          <a:p>
            <a:fld id="{27C99DEC-12DC-4774-B252-1E39D2527FE8}" type="datetimeFigureOut">
              <a:rPr lang="vi-VN" smtClean="0"/>
              <a:t>24/03/2023</a:t>
            </a:fld>
            <a:endParaRPr lang="vi-VN"/>
          </a:p>
        </p:txBody>
      </p:sp>
      <p:sp>
        <p:nvSpPr>
          <p:cNvPr id="3" name="Footer Placeholder 2">
            <a:extLst>
              <a:ext uri="{FF2B5EF4-FFF2-40B4-BE49-F238E27FC236}">
                <a16:creationId xmlns:a16="http://schemas.microsoft.com/office/drawing/2014/main" id="{EAF1B225-777D-4B7F-B711-5E2CD09F1C8E}"/>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658B3FA0-A0A7-49BD-A9A6-F97287D1C7EA}"/>
              </a:ext>
            </a:extLst>
          </p:cNvPr>
          <p:cNvSpPr>
            <a:spLocks noGrp="1"/>
          </p:cNvSpPr>
          <p:nvPr>
            <p:ph type="sldNum" sz="quarter" idx="12"/>
          </p:nvPr>
        </p:nvSpPr>
        <p:spPr/>
        <p:txBody>
          <a:bodyPr/>
          <a:lstStyle/>
          <a:p>
            <a:fld id="{1F5599A0-CE04-4B48-ABC3-CB038ACB06DF}" type="slidenum">
              <a:rPr lang="vi-VN" smtClean="0"/>
              <a:t>‹#›</a:t>
            </a:fld>
            <a:endParaRPr lang="vi-VN"/>
          </a:p>
        </p:txBody>
      </p:sp>
    </p:spTree>
    <p:extLst>
      <p:ext uri="{BB962C8B-B14F-4D97-AF65-F5344CB8AC3E}">
        <p14:creationId xmlns:p14="http://schemas.microsoft.com/office/powerpoint/2010/main" val="12246915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1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6D3A83-F457-4752-A132-D3064CC27E6D}"/>
              </a:ext>
            </a:extLst>
          </p:cNvPr>
          <p:cNvSpPr>
            <a:spLocks noGrp="1"/>
          </p:cNvSpPr>
          <p:nvPr>
            <p:ph type="dt" sz="half" idx="10"/>
          </p:nvPr>
        </p:nvSpPr>
        <p:spPr/>
        <p:txBody>
          <a:bodyPr/>
          <a:lstStyle/>
          <a:p>
            <a:fld id="{27C99DEC-12DC-4774-B252-1E39D2527FE8}" type="datetimeFigureOut">
              <a:rPr lang="vi-VN" smtClean="0"/>
              <a:t>24/03/2023</a:t>
            </a:fld>
            <a:endParaRPr lang="vi-VN"/>
          </a:p>
        </p:txBody>
      </p:sp>
      <p:sp>
        <p:nvSpPr>
          <p:cNvPr id="3" name="Footer Placeholder 2">
            <a:extLst>
              <a:ext uri="{FF2B5EF4-FFF2-40B4-BE49-F238E27FC236}">
                <a16:creationId xmlns:a16="http://schemas.microsoft.com/office/drawing/2014/main" id="{EAF1B225-777D-4B7F-B711-5E2CD09F1C8E}"/>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658B3FA0-A0A7-49BD-A9A6-F97287D1C7EA}"/>
              </a:ext>
            </a:extLst>
          </p:cNvPr>
          <p:cNvSpPr>
            <a:spLocks noGrp="1"/>
          </p:cNvSpPr>
          <p:nvPr>
            <p:ph type="sldNum" sz="quarter" idx="12"/>
          </p:nvPr>
        </p:nvSpPr>
        <p:spPr/>
        <p:txBody>
          <a:bodyPr/>
          <a:lstStyle/>
          <a:p>
            <a:fld id="{1F5599A0-CE04-4B48-ABC3-CB038ACB06DF}" type="slidenum">
              <a:rPr lang="vi-VN" smtClean="0"/>
              <a:t>‹#›</a:t>
            </a:fld>
            <a:endParaRPr lang="vi-VN"/>
          </a:p>
        </p:txBody>
      </p:sp>
    </p:spTree>
    <p:extLst>
      <p:ext uri="{BB962C8B-B14F-4D97-AF65-F5344CB8AC3E}">
        <p14:creationId xmlns:p14="http://schemas.microsoft.com/office/powerpoint/2010/main" val="39427883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298655-4578-4D59-B3D9-0124F052449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B216E86D-E0B5-42ED-8AF0-93EAB1F5683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53124F2-BB01-49C8-A17A-7954F3C500BE}"/>
              </a:ext>
            </a:extLst>
          </p:cNvPr>
          <p:cNvSpPr>
            <a:spLocks noGrp="1"/>
          </p:cNvSpPr>
          <p:nvPr>
            <p:ph type="dt" sz="half" idx="10"/>
          </p:nvPr>
        </p:nvSpPr>
        <p:spPr/>
        <p:txBody>
          <a:bodyPr/>
          <a:lstStyle/>
          <a:p>
            <a:fld id="{27C99DEC-12DC-4774-B252-1E39D2527FE8}" type="datetimeFigureOut">
              <a:rPr lang="vi-VN" smtClean="0"/>
              <a:t>24/03/2023</a:t>
            </a:fld>
            <a:endParaRPr lang="vi-VN"/>
          </a:p>
        </p:txBody>
      </p:sp>
      <p:sp>
        <p:nvSpPr>
          <p:cNvPr id="5" name="Footer Placeholder 4">
            <a:extLst>
              <a:ext uri="{FF2B5EF4-FFF2-40B4-BE49-F238E27FC236}">
                <a16:creationId xmlns:a16="http://schemas.microsoft.com/office/drawing/2014/main" id="{6ADEC5BE-9540-4BF7-B50D-FA4C0700B16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09AADA0C-F363-4F22-BA13-37180F713909}"/>
              </a:ext>
            </a:extLst>
          </p:cNvPr>
          <p:cNvSpPr>
            <a:spLocks noGrp="1"/>
          </p:cNvSpPr>
          <p:nvPr>
            <p:ph type="sldNum" sz="quarter" idx="12"/>
          </p:nvPr>
        </p:nvSpPr>
        <p:spPr/>
        <p:txBody>
          <a:bodyPr/>
          <a:lstStyle/>
          <a:p>
            <a:fld id="{1F5599A0-CE04-4B48-ABC3-CB038ACB06DF}" type="slidenum">
              <a:rPr lang="vi-VN" smtClean="0"/>
              <a:t>‹#›</a:t>
            </a:fld>
            <a:endParaRPr lang="vi-VN"/>
          </a:p>
        </p:txBody>
      </p:sp>
    </p:spTree>
    <p:extLst>
      <p:ext uri="{BB962C8B-B14F-4D97-AF65-F5344CB8AC3E}">
        <p14:creationId xmlns:p14="http://schemas.microsoft.com/office/powerpoint/2010/main" val="22256982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6D3A83-F457-4752-A132-D3064CC27E6D}"/>
              </a:ext>
            </a:extLst>
          </p:cNvPr>
          <p:cNvSpPr>
            <a:spLocks noGrp="1"/>
          </p:cNvSpPr>
          <p:nvPr>
            <p:ph type="dt" sz="half" idx="10"/>
          </p:nvPr>
        </p:nvSpPr>
        <p:spPr/>
        <p:txBody>
          <a:bodyPr/>
          <a:lstStyle/>
          <a:p>
            <a:fld id="{27C99DEC-12DC-4774-B252-1E39D2527FE8}" type="datetimeFigureOut">
              <a:rPr lang="vi-VN" smtClean="0"/>
              <a:t>24/03/2023</a:t>
            </a:fld>
            <a:endParaRPr lang="vi-VN"/>
          </a:p>
        </p:txBody>
      </p:sp>
      <p:sp>
        <p:nvSpPr>
          <p:cNvPr id="3" name="Footer Placeholder 2">
            <a:extLst>
              <a:ext uri="{FF2B5EF4-FFF2-40B4-BE49-F238E27FC236}">
                <a16:creationId xmlns:a16="http://schemas.microsoft.com/office/drawing/2014/main" id="{EAF1B225-777D-4B7F-B711-5E2CD09F1C8E}"/>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658B3FA0-A0A7-49BD-A9A6-F97287D1C7EA}"/>
              </a:ext>
            </a:extLst>
          </p:cNvPr>
          <p:cNvSpPr>
            <a:spLocks noGrp="1"/>
          </p:cNvSpPr>
          <p:nvPr>
            <p:ph type="sldNum" sz="quarter" idx="12"/>
          </p:nvPr>
        </p:nvSpPr>
        <p:spPr/>
        <p:txBody>
          <a:bodyPr/>
          <a:lstStyle/>
          <a:p>
            <a:fld id="{1F5599A0-CE04-4B48-ABC3-CB038ACB06DF}" type="slidenum">
              <a:rPr lang="vi-VN" smtClean="0"/>
              <a:t>‹#›</a:t>
            </a:fld>
            <a:endParaRPr lang="vi-VN"/>
          </a:p>
        </p:txBody>
      </p:sp>
    </p:spTree>
    <p:extLst>
      <p:ext uri="{BB962C8B-B14F-4D97-AF65-F5344CB8AC3E}">
        <p14:creationId xmlns:p14="http://schemas.microsoft.com/office/powerpoint/2010/main" val="32675023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6D3A83-F457-4752-A132-D3064CC27E6D}"/>
              </a:ext>
            </a:extLst>
          </p:cNvPr>
          <p:cNvSpPr>
            <a:spLocks noGrp="1"/>
          </p:cNvSpPr>
          <p:nvPr>
            <p:ph type="dt" sz="half" idx="10"/>
          </p:nvPr>
        </p:nvSpPr>
        <p:spPr/>
        <p:txBody>
          <a:bodyPr/>
          <a:lstStyle/>
          <a:p>
            <a:fld id="{27C99DEC-12DC-4774-B252-1E39D2527FE8}" type="datetimeFigureOut">
              <a:rPr lang="vi-VN" smtClean="0"/>
              <a:t>24/03/2023</a:t>
            </a:fld>
            <a:endParaRPr lang="vi-VN"/>
          </a:p>
        </p:txBody>
      </p:sp>
      <p:sp>
        <p:nvSpPr>
          <p:cNvPr id="3" name="Footer Placeholder 2">
            <a:extLst>
              <a:ext uri="{FF2B5EF4-FFF2-40B4-BE49-F238E27FC236}">
                <a16:creationId xmlns:a16="http://schemas.microsoft.com/office/drawing/2014/main" id="{EAF1B225-777D-4B7F-B711-5E2CD09F1C8E}"/>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658B3FA0-A0A7-49BD-A9A6-F97287D1C7EA}"/>
              </a:ext>
            </a:extLst>
          </p:cNvPr>
          <p:cNvSpPr>
            <a:spLocks noGrp="1"/>
          </p:cNvSpPr>
          <p:nvPr>
            <p:ph type="sldNum" sz="quarter" idx="12"/>
          </p:nvPr>
        </p:nvSpPr>
        <p:spPr/>
        <p:txBody>
          <a:bodyPr/>
          <a:lstStyle/>
          <a:p>
            <a:fld id="{1F5599A0-CE04-4B48-ABC3-CB038ACB06DF}" type="slidenum">
              <a:rPr lang="vi-VN" smtClean="0"/>
              <a:t>‹#›</a:t>
            </a:fld>
            <a:endParaRPr lang="vi-VN"/>
          </a:p>
        </p:txBody>
      </p:sp>
    </p:spTree>
    <p:extLst>
      <p:ext uri="{BB962C8B-B14F-4D97-AF65-F5344CB8AC3E}">
        <p14:creationId xmlns:p14="http://schemas.microsoft.com/office/powerpoint/2010/main" val="208294722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6D3A83-F457-4752-A132-D3064CC27E6D}"/>
              </a:ext>
            </a:extLst>
          </p:cNvPr>
          <p:cNvSpPr>
            <a:spLocks noGrp="1"/>
          </p:cNvSpPr>
          <p:nvPr>
            <p:ph type="dt" sz="half" idx="10"/>
          </p:nvPr>
        </p:nvSpPr>
        <p:spPr/>
        <p:txBody>
          <a:bodyPr/>
          <a:lstStyle/>
          <a:p>
            <a:fld id="{27C99DEC-12DC-4774-B252-1E39D2527FE8}" type="datetimeFigureOut">
              <a:rPr lang="vi-VN" smtClean="0"/>
              <a:t>24/03/2023</a:t>
            </a:fld>
            <a:endParaRPr lang="vi-VN"/>
          </a:p>
        </p:txBody>
      </p:sp>
      <p:sp>
        <p:nvSpPr>
          <p:cNvPr id="3" name="Footer Placeholder 2">
            <a:extLst>
              <a:ext uri="{FF2B5EF4-FFF2-40B4-BE49-F238E27FC236}">
                <a16:creationId xmlns:a16="http://schemas.microsoft.com/office/drawing/2014/main" id="{EAF1B225-777D-4B7F-B711-5E2CD09F1C8E}"/>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658B3FA0-A0A7-49BD-A9A6-F97287D1C7EA}"/>
              </a:ext>
            </a:extLst>
          </p:cNvPr>
          <p:cNvSpPr>
            <a:spLocks noGrp="1"/>
          </p:cNvSpPr>
          <p:nvPr>
            <p:ph type="sldNum" sz="quarter" idx="12"/>
          </p:nvPr>
        </p:nvSpPr>
        <p:spPr/>
        <p:txBody>
          <a:bodyPr/>
          <a:lstStyle/>
          <a:p>
            <a:fld id="{1F5599A0-CE04-4B48-ABC3-CB038ACB06DF}" type="slidenum">
              <a:rPr lang="vi-VN" smtClean="0"/>
              <a:t>‹#›</a:t>
            </a:fld>
            <a:endParaRPr lang="vi-VN"/>
          </a:p>
        </p:txBody>
      </p:sp>
    </p:spTree>
    <p:extLst>
      <p:ext uri="{BB962C8B-B14F-4D97-AF65-F5344CB8AC3E}">
        <p14:creationId xmlns:p14="http://schemas.microsoft.com/office/powerpoint/2010/main" val="190253625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6D3A83-F457-4752-A132-D3064CC27E6D}"/>
              </a:ext>
            </a:extLst>
          </p:cNvPr>
          <p:cNvSpPr>
            <a:spLocks noGrp="1"/>
          </p:cNvSpPr>
          <p:nvPr>
            <p:ph type="dt" sz="half" idx="10"/>
          </p:nvPr>
        </p:nvSpPr>
        <p:spPr/>
        <p:txBody>
          <a:bodyPr/>
          <a:lstStyle/>
          <a:p>
            <a:fld id="{27C99DEC-12DC-4774-B252-1E39D2527FE8}" type="datetimeFigureOut">
              <a:rPr lang="vi-VN" smtClean="0"/>
              <a:t>24/03/2023</a:t>
            </a:fld>
            <a:endParaRPr lang="vi-VN"/>
          </a:p>
        </p:txBody>
      </p:sp>
      <p:sp>
        <p:nvSpPr>
          <p:cNvPr id="3" name="Footer Placeholder 2">
            <a:extLst>
              <a:ext uri="{FF2B5EF4-FFF2-40B4-BE49-F238E27FC236}">
                <a16:creationId xmlns:a16="http://schemas.microsoft.com/office/drawing/2014/main" id="{EAF1B225-777D-4B7F-B711-5E2CD09F1C8E}"/>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658B3FA0-A0A7-49BD-A9A6-F97287D1C7EA}"/>
              </a:ext>
            </a:extLst>
          </p:cNvPr>
          <p:cNvSpPr>
            <a:spLocks noGrp="1"/>
          </p:cNvSpPr>
          <p:nvPr>
            <p:ph type="sldNum" sz="quarter" idx="12"/>
          </p:nvPr>
        </p:nvSpPr>
        <p:spPr/>
        <p:txBody>
          <a:bodyPr/>
          <a:lstStyle/>
          <a:p>
            <a:fld id="{1F5599A0-CE04-4B48-ABC3-CB038ACB06DF}" type="slidenum">
              <a:rPr lang="vi-VN" smtClean="0"/>
              <a:t>‹#›</a:t>
            </a:fld>
            <a:endParaRPr lang="vi-VN"/>
          </a:p>
        </p:txBody>
      </p:sp>
    </p:spTree>
    <p:extLst>
      <p:ext uri="{BB962C8B-B14F-4D97-AF65-F5344CB8AC3E}">
        <p14:creationId xmlns:p14="http://schemas.microsoft.com/office/powerpoint/2010/main" val="24251256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6D3A83-F457-4752-A132-D3064CC27E6D}"/>
              </a:ext>
            </a:extLst>
          </p:cNvPr>
          <p:cNvSpPr>
            <a:spLocks noGrp="1"/>
          </p:cNvSpPr>
          <p:nvPr>
            <p:ph type="dt" sz="half" idx="10"/>
          </p:nvPr>
        </p:nvSpPr>
        <p:spPr/>
        <p:txBody>
          <a:bodyPr/>
          <a:lstStyle/>
          <a:p>
            <a:fld id="{27C99DEC-12DC-4774-B252-1E39D2527FE8}" type="datetimeFigureOut">
              <a:rPr lang="vi-VN" smtClean="0"/>
              <a:t>24/03/2023</a:t>
            </a:fld>
            <a:endParaRPr lang="vi-VN"/>
          </a:p>
        </p:txBody>
      </p:sp>
      <p:sp>
        <p:nvSpPr>
          <p:cNvPr id="3" name="Footer Placeholder 2">
            <a:extLst>
              <a:ext uri="{FF2B5EF4-FFF2-40B4-BE49-F238E27FC236}">
                <a16:creationId xmlns:a16="http://schemas.microsoft.com/office/drawing/2014/main" id="{EAF1B225-777D-4B7F-B711-5E2CD09F1C8E}"/>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658B3FA0-A0A7-49BD-A9A6-F97287D1C7EA}"/>
              </a:ext>
            </a:extLst>
          </p:cNvPr>
          <p:cNvSpPr>
            <a:spLocks noGrp="1"/>
          </p:cNvSpPr>
          <p:nvPr>
            <p:ph type="sldNum" sz="quarter" idx="12"/>
          </p:nvPr>
        </p:nvSpPr>
        <p:spPr/>
        <p:txBody>
          <a:bodyPr/>
          <a:lstStyle/>
          <a:p>
            <a:fld id="{1F5599A0-CE04-4B48-ABC3-CB038ACB06DF}" type="slidenum">
              <a:rPr lang="vi-VN" smtClean="0"/>
              <a:t>‹#›</a:t>
            </a:fld>
            <a:endParaRPr lang="vi-VN"/>
          </a:p>
        </p:txBody>
      </p:sp>
    </p:spTree>
    <p:extLst>
      <p:ext uri="{BB962C8B-B14F-4D97-AF65-F5344CB8AC3E}">
        <p14:creationId xmlns:p14="http://schemas.microsoft.com/office/powerpoint/2010/main" val="234760922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6D3A83-F457-4752-A132-D3064CC27E6D}"/>
              </a:ext>
            </a:extLst>
          </p:cNvPr>
          <p:cNvSpPr>
            <a:spLocks noGrp="1"/>
          </p:cNvSpPr>
          <p:nvPr>
            <p:ph type="dt" sz="half" idx="10"/>
          </p:nvPr>
        </p:nvSpPr>
        <p:spPr/>
        <p:txBody>
          <a:bodyPr/>
          <a:lstStyle/>
          <a:p>
            <a:fld id="{27C99DEC-12DC-4774-B252-1E39D2527FE8}" type="datetimeFigureOut">
              <a:rPr lang="vi-VN" smtClean="0"/>
              <a:t>24/03/2023</a:t>
            </a:fld>
            <a:endParaRPr lang="vi-VN"/>
          </a:p>
        </p:txBody>
      </p:sp>
      <p:sp>
        <p:nvSpPr>
          <p:cNvPr id="3" name="Footer Placeholder 2">
            <a:extLst>
              <a:ext uri="{FF2B5EF4-FFF2-40B4-BE49-F238E27FC236}">
                <a16:creationId xmlns:a16="http://schemas.microsoft.com/office/drawing/2014/main" id="{EAF1B225-777D-4B7F-B711-5E2CD09F1C8E}"/>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658B3FA0-A0A7-49BD-A9A6-F97287D1C7EA}"/>
              </a:ext>
            </a:extLst>
          </p:cNvPr>
          <p:cNvSpPr>
            <a:spLocks noGrp="1"/>
          </p:cNvSpPr>
          <p:nvPr>
            <p:ph type="sldNum" sz="quarter" idx="12"/>
          </p:nvPr>
        </p:nvSpPr>
        <p:spPr/>
        <p:txBody>
          <a:bodyPr/>
          <a:lstStyle/>
          <a:p>
            <a:fld id="{1F5599A0-CE04-4B48-ABC3-CB038ACB06DF}" type="slidenum">
              <a:rPr lang="vi-VN" smtClean="0"/>
              <a:t>‹#›</a:t>
            </a:fld>
            <a:endParaRPr lang="vi-VN"/>
          </a:p>
        </p:txBody>
      </p:sp>
    </p:spTree>
    <p:extLst>
      <p:ext uri="{BB962C8B-B14F-4D97-AF65-F5344CB8AC3E}">
        <p14:creationId xmlns:p14="http://schemas.microsoft.com/office/powerpoint/2010/main" val="291623284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6D3A83-F457-4752-A132-D3064CC27E6D}"/>
              </a:ext>
            </a:extLst>
          </p:cNvPr>
          <p:cNvSpPr>
            <a:spLocks noGrp="1"/>
          </p:cNvSpPr>
          <p:nvPr>
            <p:ph type="dt" sz="half" idx="10"/>
          </p:nvPr>
        </p:nvSpPr>
        <p:spPr/>
        <p:txBody>
          <a:bodyPr/>
          <a:lstStyle/>
          <a:p>
            <a:fld id="{27C99DEC-12DC-4774-B252-1E39D2527FE8}" type="datetimeFigureOut">
              <a:rPr lang="vi-VN" smtClean="0"/>
              <a:t>24/03/2023</a:t>
            </a:fld>
            <a:endParaRPr lang="vi-VN"/>
          </a:p>
        </p:txBody>
      </p:sp>
      <p:sp>
        <p:nvSpPr>
          <p:cNvPr id="3" name="Footer Placeholder 2">
            <a:extLst>
              <a:ext uri="{FF2B5EF4-FFF2-40B4-BE49-F238E27FC236}">
                <a16:creationId xmlns:a16="http://schemas.microsoft.com/office/drawing/2014/main" id="{EAF1B225-777D-4B7F-B711-5E2CD09F1C8E}"/>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658B3FA0-A0A7-49BD-A9A6-F97287D1C7EA}"/>
              </a:ext>
            </a:extLst>
          </p:cNvPr>
          <p:cNvSpPr>
            <a:spLocks noGrp="1"/>
          </p:cNvSpPr>
          <p:nvPr>
            <p:ph type="sldNum" sz="quarter" idx="12"/>
          </p:nvPr>
        </p:nvSpPr>
        <p:spPr/>
        <p:txBody>
          <a:bodyPr/>
          <a:lstStyle/>
          <a:p>
            <a:fld id="{1F5599A0-CE04-4B48-ABC3-CB038ACB06DF}" type="slidenum">
              <a:rPr lang="vi-VN" smtClean="0"/>
              <a:t>‹#›</a:t>
            </a:fld>
            <a:endParaRPr lang="vi-VN"/>
          </a:p>
        </p:txBody>
      </p:sp>
    </p:spTree>
    <p:extLst>
      <p:ext uri="{BB962C8B-B14F-4D97-AF65-F5344CB8AC3E}">
        <p14:creationId xmlns:p14="http://schemas.microsoft.com/office/powerpoint/2010/main" val="237648815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6D3A83-F457-4752-A132-D3064CC27E6D}"/>
              </a:ext>
            </a:extLst>
          </p:cNvPr>
          <p:cNvSpPr>
            <a:spLocks noGrp="1"/>
          </p:cNvSpPr>
          <p:nvPr>
            <p:ph type="dt" sz="half" idx="10"/>
          </p:nvPr>
        </p:nvSpPr>
        <p:spPr/>
        <p:txBody>
          <a:bodyPr/>
          <a:lstStyle/>
          <a:p>
            <a:fld id="{27C99DEC-12DC-4774-B252-1E39D2527FE8}" type="datetimeFigureOut">
              <a:rPr lang="vi-VN" smtClean="0"/>
              <a:t>24/03/2023</a:t>
            </a:fld>
            <a:endParaRPr lang="vi-VN"/>
          </a:p>
        </p:txBody>
      </p:sp>
      <p:sp>
        <p:nvSpPr>
          <p:cNvPr id="3" name="Footer Placeholder 2">
            <a:extLst>
              <a:ext uri="{FF2B5EF4-FFF2-40B4-BE49-F238E27FC236}">
                <a16:creationId xmlns:a16="http://schemas.microsoft.com/office/drawing/2014/main" id="{EAF1B225-777D-4B7F-B711-5E2CD09F1C8E}"/>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658B3FA0-A0A7-49BD-A9A6-F97287D1C7EA}"/>
              </a:ext>
            </a:extLst>
          </p:cNvPr>
          <p:cNvSpPr>
            <a:spLocks noGrp="1"/>
          </p:cNvSpPr>
          <p:nvPr>
            <p:ph type="sldNum" sz="quarter" idx="12"/>
          </p:nvPr>
        </p:nvSpPr>
        <p:spPr/>
        <p:txBody>
          <a:bodyPr/>
          <a:lstStyle/>
          <a:p>
            <a:fld id="{1F5599A0-CE04-4B48-ABC3-CB038ACB06DF}" type="slidenum">
              <a:rPr lang="vi-VN" smtClean="0"/>
              <a:t>‹#›</a:t>
            </a:fld>
            <a:endParaRPr lang="vi-VN"/>
          </a:p>
        </p:txBody>
      </p:sp>
    </p:spTree>
    <p:extLst>
      <p:ext uri="{BB962C8B-B14F-4D97-AF65-F5344CB8AC3E}">
        <p14:creationId xmlns:p14="http://schemas.microsoft.com/office/powerpoint/2010/main" val="99157029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6D3A83-F457-4752-A132-D3064CC27E6D}"/>
              </a:ext>
            </a:extLst>
          </p:cNvPr>
          <p:cNvSpPr>
            <a:spLocks noGrp="1"/>
          </p:cNvSpPr>
          <p:nvPr>
            <p:ph type="dt" sz="half" idx="10"/>
          </p:nvPr>
        </p:nvSpPr>
        <p:spPr/>
        <p:txBody>
          <a:bodyPr/>
          <a:lstStyle/>
          <a:p>
            <a:fld id="{27C99DEC-12DC-4774-B252-1E39D2527FE8}" type="datetimeFigureOut">
              <a:rPr lang="vi-VN" smtClean="0"/>
              <a:t>24/03/2023</a:t>
            </a:fld>
            <a:endParaRPr lang="vi-VN"/>
          </a:p>
        </p:txBody>
      </p:sp>
      <p:sp>
        <p:nvSpPr>
          <p:cNvPr id="3" name="Footer Placeholder 2">
            <a:extLst>
              <a:ext uri="{FF2B5EF4-FFF2-40B4-BE49-F238E27FC236}">
                <a16:creationId xmlns:a16="http://schemas.microsoft.com/office/drawing/2014/main" id="{EAF1B225-777D-4B7F-B711-5E2CD09F1C8E}"/>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658B3FA0-A0A7-49BD-A9A6-F97287D1C7EA}"/>
              </a:ext>
            </a:extLst>
          </p:cNvPr>
          <p:cNvSpPr>
            <a:spLocks noGrp="1"/>
          </p:cNvSpPr>
          <p:nvPr>
            <p:ph type="sldNum" sz="quarter" idx="12"/>
          </p:nvPr>
        </p:nvSpPr>
        <p:spPr/>
        <p:txBody>
          <a:bodyPr/>
          <a:lstStyle/>
          <a:p>
            <a:fld id="{1F5599A0-CE04-4B48-ABC3-CB038ACB06DF}" type="slidenum">
              <a:rPr lang="vi-VN" smtClean="0"/>
              <a:t>‹#›</a:t>
            </a:fld>
            <a:endParaRPr lang="vi-VN"/>
          </a:p>
        </p:txBody>
      </p:sp>
    </p:spTree>
    <p:extLst>
      <p:ext uri="{BB962C8B-B14F-4D97-AF65-F5344CB8AC3E}">
        <p14:creationId xmlns:p14="http://schemas.microsoft.com/office/powerpoint/2010/main" val="409344069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6D3A83-F457-4752-A132-D3064CC27E6D}"/>
              </a:ext>
            </a:extLst>
          </p:cNvPr>
          <p:cNvSpPr>
            <a:spLocks noGrp="1"/>
          </p:cNvSpPr>
          <p:nvPr>
            <p:ph type="dt" sz="half" idx="10"/>
          </p:nvPr>
        </p:nvSpPr>
        <p:spPr/>
        <p:txBody>
          <a:bodyPr/>
          <a:lstStyle/>
          <a:p>
            <a:fld id="{27C99DEC-12DC-4774-B252-1E39D2527FE8}" type="datetimeFigureOut">
              <a:rPr lang="vi-VN" smtClean="0"/>
              <a:t>24/03/2023</a:t>
            </a:fld>
            <a:endParaRPr lang="vi-VN"/>
          </a:p>
        </p:txBody>
      </p:sp>
      <p:sp>
        <p:nvSpPr>
          <p:cNvPr id="3" name="Footer Placeholder 2">
            <a:extLst>
              <a:ext uri="{FF2B5EF4-FFF2-40B4-BE49-F238E27FC236}">
                <a16:creationId xmlns:a16="http://schemas.microsoft.com/office/drawing/2014/main" id="{EAF1B225-777D-4B7F-B711-5E2CD09F1C8E}"/>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658B3FA0-A0A7-49BD-A9A6-F97287D1C7EA}"/>
              </a:ext>
            </a:extLst>
          </p:cNvPr>
          <p:cNvSpPr>
            <a:spLocks noGrp="1"/>
          </p:cNvSpPr>
          <p:nvPr>
            <p:ph type="sldNum" sz="quarter" idx="12"/>
          </p:nvPr>
        </p:nvSpPr>
        <p:spPr/>
        <p:txBody>
          <a:bodyPr/>
          <a:lstStyle/>
          <a:p>
            <a:fld id="{1F5599A0-CE04-4B48-ABC3-CB038ACB06DF}" type="slidenum">
              <a:rPr lang="vi-VN" smtClean="0"/>
              <a:t>‹#›</a:t>
            </a:fld>
            <a:endParaRPr lang="vi-VN"/>
          </a:p>
        </p:txBody>
      </p:sp>
    </p:spTree>
    <p:extLst>
      <p:ext uri="{BB962C8B-B14F-4D97-AF65-F5344CB8AC3E}">
        <p14:creationId xmlns:p14="http://schemas.microsoft.com/office/powerpoint/2010/main" val="22084210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B7216A-DBC8-402E-8DEB-5CF76BB2C817}"/>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89969E9F-DD1C-4A97-A077-A73E1CC657D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CB92E78C-32A2-477F-84F9-1D312907FDC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A6700EE0-3EAD-4883-B0DD-F4DDB8F42185}"/>
              </a:ext>
            </a:extLst>
          </p:cNvPr>
          <p:cNvSpPr>
            <a:spLocks noGrp="1"/>
          </p:cNvSpPr>
          <p:nvPr>
            <p:ph type="dt" sz="half" idx="10"/>
          </p:nvPr>
        </p:nvSpPr>
        <p:spPr/>
        <p:txBody>
          <a:bodyPr/>
          <a:lstStyle/>
          <a:p>
            <a:fld id="{27C99DEC-12DC-4774-B252-1E39D2527FE8}" type="datetimeFigureOut">
              <a:rPr lang="vi-VN" smtClean="0"/>
              <a:t>24/03/2023</a:t>
            </a:fld>
            <a:endParaRPr lang="vi-VN"/>
          </a:p>
        </p:txBody>
      </p:sp>
      <p:sp>
        <p:nvSpPr>
          <p:cNvPr id="6" name="Footer Placeholder 5">
            <a:extLst>
              <a:ext uri="{FF2B5EF4-FFF2-40B4-BE49-F238E27FC236}">
                <a16:creationId xmlns:a16="http://schemas.microsoft.com/office/drawing/2014/main" id="{C56B72B3-9040-44CA-8B5A-3AF87F9E9067}"/>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C52F7B12-1065-4A73-9CA1-3DB4ABC58019}"/>
              </a:ext>
            </a:extLst>
          </p:cNvPr>
          <p:cNvSpPr>
            <a:spLocks noGrp="1"/>
          </p:cNvSpPr>
          <p:nvPr>
            <p:ph type="sldNum" sz="quarter" idx="12"/>
          </p:nvPr>
        </p:nvSpPr>
        <p:spPr/>
        <p:txBody>
          <a:bodyPr/>
          <a:lstStyle/>
          <a:p>
            <a:fld id="{1F5599A0-CE04-4B48-ABC3-CB038ACB06DF}" type="slidenum">
              <a:rPr lang="vi-VN" smtClean="0"/>
              <a:t>‹#›</a:t>
            </a:fld>
            <a:endParaRPr lang="vi-VN"/>
          </a:p>
        </p:txBody>
      </p:sp>
    </p:spTree>
    <p:extLst>
      <p:ext uri="{BB962C8B-B14F-4D97-AF65-F5344CB8AC3E}">
        <p14:creationId xmlns:p14="http://schemas.microsoft.com/office/powerpoint/2010/main" val="227263623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6D3A83-F457-4752-A132-D3064CC27E6D}"/>
              </a:ext>
            </a:extLst>
          </p:cNvPr>
          <p:cNvSpPr>
            <a:spLocks noGrp="1"/>
          </p:cNvSpPr>
          <p:nvPr>
            <p:ph type="dt" sz="half" idx="10"/>
          </p:nvPr>
        </p:nvSpPr>
        <p:spPr/>
        <p:txBody>
          <a:bodyPr/>
          <a:lstStyle/>
          <a:p>
            <a:fld id="{27C99DEC-12DC-4774-B252-1E39D2527FE8}" type="datetimeFigureOut">
              <a:rPr lang="vi-VN" smtClean="0"/>
              <a:t>24/03/2023</a:t>
            </a:fld>
            <a:endParaRPr lang="vi-VN"/>
          </a:p>
        </p:txBody>
      </p:sp>
      <p:sp>
        <p:nvSpPr>
          <p:cNvPr id="3" name="Footer Placeholder 2">
            <a:extLst>
              <a:ext uri="{FF2B5EF4-FFF2-40B4-BE49-F238E27FC236}">
                <a16:creationId xmlns:a16="http://schemas.microsoft.com/office/drawing/2014/main" id="{EAF1B225-777D-4B7F-B711-5E2CD09F1C8E}"/>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658B3FA0-A0A7-49BD-A9A6-F97287D1C7EA}"/>
              </a:ext>
            </a:extLst>
          </p:cNvPr>
          <p:cNvSpPr>
            <a:spLocks noGrp="1"/>
          </p:cNvSpPr>
          <p:nvPr>
            <p:ph type="sldNum" sz="quarter" idx="12"/>
          </p:nvPr>
        </p:nvSpPr>
        <p:spPr/>
        <p:txBody>
          <a:bodyPr/>
          <a:lstStyle/>
          <a:p>
            <a:fld id="{1F5599A0-CE04-4B48-ABC3-CB038ACB06DF}" type="slidenum">
              <a:rPr lang="vi-VN" smtClean="0"/>
              <a:t>‹#›</a:t>
            </a:fld>
            <a:endParaRPr lang="vi-VN"/>
          </a:p>
        </p:txBody>
      </p:sp>
    </p:spTree>
    <p:extLst>
      <p:ext uri="{BB962C8B-B14F-4D97-AF65-F5344CB8AC3E}">
        <p14:creationId xmlns:p14="http://schemas.microsoft.com/office/powerpoint/2010/main" val="154740393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6D3A83-F457-4752-A132-D3064CC27E6D}"/>
              </a:ext>
            </a:extLst>
          </p:cNvPr>
          <p:cNvSpPr>
            <a:spLocks noGrp="1"/>
          </p:cNvSpPr>
          <p:nvPr>
            <p:ph type="dt" sz="half" idx="10"/>
          </p:nvPr>
        </p:nvSpPr>
        <p:spPr/>
        <p:txBody>
          <a:bodyPr/>
          <a:lstStyle/>
          <a:p>
            <a:fld id="{27C99DEC-12DC-4774-B252-1E39D2527FE8}" type="datetimeFigureOut">
              <a:rPr lang="vi-VN" smtClean="0"/>
              <a:t>24/03/2023</a:t>
            </a:fld>
            <a:endParaRPr lang="vi-VN"/>
          </a:p>
        </p:txBody>
      </p:sp>
      <p:sp>
        <p:nvSpPr>
          <p:cNvPr id="3" name="Footer Placeholder 2">
            <a:extLst>
              <a:ext uri="{FF2B5EF4-FFF2-40B4-BE49-F238E27FC236}">
                <a16:creationId xmlns:a16="http://schemas.microsoft.com/office/drawing/2014/main" id="{EAF1B225-777D-4B7F-B711-5E2CD09F1C8E}"/>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658B3FA0-A0A7-49BD-A9A6-F97287D1C7EA}"/>
              </a:ext>
            </a:extLst>
          </p:cNvPr>
          <p:cNvSpPr>
            <a:spLocks noGrp="1"/>
          </p:cNvSpPr>
          <p:nvPr>
            <p:ph type="sldNum" sz="quarter" idx="12"/>
          </p:nvPr>
        </p:nvSpPr>
        <p:spPr/>
        <p:txBody>
          <a:bodyPr/>
          <a:lstStyle/>
          <a:p>
            <a:fld id="{1F5599A0-CE04-4B48-ABC3-CB038ACB06DF}" type="slidenum">
              <a:rPr lang="vi-VN" smtClean="0"/>
              <a:t>‹#›</a:t>
            </a:fld>
            <a:endParaRPr lang="vi-VN"/>
          </a:p>
        </p:txBody>
      </p:sp>
    </p:spTree>
    <p:extLst>
      <p:ext uri="{BB962C8B-B14F-4D97-AF65-F5344CB8AC3E}">
        <p14:creationId xmlns:p14="http://schemas.microsoft.com/office/powerpoint/2010/main" val="194381556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6D3A83-F457-4752-A132-D3064CC27E6D}"/>
              </a:ext>
            </a:extLst>
          </p:cNvPr>
          <p:cNvSpPr>
            <a:spLocks noGrp="1"/>
          </p:cNvSpPr>
          <p:nvPr>
            <p:ph type="dt" sz="half" idx="10"/>
          </p:nvPr>
        </p:nvSpPr>
        <p:spPr/>
        <p:txBody>
          <a:bodyPr/>
          <a:lstStyle/>
          <a:p>
            <a:fld id="{27C99DEC-12DC-4774-B252-1E39D2527FE8}" type="datetimeFigureOut">
              <a:rPr lang="vi-VN" smtClean="0"/>
              <a:t>24/03/2023</a:t>
            </a:fld>
            <a:endParaRPr lang="vi-VN"/>
          </a:p>
        </p:txBody>
      </p:sp>
      <p:sp>
        <p:nvSpPr>
          <p:cNvPr id="3" name="Footer Placeholder 2">
            <a:extLst>
              <a:ext uri="{FF2B5EF4-FFF2-40B4-BE49-F238E27FC236}">
                <a16:creationId xmlns:a16="http://schemas.microsoft.com/office/drawing/2014/main" id="{EAF1B225-777D-4B7F-B711-5E2CD09F1C8E}"/>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658B3FA0-A0A7-49BD-A9A6-F97287D1C7EA}"/>
              </a:ext>
            </a:extLst>
          </p:cNvPr>
          <p:cNvSpPr>
            <a:spLocks noGrp="1"/>
          </p:cNvSpPr>
          <p:nvPr>
            <p:ph type="sldNum" sz="quarter" idx="12"/>
          </p:nvPr>
        </p:nvSpPr>
        <p:spPr/>
        <p:txBody>
          <a:bodyPr/>
          <a:lstStyle/>
          <a:p>
            <a:fld id="{1F5599A0-CE04-4B48-ABC3-CB038ACB06DF}" type="slidenum">
              <a:rPr lang="vi-VN" smtClean="0"/>
              <a:t>‹#›</a:t>
            </a:fld>
            <a:endParaRPr lang="vi-VN"/>
          </a:p>
        </p:txBody>
      </p:sp>
    </p:spTree>
    <p:extLst>
      <p:ext uri="{BB962C8B-B14F-4D97-AF65-F5344CB8AC3E}">
        <p14:creationId xmlns:p14="http://schemas.microsoft.com/office/powerpoint/2010/main" val="102201066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756E1-A244-4E43-8AB7-A7D2F9A3306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42F5BD91-9995-45B8-BF44-3B2CDBB2377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3A62187A-B6E5-4F0F-8C99-BF0201F411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3CA8FA4-62C9-4F48-A81A-F2707AC7039B}"/>
              </a:ext>
            </a:extLst>
          </p:cNvPr>
          <p:cNvSpPr>
            <a:spLocks noGrp="1"/>
          </p:cNvSpPr>
          <p:nvPr>
            <p:ph type="dt" sz="half" idx="10"/>
          </p:nvPr>
        </p:nvSpPr>
        <p:spPr/>
        <p:txBody>
          <a:bodyPr/>
          <a:lstStyle/>
          <a:p>
            <a:fld id="{27C99DEC-12DC-4774-B252-1E39D2527FE8}" type="datetimeFigureOut">
              <a:rPr lang="vi-VN" smtClean="0"/>
              <a:t>24/03/2023</a:t>
            </a:fld>
            <a:endParaRPr lang="vi-VN"/>
          </a:p>
        </p:txBody>
      </p:sp>
      <p:sp>
        <p:nvSpPr>
          <p:cNvPr id="6" name="Footer Placeholder 5">
            <a:extLst>
              <a:ext uri="{FF2B5EF4-FFF2-40B4-BE49-F238E27FC236}">
                <a16:creationId xmlns:a16="http://schemas.microsoft.com/office/drawing/2014/main" id="{BB4E7AF4-286D-4BF1-8885-FCD0EB3F0536}"/>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764F726B-273C-4FF3-B732-9EAED5554BC9}"/>
              </a:ext>
            </a:extLst>
          </p:cNvPr>
          <p:cNvSpPr>
            <a:spLocks noGrp="1"/>
          </p:cNvSpPr>
          <p:nvPr>
            <p:ph type="sldNum" sz="quarter" idx="12"/>
          </p:nvPr>
        </p:nvSpPr>
        <p:spPr/>
        <p:txBody>
          <a:bodyPr/>
          <a:lstStyle/>
          <a:p>
            <a:fld id="{1F5599A0-CE04-4B48-ABC3-CB038ACB06DF}" type="slidenum">
              <a:rPr lang="vi-VN" smtClean="0"/>
              <a:t>‹#›</a:t>
            </a:fld>
            <a:endParaRPr lang="vi-VN"/>
          </a:p>
        </p:txBody>
      </p:sp>
    </p:spTree>
    <p:extLst>
      <p:ext uri="{BB962C8B-B14F-4D97-AF65-F5344CB8AC3E}">
        <p14:creationId xmlns:p14="http://schemas.microsoft.com/office/powerpoint/2010/main" val="230718820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EEAD13-FA0E-453E-820F-EA344893EC3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EF38CECA-2B8E-43B8-A52D-037EFB0F5FA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916C7244-D2F4-4E24-B24C-35884F19393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77399A7-18DD-4C23-8603-129C7EB84BE9}"/>
              </a:ext>
            </a:extLst>
          </p:cNvPr>
          <p:cNvSpPr>
            <a:spLocks noGrp="1"/>
          </p:cNvSpPr>
          <p:nvPr>
            <p:ph type="dt" sz="half" idx="10"/>
          </p:nvPr>
        </p:nvSpPr>
        <p:spPr/>
        <p:txBody>
          <a:bodyPr/>
          <a:lstStyle/>
          <a:p>
            <a:fld id="{27C99DEC-12DC-4774-B252-1E39D2527FE8}" type="datetimeFigureOut">
              <a:rPr lang="vi-VN" smtClean="0"/>
              <a:t>24/03/2023</a:t>
            </a:fld>
            <a:endParaRPr lang="vi-VN"/>
          </a:p>
        </p:txBody>
      </p:sp>
      <p:sp>
        <p:nvSpPr>
          <p:cNvPr id="6" name="Footer Placeholder 5">
            <a:extLst>
              <a:ext uri="{FF2B5EF4-FFF2-40B4-BE49-F238E27FC236}">
                <a16:creationId xmlns:a16="http://schemas.microsoft.com/office/drawing/2014/main" id="{D5090DBF-933C-4369-AD0B-A12EDB3959BC}"/>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93202A3F-B043-44BB-9B56-17E8BC74490C}"/>
              </a:ext>
            </a:extLst>
          </p:cNvPr>
          <p:cNvSpPr>
            <a:spLocks noGrp="1"/>
          </p:cNvSpPr>
          <p:nvPr>
            <p:ph type="sldNum" sz="quarter" idx="12"/>
          </p:nvPr>
        </p:nvSpPr>
        <p:spPr/>
        <p:txBody>
          <a:bodyPr/>
          <a:lstStyle/>
          <a:p>
            <a:fld id="{1F5599A0-CE04-4B48-ABC3-CB038ACB06DF}" type="slidenum">
              <a:rPr lang="vi-VN" smtClean="0"/>
              <a:t>‹#›</a:t>
            </a:fld>
            <a:endParaRPr lang="vi-VN"/>
          </a:p>
        </p:txBody>
      </p:sp>
    </p:spTree>
    <p:extLst>
      <p:ext uri="{BB962C8B-B14F-4D97-AF65-F5344CB8AC3E}">
        <p14:creationId xmlns:p14="http://schemas.microsoft.com/office/powerpoint/2010/main" val="40151857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39F11-8584-4848-9F54-C1B3460CE1D5}"/>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B1ED8D6C-4781-4412-BBAA-683E428B8A8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14432595-049B-4652-8623-298190D682F7}"/>
              </a:ext>
            </a:extLst>
          </p:cNvPr>
          <p:cNvSpPr>
            <a:spLocks noGrp="1"/>
          </p:cNvSpPr>
          <p:nvPr>
            <p:ph type="dt" sz="half" idx="10"/>
          </p:nvPr>
        </p:nvSpPr>
        <p:spPr/>
        <p:txBody>
          <a:bodyPr/>
          <a:lstStyle/>
          <a:p>
            <a:fld id="{27C99DEC-12DC-4774-B252-1E39D2527FE8}" type="datetimeFigureOut">
              <a:rPr lang="vi-VN" smtClean="0"/>
              <a:t>24/03/2023</a:t>
            </a:fld>
            <a:endParaRPr lang="vi-VN"/>
          </a:p>
        </p:txBody>
      </p:sp>
      <p:sp>
        <p:nvSpPr>
          <p:cNvPr id="5" name="Footer Placeholder 4">
            <a:extLst>
              <a:ext uri="{FF2B5EF4-FFF2-40B4-BE49-F238E27FC236}">
                <a16:creationId xmlns:a16="http://schemas.microsoft.com/office/drawing/2014/main" id="{BD49542D-4647-411F-9832-1109B3C7268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1CF04995-3D51-4FB5-A707-BA622C481C4C}"/>
              </a:ext>
            </a:extLst>
          </p:cNvPr>
          <p:cNvSpPr>
            <a:spLocks noGrp="1"/>
          </p:cNvSpPr>
          <p:nvPr>
            <p:ph type="sldNum" sz="quarter" idx="12"/>
          </p:nvPr>
        </p:nvSpPr>
        <p:spPr/>
        <p:txBody>
          <a:bodyPr/>
          <a:lstStyle/>
          <a:p>
            <a:fld id="{1F5599A0-CE04-4B48-ABC3-CB038ACB06DF}" type="slidenum">
              <a:rPr lang="vi-VN" smtClean="0"/>
              <a:t>‹#›</a:t>
            </a:fld>
            <a:endParaRPr lang="vi-VN"/>
          </a:p>
        </p:txBody>
      </p:sp>
    </p:spTree>
    <p:extLst>
      <p:ext uri="{BB962C8B-B14F-4D97-AF65-F5344CB8AC3E}">
        <p14:creationId xmlns:p14="http://schemas.microsoft.com/office/powerpoint/2010/main" val="37856908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3E400C7-2DD8-4EC4-9B22-B2A0FEC1BB1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8FF00B07-182F-445F-A54D-9FD2983317D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8480A9B-E645-4B40-9EAD-D380C615DB79}"/>
              </a:ext>
            </a:extLst>
          </p:cNvPr>
          <p:cNvSpPr>
            <a:spLocks noGrp="1"/>
          </p:cNvSpPr>
          <p:nvPr>
            <p:ph type="dt" sz="half" idx="10"/>
          </p:nvPr>
        </p:nvSpPr>
        <p:spPr/>
        <p:txBody>
          <a:bodyPr/>
          <a:lstStyle/>
          <a:p>
            <a:fld id="{27C99DEC-12DC-4774-B252-1E39D2527FE8}" type="datetimeFigureOut">
              <a:rPr lang="vi-VN" smtClean="0"/>
              <a:t>24/03/2023</a:t>
            </a:fld>
            <a:endParaRPr lang="vi-VN"/>
          </a:p>
        </p:txBody>
      </p:sp>
      <p:sp>
        <p:nvSpPr>
          <p:cNvPr id="5" name="Footer Placeholder 4">
            <a:extLst>
              <a:ext uri="{FF2B5EF4-FFF2-40B4-BE49-F238E27FC236}">
                <a16:creationId xmlns:a16="http://schemas.microsoft.com/office/drawing/2014/main" id="{177A1E80-5E92-4529-B213-DDF2DD278A97}"/>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1E471DB6-9359-4725-A6FA-A0F501147EE2}"/>
              </a:ext>
            </a:extLst>
          </p:cNvPr>
          <p:cNvSpPr>
            <a:spLocks noGrp="1"/>
          </p:cNvSpPr>
          <p:nvPr>
            <p:ph type="sldNum" sz="quarter" idx="12"/>
          </p:nvPr>
        </p:nvSpPr>
        <p:spPr/>
        <p:txBody>
          <a:bodyPr/>
          <a:lstStyle/>
          <a:p>
            <a:fld id="{1F5599A0-CE04-4B48-ABC3-CB038ACB06DF}" type="slidenum">
              <a:rPr lang="vi-VN" smtClean="0"/>
              <a:t>‹#›</a:t>
            </a:fld>
            <a:endParaRPr lang="vi-VN"/>
          </a:p>
        </p:txBody>
      </p:sp>
    </p:spTree>
    <p:extLst>
      <p:ext uri="{BB962C8B-B14F-4D97-AF65-F5344CB8AC3E}">
        <p14:creationId xmlns:p14="http://schemas.microsoft.com/office/powerpoint/2010/main" val="3436059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E48443-CF0F-4110-8ECE-F1B8021A6AA4}"/>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4E41E6ED-541C-4ABF-9376-8BDB9C5EE70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32E36DD-7EEF-4E1E-89E7-C511E7B6018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304AA0C1-AD56-4724-9A0B-F8EAF2EADED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2C10C2A-8AA5-4FC9-8ACC-FFC2CD5EA24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4AD1A1C3-FB0A-4B53-9352-6ACE3A81B9F1}"/>
              </a:ext>
            </a:extLst>
          </p:cNvPr>
          <p:cNvSpPr>
            <a:spLocks noGrp="1"/>
          </p:cNvSpPr>
          <p:nvPr>
            <p:ph type="dt" sz="half" idx="10"/>
          </p:nvPr>
        </p:nvSpPr>
        <p:spPr/>
        <p:txBody>
          <a:bodyPr/>
          <a:lstStyle/>
          <a:p>
            <a:fld id="{27C99DEC-12DC-4774-B252-1E39D2527FE8}" type="datetimeFigureOut">
              <a:rPr lang="vi-VN" smtClean="0"/>
              <a:t>24/03/2023</a:t>
            </a:fld>
            <a:endParaRPr lang="vi-VN"/>
          </a:p>
        </p:txBody>
      </p:sp>
      <p:sp>
        <p:nvSpPr>
          <p:cNvPr id="8" name="Footer Placeholder 7">
            <a:extLst>
              <a:ext uri="{FF2B5EF4-FFF2-40B4-BE49-F238E27FC236}">
                <a16:creationId xmlns:a16="http://schemas.microsoft.com/office/drawing/2014/main" id="{478A19BC-6CC7-4D3C-86BE-C9FD52D0C5D4}"/>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C8479D7F-D245-40C3-90CF-C7E0BE912548}"/>
              </a:ext>
            </a:extLst>
          </p:cNvPr>
          <p:cNvSpPr>
            <a:spLocks noGrp="1"/>
          </p:cNvSpPr>
          <p:nvPr>
            <p:ph type="sldNum" sz="quarter" idx="12"/>
          </p:nvPr>
        </p:nvSpPr>
        <p:spPr/>
        <p:txBody>
          <a:bodyPr/>
          <a:lstStyle/>
          <a:p>
            <a:fld id="{1F5599A0-CE04-4B48-ABC3-CB038ACB06DF}" type="slidenum">
              <a:rPr lang="vi-VN" smtClean="0"/>
              <a:t>‹#›</a:t>
            </a:fld>
            <a:endParaRPr lang="vi-VN"/>
          </a:p>
        </p:txBody>
      </p:sp>
    </p:spTree>
    <p:extLst>
      <p:ext uri="{BB962C8B-B14F-4D97-AF65-F5344CB8AC3E}">
        <p14:creationId xmlns:p14="http://schemas.microsoft.com/office/powerpoint/2010/main" val="36317546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8D1378-9AA5-4A6F-BFF3-C8672647EC0E}"/>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F01E05AF-6E9E-4C01-A54F-C3FE552B8B79}"/>
              </a:ext>
            </a:extLst>
          </p:cNvPr>
          <p:cNvSpPr>
            <a:spLocks noGrp="1"/>
          </p:cNvSpPr>
          <p:nvPr>
            <p:ph type="dt" sz="half" idx="10"/>
          </p:nvPr>
        </p:nvSpPr>
        <p:spPr/>
        <p:txBody>
          <a:bodyPr/>
          <a:lstStyle/>
          <a:p>
            <a:fld id="{27C99DEC-12DC-4774-B252-1E39D2527FE8}" type="datetimeFigureOut">
              <a:rPr lang="vi-VN" smtClean="0"/>
              <a:t>24/03/2023</a:t>
            </a:fld>
            <a:endParaRPr lang="vi-VN"/>
          </a:p>
        </p:txBody>
      </p:sp>
      <p:sp>
        <p:nvSpPr>
          <p:cNvPr id="4" name="Footer Placeholder 3">
            <a:extLst>
              <a:ext uri="{FF2B5EF4-FFF2-40B4-BE49-F238E27FC236}">
                <a16:creationId xmlns:a16="http://schemas.microsoft.com/office/drawing/2014/main" id="{C53BF0FC-BBD5-434B-88F7-E20CBA83B6CF}"/>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EE61E853-8BC6-42C7-8378-4AC43A02A351}"/>
              </a:ext>
            </a:extLst>
          </p:cNvPr>
          <p:cNvSpPr>
            <a:spLocks noGrp="1"/>
          </p:cNvSpPr>
          <p:nvPr>
            <p:ph type="sldNum" sz="quarter" idx="12"/>
          </p:nvPr>
        </p:nvSpPr>
        <p:spPr/>
        <p:txBody>
          <a:bodyPr/>
          <a:lstStyle/>
          <a:p>
            <a:fld id="{1F5599A0-CE04-4B48-ABC3-CB038ACB06DF}" type="slidenum">
              <a:rPr lang="vi-VN" smtClean="0"/>
              <a:t>‹#›</a:t>
            </a:fld>
            <a:endParaRPr lang="vi-VN"/>
          </a:p>
        </p:txBody>
      </p:sp>
    </p:spTree>
    <p:extLst>
      <p:ext uri="{BB962C8B-B14F-4D97-AF65-F5344CB8AC3E}">
        <p14:creationId xmlns:p14="http://schemas.microsoft.com/office/powerpoint/2010/main" val="1974905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6D3A83-F457-4752-A132-D3064CC27E6D}"/>
              </a:ext>
            </a:extLst>
          </p:cNvPr>
          <p:cNvSpPr>
            <a:spLocks noGrp="1"/>
          </p:cNvSpPr>
          <p:nvPr>
            <p:ph type="dt" sz="half" idx="10"/>
          </p:nvPr>
        </p:nvSpPr>
        <p:spPr/>
        <p:txBody>
          <a:bodyPr/>
          <a:lstStyle/>
          <a:p>
            <a:fld id="{27C99DEC-12DC-4774-B252-1E39D2527FE8}" type="datetimeFigureOut">
              <a:rPr lang="vi-VN" smtClean="0"/>
              <a:t>24/03/2023</a:t>
            </a:fld>
            <a:endParaRPr lang="vi-VN"/>
          </a:p>
        </p:txBody>
      </p:sp>
      <p:sp>
        <p:nvSpPr>
          <p:cNvPr id="3" name="Footer Placeholder 2">
            <a:extLst>
              <a:ext uri="{FF2B5EF4-FFF2-40B4-BE49-F238E27FC236}">
                <a16:creationId xmlns:a16="http://schemas.microsoft.com/office/drawing/2014/main" id="{EAF1B225-777D-4B7F-B711-5E2CD09F1C8E}"/>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658B3FA0-A0A7-49BD-A9A6-F97287D1C7EA}"/>
              </a:ext>
            </a:extLst>
          </p:cNvPr>
          <p:cNvSpPr>
            <a:spLocks noGrp="1"/>
          </p:cNvSpPr>
          <p:nvPr>
            <p:ph type="sldNum" sz="quarter" idx="12"/>
          </p:nvPr>
        </p:nvSpPr>
        <p:spPr/>
        <p:txBody>
          <a:bodyPr/>
          <a:lstStyle/>
          <a:p>
            <a:fld id="{1F5599A0-CE04-4B48-ABC3-CB038ACB06DF}" type="slidenum">
              <a:rPr lang="vi-VN" smtClean="0"/>
              <a:t>‹#›</a:t>
            </a:fld>
            <a:endParaRPr lang="vi-VN"/>
          </a:p>
        </p:txBody>
      </p:sp>
    </p:spTree>
    <p:extLst>
      <p:ext uri="{BB962C8B-B14F-4D97-AF65-F5344CB8AC3E}">
        <p14:creationId xmlns:p14="http://schemas.microsoft.com/office/powerpoint/2010/main" val="28337835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3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6D3A83-F457-4752-A132-D3064CC27E6D}"/>
              </a:ext>
            </a:extLst>
          </p:cNvPr>
          <p:cNvSpPr>
            <a:spLocks noGrp="1"/>
          </p:cNvSpPr>
          <p:nvPr>
            <p:ph type="dt" sz="half" idx="10"/>
          </p:nvPr>
        </p:nvSpPr>
        <p:spPr/>
        <p:txBody>
          <a:bodyPr/>
          <a:lstStyle/>
          <a:p>
            <a:fld id="{27C99DEC-12DC-4774-B252-1E39D2527FE8}" type="datetimeFigureOut">
              <a:rPr lang="vi-VN" smtClean="0"/>
              <a:t>24/03/2023</a:t>
            </a:fld>
            <a:endParaRPr lang="vi-VN"/>
          </a:p>
        </p:txBody>
      </p:sp>
      <p:sp>
        <p:nvSpPr>
          <p:cNvPr id="3" name="Footer Placeholder 2">
            <a:extLst>
              <a:ext uri="{FF2B5EF4-FFF2-40B4-BE49-F238E27FC236}">
                <a16:creationId xmlns:a16="http://schemas.microsoft.com/office/drawing/2014/main" id="{EAF1B225-777D-4B7F-B711-5E2CD09F1C8E}"/>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658B3FA0-A0A7-49BD-A9A6-F97287D1C7EA}"/>
              </a:ext>
            </a:extLst>
          </p:cNvPr>
          <p:cNvSpPr>
            <a:spLocks noGrp="1"/>
          </p:cNvSpPr>
          <p:nvPr>
            <p:ph type="sldNum" sz="quarter" idx="12"/>
          </p:nvPr>
        </p:nvSpPr>
        <p:spPr/>
        <p:txBody>
          <a:bodyPr/>
          <a:lstStyle/>
          <a:p>
            <a:fld id="{1F5599A0-CE04-4B48-ABC3-CB038ACB06DF}" type="slidenum">
              <a:rPr lang="vi-VN" smtClean="0"/>
              <a:t>‹#›</a:t>
            </a:fld>
            <a:endParaRPr lang="vi-VN"/>
          </a:p>
        </p:txBody>
      </p:sp>
    </p:spTree>
    <p:extLst>
      <p:ext uri="{BB962C8B-B14F-4D97-AF65-F5344CB8AC3E}">
        <p14:creationId xmlns:p14="http://schemas.microsoft.com/office/powerpoint/2010/main" val="15784373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3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6D3A83-F457-4752-A132-D3064CC27E6D}"/>
              </a:ext>
            </a:extLst>
          </p:cNvPr>
          <p:cNvSpPr>
            <a:spLocks noGrp="1"/>
          </p:cNvSpPr>
          <p:nvPr>
            <p:ph type="dt" sz="half" idx="10"/>
          </p:nvPr>
        </p:nvSpPr>
        <p:spPr/>
        <p:txBody>
          <a:bodyPr/>
          <a:lstStyle/>
          <a:p>
            <a:fld id="{27C99DEC-12DC-4774-B252-1E39D2527FE8}" type="datetimeFigureOut">
              <a:rPr lang="vi-VN" smtClean="0"/>
              <a:t>24/03/2023</a:t>
            </a:fld>
            <a:endParaRPr lang="vi-VN"/>
          </a:p>
        </p:txBody>
      </p:sp>
      <p:sp>
        <p:nvSpPr>
          <p:cNvPr id="3" name="Footer Placeholder 2">
            <a:extLst>
              <a:ext uri="{FF2B5EF4-FFF2-40B4-BE49-F238E27FC236}">
                <a16:creationId xmlns:a16="http://schemas.microsoft.com/office/drawing/2014/main" id="{EAF1B225-777D-4B7F-B711-5E2CD09F1C8E}"/>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658B3FA0-A0A7-49BD-A9A6-F97287D1C7EA}"/>
              </a:ext>
            </a:extLst>
          </p:cNvPr>
          <p:cNvSpPr>
            <a:spLocks noGrp="1"/>
          </p:cNvSpPr>
          <p:nvPr>
            <p:ph type="sldNum" sz="quarter" idx="12"/>
          </p:nvPr>
        </p:nvSpPr>
        <p:spPr/>
        <p:txBody>
          <a:bodyPr/>
          <a:lstStyle/>
          <a:p>
            <a:fld id="{1F5599A0-CE04-4B48-ABC3-CB038ACB06DF}" type="slidenum">
              <a:rPr lang="vi-VN" smtClean="0"/>
              <a:t>‹#›</a:t>
            </a:fld>
            <a:endParaRPr lang="vi-VN"/>
          </a:p>
        </p:txBody>
      </p:sp>
    </p:spTree>
    <p:extLst>
      <p:ext uri="{BB962C8B-B14F-4D97-AF65-F5344CB8AC3E}">
        <p14:creationId xmlns:p14="http://schemas.microsoft.com/office/powerpoint/2010/main" val="2818843583"/>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81DC68A-4941-4C45-95ED-027FED6ED90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AF8C0CD9-C0AE-40A5-85D1-8C41B560106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54546495-0A1D-43C3-9236-CC925545131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C99DEC-12DC-4774-B252-1E39D2527FE8}" type="datetimeFigureOut">
              <a:rPr lang="vi-VN" smtClean="0"/>
              <a:t>24/03/2023</a:t>
            </a:fld>
            <a:endParaRPr lang="vi-VN"/>
          </a:p>
        </p:txBody>
      </p:sp>
      <p:sp>
        <p:nvSpPr>
          <p:cNvPr id="5" name="Footer Placeholder 4">
            <a:extLst>
              <a:ext uri="{FF2B5EF4-FFF2-40B4-BE49-F238E27FC236}">
                <a16:creationId xmlns:a16="http://schemas.microsoft.com/office/drawing/2014/main" id="{2D9BD09D-96E6-479C-B9AA-4AB4D14EA80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24EFBF7F-229F-4FAE-8D9E-4EC7C7EA6E5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F5599A0-CE04-4B48-ABC3-CB038ACB06DF}" type="slidenum">
              <a:rPr lang="vi-VN" smtClean="0"/>
              <a:t>‹#›</a:t>
            </a:fld>
            <a:endParaRPr lang="vi-VN"/>
          </a:p>
        </p:txBody>
      </p:sp>
    </p:spTree>
    <p:extLst>
      <p:ext uri="{BB962C8B-B14F-4D97-AF65-F5344CB8AC3E}">
        <p14:creationId xmlns:p14="http://schemas.microsoft.com/office/powerpoint/2010/main" val="22115188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94" r:id="rId8"/>
    <p:sldLayoutId id="2147483693" r:id="rId9"/>
    <p:sldLayoutId id="2147483692" r:id="rId10"/>
    <p:sldLayoutId id="2147483691" r:id="rId11"/>
    <p:sldLayoutId id="2147483690" r:id="rId12"/>
    <p:sldLayoutId id="2147483689" r:id="rId13"/>
    <p:sldLayoutId id="2147483688" r:id="rId14"/>
    <p:sldLayoutId id="2147483687" r:id="rId15"/>
    <p:sldLayoutId id="2147483686" r:id="rId16"/>
    <p:sldLayoutId id="2147483685" r:id="rId17"/>
    <p:sldLayoutId id="2147483684" r:id="rId18"/>
    <p:sldLayoutId id="2147483683" r:id="rId19"/>
    <p:sldLayoutId id="2147483682" r:id="rId20"/>
    <p:sldLayoutId id="2147483681" r:id="rId21"/>
    <p:sldLayoutId id="2147483680" r:id="rId22"/>
    <p:sldLayoutId id="2147483679" r:id="rId23"/>
    <p:sldLayoutId id="2147483678" r:id="rId24"/>
    <p:sldLayoutId id="2147483677" r:id="rId25"/>
    <p:sldLayoutId id="2147483676" r:id="rId26"/>
    <p:sldLayoutId id="2147483675" r:id="rId27"/>
    <p:sldLayoutId id="2147483674" r:id="rId28"/>
    <p:sldLayoutId id="2147483673" r:id="rId29"/>
    <p:sldLayoutId id="2147483672" r:id="rId30"/>
    <p:sldLayoutId id="2147483671" r:id="rId31"/>
    <p:sldLayoutId id="2147483670" r:id="rId32"/>
    <p:sldLayoutId id="2147483669" r:id="rId33"/>
    <p:sldLayoutId id="2147483668" r:id="rId34"/>
    <p:sldLayoutId id="2147483667" r:id="rId35"/>
    <p:sldLayoutId id="2147483666" r:id="rId36"/>
    <p:sldLayoutId id="2147483665" r:id="rId37"/>
    <p:sldLayoutId id="2147483664" r:id="rId38"/>
    <p:sldLayoutId id="2147483663" r:id="rId39"/>
    <p:sldLayoutId id="2147483662" r:id="rId40"/>
    <p:sldLayoutId id="2147483661" r:id="rId41"/>
    <p:sldLayoutId id="2147483660" r:id="rId42"/>
    <p:sldLayoutId id="2147483656" r:id="rId43"/>
    <p:sldLayoutId id="2147483657" r:id="rId44"/>
    <p:sldLayoutId id="2147483658" r:id="rId45"/>
    <p:sldLayoutId id="2147483659" r:id="rId4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7.xml"/><Relationship Id="rId7" Type="http://schemas.openxmlformats.org/officeDocument/2006/relationships/image" Target="../media/image14.png"/><Relationship Id="rId12" Type="http://schemas.openxmlformats.org/officeDocument/2006/relationships/image" Target="../media/image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3.png"/><Relationship Id="rId11" Type="http://schemas.openxmlformats.org/officeDocument/2006/relationships/image" Target="../media/image18.png"/><Relationship Id="rId5" Type="http://schemas.microsoft.com/office/2007/relationships/hdphoto" Target="../media/hdphoto1.wdp"/><Relationship Id="rId10" Type="http://schemas.openxmlformats.org/officeDocument/2006/relationships/image" Target="../media/image17.png"/><Relationship Id="rId4" Type="http://schemas.openxmlformats.org/officeDocument/2006/relationships/image" Target="../media/image12.png"/><Relationship Id="rId9" Type="http://schemas.openxmlformats.org/officeDocument/2006/relationships/image" Target="../media/image16.png"/></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958A388-9982-4A7E-85E1-E3001093DE29}"/>
              </a:ext>
            </a:extLst>
          </p:cNvPr>
          <p:cNvPicPr>
            <a:picLocks noChangeAspect="1"/>
          </p:cNvPicPr>
          <p:nvPr/>
        </p:nvPicPr>
        <p:blipFill>
          <a:blip r:embed="rId2"/>
          <a:stretch>
            <a:fillRect/>
          </a:stretch>
        </p:blipFill>
        <p:spPr>
          <a:xfrm>
            <a:off x="237505" y="170760"/>
            <a:ext cx="11697195" cy="6526567"/>
          </a:xfrm>
          <a:prstGeom prst="rect">
            <a:avLst/>
          </a:prstGeom>
        </p:spPr>
      </p:pic>
      <p:sp>
        <p:nvSpPr>
          <p:cNvPr id="6" name="Frame 5">
            <a:extLst>
              <a:ext uri="{FF2B5EF4-FFF2-40B4-BE49-F238E27FC236}">
                <a16:creationId xmlns:a16="http://schemas.microsoft.com/office/drawing/2014/main" id="{B8F15F42-7769-46C6-83CD-AECBAFA5A664}"/>
              </a:ext>
            </a:extLst>
          </p:cNvPr>
          <p:cNvSpPr/>
          <p:nvPr/>
        </p:nvSpPr>
        <p:spPr>
          <a:xfrm>
            <a:off x="0" y="0"/>
            <a:ext cx="12192000" cy="6858000"/>
          </a:xfrm>
          <a:prstGeom prst="frame">
            <a:avLst>
              <a:gd name="adj1" fmla="val 3472"/>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 name="Rectangle 1">
            <a:extLst>
              <a:ext uri="{FF2B5EF4-FFF2-40B4-BE49-F238E27FC236}">
                <a16:creationId xmlns:a16="http://schemas.microsoft.com/office/drawing/2014/main" id="{2DE8B8E6-6F8A-4570-94E0-40E2E412EA2D}"/>
              </a:ext>
            </a:extLst>
          </p:cNvPr>
          <p:cNvSpPr/>
          <p:nvPr/>
        </p:nvSpPr>
        <p:spPr>
          <a:xfrm>
            <a:off x="2586181" y="5329381"/>
            <a:ext cx="7601528" cy="126538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0000"/>
                </a:solidFill>
                <a:latin typeface="Times New Roman" panose="02020603050405020304" pitchFamily="18" charset="0"/>
                <a:cs typeface="Times New Roman" panose="02020603050405020304" pitchFamily="18" charset="0"/>
              </a:rPr>
              <a:t>GV: ĐINH THỊ THANH HUYỀN</a:t>
            </a:r>
            <a:r>
              <a:rPr lang="en-US" sz="3600" b="1" dirty="0">
                <a:latin typeface="Times New Roman" panose="02020603050405020304" pitchFamily="18" charset="0"/>
                <a:cs typeface="Times New Roman" panose="02020603050405020304" pitchFamily="18" charset="0"/>
              </a:rPr>
              <a:t>V</a:t>
            </a:r>
          </a:p>
        </p:txBody>
      </p:sp>
    </p:spTree>
    <p:extLst>
      <p:ext uri="{BB962C8B-B14F-4D97-AF65-F5344CB8AC3E}">
        <p14:creationId xmlns:p14="http://schemas.microsoft.com/office/powerpoint/2010/main" val="8899344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CC721CC-5F28-48F8-A1B8-3EA0C8EA74B8}"/>
              </a:ext>
            </a:extLst>
          </p:cNvPr>
          <p:cNvGrpSpPr/>
          <p:nvPr/>
        </p:nvGrpSpPr>
        <p:grpSpPr>
          <a:xfrm>
            <a:off x="323658" y="839137"/>
            <a:ext cx="3759938" cy="1207481"/>
            <a:chOff x="7033847" y="1776002"/>
            <a:chExt cx="3382071" cy="1207481"/>
          </a:xfrm>
        </p:grpSpPr>
        <p:sp>
          <p:nvSpPr>
            <p:cNvPr id="3" name="Flowchart: Terminator 2">
              <a:extLst>
                <a:ext uri="{FF2B5EF4-FFF2-40B4-BE49-F238E27FC236}">
                  <a16:creationId xmlns:a16="http://schemas.microsoft.com/office/drawing/2014/main" id="{83CB1730-218A-4DA6-9A90-4460606A90AD}"/>
                </a:ext>
              </a:extLst>
            </p:cNvPr>
            <p:cNvSpPr/>
            <p:nvPr/>
          </p:nvSpPr>
          <p:spPr>
            <a:xfrm>
              <a:off x="7735163" y="2084201"/>
              <a:ext cx="2680755" cy="537328"/>
            </a:xfrm>
            <a:prstGeom prst="flowChartTerminator">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a:ln>
                    <a:noFill/>
                  </a:ln>
                  <a:solidFill>
                    <a:prstClr val="white"/>
                  </a:solidFill>
                  <a:effectLst/>
                  <a:uLnTx/>
                  <a:uFillTx/>
                  <a:latin typeface="+mj-lt"/>
                  <a:ea typeface="+mn-ea"/>
                  <a:cs typeface="+mn-cs"/>
                </a:rPr>
                <a:t>Thảo </a:t>
              </a:r>
              <a:r>
                <a:rPr kumimoji="0" lang="vi-VN" sz="2400" b="1" i="1" u="none" strike="noStrike" kern="1200" cap="none" spc="0" normalizeH="0" baseline="0" noProof="0">
                  <a:ln>
                    <a:noFill/>
                  </a:ln>
                  <a:solidFill>
                    <a:prstClr val="white"/>
                  </a:solidFill>
                  <a:effectLst/>
                  <a:uLnTx/>
                  <a:uFillTx/>
                  <a:latin typeface="+mj-lt"/>
                </a:rPr>
                <a:t>luận</a:t>
              </a:r>
              <a:r>
                <a:rPr kumimoji="0" lang="vi-VN" sz="2400" b="1" i="1" u="none" strike="noStrike" kern="1200" cap="none" spc="0" normalizeH="0" baseline="0" noProof="0">
                  <a:ln>
                    <a:noFill/>
                  </a:ln>
                  <a:solidFill>
                    <a:prstClr val="white"/>
                  </a:solidFill>
                  <a:effectLst/>
                  <a:uLnTx/>
                  <a:uFillTx/>
                  <a:latin typeface="+mj-lt"/>
                  <a:ea typeface="+mn-ea"/>
                  <a:cs typeface="+mn-cs"/>
                </a:rPr>
                <a:t> cặp đôi </a:t>
              </a:r>
              <a:endParaRPr kumimoji="0" lang="en-US" sz="2400" b="1" i="1" u="none" strike="noStrike" kern="1200" cap="none" spc="0" normalizeH="0" baseline="0" noProof="0">
                <a:ln>
                  <a:noFill/>
                </a:ln>
                <a:solidFill>
                  <a:prstClr val="white"/>
                </a:solidFill>
                <a:effectLst/>
                <a:uLnTx/>
                <a:uFillTx/>
                <a:latin typeface="+mj-lt"/>
                <a:ea typeface="+mn-ea"/>
                <a:cs typeface="+mn-cs"/>
              </a:endParaRPr>
            </a:p>
          </p:txBody>
        </p:sp>
        <p:pic>
          <p:nvPicPr>
            <p:cNvPr id="4" name="Picture 3">
              <a:extLst>
                <a:ext uri="{FF2B5EF4-FFF2-40B4-BE49-F238E27FC236}">
                  <a16:creationId xmlns:a16="http://schemas.microsoft.com/office/drawing/2014/main" id="{D441918E-5992-478A-B6A1-965D60D366F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6047" r="92907">
                          <a14:foregroundMark x1="8140" y1="38372" x2="13953" y2="48256"/>
                          <a14:foregroundMark x1="6047" y1="40814" x2="8488" y2="44535"/>
                          <a14:foregroundMark x1="31860" y1="58721" x2="32907" y2="59535"/>
                          <a14:foregroundMark x1="92674" y1="80000" x2="92907" y2="83605"/>
                        </a14:backgroundRemoval>
                      </a14:imgEffect>
                    </a14:imgLayer>
                  </a14:imgProps>
                </a:ext>
              </a:extLst>
            </a:blip>
            <a:stretch>
              <a:fillRect/>
            </a:stretch>
          </p:blipFill>
          <p:spPr>
            <a:xfrm>
              <a:off x="7033847" y="1776002"/>
              <a:ext cx="1207481" cy="1207481"/>
            </a:xfrm>
            <a:prstGeom prst="rect">
              <a:avLst/>
            </a:prstGeom>
          </p:spPr>
        </p:pic>
      </p:grpSp>
      <p:sp>
        <p:nvSpPr>
          <p:cNvPr id="5" name="Frame 4">
            <a:extLst>
              <a:ext uri="{FF2B5EF4-FFF2-40B4-BE49-F238E27FC236}">
                <a16:creationId xmlns:a16="http://schemas.microsoft.com/office/drawing/2014/main" id="{E39C44C4-90C2-4BF8-A0DE-01DF1E68DF1F}"/>
              </a:ext>
            </a:extLst>
          </p:cNvPr>
          <p:cNvSpPr/>
          <p:nvPr/>
        </p:nvSpPr>
        <p:spPr>
          <a:xfrm>
            <a:off x="0" y="0"/>
            <a:ext cx="12192000" cy="6858000"/>
          </a:xfrm>
          <a:prstGeom prst="frame">
            <a:avLst>
              <a:gd name="adj1" fmla="val 3472"/>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grpSp>
        <p:nvGrpSpPr>
          <p:cNvPr id="6" name="Group 5">
            <a:extLst>
              <a:ext uri="{FF2B5EF4-FFF2-40B4-BE49-F238E27FC236}">
                <a16:creationId xmlns:a16="http://schemas.microsoft.com/office/drawing/2014/main" id="{266DB879-69B3-42A5-B6A3-6FE8CC994E1F}"/>
              </a:ext>
            </a:extLst>
          </p:cNvPr>
          <p:cNvGrpSpPr/>
          <p:nvPr/>
        </p:nvGrpSpPr>
        <p:grpSpPr>
          <a:xfrm>
            <a:off x="333559" y="1925403"/>
            <a:ext cx="3568229" cy="4305217"/>
            <a:chOff x="361214" y="2336983"/>
            <a:chExt cx="3568229" cy="3965395"/>
          </a:xfrm>
        </p:grpSpPr>
        <p:grpSp>
          <p:nvGrpSpPr>
            <p:cNvPr id="7" name="Group 6">
              <a:extLst>
                <a:ext uri="{FF2B5EF4-FFF2-40B4-BE49-F238E27FC236}">
                  <a16:creationId xmlns:a16="http://schemas.microsoft.com/office/drawing/2014/main" id="{33B10F69-5FD8-4722-B4DE-E4F41BE5EB18}"/>
                </a:ext>
              </a:extLst>
            </p:cNvPr>
            <p:cNvGrpSpPr/>
            <p:nvPr/>
          </p:nvGrpSpPr>
          <p:grpSpPr>
            <a:xfrm>
              <a:off x="361214" y="2336983"/>
              <a:ext cx="3568229" cy="3965395"/>
              <a:chOff x="181537" y="2722897"/>
              <a:chExt cx="3568229" cy="3965395"/>
            </a:xfrm>
          </p:grpSpPr>
          <p:sp>
            <p:nvSpPr>
              <p:cNvPr id="9" name="Rectangle 8">
                <a:extLst>
                  <a:ext uri="{FF2B5EF4-FFF2-40B4-BE49-F238E27FC236}">
                    <a16:creationId xmlns:a16="http://schemas.microsoft.com/office/drawing/2014/main" id="{CA2B84A5-CD0E-4969-B1E2-74D59D2E3DEA}"/>
                  </a:ext>
                </a:extLst>
              </p:cNvPr>
              <p:cNvSpPr/>
              <p:nvPr/>
            </p:nvSpPr>
            <p:spPr>
              <a:xfrm>
                <a:off x="181537" y="2722897"/>
                <a:ext cx="3568229" cy="3965395"/>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srgbClr val="7030A0"/>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E8E9885A-6B6D-4FF1-97C6-3E9E964EFF29}"/>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181537" y="2722898"/>
                <a:ext cx="1412201" cy="1412201"/>
              </a:xfrm>
              <a:prstGeom prst="rect">
                <a:avLst/>
              </a:prstGeom>
            </p:spPr>
          </p:pic>
          <p:sp>
            <p:nvSpPr>
              <p:cNvPr id="11" name="TextBox 10">
                <a:extLst>
                  <a:ext uri="{FF2B5EF4-FFF2-40B4-BE49-F238E27FC236}">
                    <a16:creationId xmlns:a16="http://schemas.microsoft.com/office/drawing/2014/main" id="{7A141D7D-9E32-4739-8D46-76A93657D1EA}"/>
                  </a:ext>
                </a:extLst>
              </p:cNvPr>
              <p:cNvSpPr txBox="1"/>
              <p:nvPr/>
            </p:nvSpPr>
            <p:spPr>
              <a:xfrm>
                <a:off x="1565906" y="2767280"/>
                <a:ext cx="2126512" cy="121897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srgbClr val="FF0000"/>
                    </a:solidFill>
                    <a:effectLst/>
                    <a:uLnTx/>
                    <a:uFillTx/>
                    <a:latin typeface="+mj-lt"/>
                    <a:ea typeface="+mn-ea"/>
                    <a:cs typeface="+mn-cs"/>
                  </a:rPr>
                  <a:t>2 </a:t>
                </a:r>
                <a:r>
                  <a:rPr kumimoji="0" lang="vi-VN" sz="2400" b="1" i="0" u="none" strike="noStrike" kern="1200" cap="none" spc="0" normalizeH="0" baseline="0" noProof="0">
                    <a:ln>
                      <a:noFill/>
                    </a:ln>
                    <a:solidFill>
                      <a:srgbClr val="002060"/>
                    </a:solidFill>
                    <a:effectLst/>
                    <a:uLnTx/>
                    <a:uFillTx/>
                    <a:latin typeface="+mj-lt"/>
                    <a:ea typeface="+mn-ea"/>
                    <a:cs typeface="+mn-cs"/>
                  </a:rPr>
                  <a:t>bạn ngồi </a:t>
                </a:r>
                <a:r>
                  <a:rPr kumimoji="0" lang="vi-VN" sz="2400" b="1" i="0" u="none" strike="noStrike" kern="1200" cap="none" spc="0" normalizeH="0" baseline="0" noProof="0">
                    <a:ln>
                      <a:noFill/>
                    </a:ln>
                    <a:solidFill>
                      <a:srgbClr val="002060"/>
                    </a:solidFill>
                    <a:effectLst/>
                    <a:uLnTx/>
                    <a:uFillTx/>
                    <a:latin typeface="+mj-lt"/>
                  </a:rPr>
                  <a:t>cạnh nhau sẽ cùng thảo luận</a:t>
                </a:r>
                <a:endParaRPr kumimoji="0" lang="en-US" sz="2400" b="1" i="0" u="none" strike="noStrike" kern="1200" cap="none" spc="0" normalizeH="0" baseline="0" noProof="0">
                  <a:ln>
                    <a:noFill/>
                  </a:ln>
                  <a:solidFill>
                    <a:srgbClr val="002060"/>
                  </a:solidFill>
                  <a:effectLst/>
                  <a:uLnTx/>
                  <a:uFillTx/>
                  <a:latin typeface="+mj-lt"/>
                </a:endParaRPr>
              </a:p>
            </p:txBody>
          </p:sp>
          <p:pic>
            <p:nvPicPr>
              <p:cNvPr id="12" name="Picture 11">
                <a:extLst>
                  <a:ext uri="{FF2B5EF4-FFF2-40B4-BE49-F238E27FC236}">
                    <a16:creationId xmlns:a16="http://schemas.microsoft.com/office/drawing/2014/main" id="{C3B26A88-013A-4D51-95DA-D1378C091EEB}"/>
                  </a:ext>
                </a:extLst>
              </p:cNvPr>
              <p:cNvPicPr>
                <a:picLocks noChangeAspect="1"/>
              </p:cNvPicPr>
              <p:nvPr/>
            </p:nvPicPr>
            <p:blipFill>
              <a:blip r:embed="rId7">
                <a:clrChange>
                  <a:clrFrom>
                    <a:srgbClr val="F5F5F5"/>
                  </a:clrFrom>
                  <a:clrTo>
                    <a:srgbClr val="F5F5F5">
                      <a:alpha val="0"/>
                    </a:srgbClr>
                  </a:clrTo>
                </a:clrChange>
              </a:blip>
              <a:stretch>
                <a:fillRect/>
              </a:stretch>
            </p:blipFill>
            <p:spPr>
              <a:xfrm>
                <a:off x="2123143" y="4042948"/>
                <a:ext cx="1312813" cy="1416573"/>
              </a:xfrm>
              <a:prstGeom prst="rect">
                <a:avLst/>
              </a:prstGeom>
            </p:spPr>
          </p:pic>
          <p:sp>
            <p:nvSpPr>
              <p:cNvPr id="13" name="TextBox 12">
                <a:extLst>
                  <a:ext uri="{FF2B5EF4-FFF2-40B4-BE49-F238E27FC236}">
                    <a16:creationId xmlns:a16="http://schemas.microsoft.com/office/drawing/2014/main" id="{576C5A8E-8948-4EFE-9F02-5BD638211964}"/>
                  </a:ext>
                </a:extLst>
              </p:cNvPr>
              <p:cNvSpPr txBox="1"/>
              <p:nvPr/>
            </p:nvSpPr>
            <p:spPr>
              <a:xfrm>
                <a:off x="697450" y="4444650"/>
                <a:ext cx="147480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srgbClr val="FF0000"/>
                    </a:solidFill>
                    <a:effectLst/>
                    <a:uLnTx/>
                    <a:uFillTx/>
                    <a:latin typeface="#9Slide03 SFU Futura_09" panose="00000400000000000000" pitchFamily="2" charset="0"/>
                    <a:ea typeface="+mn-ea"/>
                    <a:cs typeface="+mn-cs"/>
                  </a:rPr>
                  <a:t>2 </a:t>
                </a:r>
                <a:r>
                  <a:rPr kumimoji="0" lang="vi-VN" sz="2400" b="1" i="0" u="none" strike="noStrike" kern="1200" cap="none" spc="0" normalizeH="0" baseline="0" noProof="0">
                    <a:ln>
                      <a:noFill/>
                    </a:ln>
                    <a:solidFill>
                      <a:srgbClr val="002060"/>
                    </a:solidFill>
                    <a:effectLst/>
                    <a:uLnTx/>
                    <a:uFillTx/>
                    <a:latin typeface="#9Slide03 SFU Futura_09" panose="00000400000000000000" pitchFamily="2" charset="0"/>
                    <a:ea typeface="+mn-ea"/>
                    <a:cs typeface="+mn-cs"/>
                  </a:rPr>
                  <a:t>phút</a:t>
                </a:r>
                <a:endParaRPr kumimoji="0" lang="en-US" sz="2400" b="1" i="0" u="none" strike="noStrike" kern="1200" cap="none" spc="0" normalizeH="0" baseline="0" noProof="0">
                  <a:ln>
                    <a:noFill/>
                  </a:ln>
                  <a:solidFill>
                    <a:srgbClr val="002060"/>
                  </a:solidFill>
                  <a:effectLst/>
                  <a:uLnTx/>
                  <a:uFillTx/>
                  <a:latin typeface="#9Slide03 SFU Futura_09" panose="00000400000000000000" pitchFamily="2" charset="0"/>
                  <a:ea typeface="+mn-ea"/>
                  <a:cs typeface="+mn-cs"/>
                </a:endParaRPr>
              </a:p>
            </p:txBody>
          </p:sp>
          <p:sp>
            <p:nvSpPr>
              <p:cNvPr id="14" name="TextBox 13">
                <a:extLst>
                  <a:ext uri="{FF2B5EF4-FFF2-40B4-BE49-F238E27FC236}">
                    <a16:creationId xmlns:a16="http://schemas.microsoft.com/office/drawing/2014/main" id="{839D5ADB-B773-408B-8045-0AB69746A43B}"/>
                  </a:ext>
                </a:extLst>
              </p:cNvPr>
              <p:cNvSpPr txBox="1"/>
              <p:nvPr/>
            </p:nvSpPr>
            <p:spPr>
              <a:xfrm>
                <a:off x="1106762" y="5484004"/>
                <a:ext cx="2585656" cy="765404"/>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a:ln>
                      <a:noFill/>
                    </a:ln>
                    <a:solidFill>
                      <a:srgbClr val="002060"/>
                    </a:solidFill>
                    <a:effectLst/>
                    <a:uLnTx/>
                    <a:uFillTx/>
                    <a:latin typeface="+mj-lt"/>
                    <a:ea typeface="+mn-ea"/>
                    <a:cs typeface="+mn-cs"/>
                  </a:rPr>
                  <a:t>Hoàn thành phiếu học tập </a:t>
                </a:r>
                <a:r>
                  <a:rPr kumimoji="0" lang="vi-VN" sz="2400" b="1" i="0" u="none" strike="noStrike" kern="1200" cap="none" spc="0" normalizeH="0" baseline="0" noProof="0">
                    <a:ln>
                      <a:noFill/>
                    </a:ln>
                    <a:solidFill>
                      <a:srgbClr val="FF0000"/>
                    </a:solidFill>
                    <a:effectLst/>
                    <a:uLnTx/>
                    <a:uFillTx/>
                    <a:latin typeface="+mj-lt"/>
                    <a:ea typeface="+mn-ea"/>
                    <a:cs typeface="+mn-cs"/>
                  </a:rPr>
                  <a:t>số 3</a:t>
                </a:r>
                <a:endParaRPr kumimoji="0" lang="en-US" sz="1800" b="1" i="0" u="none" strike="noStrike" kern="1200" cap="none" spc="0" normalizeH="0" baseline="0" noProof="0">
                  <a:ln>
                    <a:noFill/>
                  </a:ln>
                  <a:solidFill>
                    <a:srgbClr val="002060"/>
                  </a:solidFill>
                  <a:effectLst/>
                  <a:uLnTx/>
                  <a:uFillTx/>
                  <a:latin typeface="+mj-lt"/>
                  <a:ea typeface="+mn-ea"/>
                  <a:cs typeface="+mn-cs"/>
                </a:endParaRPr>
              </a:p>
            </p:txBody>
          </p:sp>
        </p:grpSp>
        <p:pic>
          <p:nvPicPr>
            <p:cNvPr id="8" name="Picture 7">
              <a:extLst>
                <a:ext uri="{FF2B5EF4-FFF2-40B4-BE49-F238E27FC236}">
                  <a16:creationId xmlns:a16="http://schemas.microsoft.com/office/drawing/2014/main" id="{A6ED545A-2C94-45D0-8066-1E9257DA580B}"/>
                </a:ext>
              </a:extLst>
            </p:cNvPr>
            <p:cNvPicPr>
              <a:picLocks noChangeAspect="1"/>
            </p:cNvPicPr>
            <p:nvPr/>
          </p:nvPicPr>
          <p:blipFill>
            <a:blip r:embed="rId8"/>
            <a:stretch>
              <a:fillRect/>
            </a:stretch>
          </p:blipFill>
          <p:spPr>
            <a:xfrm>
              <a:off x="390017" y="4997442"/>
              <a:ext cx="991092" cy="991092"/>
            </a:xfrm>
            <a:prstGeom prst="rect">
              <a:avLst/>
            </a:prstGeom>
          </p:spPr>
        </p:pic>
      </p:grpSp>
      <p:grpSp>
        <p:nvGrpSpPr>
          <p:cNvPr id="16" name="Group 15">
            <a:extLst>
              <a:ext uri="{FF2B5EF4-FFF2-40B4-BE49-F238E27FC236}">
                <a16:creationId xmlns:a16="http://schemas.microsoft.com/office/drawing/2014/main" id="{5561DC9E-1578-4A75-9405-D3358A988306}"/>
              </a:ext>
            </a:extLst>
          </p:cNvPr>
          <p:cNvGrpSpPr/>
          <p:nvPr/>
        </p:nvGrpSpPr>
        <p:grpSpPr>
          <a:xfrm>
            <a:off x="5816283" y="286936"/>
            <a:ext cx="4291286" cy="1207481"/>
            <a:chOff x="7033847" y="1776002"/>
            <a:chExt cx="3382071" cy="1207481"/>
          </a:xfrm>
        </p:grpSpPr>
        <p:sp>
          <p:nvSpPr>
            <p:cNvPr id="17" name="Flowchart: Terminator 16">
              <a:extLst>
                <a:ext uri="{FF2B5EF4-FFF2-40B4-BE49-F238E27FC236}">
                  <a16:creationId xmlns:a16="http://schemas.microsoft.com/office/drawing/2014/main" id="{2078AD1B-A53A-43CD-B878-AC1815A05881}"/>
                </a:ext>
              </a:extLst>
            </p:cNvPr>
            <p:cNvSpPr/>
            <p:nvPr/>
          </p:nvSpPr>
          <p:spPr>
            <a:xfrm>
              <a:off x="7735163" y="2084201"/>
              <a:ext cx="2680755" cy="537328"/>
            </a:xfrm>
            <a:prstGeom prst="flowChartTerminator">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a:ln>
                    <a:noFill/>
                  </a:ln>
                  <a:solidFill>
                    <a:prstClr val="white"/>
                  </a:solidFill>
                  <a:effectLst/>
                  <a:uLnTx/>
                  <a:uFillTx/>
                  <a:latin typeface="+mj-lt"/>
                  <a:ea typeface="+mn-ea"/>
                  <a:cs typeface="+mn-cs"/>
                </a:rPr>
                <a:t>Phiếu học tập số </a:t>
              </a:r>
              <a:r>
                <a:rPr lang="vi-VN" sz="2400" b="1" i="1">
                  <a:solidFill>
                    <a:prstClr val="white"/>
                  </a:solidFill>
                  <a:latin typeface="+mj-lt"/>
                </a:rPr>
                <a:t>3</a:t>
              </a:r>
              <a:endParaRPr kumimoji="0" lang="en-US" sz="2400" b="1" i="1" u="none" strike="noStrike" kern="1200" cap="none" spc="0" normalizeH="0" baseline="0" noProof="0">
                <a:ln>
                  <a:noFill/>
                </a:ln>
                <a:solidFill>
                  <a:prstClr val="white"/>
                </a:solidFill>
                <a:effectLst/>
                <a:uLnTx/>
                <a:uFillTx/>
                <a:latin typeface="+mj-lt"/>
                <a:ea typeface="+mn-ea"/>
                <a:cs typeface="+mn-cs"/>
              </a:endParaRPr>
            </a:p>
          </p:txBody>
        </p:sp>
        <p:pic>
          <p:nvPicPr>
            <p:cNvPr id="18" name="Picture 17">
              <a:extLst>
                <a:ext uri="{FF2B5EF4-FFF2-40B4-BE49-F238E27FC236}">
                  <a16:creationId xmlns:a16="http://schemas.microsoft.com/office/drawing/2014/main" id="{19F2480F-0F8D-4EAF-A684-D0C77BFDC975}"/>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6047" r="92907">
                          <a14:foregroundMark x1="8140" y1="38372" x2="13953" y2="48256"/>
                          <a14:foregroundMark x1="6047" y1="40814" x2="8488" y2="44535"/>
                          <a14:foregroundMark x1="31860" y1="58721" x2="32907" y2="59535"/>
                          <a14:foregroundMark x1="92674" y1="80000" x2="92907" y2="83605"/>
                        </a14:backgroundRemoval>
                      </a14:imgEffect>
                    </a14:imgLayer>
                  </a14:imgProps>
                </a:ext>
              </a:extLst>
            </a:blip>
            <a:stretch>
              <a:fillRect/>
            </a:stretch>
          </p:blipFill>
          <p:spPr>
            <a:xfrm>
              <a:off x="7033847" y="1776002"/>
              <a:ext cx="1207481" cy="1207481"/>
            </a:xfrm>
            <a:prstGeom prst="rect">
              <a:avLst/>
            </a:prstGeom>
          </p:spPr>
        </p:pic>
      </p:grpSp>
      <p:graphicFrame>
        <p:nvGraphicFramePr>
          <p:cNvPr id="19" name="Table 18">
            <a:extLst>
              <a:ext uri="{FF2B5EF4-FFF2-40B4-BE49-F238E27FC236}">
                <a16:creationId xmlns:a16="http://schemas.microsoft.com/office/drawing/2014/main" id="{1C28AA2B-AA80-4E19-B966-8860AA2EB404}"/>
              </a:ext>
            </a:extLst>
          </p:cNvPr>
          <p:cNvGraphicFramePr>
            <a:graphicFrameLocks noGrp="1"/>
          </p:cNvGraphicFramePr>
          <p:nvPr>
            <p:extLst>
              <p:ext uri="{D42A27DB-BD31-4B8C-83A1-F6EECF244321}">
                <p14:modId xmlns:p14="http://schemas.microsoft.com/office/powerpoint/2010/main" val="1841974246"/>
              </p:ext>
            </p:extLst>
          </p:nvPr>
        </p:nvGraphicFramePr>
        <p:xfrm>
          <a:off x="4150236" y="1339992"/>
          <a:ext cx="7774846" cy="5248350"/>
        </p:xfrm>
        <a:graphic>
          <a:graphicData uri="http://schemas.openxmlformats.org/drawingml/2006/table">
            <a:tbl>
              <a:tblPr firstRow="1" firstCol="1" bandRow="1"/>
              <a:tblGrid>
                <a:gridCol w="4955870">
                  <a:extLst>
                    <a:ext uri="{9D8B030D-6E8A-4147-A177-3AD203B41FA5}">
                      <a16:colId xmlns:a16="http://schemas.microsoft.com/office/drawing/2014/main" val="2072760098"/>
                    </a:ext>
                  </a:extLst>
                </a:gridCol>
                <a:gridCol w="2818976">
                  <a:extLst>
                    <a:ext uri="{9D8B030D-6E8A-4147-A177-3AD203B41FA5}">
                      <a16:colId xmlns:a16="http://schemas.microsoft.com/office/drawing/2014/main" val="2997235756"/>
                    </a:ext>
                  </a:extLst>
                </a:gridCol>
              </a:tblGrid>
              <a:tr h="415707">
                <a:tc>
                  <a:txBody>
                    <a:bodyPr/>
                    <a:lstStyle/>
                    <a:p>
                      <a:pPr algn="ctr" fontAlgn="base">
                        <a:lnSpc>
                          <a:spcPct val="120000"/>
                        </a:lnSpc>
                      </a:pPr>
                      <a:r>
                        <a:rPr lang="en-US" sz="2400" b="1">
                          <a:solidFill>
                            <a:schemeClr val="bg1"/>
                          </a:solidFill>
                          <a:effectLst/>
                          <a:latin typeface="Times New Roman" panose="02020603050405020304" pitchFamily="18" charset="0"/>
                          <a:ea typeface="#9Slide03 Roboto Light" panose="02000000000000000000" pitchFamily="2" charset="0"/>
                          <a:cs typeface="Times New Roman" panose="02020603050405020304" pitchFamily="18" charset="0"/>
                        </a:rPr>
                        <a:t>Câu hỏi</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50000"/>
                      </a:schemeClr>
                    </a:solidFill>
                  </a:tcPr>
                </a:tc>
                <a:tc>
                  <a:txBody>
                    <a:bodyPr/>
                    <a:lstStyle/>
                    <a:p>
                      <a:pPr algn="ctr" fontAlgn="base">
                        <a:lnSpc>
                          <a:spcPct val="120000"/>
                        </a:lnSpc>
                      </a:pPr>
                      <a:r>
                        <a:rPr lang="vi-VN" sz="2400" b="1">
                          <a:solidFill>
                            <a:schemeClr val="bg1"/>
                          </a:solidFill>
                          <a:effectLst/>
                          <a:latin typeface="Times New Roman" panose="02020603050405020304" pitchFamily="18" charset="0"/>
                          <a:ea typeface="#9Slide03 Roboto Light" panose="02000000000000000000" pitchFamily="2" charset="0"/>
                          <a:cs typeface="Times New Roman" panose="02020603050405020304" pitchFamily="18" charset="0"/>
                        </a:rPr>
                        <a:t>Trả lời</a:t>
                      </a:r>
                      <a:endParaRPr lang="en-US" sz="2400" b="1">
                        <a:solidFill>
                          <a:schemeClr val="bg1"/>
                        </a:solidFill>
                        <a:effectLst/>
                        <a:latin typeface="Times New Roman" panose="02020603050405020304" pitchFamily="18" charset="0"/>
                        <a:ea typeface="#9Slide03 Roboto Light" panose="02000000000000000000" pitchFamily="2"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50000"/>
                      </a:schemeClr>
                    </a:solidFill>
                  </a:tcPr>
                </a:tc>
                <a:extLst>
                  <a:ext uri="{0D108BD9-81ED-4DB2-BD59-A6C34878D82A}">
                    <a16:rowId xmlns:a16="http://schemas.microsoft.com/office/drawing/2014/main" val="3445131739"/>
                  </a:ext>
                </a:extLst>
              </a:tr>
              <a:tr h="2237461">
                <a:tc>
                  <a:txBody>
                    <a:bodyPr/>
                    <a:lstStyle/>
                    <a:p>
                      <a:pPr marL="0" indent="0" algn="just" fontAlgn="base">
                        <a:lnSpc>
                          <a:spcPct val="120000"/>
                        </a:lnSpc>
                        <a:buFontTx/>
                        <a:buNone/>
                      </a:pPr>
                      <a:r>
                        <a:rPr lang="en-US" sz="2400" b="1">
                          <a:solidFill>
                            <a:srgbClr val="0070C0"/>
                          </a:solidFill>
                          <a:effectLst/>
                          <a:latin typeface="Times New Roman" panose="02020603050405020304" pitchFamily="18" charset="0"/>
                          <a:ea typeface="#9Slide03 Roboto Light" panose="02000000000000000000" pitchFamily="2" charset="0"/>
                          <a:cs typeface="Times New Roman" panose="02020603050405020304" pitchFamily="18" charset="0"/>
                        </a:rPr>
                        <a:t>1. Hoá trị của Cl, S, P trong hợp chất</a:t>
                      </a:r>
                    </a:p>
                    <a:p>
                      <a:pPr marL="0" indent="0" algn="just" fontAlgn="base">
                        <a:lnSpc>
                          <a:spcPct val="120000"/>
                        </a:lnSpc>
                        <a:buFontTx/>
                        <a:buNone/>
                      </a:pPr>
                      <a:endParaRPr lang="en-US" sz="2400" b="1">
                        <a:solidFill>
                          <a:srgbClr val="0070C0"/>
                        </a:solidFill>
                        <a:effectLst/>
                        <a:latin typeface="Times New Roman" panose="02020603050405020304" pitchFamily="18" charset="0"/>
                        <a:ea typeface="#9Slide03 Roboto Light" panose="02000000000000000000" pitchFamily="2" charset="0"/>
                        <a:cs typeface="Times New Roman" panose="02020603050405020304" pitchFamily="18" charset="0"/>
                      </a:endParaRPr>
                    </a:p>
                    <a:p>
                      <a:pPr marL="285750" indent="-285750" algn="just" fontAlgn="base">
                        <a:lnSpc>
                          <a:spcPct val="120000"/>
                        </a:lnSpc>
                        <a:buFontTx/>
                        <a:buChar char="-"/>
                      </a:pPr>
                      <a:endParaRPr lang="en-US" sz="2400" b="1">
                        <a:solidFill>
                          <a:srgbClr val="0070C0"/>
                        </a:solidFill>
                        <a:effectLst/>
                        <a:latin typeface="Times New Roman" panose="02020603050405020304" pitchFamily="18" charset="0"/>
                        <a:ea typeface="#9Slide03 Roboto Light" panose="02000000000000000000" pitchFamily="2" charset="0"/>
                        <a:cs typeface="Times New Roman" panose="02020603050405020304" pitchFamily="18" charset="0"/>
                      </a:endParaRPr>
                    </a:p>
                    <a:p>
                      <a:pPr marL="285750" indent="-285750" algn="just" fontAlgn="base">
                        <a:lnSpc>
                          <a:spcPct val="120000"/>
                        </a:lnSpc>
                        <a:buFontTx/>
                        <a:buChar char="-"/>
                      </a:pPr>
                      <a:endParaRPr lang="en-US" sz="2400" b="1">
                        <a:solidFill>
                          <a:srgbClr val="0070C0"/>
                        </a:solidFill>
                        <a:effectLst/>
                        <a:latin typeface="Times New Roman" panose="02020603050405020304" pitchFamily="18" charset="0"/>
                        <a:ea typeface="#9Slide03 Roboto Light" panose="02000000000000000000" pitchFamily="2" charset="0"/>
                        <a:cs typeface="Times New Roman" panose="02020603050405020304" pitchFamily="18" charset="0"/>
                      </a:endParaRPr>
                    </a:p>
                    <a:p>
                      <a:pPr marL="285750" indent="-285750" algn="just" fontAlgn="base">
                        <a:lnSpc>
                          <a:spcPct val="120000"/>
                        </a:lnSpc>
                        <a:buFontTx/>
                        <a:buChar char="-"/>
                      </a:pPr>
                      <a:endParaRPr lang="en-US" sz="2400" b="1">
                        <a:solidFill>
                          <a:srgbClr val="0070C0"/>
                        </a:solidFill>
                        <a:effectLst/>
                        <a:latin typeface="Times New Roman" panose="02020603050405020304" pitchFamily="18" charset="0"/>
                        <a:ea typeface="#9Slide03 Roboto Light" panose="02000000000000000000" pitchFamily="2"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just" fontAlgn="base">
                        <a:lnSpc>
                          <a:spcPct val="120000"/>
                        </a:lnSpc>
                      </a:pPr>
                      <a:r>
                        <a:rPr lang="en-US" sz="2400" b="1">
                          <a:solidFill>
                            <a:srgbClr val="0070C0"/>
                          </a:solidFill>
                          <a:effectLst/>
                          <a:latin typeface="Times New Roman" panose="02020603050405020304" pitchFamily="18" charset="0"/>
                          <a:ea typeface="#9Slide03 Roboto Light" panose="02000000000000000000" pitchFamily="2" charset="0"/>
                          <a:cs typeface="Times New Roman" panose="02020603050405020304" pitchFamily="18" charset="0"/>
                        </a:rPr>
                        <a:t> - </a:t>
                      </a:r>
                      <a:r>
                        <a:rPr lang="en-US" sz="2400" b="0">
                          <a:solidFill>
                            <a:srgbClr val="0070C0"/>
                          </a:solidFill>
                          <a:effectLst/>
                          <a:latin typeface="Times New Roman" panose="02020603050405020304" pitchFamily="18" charset="0"/>
                          <a:ea typeface="#9Slide03 Roboto Light" panose="02000000000000000000" pitchFamily="2" charset="0"/>
                          <a:cs typeface="Times New Roman" panose="02020603050405020304" pitchFamily="18" charset="0"/>
                        </a:rPr>
                        <a:t>Hoá trị của Cl là…</a:t>
                      </a:r>
                    </a:p>
                    <a:p>
                      <a:pPr algn="just" fontAlgn="base">
                        <a:lnSpc>
                          <a:spcPct val="120000"/>
                        </a:lnSpc>
                      </a:pPr>
                      <a:endParaRPr lang="en-US" sz="2400" b="0">
                        <a:solidFill>
                          <a:srgbClr val="0070C0"/>
                        </a:solidFill>
                        <a:effectLst/>
                        <a:latin typeface="Times New Roman" panose="02020603050405020304" pitchFamily="18" charset="0"/>
                        <a:ea typeface="#9Slide03 Roboto Light" panose="02000000000000000000" pitchFamily="2" charset="0"/>
                        <a:cs typeface="Times New Roman" panose="02020603050405020304" pitchFamily="18" charset="0"/>
                      </a:endParaRPr>
                    </a:p>
                    <a:p>
                      <a:pPr marL="342900" indent="-342900" algn="just" fontAlgn="base">
                        <a:lnSpc>
                          <a:spcPct val="120000"/>
                        </a:lnSpc>
                        <a:buFontTx/>
                        <a:buChar char="-"/>
                      </a:pPr>
                      <a:r>
                        <a:rPr lang="en-US" sz="2400" b="0">
                          <a:solidFill>
                            <a:srgbClr val="0070C0"/>
                          </a:solidFill>
                          <a:effectLst/>
                          <a:latin typeface="Times New Roman" panose="02020603050405020304" pitchFamily="18" charset="0"/>
                          <a:ea typeface="#9Slide03 Roboto Light" panose="02000000000000000000" pitchFamily="2" charset="0"/>
                          <a:cs typeface="Times New Roman" panose="02020603050405020304" pitchFamily="18" charset="0"/>
                        </a:rPr>
                        <a:t>Hoá trị của S là…</a:t>
                      </a:r>
                    </a:p>
                    <a:p>
                      <a:pPr marL="285750" indent="-285750" algn="just" fontAlgn="base">
                        <a:lnSpc>
                          <a:spcPct val="120000"/>
                        </a:lnSpc>
                        <a:buFontTx/>
                        <a:buChar char="-"/>
                      </a:pPr>
                      <a:endParaRPr lang="en-US" sz="2400" b="0">
                        <a:solidFill>
                          <a:srgbClr val="0070C0"/>
                        </a:solidFill>
                        <a:effectLst/>
                        <a:latin typeface="Times New Roman" panose="02020603050405020304" pitchFamily="18" charset="0"/>
                        <a:ea typeface="#9Slide03 Roboto Light" panose="02000000000000000000" pitchFamily="2" charset="0"/>
                        <a:cs typeface="Times New Roman" panose="02020603050405020304" pitchFamily="18" charset="0"/>
                      </a:endParaRPr>
                    </a:p>
                    <a:p>
                      <a:pPr marL="285750" indent="-285750" algn="just" fontAlgn="base">
                        <a:lnSpc>
                          <a:spcPct val="120000"/>
                        </a:lnSpc>
                        <a:buFontTx/>
                        <a:buChar char="-"/>
                      </a:pPr>
                      <a:r>
                        <a:rPr lang="en-US" sz="2400" b="0">
                          <a:solidFill>
                            <a:srgbClr val="0070C0"/>
                          </a:solidFill>
                          <a:effectLst/>
                          <a:latin typeface="Times New Roman" panose="02020603050405020304" pitchFamily="18" charset="0"/>
                          <a:ea typeface="#9Slide03 Roboto Light" panose="02000000000000000000" pitchFamily="2" charset="0"/>
                          <a:cs typeface="Times New Roman" panose="02020603050405020304" pitchFamily="18" charset="0"/>
                        </a:rPr>
                        <a:t>Hoá trị của P là…</a:t>
                      </a:r>
                    </a:p>
                    <a:p>
                      <a:pPr marL="0" indent="0" algn="just" fontAlgn="base">
                        <a:lnSpc>
                          <a:spcPct val="120000"/>
                        </a:lnSpc>
                        <a:buFontTx/>
                        <a:buNone/>
                      </a:pPr>
                      <a:endParaRPr lang="en-US" sz="2400" b="0">
                        <a:solidFill>
                          <a:srgbClr val="0070C0"/>
                        </a:solidFill>
                        <a:effectLst/>
                        <a:latin typeface="Times New Roman" panose="02020603050405020304" pitchFamily="18" charset="0"/>
                        <a:ea typeface="#9Slide03 Roboto Light" panose="02000000000000000000" pitchFamily="2"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808246412"/>
                  </a:ext>
                </a:extLst>
              </a:tr>
              <a:tr h="2237461">
                <a:tc>
                  <a:txBody>
                    <a:bodyPr/>
                    <a:lstStyle/>
                    <a:p>
                      <a:pPr marL="0" marR="0" lvl="0" indent="0" algn="just" defTabSz="914400" rtl="0" eaLnBrk="1" fontAlgn="base" latinLnBrk="0" hangingPunct="1">
                        <a:lnSpc>
                          <a:spcPct val="120000"/>
                        </a:lnSpc>
                        <a:spcBef>
                          <a:spcPts val="0"/>
                        </a:spcBef>
                        <a:spcAft>
                          <a:spcPts val="0"/>
                        </a:spcAft>
                        <a:buClrTx/>
                        <a:buSzTx/>
                        <a:buFontTx/>
                        <a:buNone/>
                        <a:tabLst/>
                        <a:defRPr/>
                      </a:pPr>
                      <a:r>
                        <a:rPr lang="en-US" sz="2400" b="1">
                          <a:solidFill>
                            <a:srgbClr val="0070C0"/>
                          </a:solidFill>
                          <a:effectLst/>
                          <a:latin typeface="Times New Roman" panose="02020603050405020304" pitchFamily="18" charset="0"/>
                          <a:ea typeface="#9Slide03 Roboto Light" panose="02000000000000000000" pitchFamily="2" charset="0"/>
                          <a:cs typeface="Times New Roman" panose="02020603050405020304" pitchFamily="18" charset="0"/>
                        </a:rPr>
                        <a:t>2. </a:t>
                      </a:r>
                      <a:r>
                        <a:rPr lang="en-US" sz="2400" b="1">
                          <a:solidFill>
                            <a:srgbClr val="0070C0"/>
                          </a:solidFill>
                          <a:latin typeface="Times New Roman" panose="02020603050405020304" pitchFamily="18" charset="0"/>
                          <a:cs typeface="Times New Roman" panose="02020603050405020304" pitchFamily="18" charset="0"/>
                        </a:rPr>
                        <a:t>Trong một hợp chất cộng hoá trị, nguyên tố X có hoá trị IV. Theo em, 1 nguyên tử X có khả năng liên kết với bao nhiêu nguyên tử O hoặc bao nhiêu nguyên tử H?</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just" fontAlgn="base">
                        <a:lnSpc>
                          <a:spcPct val="120000"/>
                        </a:lnSpc>
                      </a:pPr>
                      <a:r>
                        <a:rPr lang="en-US" sz="2400" b="1">
                          <a:solidFill>
                            <a:srgbClr val="0070C0"/>
                          </a:solidFill>
                          <a:effectLst/>
                          <a:latin typeface="Times New Roman" panose="02020603050405020304" pitchFamily="18" charset="0"/>
                          <a:ea typeface="#9Slide03 Roboto Light" panose="02000000000000000000" pitchFamily="2" charset="0"/>
                          <a:cs typeface="Times New Roman" panose="02020603050405020304" pitchFamily="18" charset="0"/>
                        </a:rPr>
                        <a:t> - Một nguyên tử X có khả năng liên kết với  …</a:t>
                      </a:r>
                      <a:r>
                        <a:rPr lang="vi-VN" sz="2400" b="1">
                          <a:solidFill>
                            <a:srgbClr val="0070C0"/>
                          </a:solidFill>
                          <a:effectLst/>
                          <a:latin typeface="Times New Roman" panose="02020603050405020304" pitchFamily="18" charset="0"/>
                          <a:ea typeface="#9Slide03 Roboto Light" panose="02000000000000000000" pitchFamily="2" charset="0"/>
                          <a:cs typeface="Times New Roman" panose="02020603050405020304" pitchFamily="18" charset="0"/>
                        </a:rPr>
                        <a:t> </a:t>
                      </a:r>
                      <a:r>
                        <a:rPr lang="en-US" sz="2400" b="1">
                          <a:solidFill>
                            <a:srgbClr val="0070C0"/>
                          </a:solidFill>
                          <a:effectLst/>
                          <a:latin typeface="Times New Roman" panose="02020603050405020304" pitchFamily="18" charset="0"/>
                          <a:ea typeface="#9Slide03 Roboto Light" panose="02000000000000000000" pitchFamily="2" charset="0"/>
                          <a:cs typeface="Times New Roman" panose="02020603050405020304" pitchFamily="18" charset="0"/>
                        </a:rPr>
                        <a:t>nguyên tử O hoặc ….. nguyên tử H.</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180847815"/>
                  </a:ext>
                </a:extLst>
              </a:tr>
            </a:tbl>
          </a:graphicData>
        </a:graphic>
      </p:graphicFrame>
      <p:pic>
        <p:nvPicPr>
          <p:cNvPr id="20" name="Picture 19">
            <a:extLst>
              <a:ext uri="{FF2B5EF4-FFF2-40B4-BE49-F238E27FC236}">
                <a16:creationId xmlns:a16="http://schemas.microsoft.com/office/drawing/2014/main" id="{DA9DE3BB-C8E6-464C-ACF0-4752439FB871}"/>
              </a:ext>
            </a:extLst>
          </p:cNvPr>
          <p:cNvPicPr>
            <a:picLocks noChangeAspect="1"/>
          </p:cNvPicPr>
          <p:nvPr/>
        </p:nvPicPr>
        <p:blipFill>
          <a:blip r:embed="rId9"/>
          <a:stretch>
            <a:fillRect/>
          </a:stretch>
        </p:blipFill>
        <p:spPr>
          <a:xfrm>
            <a:off x="4260868" y="2418997"/>
            <a:ext cx="1635128" cy="1375708"/>
          </a:xfrm>
          <a:prstGeom prst="rect">
            <a:avLst/>
          </a:prstGeom>
        </p:spPr>
      </p:pic>
      <p:pic>
        <p:nvPicPr>
          <p:cNvPr id="21" name="Picture 20">
            <a:extLst>
              <a:ext uri="{FF2B5EF4-FFF2-40B4-BE49-F238E27FC236}">
                <a16:creationId xmlns:a16="http://schemas.microsoft.com/office/drawing/2014/main" id="{67E40D6A-33EF-433F-B62F-D2BC2FBBECF2}"/>
              </a:ext>
            </a:extLst>
          </p:cNvPr>
          <p:cNvPicPr>
            <a:picLocks noChangeAspect="1"/>
          </p:cNvPicPr>
          <p:nvPr/>
        </p:nvPicPr>
        <p:blipFill>
          <a:blip r:embed="rId10"/>
          <a:stretch>
            <a:fillRect/>
          </a:stretch>
        </p:blipFill>
        <p:spPr>
          <a:xfrm>
            <a:off x="5962637" y="2385209"/>
            <a:ext cx="1493230" cy="1410338"/>
          </a:xfrm>
          <a:prstGeom prst="rect">
            <a:avLst/>
          </a:prstGeom>
        </p:spPr>
      </p:pic>
      <p:pic>
        <p:nvPicPr>
          <p:cNvPr id="22" name="Picture 21">
            <a:extLst>
              <a:ext uri="{FF2B5EF4-FFF2-40B4-BE49-F238E27FC236}">
                <a16:creationId xmlns:a16="http://schemas.microsoft.com/office/drawing/2014/main" id="{37A02489-9680-4F06-972F-4A46F687004A}"/>
              </a:ext>
            </a:extLst>
          </p:cNvPr>
          <p:cNvPicPr>
            <a:picLocks noChangeAspect="1"/>
          </p:cNvPicPr>
          <p:nvPr/>
        </p:nvPicPr>
        <p:blipFill>
          <a:blip r:embed="rId11"/>
          <a:stretch>
            <a:fillRect/>
          </a:stretch>
        </p:blipFill>
        <p:spPr>
          <a:xfrm>
            <a:off x="7566375" y="2427903"/>
            <a:ext cx="1493231" cy="1375708"/>
          </a:xfrm>
          <a:prstGeom prst="rect">
            <a:avLst/>
          </a:prstGeom>
        </p:spPr>
      </p:pic>
      <p:pic>
        <p:nvPicPr>
          <p:cNvPr id="23" name="2 Minute Timer (Nho)">
            <a:hlinkClick r:id="" action="ppaction://media"/>
            <a:extLst>
              <a:ext uri="{FF2B5EF4-FFF2-40B4-BE49-F238E27FC236}">
                <a16:creationId xmlns:a16="http://schemas.microsoft.com/office/drawing/2014/main" id="{DD02ABB2-3682-44E5-A4E6-20D3CBA3929F}"/>
              </a:ext>
            </a:extLst>
          </p:cNvPr>
          <p:cNvPicPr>
            <a:picLocks noChangeAspect="1"/>
          </p:cNvPicPr>
          <p:nvPr>
            <a:videoFile r:link="rId2"/>
            <p:extLst>
              <p:ext uri="{DAA4B4D4-6D71-4841-9C94-3DE7FCFB9230}">
                <p14:media xmlns:p14="http://schemas.microsoft.com/office/powerpoint/2010/main" r:embed="rId1"/>
              </p:ext>
            </p:extLst>
          </p:nvPr>
        </p:nvPicPr>
        <p:blipFill>
          <a:blip r:embed="rId12"/>
          <a:stretch>
            <a:fillRect/>
          </a:stretch>
        </p:blipFill>
        <p:spPr>
          <a:xfrm>
            <a:off x="10107569" y="339299"/>
            <a:ext cx="1382907" cy="777278"/>
          </a:xfrm>
          <a:prstGeom prst="rect">
            <a:avLst/>
          </a:prstGeom>
        </p:spPr>
      </p:pic>
      <p:grpSp>
        <p:nvGrpSpPr>
          <p:cNvPr id="24" name="Group 23">
            <a:extLst>
              <a:ext uri="{FF2B5EF4-FFF2-40B4-BE49-F238E27FC236}">
                <a16:creationId xmlns:a16="http://schemas.microsoft.com/office/drawing/2014/main" id="{FD8EF7EF-E7C2-4197-BF99-09F3792CDD93}"/>
              </a:ext>
            </a:extLst>
          </p:cNvPr>
          <p:cNvGrpSpPr/>
          <p:nvPr/>
        </p:nvGrpSpPr>
        <p:grpSpPr>
          <a:xfrm>
            <a:off x="979169" y="269658"/>
            <a:ext cx="4665930" cy="655178"/>
            <a:chOff x="3005070" y="116455"/>
            <a:chExt cx="6181859" cy="655178"/>
          </a:xfrm>
        </p:grpSpPr>
        <p:sp>
          <p:nvSpPr>
            <p:cNvPr id="25" name="Rectangle: Rounded Corners 24">
              <a:extLst>
                <a:ext uri="{FF2B5EF4-FFF2-40B4-BE49-F238E27FC236}">
                  <a16:creationId xmlns:a16="http://schemas.microsoft.com/office/drawing/2014/main" id="{33655680-ACC2-4E53-A08F-456BBAEDEEDB}"/>
                </a:ext>
              </a:extLst>
            </p:cNvPr>
            <p:cNvSpPr/>
            <p:nvPr/>
          </p:nvSpPr>
          <p:spPr>
            <a:xfrm>
              <a:off x="3005070" y="116455"/>
              <a:ext cx="6181859" cy="655177"/>
            </a:xfrm>
            <a:prstGeom prst="roundRect">
              <a:avLst>
                <a:gd name="adj" fmla="val 50000"/>
              </a:avLst>
            </a:prstGeom>
            <a:solidFill>
              <a:srgbClr val="206E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BB8A81FD-C57D-478A-910A-12776716A0AE}"/>
                </a:ext>
              </a:extLst>
            </p:cNvPr>
            <p:cNvSpPr txBox="1"/>
            <p:nvPr/>
          </p:nvSpPr>
          <p:spPr>
            <a:xfrm>
              <a:off x="3581400" y="125302"/>
              <a:ext cx="5090160" cy="646331"/>
            </a:xfrm>
            <a:prstGeom prst="rect">
              <a:avLst/>
            </a:prstGeom>
            <a:noFill/>
          </p:spPr>
          <p:txBody>
            <a:bodyPr wrap="square" rtlCol="0">
              <a:spAutoFit/>
            </a:bodyPr>
            <a:lstStyle/>
            <a:p>
              <a:pPr algn="ctr"/>
              <a:r>
                <a:rPr lang="en-US" sz="3600" b="1" dirty="0">
                  <a:solidFill>
                    <a:srgbClr val="FFFF00"/>
                  </a:solidFill>
                  <a:effectLst>
                    <a:outerShdw blurRad="38100" dist="38100" dir="2700000" algn="tl">
                      <a:srgbClr val="000000">
                        <a:alpha val="43137"/>
                      </a:srgbClr>
                    </a:outerShdw>
                  </a:effectLst>
                  <a:latin typeface="+mj-lt"/>
                </a:rPr>
                <a:t>THỬ TÀI HIỂU BIẾT</a:t>
              </a:r>
            </a:p>
          </p:txBody>
        </p:sp>
      </p:grpSp>
      <p:sp>
        <p:nvSpPr>
          <p:cNvPr id="27" name="TextBox 26">
            <a:extLst>
              <a:ext uri="{FF2B5EF4-FFF2-40B4-BE49-F238E27FC236}">
                <a16:creationId xmlns:a16="http://schemas.microsoft.com/office/drawing/2014/main" id="{6DFBC5E0-99F8-4196-8AEF-3A31A24ABFBA}"/>
              </a:ext>
            </a:extLst>
          </p:cNvPr>
          <p:cNvSpPr txBox="1"/>
          <p:nvPr/>
        </p:nvSpPr>
        <p:spPr>
          <a:xfrm>
            <a:off x="11021726" y="2123599"/>
            <a:ext cx="366503" cy="523220"/>
          </a:xfrm>
          <a:prstGeom prst="rect">
            <a:avLst/>
          </a:prstGeom>
          <a:noFill/>
        </p:spPr>
        <p:txBody>
          <a:bodyPr wrap="square" rtlCol="0">
            <a:spAutoFit/>
          </a:bodyPr>
          <a:lstStyle/>
          <a:p>
            <a:r>
              <a:rPr lang="vi-VN" sz="2800" b="1">
                <a:solidFill>
                  <a:srgbClr val="FF0000"/>
                </a:solidFill>
                <a:latin typeface="Times New Roman" panose="02020603050405020304" pitchFamily="18" charset="0"/>
                <a:cs typeface="Times New Roman" panose="02020603050405020304" pitchFamily="18" charset="0"/>
              </a:rPr>
              <a:t>I</a:t>
            </a:r>
          </a:p>
        </p:txBody>
      </p:sp>
      <p:sp>
        <p:nvSpPr>
          <p:cNvPr id="28" name="TextBox 27">
            <a:extLst>
              <a:ext uri="{FF2B5EF4-FFF2-40B4-BE49-F238E27FC236}">
                <a16:creationId xmlns:a16="http://schemas.microsoft.com/office/drawing/2014/main" id="{582A1D32-9A84-4ECF-AEC8-5461B2A9E3CE}"/>
              </a:ext>
            </a:extLst>
          </p:cNvPr>
          <p:cNvSpPr txBox="1"/>
          <p:nvPr/>
        </p:nvSpPr>
        <p:spPr>
          <a:xfrm>
            <a:off x="10866724" y="2963681"/>
            <a:ext cx="676509" cy="523220"/>
          </a:xfrm>
          <a:prstGeom prst="rect">
            <a:avLst/>
          </a:prstGeom>
          <a:noFill/>
        </p:spPr>
        <p:txBody>
          <a:bodyPr wrap="square" rtlCol="0">
            <a:spAutoFit/>
          </a:bodyPr>
          <a:lstStyle/>
          <a:p>
            <a:pPr algn="ctr"/>
            <a:r>
              <a:rPr lang="vi-VN" sz="2800" b="1">
                <a:solidFill>
                  <a:srgbClr val="FF0000"/>
                </a:solidFill>
                <a:latin typeface="Times New Roman" panose="02020603050405020304" pitchFamily="18" charset="0"/>
                <a:cs typeface="Times New Roman" panose="02020603050405020304" pitchFamily="18" charset="0"/>
              </a:rPr>
              <a:t>II</a:t>
            </a:r>
          </a:p>
        </p:txBody>
      </p:sp>
      <p:sp>
        <p:nvSpPr>
          <p:cNvPr id="29" name="TextBox 28">
            <a:extLst>
              <a:ext uri="{FF2B5EF4-FFF2-40B4-BE49-F238E27FC236}">
                <a16:creationId xmlns:a16="http://schemas.microsoft.com/office/drawing/2014/main" id="{39C48D2A-748B-4A40-9021-F590443E7540}"/>
              </a:ext>
            </a:extLst>
          </p:cNvPr>
          <p:cNvSpPr txBox="1"/>
          <p:nvPr/>
        </p:nvSpPr>
        <p:spPr>
          <a:xfrm>
            <a:off x="10959032" y="3825722"/>
            <a:ext cx="733006" cy="523220"/>
          </a:xfrm>
          <a:prstGeom prst="rect">
            <a:avLst/>
          </a:prstGeom>
          <a:noFill/>
        </p:spPr>
        <p:txBody>
          <a:bodyPr wrap="square" rtlCol="0">
            <a:spAutoFit/>
          </a:bodyPr>
          <a:lstStyle/>
          <a:p>
            <a:r>
              <a:rPr lang="vi-VN" sz="2800" b="1">
                <a:solidFill>
                  <a:srgbClr val="FF0000"/>
                </a:solidFill>
                <a:latin typeface="Times New Roman" panose="02020603050405020304" pitchFamily="18" charset="0"/>
                <a:cs typeface="Times New Roman" panose="02020603050405020304" pitchFamily="18" charset="0"/>
              </a:rPr>
              <a:t>III</a:t>
            </a:r>
          </a:p>
        </p:txBody>
      </p:sp>
      <p:sp>
        <p:nvSpPr>
          <p:cNvPr id="31" name="TextBox 30">
            <a:extLst>
              <a:ext uri="{FF2B5EF4-FFF2-40B4-BE49-F238E27FC236}">
                <a16:creationId xmlns:a16="http://schemas.microsoft.com/office/drawing/2014/main" id="{E107E3CD-C3B2-4508-9197-6B2E0BDC7E9E}"/>
              </a:ext>
            </a:extLst>
          </p:cNvPr>
          <p:cNvSpPr txBox="1"/>
          <p:nvPr/>
        </p:nvSpPr>
        <p:spPr>
          <a:xfrm>
            <a:off x="9711189" y="5230905"/>
            <a:ext cx="396380" cy="523220"/>
          </a:xfrm>
          <a:prstGeom prst="rect">
            <a:avLst/>
          </a:prstGeom>
          <a:solidFill>
            <a:schemeClr val="accent4">
              <a:lumMod val="20000"/>
              <a:lumOff val="80000"/>
            </a:schemeClr>
          </a:solidFill>
        </p:spPr>
        <p:txBody>
          <a:bodyPr wrap="square" rtlCol="0">
            <a:spAutoFit/>
          </a:bodyPr>
          <a:lstStyle/>
          <a:p>
            <a:r>
              <a:rPr lang="vi-VN" sz="2800" b="1">
                <a:solidFill>
                  <a:srgbClr val="FF0000"/>
                </a:solidFill>
                <a:latin typeface="Times New Roman" panose="02020603050405020304" pitchFamily="18" charset="0"/>
                <a:cs typeface="Times New Roman" panose="02020603050405020304" pitchFamily="18" charset="0"/>
              </a:rPr>
              <a:t>2</a:t>
            </a:r>
          </a:p>
        </p:txBody>
      </p:sp>
      <p:sp>
        <p:nvSpPr>
          <p:cNvPr id="32" name="TextBox 31">
            <a:extLst>
              <a:ext uri="{FF2B5EF4-FFF2-40B4-BE49-F238E27FC236}">
                <a16:creationId xmlns:a16="http://schemas.microsoft.com/office/drawing/2014/main" id="{F0B937FE-8BB1-4572-8DE0-45681ACC4D0B}"/>
              </a:ext>
            </a:extLst>
          </p:cNvPr>
          <p:cNvSpPr txBox="1"/>
          <p:nvPr/>
        </p:nvSpPr>
        <p:spPr>
          <a:xfrm>
            <a:off x="9913976" y="5679724"/>
            <a:ext cx="478467" cy="523220"/>
          </a:xfrm>
          <a:prstGeom prst="rect">
            <a:avLst/>
          </a:prstGeom>
          <a:solidFill>
            <a:schemeClr val="accent4">
              <a:lumMod val="20000"/>
              <a:lumOff val="80000"/>
            </a:schemeClr>
          </a:solidFill>
        </p:spPr>
        <p:txBody>
          <a:bodyPr wrap="square" rtlCol="0">
            <a:spAutoFit/>
          </a:bodyPr>
          <a:lstStyle/>
          <a:p>
            <a:r>
              <a:rPr lang="vi-VN" sz="2800" b="1">
                <a:solidFill>
                  <a:srgbClr val="FF0000"/>
                </a:solidFill>
                <a:latin typeface="Times New Roman" panose="02020603050405020304" pitchFamily="18" charset="0"/>
                <a:cs typeface="Times New Roman" panose="02020603050405020304" pitchFamily="18" charset="0"/>
              </a:rPr>
              <a:t>4</a:t>
            </a:r>
          </a:p>
        </p:txBody>
      </p:sp>
    </p:spTree>
    <p:extLst>
      <p:ext uri="{BB962C8B-B14F-4D97-AF65-F5344CB8AC3E}">
        <p14:creationId xmlns:p14="http://schemas.microsoft.com/office/powerpoint/2010/main" val="661462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circle(in)">
                                      <p:cBhvr>
                                        <p:cTn id="7" dur="20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circle(in)">
                                      <p:cBhvr>
                                        <p:cTn id="12" dur="20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circle(in)">
                                      <p:cBhvr>
                                        <p:cTn id="17" dur="20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circle(in)">
                                      <p:cBhvr>
                                        <p:cTn id="22" dur="2000"/>
                                        <p:tgtEl>
                                          <p:spTgt spid="31"/>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circle(in)">
                                      <p:cBhvr>
                                        <p:cTn id="27" dur="2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23"/>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clickEffect">
                                  <p:stCondLst>
                                    <p:cond delay="0"/>
                                  </p:stCondLst>
                                  <p:childTnLst>
                                    <p:cmd type="call" cmd="togglePause">
                                      <p:cBhvr>
                                        <p:cTn id="32" dur="1" fill="hold"/>
                                        <p:tgtEl>
                                          <p:spTgt spid="23"/>
                                        </p:tgtEl>
                                      </p:cBhvr>
                                    </p:cmd>
                                  </p:childTnLst>
                                </p:cTn>
                              </p:par>
                            </p:childTnLst>
                          </p:cTn>
                        </p:par>
                      </p:childTnLst>
                    </p:cTn>
                  </p:par>
                </p:childTnLst>
              </p:cTn>
              <p:nextCondLst>
                <p:cond evt="onClick" delay="0">
                  <p:tgtEl>
                    <p:spTgt spid="23"/>
                  </p:tgtEl>
                </p:cond>
              </p:nextCondLst>
            </p:seq>
            <p:video>
              <p:cMediaNode vol="80000">
                <p:cTn id="33" fill="hold" display="0">
                  <p:stCondLst>
                    <p:cond delay="indefinite"/>
                  </p:stCondLst>
                </p:cTn>
                <p:tgtEl>
                  <p:spTgt spid="23"/>
                </p:tgtEl>
              </p:cMediaNode>
            </p:video>
          </p:childTnLst>
        </p:cTn>
      </p:par>
    </p:tnLst>
    <p:bldLst>
      <p:bldP spid="27" grpId="0"/>
      <p:bldP spid="28" grpId="0"/>
      <p:bldP spid="29" grpId="0"/>
      <p:bldP spid="31" grpId="0" animBg="1"/>
      <p:bldP spid="3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ame 1">
            <a:extLst>
              <a:ext uri="{FF2B5EF4-FFF2-40B4-BE49-F238E27FC236}">
                <a16:creationId xmlns:a16="http://schemas.microsoft.com/office/drawing/2014/main" id="{65E01C40-E0E4-4EA3-BAA0-5A1E378653DF}"/>
              </a:ext>
            </a:extLst>
          </p:cNvPr>
          <p:cNvSpPr/>
          <p:nvPr/>
        </p:nvSpPr>
        <p:spPr>
          <a:xfrm>
            <a:off x="0" y="0"/>
            <a:ext cx="12192000" cy="6858000"/>
          </a:xfrm>
          <a:prstGeom prst="frame">
            <a:avLst>
              <a:gd name="adj1" fmla="val 3472"/>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3" name="Rectangle: Rounded Corners 2">
            <a:extLst>
              <a:ext uri="{FF2B5EF4-FFF2-40B4-BE49-F238E27FC236}">
                <a16:creationId xmlns:a16="http://schemas.microsoft.com/office/drawing/2014/main" id="{90E8FE2F-0E63-4B2A-8511-7099A5D93F96}"/>
              </a:ext>
            </a:extLst>
          </p:cNvPr>
          <p:cNvSpPr/>
          <p:nvPr/>
        </p:nvSpPr>
        <p:spPr>
          <a:xfrm>
            <a:off x="319754" y="325772"/>
            <a:ext cx="5631180" cy="646331"/>
          </a:xfrm>
          <a:prstGeom prst="roundRect">
            <a:avLst>
              <a:gd name="adj" fmla="val 4790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FF00"/>
                </a:solidFill>
                <a:latin typeface="Times New Roman" panose="02020603050405020304" pitchFamily="18" charset="0"/>
                <a:cs typeface="Times New Roman" panose="02020603050405020304" pitchFamily="18" charset="0"/>
              </a:rPr>
              <a:t>2. Xác định hoá trị của nguyên tố</a:t>
            </a:r>
            <a:endParaRPr lang="vi-VN" sz="2800" b="1">
              <a:solidFill>
                <a:srgbClr val="FFFF00"/>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E8F30537-2C22-4F51-BBC8-FC97A512CE22}"/>
              </a:ext>
            </a:extLst>
          </p:cNvPr>
          <p:cNvSpPr txBox="1"/>
          <p:nvPr/>
        </p:nvSpPr>
        <p:spPr>
          <a:xfrm>
            <a:off x="1067871" y="3470157"/>
            <a:ext cx="10458203" cy="1384995"/>
          </a:xfrm>
          <a:prstGeom prst="rect">
            <a:avLst/>
          </a:prstGeom>
          <a:solidFill>
            <a:schemeClr val="accent4">
              <a:lumMod val="20000"/>
              <a:lumOff val="80000"/>
            </a:schemeClr>
          </a:solidFill>
          <a:ln>
            <a:solidFill>
              <a:srgbClr val="00B050"/>
            </a:solidFill>
          </a:ln>
        </p:spPr>
        <p:txBody>
          <a:bodyPr wrap="square">
            <a:spAutoFit/>
          </a:bodyPr>
          <a:lstStyle/>
          <a:p>
            <a:pPr marL="285750" indent="-285750">
              <a:buFont typeface="Arial" panose="020B0604020202020204" pitchFamily="34" charset="0"/>
              <a:buChar char="•"/>
            </a:pPr>
            <a:r>
              <a:rPr lang="en-US" sz="2800" i="1">
                <a:effectLst/>
                <a:latin typeface="Times New Roman" panose="02020603050405020304" pitchFamily="18" charset="0"/>
                <a:ea typeface="Calibri" panose="020F0502020204030204" pitchFamily="34" charset="0"/>
              </a:rPr>
              <a:t>Dựa vào hoá trị của nguyên tố đã biết trong hợp chất.</a:t>
            </a:r>
          </a:p>
          <a:p>
            <a:pPr marL="285750" indent="-285750">
              <a:buFont typeface="Arial" panose="020B0604020202020204" pitchFamily="34" charset="0"/>
              <a:buChar char="•"/>
            </a:pPr>
            <a:r>
              <a:rPr lang="en-US" sz="2800" i="1">
                <a:effectLst/>
                <a:latin typeface="Times New Roman" panose="02020603050405020304" pitchFamily="18" charset="0"/>
                <a:ea typeface="Calibri" panose="020F0502020204030204" pitchFamily="34" charset="0"/>
              </a:rPr>
              <a:t>Hóa trị của nguyên tố thường được xác định thông qua sự liên kết với  nguyên tố H(I) và nguyên tố O (II).</a:t>
            </a:r>
            <a:endParaRPr lang="vi-VN" sz="2800"/>
          </a:p>
        </p:txBody>
      </p:sp>
      <p:pic>
        <p:nvPicPr>
          <p:cNvPr id="6" name="Picture 5">
            <a:extLst>
              <a:ext uri="{FF2B5EF4-FFF2-40B4-BE49-F238E27FC236}">
                <a16:creationId xmlns:a16="http://schemas.microsoft.com/office/drawing/2014/main" id="{9BCF474F-859C-4244-BC1E-0C0B64509827}"/>
              </a:ext>
            </a:extLst>
          </p:cNvPr>
          <p:cNvPicPr>
            <a:picLocks noChangeAspect="1"/>
          </p:cNvPicPr>
          <p:nvPr/>
        </p:nvPicPr>
        <p:blipFill>
          <a:blip r:embed="rId2"/>
          <a:stretch>
            <a:fillRect/>
          </a:stretch>
        </p:blipFill>
        <p:spPr>
          <a:xfrm>
            <a:off x="483946" y="1573255"/>
            <a:ext cx="1167850" cy="1609740"/>
          </a:xfrm>
          <a:prstGeom prst="rect">
            <a:avLst/>
          </a:prstGeom>
        </p:spPr>
      </p:pic>
      <p:sp>
        <p:nvSpPr>
          <p:cNvPr id="7" name="TextBox 6">
            <a:extLst>
              <a:ext uri="{FF2B5EF4-FFF2-40B4-BE49-F238E27FC236}">
                <a16:creationId xmlns:a16="http://schemas.microsoft.com/office/drawing/2014/main" id="{4A5FDD52-A8BB-48D8-B049-23EDA3898806}"/>
              </a:ext>
            </a:extLst>
          </p:cNvPr>
          <p:cNvSpPr txBox="1"/>
          <p:nvPr/>
        </p:nvSpPr>
        <p:spPr>
          <a:xfrm>
            <a:off x="1888177" y="1901071"/>
            <a:ext cx="9179626" cy="954107"/>
          </a:xfrm>
          <a:prstGeom prst="rect">
            <a:avLst/>
          </a:prstGeom>
          <a:solidFill>
            <a:schemeClr val="accent6">
              <a:lumMod val="60000"/>
              <a:lumOff val="40000"/>
            </a:schemeClr>
          </a:solidFill>
          <a:ln w="38100">
            <a:solidFill>
              <a:schemeClr val="accent6">
                <a:lumMod val="75000"/>
              </a:schemeClr>
            </a:solidFill>
            <a:prstDash val="sysDash"/>
          </a:ln>
        </p:spPr>
        <p:txBody>
          <a:bodyPr wrap="square">
            <a:spAutoFit/>
          </a:bodyPr>
          <a:lstStyle/>
          <a:p>
            <a:pPr algn="ctr"/>
            <a:r>
              <a:rPr lang="en-US" sz="2800" b="1">
                <a:solidFill>
                  <a:schemeClr val="accent5">
                    <a:lumMod val="50000"/>
                  </a:schemeClr>
                </a:solidFill>
                <a:latin typeface="Times New Roman" panose="02020603050405020304" pitchFamily="18" charset="0"/>
                <a:cs typeface="Times New Roman" panose="02020603050405020304" pitchFamily="18" charset="0"/>
              </a:rPr>
              <a:t>Dựa vào đâu để xác định hoá trị của một nguyên tố trong hợp chất?</a:t>
            </a:r>
            <a:endParaRPr lang="vi-VN" sz="2800">
              <a:solidFill>
                <a:schemeClr val="accent5">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26999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ame 1">
            <a:extLst>
              <a:ext uri="{FF2B5EF4-FFF2-40B4-BE49-F238E27FC236}">
                <a16:creationId xmlns:a16="http://schemas.microsoft.com/office/drawing/2014/main" id="{C7A23E57-9FF5-4FCE-9380-6ADA193423A6}"/>
              </a:ext>
            </a:extLst>
          </p:cNvPr>
          <p:cNvSpPr/>
          <p:nvPr/>
        </p:nvSpPr>
        <p:spPr>
          <a:xfrm>
            <a:off x="0" y="0"/>
            <a:ext cx="12192000" cy="6858000"/>
          </a:xfrm>
          <a:prstGeom prst="frame">
            <a:avLst>
              <a:gd name="adj1" fmla="val 3472"/>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grpSp>
        <p:nvGrpSpPr>
          <p:cNvPr id="3" name="Group 2">
            <a:extLst>
              <a:ext uri="{FF2B5EF4-FFF2-40B4-BE49-F238E27FC236}">
                <a16:creationId xmlns:a16="http://schemas.microsoft.com/office/drawing/2014/main" id="{A8494B79-E057-49FE-A436-801468FB4660}"/>
              </a:ext>
            </a:extLst>
          </p:cNvPr>
          <p:cNvGrpSpPr/>
          <p:nvPr/>
        </p:nvGrpSpPr>
        <p:grpSpPr>
          <a:xfrm>
            <a:off x="464084" y="328168"/>
            <a:ext cx="4936021" cy="655178"/>
            <a:chOff x="3005070" y="116455"/>
            <a:chExt cx="6181859" cy="655178"/>
          </a:xfrm>
        </p:grpSpPr>
        <p:sp>
          <p:nvSpPr>
            <p:cNvPr id="4" name="Rectangle: Rounded Corners 3">
              <a:extLst>
                <a:ext uri="{FF2B5EF4-FFF2-40B4-BE49-F238E27FC236}">
                  <a16:creationId xmlns:a16="http://schemas.microsoft.com/office/drawing/2014/main" id="{03CD8529-9CA1-41D5-98B8-E93ABF317A74}"/>
                </a:ext>
              </a:extLst>
            </p:cNvPr>
            <p:cNvSpPr/>
            <p:nvPr/>
          </p:nvSpPr>
          <p:spPr>
            <a:xfrm>
              <a:off x="3005070" y="116455"/>
              <a:ext cx="6181859" cy="655177"/>
            </a:xfrm>
            <a:prstGeom prst="roundRect">
              <a:avLst>
                <a:gd name="adj" fmla="val 50000"/>
              </a:avLst>
            </a:prstGeom>
            <a:solidFill>
              <a:srgbClr val="206E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76ED866-5E17-4685-83C0-25F14B273C2A}"/>
                </a:ext>
              </a:extLst>
            </p:cNvPr>
            <p:cNvSpPr txBox="1"/>
            <p:nvPr/>
          </p:nvSpPr>
          <p:spPr>
            <a:xfrm>
              <a:off x="3581399" y="125302"/>
              <a:ext cx="5090159" cy="646331"/>
            </a:xfrm>
            <a:prstGeom prst="rect">
              <a:avLst/>
            </a:prstGeom>
            <a:noFill/>
          </p:spPr>
          <p:txBody>
            <a:bodyPr wrap="square" rtlCol="0">
              <a:spAutoFit/>
            </a:bodyPr>
            <a:lstStyle/>
            <a:p>
              <a:pPr algn="ctr"/>
              <a:r>
                <a:rPr lang="en-US" sz="3600" b="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II- Quy tắc hoá trị</a:t>
              </a:r>
              <a:endParaRPr lang="en-US" sz="36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sp>
        <p:nvSpPr>
          <p:cNvPr id="6" name="Rectangle: Rounded Corners 5">
            <a:extLst>
              <a:ext uri="{FF2B5EF4-FFF2-40B4-BE49-F238E27FC236}">
                <a16:creationId xmlns:a16="http://schemas.microsoft.com/office/drawing/2014/main" id="{E585E8DF-EAD2-4739-A56D-4540F5B4BF1B}"/>
              </a:ext>
            </a:extLst>
          </p:cNvPr>
          <p:cNvSpPr/>
          <p:nvPr/>
        </p:nvSpPr>
        <p:spPr>
          <a:xfrm>
            <a:off x="718270" y="1088737"/>
            <a:ext cx="5631180" cy="646331"/>
          </a:xfrm>
          <a:prstGeom prst="roundRect">
            <a:avLst>
              <a:gd name="adj" fmla="val 4790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FF00"/>
                </a:solidFill>
                <a:latin typeface="Times New Roman" panose="02020603050405020304" pitchFamily="18" charset="0"/>
                <a:cs typeface="Times New Roman" panose="02020603050405020304" pitchFamily="18" charset="0"/>
              </a:rPr>
              <a:t>1. Tìm hiểu quy tắc hoá trị.</a:t>
            </a:r>
            <a:endParaRPr lang="vi-VN" sz="2800" b="1">
              <a:solidFill>
                <a:srgbClr val="FFFF00"/>
              </a:solidFill>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9E283BC8-DE18-4113-BD38-37D1BD669855}"/>
              </a:ext>
            </a:extLst>
          </p:cNvPr>
          <p:cNvPicPr>
            <a:picLocks noChangeAspect="1"/>
          </p:cNvPicPr>
          <p:nvPr/>
        </p:nvPicPr>
        <p:blipFill>
          <a:blip r:embed="rId4"/>
          <a:stretch>
            <a:fillRect/>
          </a:stretch>
        </p:blipFill>
        <p:spPr>
          <a:xfrm>
            <a:off x="5504772" y="2343356"/>
            <a:ext cx="6275550" cy="2851342"/>
          </a:xfrm>
          <a:prstGeom prst="rect">
            <a:avLst/>
          </a:prstGeom>
        </p:spPr>
      </p:pic>
      <p:sp>
        <p:nvSpPr>
          <p:cNvPr id="9" name="TextBox 8">
            <a:extLst>
              <a:ext uri="{FF2B5EF4-FFF2-40B4-BE49-F238E27FC236}">
                <a16:creationId xmlns:a16="http://schemas.microsoft.com/office/drawing/2014/main" id="{5EDD1B54-ED65-4267-A0DC-D5CE5013F695}"/>
              </a:ext>
            </a:extLst>
          </p:cNvPr>
          <p:cNvSpPr txBox="1"/>
          <p:nvPr/>
        </p:nvSpPr>
        <p:spPr>
          <a:xfrm>
            <a:off x="351505" y="1840459"/>
            <a:ext cx="5153267" cy="353943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L="285750" indent="-285750" algn="just">
              <a:buFont typeface="Wingdings" panose="05000000000000000000" pitchFamily="2" charset="2"/>
              <a:buChar char="v"/>
            </a:pPr>
            <a:r>
              <a:rPr lang="en-US" sz="2400" b="1">
                <a:solidFill>
                  <a:srgbClr val="FF0000"/>
                </a:solidFill>
                <a:latin typeface="Arial" panose="020B0604020202020204" pitchFamily="34" charset="0"/>
                <a:cs typeface="Arial" panose="020B0604020202020204" pitchFamily="34" charset="0"/>
              </a:rPr>
              <a:t> </a:t>
            </a:r>
            <a:r>
              <a:rPr lang="en-US" sz="2800" b="1">
                <a:solidFill>
                  <a:srgbClr val="FF0000"/>
                </a:solidFill>
                <a:latin typeface="Times New Roman" panose="02020603050405020304" pitchFamily="18" charset="0"/>
                <a:cs typeface="Times New Roman" panose="02020603050405020304" pitchFamily="18" charset="0"/>
              </a:rPr>
              <a:t>Hình thức: </a:t>
            </a:r>
            <a:r>
              <a:rPr lang="en-US" sz="2800">
                <a:latin typeface="Times New Roman" panose="02020603050405020304" pitchFamily="18" charset="0"/>
                <a:cs typeface="Times New Roman" panose="02020603050405020304" pitchFamily="18" charset="0"/>
              </a:rPr>
              <a:t>Cặp</a:t>
            </a:r>
          </a:p>
          <a:p>
            <a:pPr marL="285750" indent="-285750" algn="just">
              <a:buFont typeface="Wingdings" panose="05000000000000000000" pitchFamily="2" charset="2"/>
              <a:buChar char="v"/>
            </a:pPr>
            <a:r>
              <a:rPr lang="en-US" sz="2800" b="1">
                <a:solidFill>
                  <a:srgbClr val="C00000"/>
                </a:solidFill>
                <a:latin typeface="Times New Roman" panose="02020603050405020304" pitchFamily="18" charset="0"/>
                <a:cs typeface="Times New Roman" panose="02020603050405020304" pitchFamily="18" charset="0"/>
              </a:rPr>
              <a:t>Yêu cầu: </a:t>
            </a:r>
            <a:r>
              <a:rPr lang="en-US" sz="2800">
                <a:latin typeface="Times New Roman" panose="02020603050405020304" pitchFamily="18" charset="0"/>
                <a:cs typeface="Times New Roman" panose="02020603050405020304" pitchFamily="18" charset="0"/>
              </a:rPr>
              <a:t>Dựa vào thông tin SGK, Bảng 7.1. Trả lời câu hỏi:</a:t>
            </a:r>
          </a:p>
          <a:p>
            <a:pPr marL="457200" indent="-457200">
              <a:buAutoNum type="arabicPeriod"/>
            </a:pPr>
            <a:r>
              <a:rPr lang="en-US" sz="2800">
                <a:latin typeface="Times New Roman" panose="02020603050405020304" pitchFamily="18" charset="0"/>
                <a:ea typeface="Arial" panose="020B0604020202020204" pitchFamily="34" charset="0"/>
                <a:cs typeface="Times New Roman" panose="02020603050405020304" pitchFamily="18" charset="0"/>
              </a:rPr>
              <a:t>So sánh vể </a:t>
            </a:r>
            <a:r>
              <a:rPr lang="en-US" sz="2800">
                <a:solidFill>
                  <a:srgbClr val="FF0000"/>
                </a:solidFill>
                <a:latin typeface="Times New Roman" panose="02020603050405020304" pitchFamily="18" charset="0"/>
                <a:ea typeface="Arial" panose="020B0604020202020204" pitchFamily="34" charset="0"/>
                <a:cs typeface="Times New Roman" panose="02020603050405020304" pitchFamily="18" charset="0"/>
              </a:rPr>
              <a:t>tích</a:t>
            </a:r>
            <a:r>
              <a:rPr lang="en-US" sz="2800">
                <a:latin typeface="Times New Roman" panose="02020603050405020304" pitchFamily="18" charset="0"/>
                <a:ea typeface="Arial" panose="020B0604020202020204" pitchFamily="34" charset="0"/>
                <a:cs typeface="Times New Roman" panose="02020603050405020304" pitchFamily="18" charset="0"/>
              </a:rPr>
              <a:t> của </a:t>
            </a:r>
            <a:r>
              <a:rPr lang="en-US" sz="2800">
                <a:solidFill>
                  <a:srgbClr val="00B0F0"/>
                </a:solidFill>
                <a:latin typeface="Times New Roman" panose="02020603050405020304" pitchFamily="18" charset="0"/>
                <a:ea typeface="Arial" panose="020B0604020202020204" pitchFamily="34" charset="0"/>
                <a:cs typeface="Times New Roman" panose="02020603050405020304" pitchFamily="18" charset="0"/>
              </a:rPr>
              <a:t>hoá trị </a:t>
            </a:r>
            <a:r>
              <a:rPr lang="en-US" sz="2800">
                <a:latin typeface="Times New Roman" panose="02020603050405020304" pitchFamily="18" charset="0"/>
                <a:ea typeface="Arial" panose="020B0604020202020204" pitchFamily="34" charset="0"/>
                <a:cs typeface="Times New Roman" panose="02020603050405020304" pitchFamily="18" charset="0"/>
              </a:rPr>
              <a:t>và </a:t>
            </a:r>
            <a:r>
              <a:rPr lang="en-US" sz="2800">
                <a:solidFill>
                  <a:srgbClr val="00B0F0"/>
                </a:solidFill>
                <a:latin typeface="Times New Roman" panose="02020603050405020304" pitchFamily="18" charset="0"/>
                <a:ea typeface="Arial" panose="020B0604020202020204" pitchFamily="34" charset="0"/>
                <a:cs typeface="Times New Roman" panose="02020603050405020304" pitchFamily="18" charset="0"/>
              </a:rPr>
              <a:t>số nguyên tử</a:t>
            </a:r>
            <a:r>
              <a:rPr lang="en-US" sz="2800">
                <a:latin typeface="Times New Roman" panose="02020603050405020304" pitchFamily="18" charset="0"/>
                <a:ea typeface="Arial" panose="020B0604020202020204" pitchFamily="34" charset="0"/>
                <a:cs typeface="Times New Roman" panose="02020603050405020304" pitchFamily="18" charset="0"/>
              </a:rPr>
              <a:t> của </a:t>
            </a:r>
            <a:r>
              <a:rPr lang="en-US" sz="2800">
                <a:solidFill>
                  <a:srgbClr val="00B0F0"/>
                </a:solidFill>
                <a:latin typeface="Times New Roman" panose="02020603050405020304" pitchFamily="18" charset="0"/>
                <a:ea typeface="Arial" panose="020B0604020202020204" pitchFamily="34" charset="0"/>
                <a:cs typeface="Times New Roman" panose="02020603050405020304" pitchFamily="18" charset="0"/>
              </a:rPr>
              <a:t>hai nguyên tố </a:t>
            </a:r>
            <a:r>
              <a:rPr lang="en-US" sz="2800">
                <a:latin typeface="Times New Roman" panose="02020603050405020304" pitchFamily="18" charset="0"/>
                <a:ea typeface="Arial" panose="020B0604020202020204" pitchFamily="34" charset="0"/>
                <a:cs typeface="Times New Roman" panose="02020603050405020304" pitchFamily="18" charset="0"/>
              </a:rPr>
              <a:t>trong phân tử </a:t>
            </a:r>
            <a:r>
              <a:rPr lang="en-US" sz="2800">
                <a:solidFill>
                  <a:srgbClr val="FF0000"/>
                </a:solidFill>
                <a:latin typeface="Times New Roman" panose="02020603050405020304" pitchFamily="18" charset="0"/>
                <a:ea typeface="Arial" panose="020B0604020202020204" pitchFamily="34" charset="0"/>
                <a:cs typeface="Times New Roman" panose="02020603050405020304" pitchFamily="18" charset="0"/>
              </a:rPr>
              <a:t>mỗi</a:t>
            </a:r>
            <a:r>
              <a:rPr lang="en-US" sz="2800">
                <a:latin typeface="Times New Roman" panose="02020603050405020304" pitchFamily="18" charset="0"/>
                <a:ea typeface="Arial" panose="020B0604020202020204" pitchFamily="34" charset="0"/>
                <a:cs typeface="Times New Roman" panose="02020603050405020304" pitchFamily="18" charset="0"/>
              </a:rPr>
              <a:t> hợp chất. </a:t>
            </a:r>
          </a:p>
          <a:p>
            <a:pPr marL="457200" indent="-457200">
              <a:buAutoNum type="arabicPeriod"/>
            </a:pPr>
            <a:r>
              <a:rPr lang="en-US" sz="2800">
                <a:latin typeface="Times New Roman" panose="02020603050405020304" pitchFamily="18" charset="0"/>
                <a:cs typeface="Times New Roman" panose="02020603050405020304" pitchFamily="18" charset="0"/>
              </a:rPr>
              <a:t>Kết luận về quy tắc hoá trị.</a:t>
            </a:r>
          </a:p>
          <a:p>
            <a:pPr marL="285750" indent="-285750" algn="just">
              <a:buFont typeface="Wingdings" panose="05000000000000000000" pitchFamily="2" charset="2"/>
              <a:buChar char="v"/>
            </a:pPr>
            <a:r>
              <a:rPr lang="en-US" sz="2800" b="1">
                <a:solidFill>
                  <a:srgbClr val="C00000"/>
                </a:solidFill>
                <a:latin typeface="Times New Roman" panose="02020603050405020304" pitchFamily="18" charset="0"/>
                <a:cs typeface="Times New Roman" panose="02020603050405020304" pitchFamily="18" charset="0"/>
              </a:rPr>
              <a:t>Thời gian: 3</a:t>
            </a:r>
            <a:r>
              <a:rPr lang="en-US" sz="2800">
                <a:latin typeface="Times New Roman" panose="02020603050405020304" pitchFamily="18" charset="0"/>
                <a:cs typeface="Times New Roman" panose="02020603050405020304" pitchFamily="18" charset="0"/>
              </a:rPr>
              <a:t> phút</a:t>
            </a:r>
            <a:endParaRPr lang="en-US" sz="2800"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A0F00EF6-F6B2-4D3F-A04B-7F7640957EAB}"/>
              </a:ext>
            </a:extLst>
          </p:cNvPr>
          <p:cNvSpPr txBox="1"/>
          <p:nvPr/>
        </p:nvSpPr>
        <p:spPr>
          <a:xfrm>
            <a:off x="7203404" y="340432"/>
            <a:ext cx="3735348" cy="707886"/>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US" sz="4000" b="1" dirty="0"/>
              <a:t>AI NHANH HƠN</a:t>
            </a:r>
          </a:p>
        </p:txBody>
      </p:sp>
      <p:pic>
        <p:nvPicPr>
          <p:cNvPr id="11" name="3 Minute Timer (Nho)">
            <a:hlinkClick r:id="" action="ppaction://media"/>
            <a:extLst>
              <a:ext uri="{FF2B5EF4-FFF2-40B4-BE49-F238E27FC236}">
                <a16:creationId xmlns:a16="http://schemas.microsoft.com/office/drawing/2014/main" id="{8EF1F8CC-5C01-4A10-8F87-932474A3961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687229" y="1230399"/>
            <a:ext cx="1805166" cy="1009337"/>
          </a:xfrm>
          <a:prstGeom prst="rect">
            <a:avLst/>
          </a:prstGeom>
        </p:spPr>
      </p:pic>
      <p:pic>
        <p:nvPicPr>
          <p:cNvPr id="12" name="Picture 2" descr="Student Cartoon 2400*1930 transprent Png Free Download - Public Relations,  Text, Happiness. - CleanPNG / KissPNG">
            <a:extLst>
              <a:ext uri="{FF2B5EF4-FFF2-40B4-BE49-F238E27FC236}">
                <a16:creationId xmlns:a16="http://schemas.microsoft.com/office/drawing/2014/main" id="{430E62CC-B788-45B8-A5C1-4A029259A6D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67098" y="1230398"/>
            <a:ext cx="1728806" cy="1009337"/>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D2A74E5B-2A72-4685-85F6-3CB4DCD51686}"/>
              </a:ext>
            </a:extLst>
          </p:cNvPr>
          <p:cNvSpPr/>
          <p:nvPr/>
        </p:nvSpPr>
        <p:spPr>
          <a:xfrm>
            <a:off x="7354327" y="4615085"/>
            <a:ext cx="424752" cy="30021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FF0000"/>
                </a:solidFill>
                <a:latin typeface="Times New Roman" panose="02020603050405020304" pitchFamily="18" charset="0"/>
                <a:cs typeface="Times New Roman" panose="02020603050405020304" pitchFamily="18" charset="0"/>
              </a:rPr>
              <a:t>=</a:t>
            </a:r>
            <a:endParaRPr lang="vi-VN" sz="2400" b="1">
              <a:solidFill>
                <a:srgbClr val="FF0000"/>
              </a:solidFill>
              <a:latin typeface="Times New Roman" panose="020206030504050203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id="{30864E57-67AE-43A5-9724-2220BC9CD19B}"/>
              </a:ext>
            </a:extLst>
          </p:cNvPr>
          <p:cNvSpPr/>
          <p:nvPr/>
        </p:nvSpPr>
        <p:spPr>
          <a:xfrm>
            <a:off x="8989847" y="4648414"/>
            <a:ext cx="424751" cy="260387"/>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FF0000"/>
                </a:solidFill>
                <a:latin typeface="Times New Roman" panose="02020603050405020304" pitchFamily="18" charset="0"/>
                <a:cs typeface="Times New Roman" panose="02020603050405020304" pitchFamily="18" charset="0"/>
              </a:rPr>
              <a:t>=</a:t>
            </a:r>
            <a:endParaRPr lang="vi-VN" sz="2400" b="1">
              <a:solidFill>
                <a:srgbClr val="FF0000"/>
              </a:solidFill>
              <a:latin typeface="Times New Roman" panose="02020603050405020304" pitchFamily="18" charset="0"/>
              <a:cs typeface="Times New Roman" panose="02020603050405020304" pitchFamily="18" charset="0"/>
            </a:endParaRPr>
          </a:p>
        </p:txBody>
      </p:sp>
      <p:sp>
        <p:nvSpPr>
          <p:cNvPr id="15" name="Rectangle 14">
            <a:extLst>
              <a:ext uri="{FF2B5EF4-FFF2-40B4-BE49-F238E27FC236}">
                <a16:creationId xmlns:a16="http://schemas.microsoft.com/office/drawing/2014/main" id="{16465012-5D78-48FE-850A-CF7463FECCEB}"/>
              </a:ext>
            </a:extLst>
          </p:cNvPr>
          <p:cNvSpPr/>
          <p:nvPr/>
        </p:nvSpPr>
        <p:spPr>
          <a:xfrm>
            <a:off x="10625274" y="4662585"/>
            <a:ext cx="424750" cy="215973"/>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FF0000"/>
                </a:solidFill>
                <a:latin typeface="Times New Roman" panose="02020603050405020304" pitchFamily="18" charset="0"/>
                <a:cs typeface="Times New Roman" panose="02020603050405020304" pitchFamily="18" charset="0"/>
              </a:rPr>
              <a:t>=</a:t>
            </a:r>
            <a:endParaRPr lang="vi-VN" sz="2400" b="1">
              <a:solidFill>
                <a:srgbClr val="FF0000"/>
              </a:solidFill>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066A5AE6-EB8D-422A-A0B7-1F7D4E4DF88E}"/>
              </a:ext>
            </a:extLst>
          </p:cNvPr>
          <p:cNvSpPr txBox="1"/>
          <p:nvPr/>
        </p:nvSpPr>
        <p:spPr>
          <a:xfrm>
            <a:off x="609600" y="5483509"/>
            <a:ext cx="10972800" cy="954107"/>
          </a:xfrm>
          <a:prstGeom prst="rect">
            <a:avLst/>
          </a:prstGeom>
          <a:solidFill>
            <a:schemeClr val="accent4">
              <a:lumMod val="20000"/>
              <a:lumOff val="80000"/>
            </a:schemeClr>
          </a:solidFill>
          <a:ln w="38100">
            <a:solidFill>
              <a:srgbClr val="00B050"/>
            </a:solidFill>
            <a:prstDash val="sysDot"/>
          </a:ln>
        </p:spPr>
        <p:txBody>
          <a:bodyPr wrap="square" rtlCol="0">
            <a:spAutoFit/>
          </a:bodyPr>
          <a:lstStyle/>
          <a:p>
            <a:r>
              <a:rPr lang="en-US" sz="2800">
                <a:solidFill>
                  <a:srgbClr val="0070C0"/>
                </a:solidFill>
                <a:latin typeface="Times New Roman" panose="02020603050405020304" pitchFamily="18" charset="0"/>
                <a:cs typeface="Times New Roman" panose="02020603050405020304" pitchFamily="18" charset="0"/>
              </a:rPr>
              <a:t>* </a:t>
            </a:r>
            <a:r>
              <a:rPr lang="en-US" sz="2800">
                <a:solidFill>
                  <a:srgbClr val="FF0000"/>
                </a:solidFill>
                <a:latin typeface="Times New Roman" panose="02020603050405020304" pitchFamily="18" charset="0"/>
                <a:cs typeface="Times New Roman" panose="02020603050405020304" pitchFamily="18" charset="0"/>
              </a:rPr>
              <a:t>Kết luận</a:t>
            </a:r>
            <a:r>
              <a:rPr lang="en-US" sz="2800">
                <a:solidFill>
                  <a:srgbClr val="0070C0"/>
                </a:solidFill>
                <a:latin typeface="Times New Roman" panose="02020603050405020304" pitchFamily="18" charset="0"/>
                <a:cs typeface="Times New Roman" panose="02020603050405020304" pitchFamily="18" charset="0"/>
              </a:rPr>
              <a:t>: Trong phân tử hợp chất hai nguyên tố, tích hoá trị và số nguyên tử của nguyên tố này bằng tích hoá trị và số nguyên tử của nguyên tố kia.</a:t>
            </a:r>
            <a:endParaRPr lang="vi-VN" sz="280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95395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par>
                                <p:cTn id="25" presetID="6" presetClass="entr" presetSubtype="16"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circle(in)">
                                      <p:cBhvr>
                                        <p:cTn id="27" dur="20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down)">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circle(in)">
                                      <p:cBhvr>
                                        <p:cTn id="37" dur="20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circle(in)">
                                      <p:cBhvr>
                                        <p:cTn id="42" dur="20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circle(in)">
                                      <p:cBhvr>
                                        <p:cTn id="47" dur="20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fade">
                                      <p:cBhvr>
                                        <p:cTn id="52" dur="1000"/>
                                        <p:tgtEl>
                                          <p:spTgt spid="16"/>
                                        </p:tgtEl>
                                      </p:cBhvr>
                                    </p:animEffect>
                                    <p:anim calcmode="lin" valueType="num">
                                      <p:cBhvr>
                                        <p:cTn id="53" dur="1000" fill="hold"/>
                                        <p:tgtEl>
                                          <p:spTgt spid="16"/>
                                        </p:tgtEl>
                                        <p:attrNameLst>
                                          <p:attrName>ppt_x</p:attrName>
                                        </p:attrNameLst>
                                      </p:cBhvr>
                                      <p:tavLst>
                                        <p:tav tm="0">
                                          <p:val>
                                            <p:strVal val="#ppt_x"/>
                                          </p:val>
                                        </p:tav>
                                        <p:tav tm="100000">
                                          <p:val>
                                            <p:strVal val="#ppt_x"/>
                                          </p:val>
                                        </p:tav>
                                      </p:tavLst>
                                    </p:anim>
                                    <p:anim calcmode="lin" valueType="num">
                                      <p:cBhvr>
                                        <p:cTn id="5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55" fill="hold" display="0">
                  <p:stCondLst>
                    <p:cond delay="indefinite"/>
                  </p:stCondLst>
                </p:cTn>
                <p:tgtEl>
                  <p:spTgt spid="11"/>
                </p:tgtEl>
              </p:cMediaNode>
            </p:video>
          </p:childTnLst>
        </p:cTn>
      </p:par>
    </p:tnLst>
    <p:bldLst>
      <p:bldP spid="6" grpId="0" animBg="1"/>
      <p:bldP spid="9" grpId="0" animBg="1"/>
      <p:bldP spid="10" grpId="0" animBg="1"/>
      <p:bldP spid="13" grpId="0" animBg="1"/>
      <p:bldP spid="14" grpId="0" animBg="1"/>
      <p:bldP spid="15" grpId="0" animBg="1"/>
      <p:bldP spid="1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ame 1">
            <a:extLst>
              <a:ext uri="{FF2B5EF4-FFF2-40B4-BE49-F238E27FC236}">
                <a16:creationId xmlns:a16="http://schemas.microsoft.com/office/drawing/2014/main" id="{2FE63700-1554-47F3-BD92-C3112AB25437}"/>
              </a:ext>
            </a:extLst>
          </p:cNvPr>
          <p:cNvSpPr/>
          <p:nvPr/>
        </p:nvSpPr>
        <p:spPr>
          <a:xfrm>
            <a:off x="0" y="0"/>
            <a:ext cx="12192000" cy="6858000"/>
          </a:xfrm>
          <a:prstGeom prst="frame">
            <a:avLst>
              <a:gd name="adj1" fmla="val 3472"/>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grpSp>
        <p:nvGrpSpPr>
          <p:cNvPr id="5" name="Group 4">
            <a:extLst>
              <a:ext uri="{FF2B5EF4-FFF2-40B4-BE49-F238E27FC236}">
                <a16:creationId xmlns:a16="http://schemas.microsoft.com/office/drawing/2014/main" id="{C26150C6-5B30-43A1-A3DC-72F05C813DD6}"/>
              </a:ext>
            </a:extLst>
          </p:cNvPr>
          <p:cNvGrpSpPr/>
          <p:nvPr/>
        </p:nvGrpSpPr>
        <p:grpSpPr>
          <a:xfrm>
            <a:off x="297829" y="304417"/>
            <a:ext cx="4936021" cy="655178"/>
            <a:chOff x="3005070" y="116455"/>
            <a:chExt cx="6181859" cy="655178"/>
          </a:xfrm>
        </p:grpSpPr>
        <p:sp>
          <p:nvSpPr>
            <p:cNvPr id="6" name="Rectangle: Rounded Corners 5">
              <a:extLst>
                <a:ext uri="{FF2B5EF4-FFF2-40B4-BE49-F238E27FC236}">
                  <a16:creationId xmlns:a16="http://schemas.microsoft.com/office/drawing/2014/main" id="{AAFDB560-40AB-4F4B-B7CF-56E76450A7AB}"/>
                </a:ext>
              </a:extLst>
            </p:cNvPr>
            <p:cNvSpPr/>
            <p:nvPr/>
          </p:nvSpPr>
          <p:spPr>
            <a:xfrm>
              <a:off x="3005070" y="116455"/>
              <a:ext cx="6181859" cy="655177"/>
            </a:xfrm>
            <a:prstGeom prst="roundRect">
              <a:avLst>
                <a:gd name="adj" fmla="val 50000"/>
              </a:avLst>
            </a:prstGeom>
            <a:solidFill>
              <a:srgbClr val="206E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2BE3CB66-D779-4367-8260-588AE8C0BB59}"/>
                </a:ext>
              </a:extLst>
            </p:cNvPr>
            <p:cNvSpPr txBox="1"/>
            <p:nvPr/>
          </p:nvSpPr>
          <p:spPr>
            <a:xfrm>
              <a:off x="3581399" y="125302"/>
              <a:ext cx="5090159" cy="646331"/>
            </a:xfrm>
            <a:prstGeom prst="rect">
              <a:avLst/>
            </a:prstGeom>
            <a:noFill/>
          </p:spPr>
          <p:txBody>
            <a:bodyPr wrap="square" rtlCol="0">
              <a:spAutoFit/>
            </a:bodyPr>
            <a:lstStyle/>
            <a:p>
              <a:pPr algn="ctr"/>
              <a:r>
                <a:rPr lang="en-US" sz="3600" b="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II- Quy tắc hoá trị</a:t>
              </a:r>
              <a:endParaRPr lang="en-US" sz="36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sp>
        <p:nvSpPr>
          <p:cNvPr id="8" name="Rectangle: Rounded Corners 7">
            <a:extLst>
              <a:ext uri="{FF2B5EF4-FFF2-40B4-BE49-F238E27FC236}">
                <a16:creationId xmlns:a16="http://schemas.microsoft.com/office/drawing/2014/main" id="{6D874405-FD74-42E8-8E1D-A27D95785620}"/>
              </a:ext>
            </a:extLst>
          </p:cNvPr>
          <p:cNvSpPr/>
          <p:nvPr/>
        </p:nvSpPr>
        <p:spPr>
          <a:xfrm>
            <a:off x="442356" y="1077442"/>
            <a:ext cx="3506864" cy="646331"/>
          </a:xfrm>
          <a:prstGeom prst="roundRect">
            <a:avLst>
              <a:gd name="adj" fmla="val 4790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FF00"/>
                </a:solidFill>
                <a:latin typeface="Times New Roman" panose="02020603050405020304" pitchFamily="18" charset="0"/>
                <a:cs typeface="Times New Roman" panose="02020603050405020304" pitchFamily="18" charset="0"/>
              </a:rPr>
              <a:t>2. Quy tắc hoá trị.</a:t>
            </a:r>
            <a:endParaRPr lang="vi-VN" sz="2800" b="1">
              <a:solidFill>
                <a:srgbClr val="FFFF00"/>
              </a:solidFill>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13487DCE-57C4-46D1-A471-13354EAE6B99}"/>
              </a:ext>
            </a:extLst>
          </p:cNvPr>
          <p:cNvSpPr txBox="1"/>
          <p:nvPr/>
        </p:nvSpPr>
        <p:spPr>
          <a:xfrm>
            <a:off x="1009735" y="4259397"/>
            <a:ext cx="3222671" cy="1146981"/>
          </a:xfrm>
          <a:prstGeom prst="rect">
            <a:avLst/>
          </a:prstGeom>
          <a:solidFill>
            <a:schemeClr val="accent2">
              <a:lumMod val="40000"/>
              <a:lumOff val="60000"/>
            </a:schemeClr>
          </a:solidFill>
          <a:ln>
            <a:solidFill>
              <a:srgbClr val="00B050"/>
            </a:solidFill>
          </a:ln>
        </p:spPr>
        <p:txBody>
          <a:bodyPr wrap="square">
            <a:spAutoFit/>
          </a:bodyPr>
          <a:lstStyle/>
          <a:p>
            <a:pPr marL="0" marR="0" algn="ctr">
              <a:lnSpc>
                <a:spcPct val="115000"/>
              </a:lnSpc>
              <a:spcBef>
                <a:spcPts val="0"/>
              </a:spcBef>
              <a:spcAft>
                <a:spcPts val="1000"/>
              </a:spcAft>
            </a:pPr>
            <a:r>
              <a:rPr lang="en-US" sz="2800" b="1">
                <a:effectLst/>
                <a:latin typeface="Times New Roman" panose="02020603050405020304" pitchFamily="18" charset="0"/>
                <a:ea typeface="Calibri" panose="020F0502020204030204" pitchFamily="34" charset="0"/>
                <a:cs typeface="Times New Roman" panose="02020603050405020304" pitchFamily="18" charset="0"/>
              </a:rPr>
              <a:t>CTTQ: A</a:t>
            </a:r>
            <a:r>
              <a:rPr lang="en-US" sz="2800" b="1" baseline="-25000">
                <a:effectLst/>
                <a:latin typeface="Times New Roman" panose="02020603050405020304" pitchFamily="18" charset="0"/>
                <a:ea typeface="Calibri" panose="020F0502020204030204" pitchFamily="34" charset="0"/>
                <a:cs typeface="Times New Roman" panose="02020603050405020304" pitchFamily="18" charset="0"/>
              </a:rPr>
              <a:t>x</a:t>
            </a:r>
            <a:r>
              <a:rPr lang="en-US" sz="2800" b="1">
                <a:effectLst/>
                <a:latin typeface="Times New Roman" panose="02020603050405020304" pitchFamily="18" charset="0"/>
                <a:ea typeface="Calibri" panose="020F0502020204030204" pitchFamily="34" charset="0"/>
                <a:cs typeface="Times New Roman" panose="02020603050405020304" pitchFamily="18" charset="0"/>
              </a:rPr>
              <a:t>B</a:t>
            </a:r>
            <a:r>
              <a:rPr lang="en-US" sz="2800" b="1" baseline="-25000">
                <a:effectLst/>
                <a:latin typeface="Times New Roman" panose="02020603050405020304" pitchFamily="18" charset="0"/>
                <a:ea typeface="Calibri" panose="020F0502020204030204" pitchFamily="34" charset="0"/>
                <a:cs typeface="Times New Roman" panose="02020603050405020304" pitchFamily="18" charset="0"/>
              </a:rPr>
              <a:t>y</a:t>
            </a:r>
            <a:endParaRPr lang="vi-VN" sz="2800" b="1">
              <a:effectLst/>
              <a:latin typeface="Times New Roman" panose="02020603050405020304" pitchFamily="18" charset="0"/>
              <a:ea typeface="Arial" panose="020B0604020202020204" pitchFamily="34" charset="0"/>
              <a:cs typeface="Arial" panose="020B0604020202020204" pitchFamily="34" charset="0"/>
            </a:endParaRPr>
          </a:p>
          <a:p>
            <a:pPr algn="ctr"/>
            <a:r>
              <a:rPr lang="en-US" sz="2800" b="1">
                <a:effectLst/>
                <a:latin typeface="Times New Roman" panose="02020603050405020304" pitchFamily="18" charset="0"/>
                <a:ea typeface="Calibri" panose="020F0502020204030204" pitchFamily="34" charset="0"/>
              </a:rPr>
              <a:t>quy tắc: a. x = b. y</a:t>
            </a:r>
            <a:endParaRPr lang="vi-VN" sz="2800" b="1"/>
          </a:p>
        </p:txBody>
      </p:sp>
      <p:sp>
        <p:nvSpPr>
          <p:cNvPr id="18" name="TextBox 17">
            <a:extLst>
              <a:ext uri="{FF2B5EF4-FFF2-40B4-BE49-F238E27FC236}">
                <a16:creationId xmlns:a16="http://schemas.microsoft.com/office/drawing/2014/main" id="{8C707512-FD44-4A6B-9AA2-9297D466B10C}"/>
              </a:ext>
            </a:extLst>
          </p:cNvPr>
          <p:cNvSpPr txBox="1"/>
          <p:nvPr/>
        </p:nvSpPr>
        <p:spPr>
          <a:xfrm>
            <a:off x="609600" y="3099307"/>
            <a:ext cx="10972800" cy="954107"/>
          </a:xfrm>
          <a:prstGeom prst="rect">
            <a:avLst/>
          </a:prstGeom>
          <a:solidFill>
            <a:schemeClr val="accent4">
              <a:lumMod val="20000"/>
              <a:lumOff val="80000"/>
            </a:schemeClr>
          </a:solidFill>
          <a:ln w="38100">
            <a:solidFill>
              <a:srgbClr val="00B050"/>
            </a:solidFill>
            <a:prstDash val="sysDot"/>
          </a:ln>
        </p:spPr>
        <p:txBody>
          <a:bodyPr wrap="square" rtlCol="0">
            <a:spAutoFit/>
          </a:bodyPr>
          <a:lstStyle/>
          <a:p>
            <a:r>
              <a:rPr lang="en-US" sz="2800">
                <a:solidFill>
                  <a:srgbClr val="0070C0"/>
                </a:solidFill>
                <a:latin typeface="Times New Roman" panose="02020603050405020304" pitchFamily="18" charset="0"/>
                <a:cs typeface="Times New Roman" panose="02020603050405020304" pitchFamily="18" charset="0"/>
              </a:rPr>
              <a:t>* </a:t>
            </a:r>
            <a:r>
              <a:rPr lang="en-US" sz="2800" b="1">
                <a:solidFill>
                  <a:srgbClr val="FF0000"/>
                </a:solidFill>
                <a:latin typeface="Times New Roman" panose="02020603050405020304" pitchFamily="18" charset="0"/>
                <a:cs typeface="Times New Roman" panose="02020603050405020304" pitchFamily="18" charset="0"/>
              </a:rPr>
              <a:t>QTHT</a:t>
            </a:r>
            <a:r>
              <a:rPr lang="en-US" sz="2800">
                <a:solidFill>
                  <a:srgbClr val="0070C0"/>
                </a:solidFill>
                <a:latin typeface="Times New Roman" panose="02020603050405020304" pitchFamily="18" charset="0"/>
                <a:cs typeface="Times New Roman" panose="02020603050405020304" pitchFamily="18" charset="0"/>
              </a:rPr>
              <a:t>: Trong phân tử hợp chất hai nguyên tố, tích hoá trị và số nguyên tử của nguyên tố này bằng tích hoá trị và số nguyên tử của nguyên tố kia.</a:t>
            </a:r>
            <a:endParaRPr lang="vi-VN" sz="2800">
              <a:solidFill>
                <a:srgbClr val="0070C0"/>
              </a:solidFill>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973E2E4B-E528-4081-9799-DAFD26F63189}"/>
              </a:ext>
            </a:extLst>
          </p:cNvPr>
          <p:cNvSpPr txBox="1"/>
          <p:nvPr/>
        </p:nvSpPr>
        <p:spPr>
          <a:xfrm>
            <a:off x="4232406" y="1077442"/>
            <a:ext cx="7676407" cy="1815882"/>
          </a:xfrm>
          <a:prstGeom prst="rect">
            <a:avLst/>
          </a:prstGeom>
          <a:solidFill>
            <a:schemeClr val="accent5">
              <a:lumMod val="20000"/>
              <a:lumOff val="80000"/>
            </a:schemeClr>
          </a:solidFill>
          <a:ln w="38100">
            <a:solidFill>
              <a:srgbClr val="00B050"/>
            </a:solidFill>
            <a:prstDash val="sysDot"/>
          </a:ln>
        </p:spPr>
        <p:txBody>
          <a:bodyPr wrap="square" rtlCol="0">
            <a:spAutoFit/>
          </a:bodyPr>
          <a:lstStyle/>
          <a:p>
            <a:pPr marL="457200" indent="-457200">
              <a:buFont typeface="Arial" panose="020B0604020202020204" pitchFamily="34" charset="0"/>
              <a:buChar char="•"/>
            </a:pPr>
            <a:r>
              <a:rPr lang="en-US" sz="2800">
                <a:solidFill>
                  <a:srgbClr val="0070C0"/>
                </a:solidFill>
                <a:latin typeface="Times New Roman" panose="02020603050405020304" pitchFamily="18" charset="0"/>
                <a:cs typeface="Times New Roman" panose="02020603050405020304" pitchFamily="18" charset="0"/>
              </a:rPr>
              <a:t>Trong phân tử hợp chất số nguyên tử của mỗi nguyên tố, phụ thuộc vào hoá trị của chúng.</a:t>
            </a:r>
          </a:p>
          <a:p>
            <a:pPr marL="457200" indent="-457200">
              <a:buFont typeface="Arial" panose="020B0604020202020204" pitchFamily="34" charset="0"/>
              <a:buChar char="•"/>
            </a:pPr>
            <a:r>
              <a:rPr lang="en-US" sz="2800">
                <a:solidFill>
                  <a:srgbClr val="0070C0"/>
                </a:solidFill>
                <a:latin typeface="Times New Roman" panose="02020603050405020304" pitchFamily="18" charset="0"/>
                <a:cs typeface="Times New Roman" panose="02020603050405020304" pitchFamily="18" charset="0"/>
              </a:rPr>
              <a:t>Hoá trị và số nguyên tử của các nguyên tố tuân theo quy tắc nhất định, gọi là </a:t>
            </a:r>
            <a:r>
              <a:rPr lang="en-US" sz="2800" b="1">
                <a:solidFill>
                  <a:srgbClr val="FF0000"/>
                </a:solidFill>
                <a:latin typeface="Times New Roman" panose="02020603050405020304" pitchFamily="18" charset="0"/>
                <a:cs typeface="Times New Roman" panose="02020603050405020304" pitchFamily="18" charset="0"/>
              </a:rPr>
              <a:t>quy tắc hoá trị</a:t>
            </a:r>
            <a:r>
              <a:rPr lang="en-US" sz="2800">
                <a:solidFill>
                  <a:srgbClr val="0070C0"/>
                </a:solidFill>
                <a:latin typeface="Times New Roman" panose="02020603050405020304" pitchFamily="18" charset="0"/>
                <a:cs typeface="Times New Roman" panose="02020603050405020304" pitchFamily="18" charset="0"/>
              </a:rPr>
              <a:t>.</a:t>
            </a:r>
            <a:endParaRPr lang="vi-VN" sz="2800">
              <a:solidFill>
                <a:srgbClr val="0070C0"/>
              </a:solidFill>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0F05F898-29C1-48B2-AABB-F0469A1DA7EA}"/>
              </a:ext>
            </a:extLst>
          </p:cNvPr>
          <p:cNvSpPr txBox="1"/>
          <p:nvPr/>
        </p:nvSpPr>
        <p:spPr>
          <a:xfrm>
            <a:off x="609600" y="5485857"/>
            <a:ext cx="4971361" cy="646331"/>
          </a:xfrm>
          <a:prstGeom prst="rect">
            <a:avLst/>
          </a:prstGeom>
          <a:noFill/>
        </p:spPr>
        <p:txBody>
          <a:bodyPr wrap="none" rtlCol="0">
            <a:spAutoFit/>
          </a:bodyPr>
          <a:lstStyle/>
          <a:p>
            <a:r>
              <a:rPr lang="en-US"/>
              <a:t>Trong đó: a, b là hoá trị của nguyên tố A và B</a:t>
            </a:r>
          </a:p>
          <a:p>
            <a:r>
              <a:rPr lang="en-US"/>
              <a:t>                  X, y là xố nguyên tử của nguyên tố A và B</a:t>
            </a:r>
            <a:endParaRPr lang="vi-VN"/>
          </a:p>
        </p:txBody>
      </p:sp>
    </p:spTree>
    <p:extLst>
      <p:ext uri="{BB962C8B-B14F-4D97-AF65-F5344CB8AC3E}">
        <p14:creationId xmlns:p14="http://schemas.microsoft.com/office/powerpoint/2010/main" val="1785622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anim calcmode="lin" valueType="num">
                                      <p:cBhvr>
                                        <p:cTn id="20" dur="1000" fill="hold"/>
                                        <p:tgtEl>
                                          <p:spTgt spid="18"/>
                                        </p:tgtEl>
                                        <p:attrNameLst>
                                          <p:attrName>ppt_x</p:attrName>
                                        </p:attrNameLst>
                                      </p:cBhvr>
                                      <p:tavLst>
                                        <p:tav tm="0">
                                          <p:val>
                                            <p:strVal val="#ppt_x"/>
                                          </p:val>
                                        </p:tav>
                                        <p:tav tm="100000">
                                          <p:val>
                                            <p:strVal val="#ppt_x"/>
                                          </p:val>
                                        </p:tav>
                                      </p:tavLst>
                                    </p:anim>
                                    <p:anim calcmode="lin" valueType="num">
                                      <p:cBhvr>
                                        <p:cTn id="2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circle(in)">
                                      <p:cBhvr>
                                        <p:cTn id="26" dur="20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circle(in)">
                                      <p:cBhvr>
                                        <p:cTn id="31"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animBg="1"/>
      <p:bldP spid="18" grpId="0" animBg="1"/>
      <p:bldP spid="19" grpId="0" animBg="1"/>
      <p:bldP spid="2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ame 1">
            <a:extLst>
              <a:ext uri="{FF2B5EF4-FFF2-40B4-BE49-F238E27FC236}">
                <a16:creationId xmlns:a16="http://schemas.microsoft.com/office/drawing/2014/main" id="{3895B505-4FBF-4319-A95D-626655E958C9}"/>
              </a:ext>
            </a:extLst>
          </p:cNvPr>
          <p:cNvSpPr/>
          <p:nvPr/>
        </p:nvSpPr>
        <p:spPr>
          <a:xfrm>
            <a:off x="0" y="0"/>
            <a:ext cx="12192000" cy="6858000"/>
          </a:xfrm>
          <a:prstGeom prst="frame">
            <a:avLst>
              <a:gd name="adj1" fmla="val 3472"/>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pic>
        <p:nvPicPr>
          <p:cNvPr id="8" name="Picture 7">
            <a:extLst>
              <a:ext uri="{FF2B5EF4-FFF2-40B4-BE49-F238E27FC236}">
                <a16:creationId xmlns:a16="http://schemas.microsoft.com/office/drawing/2014/main" id="{1CEF2A51-1112-4BC6-A106-14BDB9DB8FD2}"/>
              </a:ext>
            </a:extLst>
          </p:cNvPr>
          <p:cNvPicPr>
            <a:picLocks noChangeAspect="1"/>
          </p:cNvPicPr>
          <p:nvPr/>
        </p:nvPicPr>
        <p:blipFill>
          <a:blip r:embed="rId2"/>
          <a:stretch>
            <a:fillRect/>
          </a:stretch>
        </p:blipFill>
        <p:spPr>
          <a:xfrm>
            <a:off x="283955" y="405555"/>
            <a:ext cx="7515225" cy="3648075"/>
          </a:xfrm>
          <a:prstGeom prst="rect">
            <a:avLst/>
          </a:prstGeom>
        </p:spPr>
      </p:pic>
      <p:sp>
        <p:nvSpPr>
          <p:cNvPr id="9" name="TextBox 8">
            <a:extLst>
              <a:ext uri="{FF2B5EF4-FFF2-40B4-BE49-F238E27FC236}">
                <a16:creationId xmlns:a16="http://schemas.microsoft.com/office/drawing/2014/main" id="{888D7BA6-0A44-4D5D-9E8A-0601BC292F3D}"/>
              </a:ext>
            </a:extLst>
          </p:cNvPr>
          <p:cNvSpPr txBox="1"/>
          <p:nvPr/>
        </p:nvSpPr>
        <p:spPr>
          <a:xfrm>
            <a:off x="7977311" y="782198"/>
            <a:ext cx="3838637" cy="3108543"/>
          </a:xfrm>
          <a:prstGeom prst="rect">
            <a:avLst/>
          </a:prstGeom>
          <a:solidFill>
            <a:schemeClr val="accent6">
              <a:lumMod val="20000"/>
              <a:lumOff val="80000"/>
            </a:schemeClr>
          </a:solidFill>
          <a:ln>
            <a:solidFill>
              <a:srgbClr val="00B050"/>
            </a:solidFill>
          </a:ln>
        </p:spPr>
        <p:txBody>
          <a:bodyPr wrap="square" rtlCol="0">
            <a:spAutoFit/>
          </a:bodyPr>
          <a:lstStyle/>
          <a:p>
            <a:r>
              <a:rPr lang="en-US" sz="2800">
                <a:solidFill>
                  <a:srgbClr val="C00000"/>
                </a:solidFill>
                <a:latin typeface="Times New Roman" panose="02020603050405020304" pitchFamily="18" charset="0"/>
                <a:cs typeface="Times New Roman" panose="02020603050405020304" pitchFamily="18" charset="0"/>
              </a:rPr>
              <a:t>Dựa vào hoá trị của các nguyên tố ở bảng Phụ lục 1 trang 187 cho biết:</a:t>
            </a:r>
          </a:p>
          <a:p>
            <a:r>
              <a:rPr lang="en-US" sz="2800">
                <a:latin typeface="Times New Roman" panose="02020603050405020304" pitchFamily="18" charset="0"/>
                <a:cs typeface="Times New Roman" panose="02020603050405020304" pitchFamily="18" charset="0"/>
              </a:rPr>
              <a:t>- Một nguyên tử Ca có thể kết hợp với bao nhiêu nguyên tử Cl  hoặc bao nhiêu nguyên tử O?</a:t>
            </a:r>
            <a:endParaRPr lang="vi-VN" sz="2800">
              <a:latin typeface="Times New Roman" panose="02020603050405020304" pitchFamily="18" charset="0"/>
              <a:cs typeface="Times New Roman" panose="02020603050405020304" pitchFamily="18" charset="0"/>
            </a:endParaRPr>
          </a:p>
        </p:txBody>
      </p:sp>
      <p:pic>
        <p:nvPicPr>
          <p:cNvPr id="10" name="image3.jpg" descr="Image result for think pair share">
            <a:extLst>
              <a:ext uri="{FF2B5EF4-FFF2-40B4-BE49-F238E27FC236}">
                <a16:creationId xmlns:a16="http://schemas.microsoft.com/office/drawing/2014/main" id="{C0215829-28CF-4B8E-A27A-A766152ADEAF}"/>
              </a:ext>
            </a:extLst>
          </p:cNvPr>
          <p:cNvPicPr/>
          <p:nvPr/>
        </p:nvPicPr>
        <p:blipFill rotWithShape="1">
          <a:blip r:embed="rId3"/>
          <a:srcRect t="4702" b="4408"/>
          <a:stretch/>
        </p:blipFill>
        <p:spPr>
          <a:xfrm>
            <a:off x="680719" y="4104424"/>
            <a:ext cx="1737496" cy="1777178"/>
          </a:xfrm>
          <a:prstGeom prst="rect">
            <a:avLst/>
          </a:prstGeom>
          <a:ln/>
        </p:spPr>
      </p:pic>
      <p:sp>
        <p:nvSpPr>
          <p:cNvPr id="11" name="TextBox 10">
            <a:extLst>
              <a:ext uri="{FF2B5EF4-FFF2-40B4-BE49-F238E27FC236}">
                <a16:creationId xmlns:a16="http://schemas.microsoft.com/office/drawing/2014/main" id="{C52700A0-5120-4A13-BC13-D48865FBE5A0}"/>
              </a:ext>
            </a:extLst>
          </p:cNvPr>
          <p:cNvSpPr txBox="1"/>
          <p:nvPr/>
        </p:nvSpPr>
        <p:spPr>
          <a:xfrm>
            <a:off x="2543850" y="4114120"/>
            <a:ext cx="4018916" cy="523220"/>
          </a:xfrm>
          <a:prstGeom prst="rect">
            <a:avLst/>
          </a:prstGeom>
          <a:noFill/>
        </p:spPr>
        <p:txBody>
          <a:bodyPr wrap="square" rtlCol="0">
            <a:spAutoFit/>
          </a:bodyPr>
          <a:lstStyle/>
          <a:p>
            <a:r>
              <a:rPr lang="en-US" sz="2800" dirty="0">
                <a:solidFill>
                  <a:srgbClr val="DF2935"/>
                </a:solidFill>
                <a:latin typeface="Times New Roman" panose="02020603050405020304" pitchFamily="18" charset="0"/>
                <a:ea typeface="Tahoma" panose="020B0604030504040204" pitchFamily="34" charset="0"/>
                <a:cs typeface="Times New Roman" panose="02020603050405020304" pitchFamily="18" charset="0"/>
              </a:rPr>
              <a:t>2</a:t>
            </a:r>
            <a:r>
              <a:rPr lang="en-US" sz="2800" dirty="0">
                <a:solidFill>
                  <a:srgbClr val="386C0B"/>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386C0B"/>
                </a:solidFill>
                <a:latin typeface="Times New Roman" panose="02020603050405020304" pitchFamily="18" charset="0"/>
                <a:ea typeface="Tahoma" panose="020B0604030504040204" pitchFamily="34" charset="0"/>
                <a:cs typeface="Times New Roman" panose="02020603050405020304" pitchFamily="18" charset="0"/>
              </a:rPr>
              <a:t>phút</a:t>
            </a:r>
            <a:r>
              <a:rPr lang="en-US" sz="2800" dirty="0">
                <a:solidFill>
                  <a:srgbClr val="386C0B"/>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DF2935"/>
                </a:solidFill>
                <a:latin typeface="Times New Roman" panose="02020603050405020304" pitchFamily="18" charset="0"/>
                <a:ea typeface="Tahoma" panose="020B0604030504040204" pitchFamily="34" charset="0"/>
                <a:cs typeface="Times New Roman" panose="02020603050405020304" pitchFamily="18" charset="0"/>
              </a:rPr>
              <a:t>suy</a:t>
            </a:r>
            <a:r>
              <a:rPr lang="en-US" sz="2800" dirty="0">
                <a:solidFill>
                  <a:srgbClr val="DF2935"/>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DF2935"/>
                </a:solidFill>
                <a:latin typeface="Times New Roman" panose="02020603050405020304" pitchFamily="18" charset="0"/>
                <a:ea typeface="Tahoma" panose="020B0604030504040204" pitchFamily="34" charset="0"/>
                <a:cs typeface="Times New Roman" panose="02020603050405020304" pitchFamily="18" charset="0"/>
              </a:rPr>
              <a:t>nghĩ</a:t>
            </a:r>
            <a:r>
              <a:rPr lang="en-US" sz="2800" dirty="0">
                <a:solidFill>
                  <a:srgbClr val="386C0B"/>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386C0B"/>
                </a:solidFill>
                <a:latin typeface="Times New Roman" panose="02020603050405020304" pitchFamily="18" charset="0"/>
                <a:ea typeface="Tahoma" panose="020B0604030504040204" pitchFamily="34" charset="0"/>
                <a:cs typeface="Times New Roman" panose="02020603050405020304" pitchFamily="18" charset="0"/>
              </a:rPr>
              <a:t>độc</a:t>
            </a:r>
            <a:r>
              <a:rPr lang="en-US" sz="2800" dirty="0">
                <a:solidFill>
                  <a:srgbClr val="386C0B"/>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386C0B"/>
                </a:solidFill>
                <a:latin typeface="Times New Roman" panose="02020603050405020304" pitchFamily="18" charset="0"/>
                <a:ea typeface="Tahoma" panose="020B0604030504040204" pitchFamily="34" charset="0"/>
                <a:cs typeface="Times New Roman" panose="02020603050405020304" pitchFamily="18" charset="0"/>
              </a:rPr>
              <a:t>lập</a:t>
            </a:r>
            <a:endParaRPr lang="en-US" sz="2800" dirty="0">
              <a:solidFill>
                <a:srgbClr val="386C0B"/>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3F292D3F-9285-4828-84FA-E13853E966DF}"/>
              </a:ext>
            </a:extLst>
          </p:cNvPr>
          <p:cNvSpPr txBox="1"/>
          <p:nvPr/>
        </p:nvSpPr>
        <p:spPr>
          <a:xfrm>
            <a:off x="2527032" y="4737283"/>
            <a:ext cx="3739183" cy="523220"/>
          </a:xfrm>
          <a:prstGeom prst="rect">
            <a:avLst/>
          </a:prstGeom>
          <a:noFill/>
        </p:spPr>
        <p:txBody>
          <a:bodyPr wrap="square" rtlCol="0">
            <a:spAutoFit/>
          </a:bodyPr>
          <a:lstStyle/>
          <a:p>
            <a:r>
              <a:rPr lang="en-US" sz="2800" dirty="0">
                <a:solidFill>
                  <a:srgbClr val="DF2935"/>
                </a:solidFill>
                <a:latin typeface="Times New Roman" panose="02020603050405020304" pitchFamily="18" charset="0"/>
                <a:ea typeface="Tahoma" panose="020B0604030504040204" pitchFamily="34" charset="0"/>
                <a:cs typeface="Times New Roman" panose="02020603050405020304" pitchFamily="18" charset="0"/>
              </a:rPr>
              <a:t>1</a:t>
            </a:r>
            <a:r>
              <a:rPr lang="en-US" sz="2800" dirty="0">
                <a:solidFill>
                  <a:srgbClr val="386C0B"/>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386C0B"/>
                </a:solidFill>
                <a:latin typeface="Times New Roman" panose="02020603050405020304" pitchFamily="18" charset="0"/>
                <a:ea typeface="Tahoma" panose="020B0604030504040204" pitchFamily="34" charset="0"/>
                <a:cs typeface="Times New Roman" panose="02020603050405020304" pitchFamily="18" charset="0"/>
              </a:rPr>
              <a:t>phút</a:t>
            </a:r>
            <a:r>
              <a:rPr lang="en-US" sz="2800" dirty="0">
                <a:solidFill>
                  <a:srgbClr val="386C0B"/>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DF2935"/>
                </a:solidFill>
                <a:latin typeface="Times New Roman" panose="02020603050405020304" pitchFamily="18" charset="0"/>
                <a:ea typeface="Tahoma" panose="020B0604030504040204" pitchFamily="34" charset="0"/>
                <a:cs typeface="Times New Roman" panose="02020603050405020304" pitchFamily="18" charset="0"/>
              </a:rPr>
              <a:t>trao</a:t>
            </a:r>
            <a:r>
              <a:rPr lang="en-US" sz="2800" dirty="0">
                <a:solidFill>
                  <a:srgbClr val="DF2935"/>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DF2935"/>
                </a:solidFill>
                <a:latin typeface="Times New Roman" panose="02020603050405020304" pitchFamily="18" charset="0"/>
                <a:ea typeface="Tahoma" panose="020B0604030504040204" pitchFamily="34" charset="0"/>
                <a:cs typeface="Times New Roman" panose="02020603050405020304" pitchFamily="18" charset="0"/>
              </a:rPr>
              <a:t>đổi</a:t>
            </a:r>
            <a:r>
              <a:rPr lang="en-US" sz="2800" dirty="0">
                <a:solidFill>
                  <a:srgbClr val="DF2935"/>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386C0B"/>
                </a:solidFill>
                <a:latin typeface="Times New Roman" panose="02020603050405020304" pitchFamily="18" charset="0"/>
                <a:ea typeface="Tahoma" panose="020B0604030504040204" pitchFamily="34" charset="0"/>
                <a:cs typeface="Times New Roman" panose="02020603050405020304" pitchFamily="18" charset="0"/>
              </a:rPr>
              <a:t>với</a:t>
            </a:r>
            <a:r>
              <a:rPr lang="en-US" sz="2800" dirty="0">
                <a:solidFill>
                  <a:srgbClr val="386C0B"/>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386C0B"/>
                </a:solidFill>
                <a:latin typeface="Times New Roman" panose="02020603050405020304" pitchFamily="18" charset="0"/>
                <a:ea typeface="Tahoma" panose="020B0604030504040204" pitchFamily="34" charset="0"/>
                <a:cs typeface="Times New Roman" panose="02020603050405020304" pitchFamily="18" charset="0"/>
              </a:rPr>
              <a:t>bạn</a:t>
            </a:r>
            <a:endParaRPr lang="en-US" sz="2800" dirty="0">
              <a:solidFill>
                <a:srgbClr val="386C0B"/>
              </a:solidFill>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884D690C-3E2E-44E0-8185-FF84DCA43A99}"/>
              </a:ext>
            </a:extLst>
          </p:cNvPr>
          <p:cNvSpPr txBox="1"/>
          <p:nvPr/>
        </p:nvSpPr>
        <p:spPr>
          <a:xfrm>
            <a:off x="2527032" y="5320993"/>
            <a:ext cx="3918573" cy="523220"/>
          </a:xfrm>
          <a:prstGeom prst="rect">
            <a:avLst/>
          </a:prstGeom>
          <a:noFill/>
        </p:spPr>
        <p:txBody>
          <a:bodyPr wrap="square" rtlCol="0">
            <a:spAutoFit/>
          </a:bodyPr>
          <a:lstStyle/>
          <a:p>
            <a:r>
              <a:rPr lang="en-US" sz="2800" dirty="0">
                <a:solidFill>
                  <a:srgbClr val="DF2935"/>
                </a:solidFill>
                <a:latin typeface="Times New Roman" panose="02020603050405020304" pitchFamily="18" charset="0"/>
                <a:ea typeface="Tahoma" panose="020B0604030504040204" pitchFamily="34" charset="0"/>
                <a:cs typeface="Times New Roman" panose="02020603050405020304" pitchFamily="18" charset="0"/>
              </a:rPr>
              <a:t>1</a:t>
            </a:r>
            <a:r>
              <a:rPr lang="en-US" sz="2800">
                <a:solidFill>
                  <a:srgbClr val="386C0B"/>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386C0B"/>
                </a:solidFill>
                <a:latin typeface="Times New Roman" panose="02020603050405020304" pitchFamily="18" charset="0"/>
                <a:ea typeface="Tahoma" panose="020B0604030504040204" pitchFamily="34" charset="0"/>
                <a:cs typeface="Times New Roman" panose="02020603050405020304" pitchFamily="18" charset="0"/>
              </a:rPr>
              <a:t>phút</a:t>
            </a:r>
            <a:r>
              <a:rPr lang="en-US" sz="2800" dirty="0">
                <a:solidFill>
                  <a:srgbClr val="386C0B"/>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DF2935"/>
                </a:solidFill>
                <a:latin typeface="Times New Roman" panose="02020603050405020304" pitchFamily="18" charset="0"/>
                <a:ea typeface="Tahoma" panose="020B0604030504040204" pitchFamily="34" charset="0"/>
                <a:cs typeface="Times New Roman" panose="02020603050405020304" pitchFamily="18" charset="0"/>
              </a:rPr>
              <a:t>trình</a:t>
            </a:r>
            <a:r>
              <a:rPr lang="en-US" sz="2800" dirty="0">
                <a:solidFill>
                  <a:srgbClr val="DF2935"/>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DF2935"/>
                </a:solidFill>
                <a:latin typeface="Times New Roman" panose="02020603050405020304" pitchFamily="18" charset="0"/>
                <a:ea typeface="Tahoma" panose="020B0604030504040204" pitchFamily="34" charset="0"/>
                <a:cs typeface="Times New Roman" panose="02020603050405020304" pitchFamily="18" charset="0"/>
              </a:rPr>
              <a:t>bày</a:t>
            </a:r>
            <a:r>
              <a:rPr lang="en-US" sz="2800" dirty="0">
                <a:solidFill>
                  <a:srgbClr val="DF2935"/>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a:solidFill>
                  <a:srgbClr val="386C0B"/>
                </a:solidFill>
                <a:latin typeface="Times New Roman" panose="02020603050405020304" pitchFamily="18" charset="0"/>
                <a:ea typeface="Tahoma" panose="020B0604030504040204" pitchFamily="34" charset="0"/>
                <a:cs typeface="Times New Roman" panose="02020603050405020304" pitchFamily="18" charset="0"/>
              </a:rPr>
              <a:t>tr</a:t>
            </a:r>
            <a:r>
              <a:rPr lang="vi-VN" sz="2800" dirty="0">
                <a:solidFill>
                  <a:srgbClr val="386C0B"/>
                </a:solidFill>
                <a:latin typeface="Times New Roman" panose="02020603050405020304" pitchFamily="18" charset="0"/>
                <a:ea typeface="Tahoma" panose="020B0604030504040204" pitchFamily="34" charset="0"/>
                <a:cs typeface="Times New Roman" panose="02020603050405020304" pitchFamily="18" charset="0"/>
              </a:rPr>
              <a:t>ư</a:t>
            </a:r>
            <a:r>
              <a:rPr lang="en-US" sz="2800" dirty="0" err="1">
                <a:solidFill>
                  <a:srgbClr val="386C0B"/>
                </a:solidFill>
                <a:latin typeface="Times New Roman" panose="02020603050405020304" pitchFamily="18" charset="0"/>
                <a:ea typeface="Tahoma" panose="020B0604030504040204" pitchFamily="34" charset="0"/>
                <a:cs typeface="Times New Roman" panose="02020603050405020304" pitchFamily="18" charset="0"/>
              </a:rPr>
              <a:t>ớc</a:t>
            </a:r>
            <a:r>
              <a:rPr lang="en-US" sz="2800" dirty="0">
                <a:solidFill>
                  <a:srgbClr val="386C0B"/>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386C0B"/>
                </a:solidFill>
                <a:latin typeface="Times New Roman" panose="02020603050405020304" pitchFamily="18" charset="0"/>
                <a:ea typeface="Tahoma" panose="020B0604030504040204" pitchFamily="34" charset="0"/>
                <a:cs typeface="Times New Roman" panose="02020603050405020304" pitchFamily="18" charset="0"/>
              </a:rPr>
              <a:t>lớp</a:t>
            </a:r>
            <a:endParaRPr lang="en-US" sz="2800" dirty="0">
              <a:solidFill>
                <a:srgbClr val="386C0B"/>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667B0DDD-0AD7-450A-9894-240E64BE209C}"/>
              </a:ext>
            </a:extLst>
          </p:cNvPr>
          <p:cNvSpPr txBox="1"/>
          <p:nvPr/>
        </p:nvSpPr>
        <p:spPr>
          <a:xfrm>
            <a:off x="7766047" y="4063849"/>
            <a:ext cx="3222671" cy="1146981"/>
          </a:xfrm>
          <a:prstGeom prst="rect">
            <a:avLst/>
          </a:prstGeom>
          <a:solidFill>
            <a:schemeClr val="accent2">
              <a:lumMod val="40000"/>
              <a:lumOff val="60000"/>
            </a:schemeClr>
          </a:solidFill>
          <a:ln>
            <a:solidFill>
              <a:srgbClr val="00B050"/>
            </a:solidFill>
          </a:ln>
        </p:spPr>
        <p:txBody>
          <a:bodyPr wrap="square">
            <a:spAutoFit/>
          </a:bodyPr>
          <a:lstStyle/>
          <a:p>
            <a:pPr marL="0" marR="0" algn="ctr">
              <a:lnSpc>
                <a:spcPct val="115000"/>
              </a:lnSpc>
              <a:spcBef>
                <a:spcPts val="0"/>
              </a:spcBef>
              <a:spcAft>
                <a:spcPts val="1000"/>
              </a:spcAft>
            </a:pPr>
            <a:r>
              <a:rPr lang="en-US" sz="2800" b="1">
                <a:effectLst/>
                <a:latin typeface="Times New Roman" panose="02020603050405020304" pitchFamily="18" charset="0"/>
                <a:ea typeface="Calibri" panose="020F0502020204030204" pitchFamily="34" charset="0"/>
                <a:cs typeface="Times New Roman" panose="02020603050405020304" pitchFamily="18" charset="0"/>
              </a:rPr>
              <a:t>CTTQ: A</a:t>
            </a:r>
            <a:r>
              <a:rPr lang="en-US" sz="2800" b="1" baseline="-25000">
                <a:effectLst/>
                <a:latin typeface="Times New Roman" panose="02020603050405020304" pitchFamily="18" charset="0"/>
                <a:ea typeface="Calibri" panose="020F0502020204030204" pitchFamily="34" charset="0"/>
                <a:cs typeface="Times New Roman" panose="02020603050405020304" pitchFamily="18" charset="0"/>
              </a:rPr>
              <a:t>x</a:t>
            </a:r>
            <a:r>
              <a:rPr lang="en-US" sz="2800" b="1">
                <a:effectLst/>
                <a:latin typeface="Times New Roman" panose="02020603050405020304" pitchFamily="18" charset="0"/>
                <a:ea typeface="Calibri" panose="020F0502020204030204" pitchFamily="34" charset="0"/>
                <a:cs typeface="Times New Roman" panose="02020603050405020304" pitchFamily="18" charset="0"/>
              </a:rPr>
              <a:t>B</a:t>
            </a:r>
            <a:r>
              <a:rPr lang="en-US" sz="2800" b="1" baseline="-25000">
                <a:effectLst/>
                <a:latin typeface="Times New Roman" panose="02020603050405020304" pitchFamily="18" charset="0"/>
                <a:ea typeface="Calibri" panose="020F0502020204030204" pitchFamily="34" charset="0"/>
                <a:cs typeface="Times New Roman" panose="02020603050405020304" pitchFamily="18" charset="0"/>
              </a:rPr>
              <a:t>y</a:t>
            </a:r>
            <a:endParaRPr lang="vi-VN" sz="2800" b="1">
              <a:effectLst/>
              <a:latin typeface="Times New Roman" panose="02020603050405020304" pitchFamily="18" charset="0"/>
              <a:ea typeface="Arial" panose="020B0604020202020204" pitchFamily="34" charset="0"/>
              <a:cs typeface="Arial" panose="020B0604020202020204" pitchFamily="34" charset="0"/>
            </a:endParaRPr>
          </a:p>
          <a:p>
            <a:pPr algn="ctr"/>
            <a:r>
              <a:rPr lang="en-US" sz="2800" b="1">
                <a:effectLst/>
                <a:latin typeface="Times New Roman" panose="02020603050405020304" pitchFamily="18" charset="0"/>
                <a:ea typeface="Calibri" panose="020F0502020204030204" pitchFamily="34" charset="0"/>
              </a:rPr>
              <a:t>quy tắc: a. x = b. y</a:t>
            </a:r>
            <a:endParaRPr lang="vi-VN" sz="2800" b="1"/>
          </a:p>
        </p:txBody>
      </p:sp>
      <p:sp>
        <p:nvSpPr>
          <p:cNvPr id="15" name="TextBox 14">
            <a:extLst>
              <a:ext uri="{FF2B5EF4-FFF2-40B4-BE49-F238E27FC236}">
                <a16:creationId xmlns:a16="http://schemas.microsoft.com/office/drawing/2014/main" id="{1CA4AB91-A0CB-49BC-B125-83155B00AD7E}"/>
              </a:ext>
            </a:extLst>
          </p:cNvPr>
          <p:cNvSpPr txBox="1"/>
          <p:nvPr/>
        </p:nvSpPr>
        <p:spPr>
          <a:xfrm>
            <a:off x="6673958" y="5320993"/>
            <a:ext cx="3222671" cy="1146981"/>
          </a:xfrm>
          <a:prstGeom prst="rect">
            <a:avLst/>
          </a:prstGeom>
          <a:solidFill>
            <a:schemeClr val="accent4">
              <a:lumMod val="20000"/>
              <a:lumOff val="80000"/>
            </a:schemeClr>
          </a:solidFill>
          <a:ln>
            <a:solidFill>
              <a:srgbClr val="00B050"/>
            </a:solidFill>
          </a:ln>
        </p:spPr>
        <p:txBody>
          <a:bodyPr wrap="square">
            <a:spAutoFit/>
          </a:bodyPr>
          <a:lstStyle/>
          <a:p>
            <a:pPr marL="0" marR="0" algn="ctr">
              <a:lnSpc>
                <a:spcPct val="115000"/>
              </a:lnSpc>
              <a:spcBef>
                <a:spcPts val="0"/>
              </a:spcBef>
              <a:spcAft>
                <a:spcPts val="1000"/>
              </a:spcAft>
            </a:pPr>
            <a:r>
              <a:rPr lang="en-US" sz="2800" b="1">
                <a:effectLst/>
                <a:latin typeface="Times New Roman" panose="02020603050405020304" pitchFamily="18" charset="0"/>
                <a:ea typeface="Calibri" panose="020F0502020204030204" pitchFamily="34" charset="0"/>
                <a:cs typeface="Times New Roman" panose="02020603050405020304" pitchFamily="18" charset="0"/>
              </a:rPr>
              <a:t>CTTQ: Ca</a:t>
            </a:r>
            <a:r>
              <a:rPr lang="en-US" sz="2800" b="1" baseline="-25000">
                <a:latin typeface="Times New Roman" panose="02020603050405020304" pitchFamily="18" charset="0"/>
                <a:ea typeface="Calibri" panose="020F0502020204030204" pitchFamily="34" charset="0"/>
                <a:cs typeface="Times New Roman" panose="02020603050405020304" pitchFamily="18" charset="0"/>
              </a:rPr>
              <a:t>1</a:t>
            </a:r>
            <a:r>
              <a:rPr lang="en-US" sz="2800" b="1">
                <a:effectLst/>
                <a:latin typeface="Times New Roman" panose="02020603050405020304" pitchFamily="18" charset="0"/>
                <a:ea typeface="Calibri" panose="020F0502020204030204" pitchFamily="34" charset="0"/>
                <a:cs typeface="Times New Roman" panose="02020603050405020304" pitchFamily="18" charset="0"/>
              </a:rPr>
              <a:t>Cl</a:t>
            </a:r>
            <a:r>
              <a:rPr lang="en-US" sz="2800" b="1" baseline="-25000">
                <a:effectLst/>
                <a:latin typeface="Times New Roman" panose="02020603050405020304" pitchFamily="18" charset="0"/>
                <a:ea typeface="Calibri" panose="020F0502020204030204" pitchFamily="34" charset="0"/>
                <a:cs typeface="Times New Roman" panose="02020603050405020304" pitchFamily="18" charset="0"/>
              </a:rPr>
              <a:t> y</a:t>
            </a:r>
            <a:endParaRPr lang="vi-VN" sz="2800" b="1">
              <a:effectLst/>
              <a:latin typeface="Times New Roman" panose="02020603050405020304" pitchFamily="18" charset="0"/>
              <a:ea typeface="Arial" panose="020B0604020202020204" pitchFamily="34" charset="0"/>
              <a:cs typeface="Arial" panose="020B0604020202020204" pitchFamily="34" charset="0"/>
            </a:endParaRPr>
          </a:p>
          <a:p>
            <a:pPr algn="ctr"/>
            <a:r>
              <a:rPr lang="en-US" sz="2800" b="1">
                <a:effectLst/>
                <a:latin typeface="Times New Roman" panose="02020603050405020304" pitchFamily="18" charset="0"/>
                <a:ea typeface="Calibri" panose="020F0502020204030204" pitchFamily="34" charset="0"/>
              </a:rPr>
              <a:t>quy tắc: II. 1 = I. y</a:t>
            </a:r>
            <a:endParaRPr lang="vi-VN" sz="2800" b="1"/>
          </a:p>
        </p:txBody>
      </p:sp>
      <p:sp>
        <p:nvSpPr>
          <p:cNvPr id="16" name="TextBox 15">
            <a:extLst>
              <a:ext uri="{FF2B5EF4-FFF2-40B4-BE49-F238E27FC236}">
                <a16:creationId xmlns:a16="http://schemas.microsoft.com/office/drawing/2014/main" id="{BC9A7128-6959-47FB-9096-54C5FD17ECAF}"/>
              </a:ext>
            </a:extLst>
          </p:cNvPr>
          <p:cNvSpPr txBox="1"/>
          <p:nvPr/>
        </p:nvSpPr>
        <p:spPr>
          <a:xfrm>
            <a:off x="10111924" y="5814192"/>
            <a:ext cx="1428596" cy="523220"/>
          </a:xfrm>
          <a:prstGeom prst="rect">
            <a:avLst/>
          </a:prstGeom>
          <a:noFill/>
        </p:spPr>
        <p:txBody>
          <a:bodyPr wrap="none" rtlCol="0">
            <a:spAutoFit/>
          </a:bodyPr>
          <a:lstStyle/>
          <a:p>
            <a:r>
              <a:rPr lang="en-US" sz="2800" b="1">
                <a:solidFill>
                  <a:srgbClr val="C00000"/>
                </a:solidFill>
                <a:latin typeface="Times New Roman" panose="02020603050405020304" pitchFamily="18" charset="0"/>
                <a:cs typeface="Times New Roman" panose="02020603050405020304" pitchFamily="18" charset="0"/>
              </a:rPr>
              <a:t>=&gt; y = 2</a:t>
            </a:r>
            <a:endParaRPr lang="vi-VN" sz="2800" b="1">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08052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circle(in)">
                                      <p:cBhvr>
                                        <p:cTn id="21" dur="20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circle(in)">
                                      <p:cBhvr>
                                        <p:cTn id="26" dur="20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circle(in)">
                                      <p:cBhvr>
                                        <p:cTn id="31"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animBg="1"/>
      <p:bldP spid="15" grpId="0" animBg="1"/>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7B9A93C0-980F-444B-929E-F7E63AB8F83F}"/>
              </a:ext>
            </a:extLst>
          </p:cNvPr>
          <p:cNvSpPr txBox="1"/>
          <p:nvPr/>
        </p:nvSpPr>
        <p:spPr>
          <a:xfrm>
            <a:off x="142504" y="2050734"/>
            <a:ext cx="4754615" cy="2269660"/>
          </a:xfrm>
          <a:prstGeom prst="rect">
            <a:avLst/>
          </a:prstGeom>
          <a:solidFill>
            <a:schemeClr val="accent5">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algn="ctr">
              <a:lnSpc>
                <a:spcPct val="120000"/>
              </a:lnSpc>
            </a:pPr>
            <a:r>
              <a:rPr lang="en-US" sz="2400" b="1" dirty="0" err="1">
                <a:latin typeface="Times New Roman" panose="02020603050405020304" pitchFamily="18" charset="0"/>
                <a:ea typeface="Tahoma" panose="020B0604030504040204" pitchFamily="34" charset="0"/>
                <a:cs typeface="Times New Roman" panose="02020603050405020304" pitchFamily="18" charset="0"/>
              </a:rPr>
              <a:t>Hoạt</a:t>
            </a:r>
            <a:r>
              <a:rPr lang="en-US" sz="2400" b="1" dirty="0">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latin typeface="Times New Roman" panose="02020603050405020304" pitchFamily="18" charset="0"/>
                <a:ea typeface="Tahoma" panose="020B0604030504040204" pitchFamily="34" charset="0"/>
                <a:cs typeface="Times New Roman" panose="02020603050405020304" pitchFamily="18" charset="0"/>
              </a:rPr>
              <a:t>động</a:t>
            </a:r>
            <a:endParaRPr lang="en-US" sz="2400" b="1" dirty="0">
              <a:latin typeface="Times New Roman" panose="02020603050405020304" pitchFamily="18" charset="0"/>
              <a:ea typeface="Tahoma" panose="020B0604030504040204" pitchFamily="34" charset="0"/>
              <a:cs typeface="Times New Roman" panose="02020603050405020304" pitchFamily="18" charset="0"/>
            </a:endParaRPr>
          </a:p>
          <a:p>
            <a:pPr marL="342900" indent="-342900">
              <a:lnSpc>
                <a:spcPct val="120000"/>
              </a:lnSpc>
              <a:buFont typeface="Arial" panose="020B0604020202020204" pitchFamily="34" charset="0"/>
              <a:buChar char="•"/>
            </a:pPr>
            <a:r>
              <a:rPr lang="en-US" sz="2400" b="1" dirty="0" err="1">
                <a:solidFill>
                  <a:srgbClr val="C00000"/>
                </a:solidFill>
                <a:latin typeface="Times New Roman" panose="02020603050405020304" pitchFamily="18" charset="0"/>
                <a:ea typeface="Tahoma" panose="020B0604030504040204" pitchFamily="34" charset="0"/>
                <a:cs typeface="Times New Roman" panose="02020603050405020304" pitchFamily="18" charset="0"/>
              </a:rPr>
              <a:t>Hình</a:t>
            </a:r>
            <a:r>
              <a:rPr lang="en-US" sz="2400" b="1" dirty="0">
                <a:solidFill>
                  <a:srgbClr val="C0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C00000"/>
                </a:solidFill>
                <a:latin typeface="Times New Roman" panose="02020603050405020304" pitchFamily="18" charset="0"/>
                <a:ea typeface="Tahoma" panose="020B0604030504040204" pitchFamily="34" charset="0"/>
                <a:cs typeface="Times New Roman" panose="02020603050405020304" pitchFamily="18" charset="0"/>
              </a:rPr>
              <a:t>thức</a:t>
            </a:r>
            <a:r>
              <a:rPr lang="en-US" sz="2400" dirty="0">
                <a:solidFill>
                  <a:srgbClr val="C0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cá</a:t>
            </a:r>
            <a:r>
              <a:rPr lang="en-US" sz="2400"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nhân</a:t>
            </a:r>
            <a:r>
              <a:rPr lang="en-US" sz="2400"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p>
          <a:p>
            <a:pPr marL="285750" indent="-285750">
              <a:lnSpc>
                <a:spcPct val="120000"/>
              </a:lnSpc>
              <a:buFont typeface="Wingdings" panose="05000000000000000000" pitchFamily="2" charset="2"/>
              <a:buChar char="v"/>
            </a:pPr>
            <a:r>
              <a:rPr lang="en-US" sz="2400" b="1" dirty="0" err="1">
                <a:solidFill>
                  <a:srgbClr val="C00000"/>
                </a:solidFill>
                <a:latin typeface="Times New Roman" panose="02020603050405020304" pitchFamily="18" charset="0"/>
                <a:ea typeface="Tahoma" panose="020B0604030504040204" pitchFamily="34" charset="0"/>
                <a:cs typeface="Times New Roman" panose="02020603050405020304" pitchFamily="18" charset="0"/>
              </a:rPr>
              <a:t>Yêu</a:t>
            </a:r>
            <a:r>
              <a:rPr lang="en-US" sz="2400" b="1" dirty="0">
                <a:solidFill>
                  <a:srgbClr val="C0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C00000"/>
                </a:solidFill>
                <a:latin typeface="Times New Roman" panose="02020603050405020304" pitchFamily="18" charset="0"/>
                <a:ea typeface="Tahoma" panose="020B0604030504040204" pitchFamily="34" charset="0"/>
                <a:cs typeface="Times New Roman" panose="02020603050405020304" pitchFamily="18" charset="0"/>
              </a:rPr>
              <a:t>cầu</a:t>
            </a:r>
            <a:r>
              <a:rPr lang="en-US" sz="2400" b="1" dirty="0">
                <a:solidFill>
                  <a:srgbClr val="C0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Đọc</a:t>
            </a:r>
            <a:r>
              <a:rPr lang="en-US" sz="2400"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yêu</a:t>
            </a:r>
            <a:r>
              <a:rPr lang="en-US" sz="2400"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cầu</a:t>
            </a:r>
            <a:r>
              <a:rPr lang="en-US" sz="2400"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và</a:t>
            </a:r>
            <a:r>
              <a:rPr lang="en-US" sz="2400"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hoàn</a:t>
            </a:r>
            <a:r>
              <a:rPr lang="en-US" sz="2400"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thành</a:t>
            </a:r>
            <a:r>
              <a:rPr lang="en-US" sz="2400"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ở </a:t>
            </a:r>
            <a:r>
              <a:rPr lang="en-US" sz="2400" b="1"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nhà</a:t>
            </a:r>
            <a:endParaRPr lang="en-US" sz="2400" dirty="0">
              <a:solidFill>
                <a:schemeClr val="tx1"/>
              </a:solidFill>
              <a:latin typeface="Times New Roman" panose="02020603050405020304" pitchFamily="18" charset="0"/>
              <a:ea typeface="Tahoma" panose="020B0604030504040204" pitchFamily="34" charset="0"/>
              <a:cs typeface="Times New Roman" panose="02020603050405020304" pitchFamily="18" charset="0"/>
            </a:endParaRPr>
          </a:p>
          <a:p>
            <a:pPr marL="285750" indent="-285750">
              <a:lnSpc>
                <a:spcPct val="120000"/>
              </a:lnSpc>
              <a:buFont typeface="Wingdings" panose="05000000000000000000" pitchFamily="2" charset="2"/>
              <a:buChar char="v"/>
            </a:pPr>
            <a:r>
              <a:rPr lang="en-US" sz="2400" b="1" dirty="0" err="1">
                <a:solidFill>
                  <a:srgbClr val="C00000"/>
                </a:solidFill>
                <a:latin typeface="Times New Roman" panose="02020603050405020304" pitchFamily="18" charset="0"/>
                <a:ea typeface="Tahoma" panose="020B0604030504040204" pitchFamily="34" charset="0"/>
                <a:cs typeface="Times New Roman" panose="02020603050405020304" pitchFamily="18" charset="0"/>
              </a:rPr>
              <a:t>Thời</a:t>
            </a:r>
            <a:r>
              <a:rPr lang="en-US" sz="2400" b="1" dirty="0">
                <a:solidFill>
                  <a:srgbClr val="C0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C00000"/>
                </a:solidFill>
                <a:latin typeface="Times New Roman" panose="02020603050405020304" pitchFamily="18" charset="0"/>
                <a:ea typeface="Tahoma" panose="020B0604030504040204" pitchFamily="34" charset="0"/>
                <a:cs typeface="Times New Roman" panose="02020603050405020304" pitchFamily="18" charset="0"/>
              </a:rPr>
              <a:t>gian</a:t>
            </a:r>
            <a:r>
              <a:rPr lang="en-US" sz="2400" b="1" dirty="0">
                <a:solidFill>
                  <a:srgbClr val="C0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tiết</a:t>
            </a:r>
            <a:r>
              <a:rPr lang="en-US" sz="2400"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sau</a:t>
            </a:r>
            <a:r>
              <a:rPr lang="en-US" sz="2400"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nộp</a:t>
            </a:r>
            <a:endParaRPr lang="en-US" sz="2400" dirty="0">
              <a:solidFill>
                <a:schemeClr val="tx1"/>
              </a:solidFill>
              <a:latin typeface="Times New Roman" panose="02020603050405020304" pitchFamily="18" charset="0"/>
              <a:ea typeface="Tahoma" panose="020B0604030504040204" pitchFamily="34" charset="0"/>
              <a:cs typeface="Times New Roman" panose="02020603050405020304" pitchFamily="18" charset="0"/>
            </a:endParaRPr>
          </a:p>
        </p:txBody>
      </p:sp>
      <p:pic>
        <p:nvPicPr>
          <p:cNvPr id="10" name="Picture 9">
            <a:extLst>
              <a:ext uri="{FF2B5EF4-FFF2-40B4-BE49-F238E27FC236}">
                <a16:creationId xmlns:a16="http://schemas.microsoft.com/office/drawing/2014/main" id="{449257F8-D00C-44DE-AC4A-2983287D7709}"/>
              </a:ext>
            </a:extLst>
          </p:cNvPr>
          <p:cNvPicPr>
            <a:picLocks noChangeAspect="1"/>
          </p:cNvPicPr>
          <p:nvPr/>
        </p:nvPicPr>
        <p:blipFill>
          <a:blip r:embed="rId3"/>
          <a:stretch>
            <a:fillRect/>
          </a:stretch>
        </p:blipFill>
        <p:spPr>
          <a:xfrm>
            <a:off x="335280" y="331228"/>
            <a:ext cx="1888516" cy="1625600"/>
          </a:xfrm>
          <a:prstGeom prst="rect">
            <a:avLst/>
          </a:prstGeom>
        </p:spPr>
        <p:style>
          <a:lnRef idx="2">
            <a:schemeClr val="accent1"/>
          </a:lnRef>
          <a:fillRef idx="1">
            <a:schemeClr val="lt1"/>
          </a:fillRef>
          <a:effectRef idx="0">
            <a:schemeClr val="accent1"/>
          </a:effectRef>
          <a:fontRef idx="minor">
            <a:schemeClr val="dk1"/>
          </a:fontRef>
        </p:style>
      </p:pic>
      <p:pic>
        <p:nvPicPr>
          <p:cNvPr id="11" name="Picture 10">
            <a:extLst>
              <a:ext uri="{FF2B5EF4-FFF2-40B4-BE49-F238E27FC236}">
                <a16:creationId xmlns:a16="http://schemas.microsoft.com/office/drawing/2014/main" id="{8550F291-9945-4E56-87D3-76C87DB219FA}"/>
              </a:ext>
            </a:extLst>
          </p:cNvPr>
          <p:cNvPicPr>
            <a:picLocks noChangeAspect="1"/>
          </p:cNvPicPr>
          <p:nvPr/>
        </p:nvPicPr>
        <p:blipFill>
          <a:blip r:embed="rId4"/>
          <a:stretch>
            <a:fillRect/>
          </a:stretch>
        </p:blipFill>
        <p:spPr>
          <a:xfrm>
            <a:off x="2616200" y="57526"/>
            <a:ext cx="1888516" cy="1899302"/>
          </a:xfrm>
          <a:prstGeom prst="rect">
            <a:avLst/>
          </a:prstGeom>
        </p:spPr>
      </p:pic>
      <p:sp>
        <p:nvSpPr>
          <p:cNvPr id="8" name="TextBox 7">
            <a:extLst>
              <a:ext uri="{FF2B5EF4-FFF2-40B4-BE49-F238E27FC236}">
                <a16:creationId xmlns:a16="http://schemas.microsoft.com/office/drawing/2014/main" id="{DF8D89F0-E857-4C1D-BE17-A634E3FBB6C2}"/>
              </a:ext>
            </a:extLst>
          </p:cNvPr>
          <p:cNvSpPr txBox="1"/>
          <p:nvPr/>
        </p:nvSpPr>
        <p:spPr>
          <a:xfrm>
            <a:off x="1279538" y="4365480"/>
            <a:ext cx="5013411" cy="2246769"/>
          </a:xfrm>
          <a:prstGeom prst="rect">
            <a:avLst/>
          </a:prstGeom>
          <a:solidFill>
            <a:schemeClr val="accent5">
              <a:lumMod val="20000"/>
              <a:lumOff val="80000"/>
            </a:schemeClr>
          </a:solidFill>
        </p:spPr>
        <p:style>
          <a:lnRef idx="2">
            <a:schemeClr val="accent6">
              <a:shade val="50000"/>
            </a:schemeClr>
          </a:lnRef>
          <a:fillRef idx="1">
            <a:schemeClr val="accent6"/>
          </a:fillRef>
          <a:effectRef idx="0">
            <a:schemeClr val="accent6"/>
          </a:effectRef>
          <a:fontRef idx="minor">
            <a:schemeClr val="lt1"/>
          </a:fontRef>
        </p:style>
        <p:txBody>
          <a:bodyPr wrap="square">
            <a:spAutoFit/>
          </a:bodyPr>
          <a:lstStyle/>
          <a:p>
            <a:pPr algn="just"/>
            <a:r>
              <a:rPr lang="en-US" sz="2800" b="1" dirty="0" err="1">
                <a:solidFill>
                  <a:srgbClr val="000000"/>
                </a:solidFill>
                <a:effectLst/>
                <a:latin typeface="Times New Roman" panose="02020603050405020304" pitchFamily="18" charset="0"/>
                <a:ea typeface="Tahoma" panose="020B0604030504040204" pitchFamily="34" charset="0"/>
                <a:cs typeface="Times New Roman" panose="02020603050405020304" pitchFamily="18" charset="0"/>
              </a:rPr>
              <a:t>Tiêu</a:t>
            </a:r>
            <a:r>
              <a:rPr lang="en-US" sz="2800" b="1" dirty="0">
                <a:solidFill>
                  <a:srgbClr val="00000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ahoma" panose="020B0604030504040204" pitchFamily="34" charset="0"/>
                <a:cs typeface="Times New Roman" panose="02020603050405020304" pitchFamily="18" charset="0"/>
              </a:rPr>
              <a:t>chí</a:t>
            </a:r>
            <a:r>
              <a:rPr lang="en-US" sz="2800" b="1" dirty="0">
                <a:solidFill>
                  <a:srgbClr val="000000"/>
                </a:solidFill>
                <a:effectLst/>
                <a:latin typeface="Times New Roman" panose="02020603050405020304" pitchFamily="18" charset="0"/>
                <a:ea typeface="Tahoma" panose="020B0604030504040204" pitchFamily="34" charset="0"/>
                <a:cs typeface="Times New Roman" panose="02020603050405020304" pitchFamily="18" charset="0"/>
              </a:rPr>
              <a:t> </a:t>
            </a:r>
          </a:p>
          <a:p>
            <a:r>
              <a:rPr lang="en-US" sz="2800" b="1"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N</a:t>
            </a:r>
            <a:r>
              <a:rPr lang="en-US" sz="2800" b="1" dirty="0" err="1">
                <a:solidFill>
                  <a:srgbClr val="000000"/>
                </a:solidFill>
                <a:effectLst/>
                <a:latin typeface="Times New Roman" panose="02020603050405020304" pitchFamily="18" charset="0"/>
                <a:ea typeface="Tahoma" panose="020B0604030504040204" pitchFamily="34" charset="0"/>
                <a:cs typeface="Times New Roman" panose="02020603050405020304" pitchFamily="18" charset="0"/>
              </a:rPr>
              <a:t>ội</a:t>
            </a:r>
            <a:r>
              <a:rPr lang="en-US" sz="2800" b="1" dirty="0">
                <a:solidFill>
                  <a:srgbClr val="000000"/>
                </a:solidFill>
                <a:effectLst/>
                <a:latin typeface="Times New Roman" panose="02020603050405020304" pitchFamily="18" charset="0"/>
                <a:ea typeface="Tahoma" panose="020B0604030504040204" pitchFamily="34" charset="0"/>
                <a:cs typeface="Times New Roman" panose="02020603050405020304" pitchFamily="18" charset="0"/>
              </a:rPr>
              <a:t> dung: </a:t>
            </a:r>
            <a:r>
              <a:rPr lang="en-US" sz="2800" b="1">
                <a:solidFill>
                  <a:srgbClr val="000000"/>
                </a:solidFill>
                <a:effectLst/>
                <a:latin typeface="Times New Roman" panose="02020603050405020304" pitchFamily="18" charset="0"/>
                <a:ea typeface="Tahoma" panose="020B0604030504040204" pitchFamily="34" charset="0"/>
                <a:cs typeface="Times New Roman" panose="02020603050405020304" pitchFamily="18" charset="0"/>
              </a:rPr>
              <a:t>5 điểm</a:t>
            </a:r>
            <a:endParaRPr lang="en-US" sz="2800" b="1" dirty="0">
              <a:solidFill>
                <a:srgbClr val="000000"/>
              </a:solidFill>
              <a:effectLst/>
              <a:latin typeface="Times New Roman" panose="02020603050405020304" pitchFamily="18" charset="0"/>
              <a:ea typeface="Tahoma" panose="020B0604030504040204" pitchFamily="34" charset="0"/>
              <a:cs typeface="Times New Roman" panose="02020603050405020304" pitchFamily="18" charset="0"/>
            </a:endParaRPr>
          </a:p>
          <a:p>
            <a:r>
              <a:rPr lang="en-US" sz="2800" b="1">
                <a:solidFill>
                  <a:srgbClr val="000000"/>
                </a:solidFill>
                <a:latin typeface="Times New Roman" panose="02020603050405020304" pitchFamily="18" charset="0"/>
                <a:ea typeface="Tahoma" panose="020B0604030504040204" pitchFamily="34" charset="0"/>
                <a:cs typeface="Times New Roman" panose="02020603050405020304" pitchFamily="18" charset="0"/>
              </a:rPr>
              <a:t>+ Hình thức: rõ ràng, </a:t>
            </a:r>
            <a:r>
              <a:rPr lang="en-US" sz="2800" b="1"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có</a:t>
            </a:r>
            <a:r>
              <a:rPr lang="en-US" sz="2800" b="1"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hình</a:t>
            </a:r>
            <a:r>
              <a:rPr lang="en-US" sz="2800" b="1"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ảnh</a:t>
            </a:r>
            <a:r>
              <a:rPr lang="en-US" sz="2800" b="1"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số</a:t>
            </a:r>
            <a:r>
              <a:rPr lang="en-US" sz="2800" b="1"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liệu</a:t>
            </a:r>
            <a:r>
              <a:rPr lang="en-US" sz="2800" b="1"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 khoa </a:t>
            </a:r>
            <a:r>
              <a:rPr lang="en-US" sz="2800" b="1"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học</a:t>
            </a:r>
            <a:r>
              <a:rPr lang="en-US" sz="2800" b="1"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 3 </a:t>
            </a:r>
            <a:r>
              <a:rPr lang="en-US" sz="2800" b="1"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điểm</a:t>
            </a:r>
            <a:endParaRPr lang="en-US" sz="2800" b="1" dirty="0">
              <a:solidFill>
                <a:srgbClr val="000000"/>
              </a:solidFill>
              <a:latin typeface="Times New Roman" panose="02020603050405020304" pitchFamily="18" charset="0"/>
              <a:ea typeface="Tahoma" panose="020B0604030504040204" pitchFamily="34" charset="0"/>
              <a:cs typeface="Times New Roman" panose="02020603050405020304" pitchFamily="18" charset="0"/>
            </a:endParaRPr>
          </a:p>
          <a:p>
            <a:r>
              <a:rPr lang="en-US" sz="2800" b="1"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Có</a:t>
            </a:r>
            <a:r>
              <a:rPr lang="en-US" sz="2800" b="1"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tính</a:t>
            </a:r>
            <a:r>
              <a:rPr lang="en-US" sz="2800" b="1"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khả</a:t>
            </a:r>
            <a:r>
              <a:rPr lang="en-US" sz="2800" b="1"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thi</a:t>
            </a:r>
            <a:r>
              <a:rPr lang="en-US" sz="2800" b="1"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 2 </a:t>
            </a:r>
            <a:r>
              <a:rPr lang="en-US" sz="2800" b="1"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điểm</a:t>
            </a:r>
            <a:endParaRPr lang="en-US" sz="2800" b="1"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42821411-69AD-4394-AB0C-1E8F667F3B36}"/>
              </a:ext>
            </a:extLst>
          </p:cNvPr>
          <p:cNvSpPr txBox="1"/>
          <p:nvPr/>
        </p:nvSpPr>
        <p:spPr>
          <a:xfrm>
            <a:off x="4897120" y="9883"/>
            <a:ext cx="6959600" cy="769441"/>
          </a:xfrm>
          <a:prstGeom prst="rect">
            <a:avLst/>
          </a:prstGeom>
          <a:solidFill>
            <a:schemeClr val="accent1">
              <a:lumMod val="50000"/>
            </a:schemeClr>
          </a:solidFill>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sz="4400" b="1">
                <a:latin typeface="Times New Roman" panose="02020603050405020304" pitchFamily="18" charset="0"/>
                <a:ea typeface="Tahoma" panose="020B0604030504040204" pitchFamily="34" charset="0"/>
                <a:cs typeface="Times New Roman" panose="02020603050405020304" pitchFamily="18" charset="0"/>
              </a:rPr>
              <a:t>NHIỆM VỤ CHO EM</a:t>
            </a:r>
            <a:endParaRPr lang="en-US" sz="4400" b="1"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13" name="TextBox 12">
            <a:extLst>
              <a:ext uri="{FF2B5EF4-FFF2-40B4-BE49-F238E27FC236}">
                <a16:creationId xmlns:a16="http://schemas.microsoft.com/office/drawing/2014/main" id="{F5FE534A-F6EC-4245-A181-CF7F6F29367C}"/>
              </a:ext>
            </a:extLst>
          </p:cNvPr>
          <p:cNvSpPr txBox="1"/>
          <p:nvPr/>
        </p:nvSpPr>
        <p:spPr>
          <a:xfrm>
            <a:off x="4929426" y="927349"/>
            <a:ext cx="6952643" cy="2246769"/>
          </a:xfrm>
          <a:prstGeom prst="rect">
            <a:avLst/>
          </a:prstGeom>
          <a:solidFill>
            <a:schemeClr val="accent4">
              <a:lumMod val="20000"/>
              <a:lumOff val="80000"/>
            </a:schemeClr>
          </a:solidFill>
          <a:ln>
            <a:solidFill>
              <a:srgbClr val="00B050"/>
            </a:solidFill>
          </a:ln>
        </p:spPr>
        <p:txBody>
          <a:bodyPr wrap="square">
            <a:spAutoFit/>
          </a:bodyPr>
          <a:lstStyle/>
          <a:p>
            <a:r>
              <a:rPr lang="en-US" sz="2800">
                <a:effectLst/>
                <a:latin typeface="Times New Roman" panose="02020603050405020304" pitchFamily="18" charset="0"/>
                <a:ea typeface="Arial" panose="020B0604020202020204" pitchFamily="34" charset="0"/>
              </a:rPr>
              <a:t>Trong tự nhiên, Silicon dioxide có trong cát, đất sét,... Em hãy xác định hoá trị của nguyên tố Silicon trong Silicon dioxide. Tim hiểu qua sách báo và internet, cho biết các ứng dụng của hợp chất này.</a:t>
            </a:r>
            <a:endParaRPr lang="vi-VN" sz="2800"/>
          </a:p>
        </p:txBody>
      </p:sp>
      <p:pic>
        <p:nvPicPr>
          <p:cNvPr id="4" name="Picture 3">
            <a:extLst>
              <a:ext uri="{FF2B5EF4-FFF2-40B4-BE49-F238E27FC236}">
                <a16:creationId xmlns:a16="http://schemas.microsoft.com/office/drawing/2014/main" id="{10FCEC56-3703-4F90-9B4E-20BEEAC9C244}"/>
              </a:ext>
            </a:extLst>
          </p:cNvPr>
          <p:cNvPicPr>
            <a:picLocks noChangeAspect="1"/>
          </p:cNvPicPr>
          <p:nvPr/>
        </p:nvPicPr>
        <p:blipFill>
          <a:blip r:embed="rId5"/>
          <a:stretch>
            <a:fillRect/>
          </a:stretch>
        </p:blipFill>
        <p:spPr>
          <a:xfrm>
            <a:off x="6325256" y="3174118"/>
            <a:ext cx="5531463" cy="3434513"/>
          </a:xfrm>
          <a:prstGeom prst="rect">
            <a:avLst/>
          </a:prstGeom>
          <a:ln>
            <a:solidFill>
              <a:srgbClr val="00B050"/>
            </a:solidFill>
          </a:ln>
        </p:spPr>
      </p:pic>
    </p:spTree>
    <p:extLst>
      <p:ext uri="{BB962C8B-B14F-4D97-AF65-F5344CB8AC3E}">
        <p14:creationId xmlns:p14="http://schemas.microsoft.com/office/powerpoint/2010/main" val="3424609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75F295B-4E73-4941-B32D-88CC9D779356}"/>
              </a:ext>
            </a:extLst>
          </p:cNvPr>
          <p:cNvPicPr>
            <a:picLocks noChangeAspect="1"/>
          </p:cNvPicPr>
          <p:nvPr/>
        </p:nvPicPr>
        <p:blipFill rotWithShape="1">
          <a:blip r:embed="rId2"/>
          <a:srcRect b="461"/>
          <a:stretch/>
        </p:blipFill>
        <p:spPr>
          <a:xfrm>
            <a:off x="20" y="1282"/>
            <a:ext cx="12191980" cy="6856718"/>
          </a:xfrm>
          <a:prstGeom prst="rect">
            <a:avLst/>
          </a:prstGeom>
        </p:spPr>
      </p:pic>
      <p:sp>
        <p:nvSpPr>
          <p:cNvPr id="5" name="TextBox 4">
            <a:extLst>
              <a:ext uri="{FF2B5EF4-FFF2-40B4-BE49-F238E27FC236}">
                <a16:creationId xmlns:a16="http://schemas.microsoft.com/office/drawing/2014/main" id="{6146CEE7-5A7A-42D8-A08C-3EE031E422AE}"/>
              </a:ext>
            </a:extLst>
          </p:cNvPr>
          <p:cNvSpPr txBox="1"/>
          <p:nvPr/>
        </p:nvSpPr>
        <p:spPr>
          <a:xfrm>
            <a:off x="1660478" y="914460"/>
            <a:ext cx="8871044" cy="3293209"/>
          </a:xfrm>
          <a:prstGeom prst="rect">
            <a:avLst/>
          </a:prstGeom>
          <a:noFill/>
        </p:spPr>
        <p:txBody>
          <a:bodyPr wrap="square" rtlCol="0">
            <a:spAutoFit/>
          </a:bodyPr>
          <a:lstStyle/>
          <a:p>
            <a:pPr algn="ctr"/>
            <a:r>
              <a:rPr lang="en-US" sz="20800" b="1" dirty="0">
                <a:solidFill>
                  <a:srgbClr val="FFFF00"/>
                </a:solidFill>
                <a:effectLst>
                  <a:outerShdw blurRad="38100" dist="38100" dir="2700000" algn="tl">
                    <a:srgbClr val="000000">
                      <a:alpha val="43137"/>
                    </a:srgbClr>
                  </a:outerShdw>
                </a:effectLst>
                <a:latin typeface="+mj-lt"/>
              </a:rPr>
              <a:t>Thanks!</a:t>
            </a:r>
          </a:p>
        </p:txBody>
      </p:sp>
    </p:spTree>
    <p:extLst>
      <p:ext uri="{BB962C8B-B14F-4D97-AF65-F5344CB8AC3E}">
        <p14:creationId xmlns:p14="http://schemas.microsoft.com/office/powerpoint/2010/main" val="4245939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p:cTn id="7" dur="125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8" dur="1250" fill="hold"/>
                                        <p:tgtEl>
                                          <p:spTgt spid="5"/>
                                        </p:tgtEl>
                                        <p:attrNameLst>
                                          <p:attrName>ppt_y</p:attrName>
                                        </p:attrNameLst>
                                      </p:cBhvr>
                                      <p:tavLst>
                                        <p:tav tm="0">
                                          <p:val>
                                            <p:strVal val="#ppt_y"/>
                                          </p:val>
                                        </p:tav>
                                        <p:tav tm="100000">
                                          <p:val>
                                            <p:strVal val="#ppt_y"/>
                                          </p:val>
                                        </p:tav>
                                      </p:tavLst>
                                    </p:anim>
                                    <p:anim calcmode="lin" valueType="num">
                                      <p:cBhvr>
                                        <p:cTn id="9" dur="125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0" dur="125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1250" tmFilter="0,0; .5, 1; 1, 1"/>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C296867-5066-4486-8E40-7797B121231F}"/>
              </a:ext>
            </a:extLst>
          </p:cNvPr>
          <p:cNvSpPr/>
          <p:nvPr/>
        </p:nvSpPr>
        <p:spPr>
          <a:xfrm>
            <a:off x="266887" y="283335"/>
            <a:ext cx="2743200" cy="593766"/>
          </a:xfrm>
          <a:prstGeom prst="roundRect">
            <a:avLst>
              <a:gd name="adj" fmla="val 50000"/>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0000"/>
                </a:solidFill>
                <a:latin typeface="+mj-lt"/>
              </a:rPr>
              <a:t>KHỞI ĐỘNG</a:t>
            </a:r>
            <a:endParaRPr lang="vi-VN" sz="3200" b="1">
              <a:solidFill>
                <a:srgbClr val="FF0000"/>
              </a:solidFill>
              <a:latin typeface="+mj-lt"/>
            </a:endParaRPr>
          </a:p>
        </p:txBody>
      </p:sp>
      <p:graphicFrame>
        <p:nvGraphicFramePr>
          <p:cNvPr id="3" name="Table 2">
            <a:extLst>
              <a:ext uri="{FF2B5EF4-FFF2-40B4-BE49-F238E27FC236}">
                <a16:creationId xmlns:a16="http://schemas.microsoft.com/office/drawing/2014/main" id="{26695964-AA0E-43AE-8C60-C688B02833F5}"/>
              </a:ext>
            </a:extLst>
          </p:cNvPr>
          <p:cNvGraphicFramePr>
            <a:graphicFrameLocks noGrp="1"/>
          </p:cNvGraphicFramePr>
          <p:nvPr>
            <p:extLst>
              <p:ext uri="{D42A27DB-BD31-4B8C-83A1-F6EECF244321}">
                <p14:modId xmlns:p14="http://schemas.microsoft.com/office/powerpoint/2010/main" val="2485927089"/>
              </p:ext>
            </p:extLst>
          </p:nvPr>
        </p:nvGraphicFramePr>
        <p:xfrm>
          <a:off x="3906487" y="917437"/>
          <a:ext cx="7992589" cy="5502607"/>
        </p:xfrm>
        <a:graphic>
          <a:graphicData uri="http://schemas.openxmlformats.org/drawingml/2006/table">
            <a:tbl>
              <a:tblPr firstRow="1" firstCol="1" bandRow="1">
                <a:tableStyleId>{5C22544A-7EE6-4342-B048-85BDC9FD1C3A}</a:tableStyleId>
              </a:tblPr>
              <a:tblGrid>
                <a:gridCol w="4489672">
                  <a:extLst>
                    <a:ext uri="{9D8B030D-6E8A-4147-A177-3AD203B41FA5}">
                      <a16:colId xmlns:a16="http://schemas.microsoft.com/office/drawing/2014/main" val="3925410452"/>
                    </a:ext>
                  </a:extLst>
                </a:gridCol>
                <a:gridCol w="3502917">
                  <a:extLst>
                    <a:ext uri="{9D8B030D-6E8A-4147-A177-3AD203B41FA5}">
                      <a16:colId xmlns:a16="http://schemas.microsoft.com/office/drawing/2014/main" val="3705086736"/>
                    </a:ext>
                  </a:extLst>
                </a:gridCol>
              </a:tblGrid>
              <a:tr h="780247">
                <a:tc>
                  <a:txBody>
                    <a:bodyPr/>
                    <a:lstStyle/>
                    <a:p>
                      <a:pPr marL="0" marR="0" algn="ctr">
                        <a:lnSpc>
                          <a:spcPct val="115000"/>
                        </a:lnSpc>
                        <a:spcBef>
                          <a:spcPts val="0"/>
                        </a:spcBef>
                        <a:spcAft>
                          <a:spcPts val="0"/>
                        </a:spcAft>
                      </a:pPr>
                      <a:r>
                        <a:rPr lang="en-US" sz="2400">
                          <a:effectLst/>
                          <a:latin typeface="Times New Roman" panose="02020603050405020304" pitchFamily="18" charset="0"/>
                          <a:cs typeface="Times New Roman" panose="02020603050405020304" pitchFamily="18" charset="0"/>
                        </a:rPr>
                        <a:t>Quan sát các  hình sau và cho biết:</a:t>
                      </a:r>
                      <a:endParaRPr lang="vi-VN"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2400">
                          <a:effectLst/>
                          <a:latin typeface="Times New Roman" panose="02020603050405020304" pitchFamily="18" charset="0"/>
                          <a:cs typeface="Times New Roman" panose="02020603050405020304" pitchFamily="18" charset="0"/>
                        </a:rPr>
                        <a:t>Trả lời</a:t>
                      </a:r>
                      <a:endParaRPr lang="vi-VN"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52327684"/>
                  </a:ext>
                </a:extLst>
              </a:tr>
              <a:tr h="2405900">
                <a:tc>
                  <a:txBody>
                    <a:bodyPr/>
                    <a:lstStyle/>
                    <a:p>
                      <a:pPr marL="0" marR="0" indent="0" algn="l">
                        <a:lnSpc>
                          <a:spcPct val="115000"/>
                        </a:lnSpc>
                        <a:spcBef>
                          <a:spcPts val="0"/>
                        </a:spcBef>
                        <a:spcAft>
                          <a:spcPts val="0"/>
                        </a:spcAft>
                        <a:buNone/>
                      </a:pPr>
                      <a:r>
                        <a:rPr lang="en-US" sz="2400">
                          <a:effectLst/>
                          <a:latin typeface="Times New Roman" panose="02020603050405020304" pitchFamily="18" charset="0"/>
                          <a:cs typeface="Times New Roman" panose="02020603050405020304" pitchFamily="18" charset="0"/>
                        </a:rPr>
                        <a:t>1. Mỗi nguyên tử C có khả năng liên kết với mấy nguyên tử H, mấy nguyên tử O?</a:t>
                      </a:r>
                    </a:p>
                    <a:p>
                      <a:pPr marL="457200" marR="0" indent="-457200" algn="ctr">
                        <a:lnSpc>
                          <a:spcPct val="115000"/>
                        </a:lnSpc>
                        <a:spcBef>
                          <a:spcPts val="0"/>
                        </a:spcBef>
                        <a:spcAft>
                          <a:spcPts val="0"/>
                        </a:spcAft>
                        <a:buAutoNum type="arabicPeriod"/>
                      </a:pPr>
                      <a:endParaRPr lang="en-US" sz="2400">
                        <a:effectLst/>
                        <a:latin typeface="Times New Roman" panose="02020603050405020304" pitchFamily="18" charset="0"/>
                        <a:cs typeface="Times New Roman" panose="02020603050405020304" pitchFamily="18" charset="0"/>
                      </a:endParaRPr>
                    </a:p>
                    <a:p>
                      <a:pPr marL="0" marR="0" indent="0" algn="ctr">
                        <a:lnSpc>
                          <a:spcPct val="115000"/>
                        </a:lnSpc>
                        <a:spcBef>
                          <a:spcPts val="0"/>
                        </a:spcBef>
                        <a:spcAft>
                          <a:spcPts val="0"/>
                        </a:spcAft>
                        <a:buNone/>
                      </a:pPr>
                      <a:endParaRPr lang="en-US" sz="2400">
                        <a:effectLst/>
                        <a:latin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pPr>
                      <a:r>
                        <a:rPr lang="en-US" sz="2400">
                          <a:effectLst/>
                          <a:latin typeface="Times New Roman" panose="02020603050405020304" pitchFamily="18" charset="0"/>
                          <a:cs typeface="Times New Roman" panose="02020603050405020304" pitchFamily="18" charset="0"/>
                        </a:rPr>
                        <a:t>……………………………………………………………………………………..……………………………</a:t>
                      </a:r>
                      <a:endParaRPr lang="vi-VN" sz="2400">
                        <a:effectLst/>
                        <a:latin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605354765"/>
                  </a:ext>
                </a:extLst>
              </a:tr>
              <a:tr h="2289177">
                <a:tc>
                  <a:txBody>
                    <a:bodyPr/>
                    <a:lstStyle/>
                    <a:p>
                      <a:pPr marL="0" marR="0">
                        <a:lnSpc>
                          <a:spcPct val="115000"/>
                        </a:lnSpc>
                        <a:spcBef>
                          <a:spcPts val="0"/>
                        </a:spcBef>
                        <a:spcAft>
                          <a:spcPts val="0"/>
                        </a:spcAft>
                      </a:pPr>
                      <a:r>
                        <a:rPr lang="en-US" sz="2400">
                          <a:effectLst/>
                          <a:latin typeface="Times New Roman" panose="02020603050405020304" pitchFamily="18" charset="0"/>
                          <a:cs typeface="Times New Roman" panose="02020603050405020304" pitchFamily="18" charset="0"/>
                        </a:rPr>
                        <a:t>2. Mỗi nguyên tử O có khả năng liên kết với mấy nguyên tử H?</a:t>
                      </a:r>
                      <a:endParaRPr lang="vi-VN"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pPr>
                      <a:r>
                        <a:rPr lang="en-US" sz="2400">
                          <a:effectLst/>
                          <a:latin typeface="Times New Roman" panose="02020603050405020304" pitchFamily="18" charset="0"/>
                          <a:cs typeface="Times New Roman" panose="02020603050405020304" pitchFamily="18" charset="0"/>
                        </a:rPr>
                        <a:t>………………………………………………………………………………………............................................</a:t>
                      </a:r>
                      <a:endParaRPr lang="vi-VN"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39634752"/>
                  </a:ext>
                </a:extLst>
              </a:tr>
            </a:tbl>
          </a:graphicData>
        </a:graphic>
      </p:graphicFrame>
      <p:pic>
        <p:nvPicPr>
          <p:cNvPr id="1026" name="Picture 7">
            <a:extLst>
              <a:ext uri="{FF2B5EF4-FFF2-40B4-BE49-F238E27FC236}">
                <a16:creationId xmlns:a16="http://schemas.microsoft.com/office/drawing/2014/main" id="{FF4966D9-3DDF-4774-BCCB-F7E28707A3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9024" y="3052762"/>
            <a:ext cx="2411183" cy="924677"/>
          </a:xfrm>
          <a:prstGeom prst="rect">
            <a:avLst/>
          </a:prstGeom>
          <a:noFill/>
          <a:extLst>
            <a:ext uri="{909E8E84-426E-40DD-AFC4-6F175D3DCCD1}">
              <a14:hiddenFill xmlns:a14="http://schemas.microsoft.com/office/drawing/2010/main">
                <a:solidFill>
                  <a:srgbClr val="FFFFFF"/>
                </a:solidFill>
              </a14:hiddenFill>
            </a:ext>
          </a:extLst>
        </p:spPr>
      </p:pic>
      <p:pic>
        <p:nvPicPr>
          <p:cNvPr id="1025" name="Picture 8">
            <a:extLst>
              <a:ext uri="{FF2B5EF4-FFF2-40B4-BE49-F238E27FC236}">
                <a16:creationId xmlns:a16="http://schemas.microsoft.com/office/drawing/2014/main" id="{6B563E53-0187-427E-83DB-9323C0A807E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48251" y="5056283"/>
            <a:ext cx="1947649" cy="1118452"/>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8F96145C-DB65-4777-BE03-03C5A54A38C8}"/>
              </a:ext>
            </a:extLst>
          </p:cNvPr>
          <p:cNvGrpSpPr/>
          <p:nvPr/>
        </p:nvGrpSpPr>
        <p:grpSpPr>
          <a:xfrm>
            <a:off x="4564238" y="221923"/>
            <a:ext cx="6181859" cy="655178"/>
            <a:chOff x="3005070" y="116455"/>
            <a:chExt cx="6181859" cy="655178"/>
          </a:xfrm>
        </p:grpSpPr>
        <p:sp>
          <p:nvSpPr>
            <p:cNvPr id="7" name="Rectangle: Rounded Corners 6">
              <a:extLst>
                <a:ext uri="{FF2B5EF4-FFF2-40B4-BE49-F238E27FC236}">
                  <a16:creationId xmlns:a16="http://schemas.microsoft.com/office/drawing/2014/main" id="{33A06BBF-5C12-4474-A351-DFAEB7B887EC}"/>
                </a:ext>
              </a:extLst>
            </p:cNvPr>
            <p:cNvSpPr/>
            <p:nvPr/>
          </p:nvSpPr>
          <p:spPr>
            <a:xfrm>
              <a:off x="3005070" y="116455"/>
              <a:ext cx="6181859" cy="655177"/>
            </a:xfrm>
            <a:prstGeom prst="roundRect">
              <a:avLst>
                <a:gd name="adj" fmla="val 50000"/>
              </a:avLst>
            </a:prstGeom>
            <a:solidFill>
              <a:srgbClr val="206E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A6A6B726-49E7-4455-97CA-CFD243626409}"/>
                </a:ext>
              </a:extLst>
            </p:cNvPr>
            <p:cNvSpPr txBox="1"/>
            <p:nvPr/>
          </p:nvSpPr>
          <p:spPr>
            <a:xfrm>
              <a:off x="3581400" y="125302"/>
              <a:ext cx="5090160" cy="646331"/>
            </a:xfrm>
            <a:prstGeom prst="rect">
              <a:avLst/>
            </a:prstGeom>
            <a:noFill/>
          </p:spPr>
          <p:txBody>
            <a:bodyPr wrap="square" rtlCol="0">
              <a:spAutoFit/>
            </a:bodyPr>
            <a:lstStyle/>
            <a:p>
              <a:pPr algn="ctr"/>
              <a:r>
                <a:rPr lang="en-US" sz="3600" b="1" dirty="0">
                  <a:solidFill>
                    <a:srgbClr val="FFFF00"/>
                  </a:solidFill>
                  <a:effectLst>
                    <a:outerShdw blurRad="38100" dist="38100" dir="2700000" algn="tl">
                      <a:srgbClr val="000000">
                        <a:alpha val="43137"/>
                      </a:srgbClr>
                    </a:outerShdw>
                  </a:effectLst>
                  <a:latin typeface="+mj-lt"/>
                </a:rPr>
                <a:t>THỬ TÀI HIỂU BIẾT</a:t>
              </a:r>
            </a:p>
          </p:txBody>
        </p:sp>
      </p:grpSp>
      <p:pic>
        <p:nvPicPr>
          <p:cNvPr id="9" name="2 Minute Timer (Nho)">
            <a:hlinkClick r:id="" action="ppaction://media"/>
            <a:extLst>
              <a:ext uri="{FF2B5EF4-FFF2-40B4-BE49-F238E27FC236}">
                <a16:creationId xmlns:a16="http://schemas.microsoft.com/office/drawing/2014/main" id="{AEA4BBF2-3D73-4298-939B-483E19FC491A}"/>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030632" y="1048042"/>
            <a:ext cx="1845224" cy="1037128"/>
          </a:xfrm>
          <a:prstGeom prst="rect">
            <a:avLst/>
          </a:prstGeom>
        </p:spPr>
      </p:pic>
      <p:sp>
        <p:nvSpPr>
          <p:cNvPr id="10" name="Frame 9">
            <a:extLst>
              <a:ext uri="{FF2B5EF4-FFF2-40B4-BE49-F238E27FC236}">
                <a16:creationId xmlns:a16="http://schemas.microsoft.com/office/drawing/2014/main" id="{6E8AE9FD-B815-4469-9BAF-075B343B97FE}"/>
              </a:ext>
            </a:extLst>
          </p:cNvPr>
          <p:cNvSpPr/>
          <p:nvPr/>
        </p:nvSpPr>
        <p:spPr>
          <a:xfrm>
            <a:off x="0" y="0"/>
            <a:ext cx="12192000" cy="6858000"/>
          </a:xfrm>
          <a:prstGeom prst="frame">
            <a:avLst>
              <a:gd name="adj1" fmla="val 3472"/>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11" name="Content Placeholder 2">
            <a:extLst>
              <a:ext uri="{FF2B5EF4-FFF2-40B4-BE49-F238E27FC236}">
                <a16:creationId xmlns:a16="http://schemas.microsoft.com/office/drawing/2014/main" id="{A36DEC6B-3FFA-4A2A-A9E9-4AC70AFF09B9}"/>
              </a:ext>
            </a:extLst>
          </p:cNvPr>
          <p:cNvSpPr txBox="1">
            <a:spLocks/>
          </p:cNvSpPr>
          <p:nvPr/>
        </p:nvSpPr>
        <p:spPr>
          <a:xfrm>
            <a:off x="466394" y="2330338"/>
            <a:ext cx="3230297" cy="3294201"/>
          </a:xfrm>
          <a:prstGeom prst="rect">
            <a:avLst/>
          </a:prstGeom>
          <a:ln>
            <a:solidFill>
              <a:schemeClr val="accent4">
                <a:lumMod val="75000"/>
              </a:schemeClr>
            </a:solidFill>
          </a:ln>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buFont typeface="Wingdings" panose="05000000000000000000" pitchFamily="2" charset="2"/>
              <a:buChar char="ü"/>
            </a:pPr>
            <a:r>
              <a:rPr lang="en-US" sz="2400" b="1" dirty="0" err="1">
                <a:solidFill>
                  <a:srgbClr val="0070C0"/>
                </a:solidFill>
                <a:latin typeface="Times New Roman" panose="02020603050405020304" pitchFamily="18" charset="0"/>
                <a:cs typeface="Times New Roman" panose="02020603050405020304" pitchFamily="18" charset="0"/>
              </a:rPr>
              <a:t>Thời</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err="1">
                <a:solidFill>
                  <a:srgbClr val="0070C0"/>
                </a:solidFill>
                <a:latin typeface="Times New Roman" panose="02020603050405020304" pitchFamily="18" charset="0"/>
                <a:cs typeface="Times New Roman" panose="02020603050405020304" pitchFamily="18" charset="0"/>
              </a:rPr>
              <a:t>gian</a:t>
            </a:r>
            <a:r>
              <a:rPr lang="en-US" sz="2400" b="1">
                <a:solidFill>
                  <a:srgbClr val="0070C0"/>
                </a:solidFill>
                <a:latin typeface="Times New Roman" panose="02020603050405020304" pitchFamily="18" charset="0"/>
                <a:cs typeface="Times New Roman" panose="02020603050405020304" pitchFamily="18" charset="0"/>
              </a:rPr>
              <a:t> 2 </a:t>
            </a:r>
            <a:r>
              <a:rPr lang="en-US" sz="2400" b="1" dirty="0" err="1">
                <a:solidFill>
                  <a:srgbClr val="0070C0"/>
                </a:solidFill>
                <a:latin typeface="Times New Roman" panose="02020603050405020304" pitchFamily="18" charset="0"/>
                <a:cs typeface="Times New Roman" panose="02020603050405020304" pitchFamily="18" charset="0"/>
              </a:rPr>
              <a:t>phút</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Làm</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việc</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cặp</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đôi</a:t>
            </a:r>
            <a:endParaRPr lang="en-US" sz="2400" b="1" dirty="0">
              <a:solidFill>
                <a:srgbClr val="0070C0"/>
              </a:solidFill>
              <a:latin typeface="Times New Roman" panose="02020603050405020304" pitchFamily="18" charset="0"/>
              <a:cs typeface="Times New Roman" panose="02020603050405020304" pitchFamily="18" charset="0"/>
            </a:endParaRPr>
          </a:p>
          <a:p>
            <a:pPr>
              <a:lnSpc>
                <a:spcPct val="120000"/>
              </a:lnSpc>
              <a:buFont typeface="Wingdings" panose="05000000000000000000" pitchFamily="2" charset="2"/>
              <a:buChar char="ü"/>
            </a:pPr>
            <a:r>
              <a:rPr lang="en-US" sz="2400" b="1" dirty="0">
                <a:solidFill>
                  <a:srgbClr val="0070C0"/>
                </a:solidFill>
                <a:latin typeface="Times New Roman" panose="02020603050405020304" pitchFamily="18" charset="0"/>
                <a:cs typeface="Times New Roman" panose="02020603050405020304" pitchFamily="18" charset="0"/>
              </a:rPr>
              <a:t>Chia </a:t>
            </a:r>
            <a:r>
              <a:rPr lang="en-US" sz="2400" b="1" dirty="0" err="1">
                <a:solidFill>
                  <a:srgbClr val="0070C0"/>
                </a:solidFill>
                <a:latin typeface="Times New Roman" panose="02020603050405020304" pitchFamily="18" charset="0"/>
                <a:cs typeface="Times New Roman" panose="02020603050405020304" pitchFamily="18" charset="0"/>
              </a:rPr>
              <a:t>sẻ</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kết</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quả</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với</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cặp</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khác</a:t>
            </a:r>
            <a:endParaRPr lang="en-US" sz="2400" b="1" dirty="0">
              <a:solidFill>
                <a:srgbClr val="0070C0"/>
              </a:solidFill>
              <a:latin typeface="Times New Roman" panose="02020603050405020304" pitchFamily="18" charset="0"/>
              <a:cs typeface="Times New Roman" panose="02020603050405020304" pitchFamily="18" charset="0"/>
            </a:endParaRPr>
          </a:p>
          <a:p>
            <a:pPr>
              <a:lnSpc>
                <a:spcPct val="120000"/>
              </a:lnSpc>
              <a:buFont typeface="Wingdings" panose="05000000000000000000" pitchFamily="2" charset="2"/>
              <a:buChar char="ü"/>
            </a:pPr>
            <a:r>
              <a:rPr lang="en-US" sz="2400" b="1">
                <a:solidFill>
                  <a:srgbClr val="0070C0"/>
                </a:solidFill>
                <a:latin typeface="Times New Roman" panose="02020603050405020304" pitchFamily="18" charset="0"/>
                <a:cs typeface="Times New Roman" panose="02020603050405020304" pitchFamily="18" charset="0"/>
              </a:rPr>
              <a:t>Trình bày kết quả thảo luận</a:t>
            </a:r>
            <a:endParaRPr lang="en-US" sz="24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94034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514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9"/>
                                        </p:tgtEl>
                                      </p:cBhvr>
                                    </p:cmd>
                                  </p:childTnLst>
                                </p:cTn>
                              </p:par>
                            </p:childTnLst>
                          </p:cTn>
                        </p:par>
                      </p:childTnLst>
                    </p:cTn>
                  </p:par>
                </p:childTnLst>
              </p:cTn>
              <p:nextCondLst>
                <p:cond evt="onClick" delay="0">
                  <p:tgtEl>
                    <p:spTgt spid="9"/>
                  </p:tgtEl>
                </p:cond>
              </p:nextCondLst>
            </p:seq>
            <p:video>
              <p:cMediaNode vol="80000">
                <p:cTn id="12" fill="hold" display="0">
                  <p:stCondLst>
                    <p:cond delay="indefinite"/>
                  </p:stCondLst>
                </p:cTn>
                <p:tgtEl>
                  <p:spTgt spid="9"/>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ame 1">
            <a:extLst>
              <a:ext uri="{FF2B5EF4-FFF2-40B4-BE49-F238E27FC236}">
                <a16:creationId xmlns:a16="http://schemas.microsoft.com/office/drawing/2014/main" id="{D1DD2612-E702-48FA-BD18-59DB92A44EAC}"/>
              </a:ext>
            </a:extLst>
          </p:cNvPr>
          <p:cNvSpPr/>
          <p:nvPr/>
        </p:nvSpPr>
        <p:spPr>
          <a:xfrm>
            <a:off x="0" y="0"/>
            <a:ext cx="12192000" cy="6858000"/>
          </a:xfrm>
          <a:prstGeom prst="frame">
            <a:avLst>
              <a:gd name="adj1" fmla="val 3472"/>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pic>
        <p:nvPicPr>
          <p:cNvPr id="3" name="Picture 7">
            <a:extLst>
              <a:ext uri="{FF2B5EF4-FFF2-40B4-BE49-F238E27FC236}">
                <a16:creationId xmlns:a16="http://schemas.microsoft.com/office/drawing/2014/main" id="{E037EC9B-646E-4156-9558-2DBFFA3B49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8899" y="653945"/>
            <a:ext cx="6674425" cy="255961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8">
            <a:extLst>
              <a:ext uri="{FF2B5EF4-FFF2-40B4-BE49-F238E27FC236}">
                <a16:creationId xmlns:a16="http://schemas.microsoft.com/office/drawing/2014/main" id="{852FD52B-07E3-48D9-86C0-C5093C37CA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50977" y="1039450"/>
            <a:ext cx="3308861" cy="190013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E2AB889-06AB-4A71-8829-A8EA700CC8EB}"/>
              </a:ext>
            </a:extLst>
          </p:cNvPr>
          <p:cNvSpPr txBox="1"/>
          <p:nvPr/>
        </p:nvSpPr>
        <p:spPr>
          <a:xfrm>
            <a:off x="1105640" y="3386443"/>
            <a:ext cx="1441420" cy="523220"/>
          </a:xfrm>
          <a:prstGeom prst="rect">
            <a:avLst/>
          </a:prstGeom>
          <a:noFill/>
          <a:ln>
            <a:solidFill>
              <a:srgbClr val="92D050"/>
            </a:solidFill>
          </a:ln>
        </p:spPr>
        <p:txBody>
          <a:bodyPr wrap="none" rtlCol="0">
            <a:spAutoFit/>
          </a:bodyPr>
          <a:lstStyle/>
          <a:p>
            <a:r>
              <a:rPr lang="en-US" sz="2800" b="1">
                <a:solidFill>
                  <a:srgbClr val="FF0000"/>
                </a:solidFill>
                <a:latin typeface="Times New Roman" panose="02020603050405020304" pitchFamily="18" charset="0"/>
                <a:cs typeface="Times New Roman" panose="02020603050405020304" pitchFamily="18" charset="0"/>
              </a:rPr>
              <a:t>1C – 4H</a:t>
            </a:r>
            <a:endParaRPr lang="vi-VN" sz="2800" b="1">
              <a:solidFill>
                <a:srgbClr val="FF0000"/>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5C399AD0-2CD1-42B3-A8B3-B432EFA911BA}"/>
              </a:ext>
            </a:extLst>
          </p:cNvPr>
          <p:cNvSpPr txBox="1"/>
          <p:nvPr/>
        </p:nvSpPr>
        <p:spPr>
          <a:xfrm>
            <a:off x="4749583" y="3389124"/>
            <a:ext cx="1441420" cy="523220"/>
          </a:xfrm>
          <a:prstGeom prst="rect">
            <a:avLst/>
          </a:prstGeom>
          <a:noFill/>
          <a:ln>
            <a:solidFill>
              <a:srgbClr val="92D050"/>
            </a:solidFill>
          </a:ln>
        </p:spPr>
        <p:txBody>
          <a:bodyPr wrap="none" rtlCol="0">
            <a:spAutoFit/>
          </a:bodyPr>
          <a:lstStyle/>
          <a:p>
            <a:r>
              <a:rPr lang="en-US" sz="2800" b="1">
                <a:solidFill>
                  <a:srgbClr val="00B050"/>
                </a:solidFill>
                <a:latin typeface="Times New Roman" panose="02020603050405020304" pitchFamily="18" charset="0"/>
                <a:cs typeface="Times New Roman" panose="02020603050405020304" pitchFamily="18" charset="0"/>
              </a:rPr>
              <a:t>1C – 2O</a:t>
            </a:r>
            <a:endParaRPr lang="vi-VN" sz="2800" b="1">
              <a:solidFill>
                <a:srgbClr val="00B050"/>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BE6FA43B-D069-460E-8BF0-2F1E804EF1D0}"/>
              </a:ext>
            </a:extLst>
          </p:cNvPr>
          <p:cNvSpPr txBox="1"/>
          <p:nvPr/>
        </p:nvSpPr>
        <p:spPr>
          <a:xfrm>
            <a:off x="9258795" y="3375372"/>
            <a:ext cx="1460656" cy="523220"/>
          </a:xfrm>
          <a:prstGeom prst="rect">
            <a:avLst/>
          </a:prstGeom>
          <a:noFill/>
          <a:ln>
            <a:solidFill>
              <a:srgbClr val="92D050"/>
            </a:solidFill>
          </a:ln>
        </p:spPr>
        <p:txBody>
          <a:bodyPr wrap="none" rtlCol="0">
            <a:spAutoFit/>
          </a:bodyPr>
          <a:lstStyle/>
          <a:p>
            <a:r>
              <a:rPr lang="en-US" sz="2800" b="1">
                <a:solidFill>
                  <a:srgbClr val="002060"/>
                </a:solidFill>
                <a:latin typeface="Times New Roman" panose="02020603050405020304" pitchFamily="18" charset="0"/>
                <a:cs typeface="Times New Roman" panose="02020603050405020304" pitchFamily="18" charset="0"/>
              </a:rPr>
              <a:t>1O – 2H</a:t>
            </a:r>
            <a:endParaRPr lang="vi-VN" sz="2800" b="1">
              <a:solidFill>
                <a:srgbClr val="002060"/>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ECB11008-3867-43C8-B248-4F9F2E6F935E}"/>
              </a:ext>
            </a:extLst>
          </p:cNvPr>
          <p:cNvSpPr txBox="1"/>
          <p:nvPr/>
        </p:nvSpPr>
        <p:spPr>
          <a:xfrm>
            <a:off x="2168336" y="4695707"/>
            <a:ext cx="8787741" cy="954107"/>
          </a:xfrm>
          <a:prstGeom prst="rect">
            <a:avLst/>
          </a:prstGeom>
          <a:solidFill>
            <a:schemeClr val="accent6">
              <a:lumMod val="20000"/>
              <a:lumOff val="80000"/>
            </a:schemeClr>
          </a:solidFill>
          <a:ln w="38100">
            <a:solidFill>
              <a:srgbClr val="92D050"/>
            </a:solidFill>
            <a:prstDash val="sysDot"/>
          </a:ln>
        </p:spPr>
        <p:txBody>
          <a:bodyPr wrap="square">
            <a:spAutoFit/>
          </a:bodyPr>
          <a:lstStyle/>
          <a:p>
            <a:r>
              <a:rPr lang="en-US" sz="2800">
                <a:latin typeface="Times New Roman" panose="02020603050405020304" pitchFamily="18" charset="0"/>
                <a:ea typeface="Arial" panose="020B0604020202020204" pitchFamily="34" charset="0"/>
                <a:cs typeface="Times New Roman" panose="02020603050405020304" pitchFamily="18" charset="0"/>
              </a:rPr>
              <a:t>C</a:t>
            </a:r>
            <a:r>
              <a:rPr lang="en-US" sz="2800">
                <a:effectLst/>
                <a:latin typeface="Times New Roman" panose="02020603050405020304" pitchFamily="18" charset="0"/>
                <a:ea typeface="Arial" panose="020B0604020202020204" pitchFamily="34" charset="0"/>
                <a:cs typeface="Times New Roman" panose="02020603050405020304" pitchFamily="18" charset="0"/>
              </a:rPr>
              <a:t>ác nguyên tử liên kết với nhau theo nguyên tắc nào? Bằng cách nào có thể lập được CTHH của chất? </a:t>
            </a:r>
            <a:endParaRPr lang="vi-VN" sz="2800">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E8F49610-E5C7-45B0-972F-86F0AC719C6A}"/>
              </a:ext>
            </a:extLst>
          </p:cNvPr>
          <p:cNvPicPr>
            <a:picLocks noChangeAspect="1"/>
          </p:cNvPicPr>
          <p:nvPr/>
        </p:nvPicPr>
        <p:blipFill>
          <a:blip r:embed="rId4"/>
          <a:stretch>
            <a:fillRect/>
          </a:stretch>
        </p:blipFill>
        <p:spPr>
          <a:xfrm>
            <a:off x="726027" y="4349212"/>
            <a:ext cx="1167850" cy="1609740"/>
          </a:xfrm>
          <a:prstGeom prst="rect">
            <a:avLst/>
          </a:prstGeom>
        </p:spPr>
      </p:pic>
    </p:spTree>
    <p:extLst>
      <p:ext uri="{BB962C8B-B14F-4D97-AF65-F5344CB8AC3E}">
        <p14:creationId xmlns:p14="http://schemas.microsoft.com/office/powerpoint/2010/main" val="814845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in)">
                                      <p:cBhvr>
                                        <p:cTn id="17" dur="2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circle(in)">
                                      <p:cBhvr>
                                        <p:cTn id="22" dur="20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ame 1">
            <a:extLst>
              <a:ext uri="{FF2B5EF4-FFF2-40B4-BE49-F238E27FC236}">
                <a16:creationId xmlns:a16="http://schemas.microsoft.com/office/drawing/2014/main" id="{B88396DE-7002-4647-A23A-950FC7AEC6F0}"/>
              </a:ext>
            </a:extLst>
          </p:cNvPr>
          <p:cNvSpPr/>
          <p:nvPr/>
        </p:nvSpPr>
        <p:spPr>
          <a:xfrm>
            <a:off x="0" y="0"/>
            <a:ext cx="12192000" cy="6858000"/>
          </a:xfrm>
          <a:prstGeom prst="frame">
            <a:avLst>
              <a:gd name="adj1" fmla="val 3472"/>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pic>
        <p:nvPicPr>
          <p:cNvPr id="3" name="Picture 2" descr="DUNG-CU-THUY-TINH-ISOLAB(2481442)">
            <a:extLst>
              <a:ext uri="{FF2B5EF4-FFF2-40B4-BE49-F238E27FC236}">
                <a16:creationId xmlns:a16="http://schemas.microsoft.com/office/drawing/2014/main" id="{62B8AF87-90DB-4956-BC3A-A6F2C3998C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7506" y="254906"/>
            <a:ext cx="11720945" cy="6383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4">
            <a:extLst>
              <a:ext uri="{FF2B5EF4-FFF2-40B4-BE49-F238E27FC236}">
                <a16:creationId xmlns:a16="http://schemas.microsoft.com/office/drawing/2014/main" id="{C700639B-2830-44F0-AE5D-A245A4D784A9}"/>
              </a:ext>
            </a:extLst>
          </p:cNvPr>
          <p:cNvGrpSpPr/>
          <p:nvPr/>
        </p:nvGrpSpPr>
        <p:grpSpPr>
          <a:xfrm>
            <a:off x="1068780" y="433861"/>
            <a:ext cx="10533414" cy="1442440"/>
            <a:chOff x="2352619" y="116455"/>
            <a:chExt cx="7140204" cy="1442440"/>
          </a:xfrm>
        </p:grpSpPr>
        <p:sp>
          <p:nvSpPr>
            <p:cNvPr id="6" name="Rectangle: Rounded Corners 5">
              <a:extLst>
                <a:ext uri="{FF2B5EF4-FFF2-40B4-BE49-F238E27FC236}">
                  <a16:creationId xmlns:a16="http://schemas.microsoft.com/office/drawing/2014/main" id="{48D1A055-ECA8-49FF-AEBD-425618A5B35F}"/>
                </a:ext>
              </a:extLst>
            </p:cNvPr>
            <p:cNvSpPr/>
            <p:nvPr/>
          </p:nvSpPr>
          <p:spPr>
            <a:xfrm>
              <a:off x="2352619" y="116455"/>
              <a:ext cx="7140204" cy="1442440"/>
            </a:xfrm>
            <a:prstGeom prst="roundRect">
              <a:avLst>
                <a:gd name="adj" fmla="val 50000"/>
              </a:avLst>
            </a:prstGeom>
            <a:solidFill>
              <a:srgbClr val="206E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D80135CE-B6C3-475B-A6C3-3ABF8DC28677}"/>
                </a:ext>
              </a:extLst>
            </p:cNvPr>
            <p:cNvSpPr txBox="1"/>
            <p:nvPr/>
          </p:nvSpPr>
          <p:spPr>
            <a:xfrm>
              <a:off x="2666561" y="232180"/>
              <a:ext cx="6125746" cy="1200329"/>
            </a:xfrm>
            <a:prstGeom prst="rect">
              <a:avLst/>
            </a:prstGeom>
            <a:noFill/>
          </p:spPr>
          <p:txBody>
            <a:bodyPr wrap="square" rtlCol="0">
              <a:spAutoFit/>
            </a:bodyPr>
            <a:lstStyle/>
            <a:p>
              <a:pPr algn="ctr"/>
              <a:r>
                <a:rPr lang="en-US" sz="3600" b="1">
                  <a:solidFill>
                    <a:srgbClr val="FFFF00"/>
                  </a:solidFill>
                  <a:latin typeface="Times New Roman" panose="02020603050405020304" pitchFamily="18" charset="0"/>
                  <a:cs typeface="Times New Roman" panose="02020603050405020304" pitchFamily="18" charset="0"/>
                </a:rPr>
                <a:t>BÀI 7:</a:t>
              </a:r>
            </a:p>
            <a:p>
              <a:pPr algn="ctr"/>
              <a:r>
                <a:rPr lang="en-US" sz="3600" b="1">
                  <a:solidFill>
                    <a:srgbClr val="FFFF00"/>
                  </a:solidFill>
                  <a:latin typeface="Times New Roman" panose="02020603050405020304" pitchFamily="18" charset="0"/>
                  <a:cs typeface="Times New Roman" panose="02020603050405020304" pitchFamily="18" charset="0"/>
                </a:rPr>
                <a:t> HOÁ TRỊ VÀ CÔNG THỨC HOÁ HỌC</a:t>
              </a:r>
              <a:endParaRPr lang="vi-VN" sz="3600" b="1">
                <a:solidFill>
                  <a:srgbClr val="FFFF00"/>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50076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par>
                                <p:cTn id="8" presetID="26" presetClass="emph" presetSubtype="0" fill="hold" nodeType="withEffect">
                                  <p:stCondLst>
                                    <p:cond delay="0"/>
                                  </p:stCondLst>
                                  <p:childTnLst>
                                    <p:animEffect transition="out" filter="fade">
                                      <p:cBhvr>
                                        <p:cTn id="9" dur="5000" tmFilter="0, 0; .2, .5; .8, .5; 1, 0"/>
                                        <p:tgtEl>
                                          <p:spTgt spid="3"/>
                                        </p:tgtEl>
                                      </p:cBhvr>
                                    </p:animEffect>
                                    <p:animScale>
                                      <p:cBhvr>
                                        <p:cTn id="10" dur="250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ame 3">
            <a:extLst>
              <a:ext uri="{FF2B5EF4-FFF2-40B4-BE49-F238E27FC236}">
                <a16:creationId xmlns:a16="http://schemas.microsoft.com/office/drawing/2014/main" id="{54125204-EDC4-410A-94D0-8B4F623A0878}"/>
              </a:ext>
            </a:extLst>
          </p:cNvPr>
          <p:cNvSpPr/>
          <p:nvPr/>
        </p:nvSpPr>
        <p:spPr>
          <a:xfrm>
            <a:off x="0" y="0"/>
            <a:ext cx="12192000" cy="6858000"/>
          </a:xfrm>
          <a:prstGeom prst="frame">
            <a:avLst>
              <a:gd name="adj1" fmla="val 3472"/>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pic>
        <p:nvPicPr>
          <p:cNvPr id="5" name="Picture 2" descr="Image result for Má»¥c tiÃªu">
            <a:extLst>
              <a:ext uri="{FF2B5EF4-FFF2-40B4-BE49-F238E27FC236}">
                <a16:creationId xmlns:a16="http://schemas.microsoft.com/office/drawing/2014/main" id="{010E5B1D-3C10-4F26-B092-D865EDB7AC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720" y="632485"/>
            <a:ext cx="5603234" cy="559303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79010A83-7788-4A0B-B152-8616AE5F5B85}"/>
              </a:ext>
            </a:extLst>
          </p:cNvPr>
          <p:cNvPicPr>
            <a:picLocks noChangeAspect="1"/>
          </p:cNvPicPr>
          <p:nvPr/>
        </p:nvPicPr>
        <p:blipFill rotWithShape="1">
          <a:blip r:embed="rId3"/>
          <a:srcRect l="1334" t="12718" r="1462" b="2314"/>
          <a:stretch/>
        </p:blipFill>
        <p:spPr>
          <a:xfrm>
            <a:off x="4405744" y="2481942"/>
            <a:ext cx="7386453" cy="3051960"/>
          </a:xfrm>
          <a:prstGeom prst="rect">
            <a:avLst/>
          </a:prstGeom>
          <a:ln>
            <a:solidFill>
              <a:srgbClr val="FF0000"/>
            </a:solidFill>
          </a:ln>
        </p:spPr>
      </p:pic>
      <p:grpSp>
        <p:nvGrpSpPr>
          <p:cNvPr id="8" name="Group 7">
            <a:extLst>
              <a:ext uri="{FF2B5EF4-FFF2-40B4-BE49-F238E27FC236}">
                <a16:creationId xmlns:a16="http://schemas.microsoft.com/office/drawing/2014/main" id="{756E69E8-2041-4879-9803-AEEA2F5A972D}"/>
              </a:ext>
            </a:extLst>
          </p:cNvPr>
          <p:cNvGrpSpPr/>
          <p:nvPr/>
        </p:nvGrpSpPr>
        <p:grpSpPr>
          <a:xfrm>
            <a:off x="6511636" y="662050"/>
            <a:ext cx="4009901" cy="1157842"/>
            <a:chOff x="3005070" y="116455"/>
            <a:chExt cx="6181859" cy="655177"/>
          </a:xfrm>
        </p:grpSpPr>
        <p:sp>
          <p:nvSpPr>
            <p:cNvPr id="9" name="Rectangle: Rounded Corners 8">
              <a:extLst>
                <a:ext uri="{FF2B5EF4-FFF2-40B4-BE49-F238E27FC236}">
                  <a16:creationId xmlns:a16="http://schemas.microsoft.com/office/drawing/2014/main" id="{2A594506-8568-4958-9A33-BD3BE6B2E189}"/>
                </a:ext>
              </a:extLst>
            </p:cNvPr>
            <p:cNvSpPr/>
            <p:nvPr/>
          </p:nvSpPr>
          <p:spPr>
            <a:xfrm>
              <a:off x="3005070" y="116455"/>
              <a:ext cx="6181859" cy="655177"/>
            </a:xfrm>
            <a:prstGeom prst="roundRect">
              <a:avLst>
                <a:gd name="adj" fmla="val 50000"/>
              </a:avLst>
            </a:prstGeom>
            <a:solidFill>
              <a:srgbClr val="206E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a:p>
          </p:txBody>
        </p:sp>
        <p:sp>
          <p:nvSpPr>
            <p:cNvPr id="10" name="TextBox 9">
              <a:extLst>
                <a:ext uri="{FF2B5EF4-FFF2-40B4-BE49-F238E27FC236}">
                  <a16:creationId xmlns:a16="http://schemas.microsoft.com/office/drawing/2014/main" id="{D2000531-9264-474F-A063-FB0418F820CF}"/>
                </a:ext>
              </a:extLst>
            </p:cNvPr>
            <p:cNvSpPr txBox="1"/>
            <p:nvPr/>
          </p:nvSpPr>
          <p:spPr>
            <a:xfrm>
              <a:off x="3581400" y="125302"/>
              <a:ext cx="5090160" cy="466129"/>
            </a:xfrm>
            <a:prstGeom prst="rect">
              <a:avLst/>
            </a:prstGeom>
            <a:noFill/>
          </p:spPr>
          <p:txBody>
            <a:bodyPr wrap="square" rtlCol="0">
              <a:spAutoFit/>
            </a:bodyPr>
            <a:lstStyle/>
            <a:p>
              <a:pPr algn="ctr">
                <a:lnSpc>
                  <a:spcPct val="150000"/>
                </a:lnSpc>
              </a:pPr>
              <a:r>
                <a:rPr lang="en-US" sz="3600" b="1">
                  <a:solidFill>
                    <a:srgbClr val="FFFF00"/>
                  </a:solidFill>
                  <a:latin typeface="Times New Roman" panose="02020603050405020304" pitchFamily="18" charset="0"/>
                  <a:cs typeface="Times New Roman" panose="02020603050405020304" pitchFamily="18" charset="0"/>
                </a:rPr>
                <a:t>MỤC TIÊU</a:t>
              </a:r>
            </a:p>
          </p:txBody>
        </p:sp>
      </p:grpSp>
    </p:spTree>
    <p:extLst>
      <p:ext uri="{BB962C8B-B14F-4D97-AF65-F5344CB8AC3E}">
        <p14:creationId xmlns:p14="http://schemas.microsoft.com/office/powerpoint/2010/main" val="3971173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27">
            <a:extLst>
              <a:ext uri="{FF2B5EF4-FFF2-40B4-BE49-F238E27FC236}">
                <a16:creationId xmlns:a16="http://schemas.microsoft.com/office/drawing/2014/main" id="{E8C12941-A67B-48A6-A57A-7C39FB31DE6A}"/>
              </a:ext>
            </a:extLst>
          </p:cNvPr>
          <p:cNvGrpSpPr>
            <a:grpSpLocks/>
          </p:cNvGrpSpPr>
          <p:nvPr/>
        </p:nvGrpSpPr>
        <p:grpSpPr bwMode="auto">
          <a:xfrm rot="5400000">
            <a:off x="2013525" y="1206752"/>
            <a:ext cx="952187" cy="1219200"/>
            <a:chOff x="1702" y="1824"/>
            <a:chExt cx="2390" cy="1821"/>
          </a:xfrm>
        </p:grpSpPr>
        <p:sp>
          <p:nvSpPr>
            <p:cNvPr id="2" name="AutoShape 28">
              <a:extLst>
                <a:ext uri="{FF2B5EF4-FFF2-40B4-BE49-F238E27FC236}">
                  <a16:creationId xmlns:a16="http://schemas.microsoft.com/office/drawing/2014/main" id="{5200817C-4127-476E-9977-85D36632F9A5}"/>
                </a:ext>
              </a:extLst>
            </p:cNvPr>
            <p:cNvSpPr>
              <a:spLocks noChangeArrowheads="1"/>
            </p:cNvSpPr>
            <p:nvPr/>
          </p:nvSpPr>
          <p:spPr bwMode="gray">
            <a:xfrm rot="16200000" flipH="1">
              <a:off x="1821" y="2555"/>
              <a:ext cx="308" cy="206"/>
            </a:xfrm>
            <a:prstGeom prst="upArrow">
              <a:avLst>
                <a:gd name="adj1" fmla="val 51676"/>
                <a:gd name="adj2" fmla="val 100000"/>
              </a:avLst>
            </a:prstGeom>
            <a:gradFill rotWithShape="1">
              <a:gsLst>
                <a:gs pos="0">
                  <a:srgbClr val="FF0066"/>
                </a:gs>
                <a:gs pos="100000">
                  <a:srgbClr val="FF0066">
                    <a:gamma/>
                    <a:shade val="46275"/>
                    <a:invGamma/>
                  </a:srgbClr>
                </a:gs>
              </a:gsLst>
              <a:path path="rect">
                <a:fillToRect l="50000" t="50000" r="50000" b="50000"/>
              </a:path>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fontAlgn="auto">
                <a:spcBef>
                  <a:spcPts val="0"/>
                </a:spcBef>
                <a:spcAft>
                  <a:spcPts val="0"/>
                </a:spcAft>
                <a:defRPr/>
              </a:pPr>
              <a:endParaRPr lang="vi-VN">
                <a:latin typeface="+mn-lt"/>
              </a:endParaRPr>
            </a:p>
          </p:txBody>
        </p:sp>
        <p:sp>
          <p:nvSpPr>
            <p:cNvPr id="3" name="AutoShape 29">
              <a:extLst>
                <a:ext uri="{FF2B5EF4-FFF2-40B4-BE49-F238E27FC236}">
                  <a16:creationId xmlns:a16="http://schemas.microsoft.com/office/drawing/2014/main" id="{8DE7F9A9-98AA-48BD-8799-2C7CDFACE299}"/>
                </a:ext>
              </a:extLst>
            </p:cNvPr>
            <p:cNvSpPr>
              <a:spLocks noChangeArrowheads="1"/>
            </p:cNvSpPr>
            <p:nvPr/>
          </p:nvSpPr>
          <p:spPr bwMode="gray">
            <a:xfrm rot="5400000" flipH="1">
              <a:off x="3629" y="2521"/>
              <a:ext cx="308" cy="206"/>
            </a:xfrm>
            <a:prstGeom prst="upArrow">
              <a:avLst>
                <a:gd name="adj1" fmla="val 51676"/>
                <a:gd name="adj2" fmla="val 100000"/>
              </a:avLst>
            </a:prstGeom>
            <a:gradFill rotWithShape="1">
              <a:gsLst>
                <a:gs pos="0">
                  <a:srgbClr val="FF0066"/>
                </a:gs>
                <a:gs pos="100000">
                  <a:srgbClr val="FF0066">
                    <a:gamma/>
                    <a:shade val="46275"/>
                    <a:invGamma/>
                  </a:srgbClr>
                </a:gs>
              </a:gsLst>
              <a:path path="rect">
                <a:fillToRect l="50000" t="50000" r="50000" b="50000"/>
              </a:path>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rot="10800000" wrap="none" anchor="ctr"/>
            <a:lstStyle/>
            <a:p>
              <a:pPr fontAlgn="auto">
                <a:spcBef>
                  <a:spcPts val="0"/>
                </a:spcBef>
                <a:spcAft>
                  <a:spcPts val="0"/>
                </a:spcAft>
                <a:defRPr/>
              </a:pPr>
              <a:endParaRPr lang="vi-VN">
                <a:latin typeface="+mn-lt"/>
              </a:endParaRPr>
            </a:p>
          </p:txBody>
        </p:sp>
        <p:sp>
          <p:nvSpPr>
            <p:cNvPr id="5" name="AutoShape 30">
              <a:extLst>
                <a:ext uri="{FF2B5EF4-FFF2-40B4-BE49-F238E27FC236}">
                  <a16:creationId xmlns:a16="http://schemas.microsoft.com/office/drawing/2014/main" id="{418BEA96-D997-4E1E-A419-D9D288E5A30F}"/>
                </a:ext>
              </a:extLst>
            </p:cNvPr>
            <p:cNvSpPr>
              <a:spLocks noChangeArrowheads="1"/>
            </p:cNvSpPr>
            <p:nvPr/>
          </p:nvSpPr>
          <p:spPr bwMode="gray">
            <a:xfrm rot="10800000" flipH="1">
              <a:off x="2726" y="3440"/>
              <a:ext cx="306" cy="205"/>
            </a:xfrm>
            <a:prstGeom prst="upArrow">
              <a:avLst>
                <a:gd name="adj1" fmla="val 51676"/>
                <a:gd name="adj2" fmla="val 100000"/>
              </a:avLst>
            </a:prstGeom>
            <a:gradFill rotWithShape="1">
              <a:gsLst>
                <a:gs pos="0">
                  <a:srgbClr val="FF0066"/>
                </a:gs>
                <a:gs pos="100000">
                  <a:srgbClr val="FF0066">
                    <a:gamma/>
                    <a:shade val="46275"/>
                    <a:invGamma/>
                  </a:srgbClr>
                </a:gs>
              </a:gsLst>
              <a:path path="rect">
                <a:fillToRect l="50000" t="50000" r="50000" b="50000"/>
              </a:path>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p>
              <a:pPr fontAlgn="auto">
                <a:spcBef>
                  <a:spcPts val="0"/>
                </a:spcBef>
                <a:spcAft>
                  <a:spcPts val="0"/>
                </a:spcAft>
                <a:defRPr/>
              </a:pPr>
              <a:endParaRPr lang="vi-VN">
                <a:latin typeface="+mn-lt"/>
              </a:endParaRPr>
            </a:p>
          </p:txBody>
        </p:sp>
        <p:sp>
          <p:nvSpPr>
            <p:cNvPr id="36871" name="Oval 31">
              <a:extLst>
                <a:ext uri="{FF2B5EF4-FFF2-40B4-BE49-F238E27FC236}">
                  <a16:creationId xmlns:a16="http://schemas.microsoft.com/office/drawing/2014/main" id="{16E0462B-81E0-45EA-9A8C-7686CDC5EB4F}"/>
                </a:ext>
              </a:extLst>
            </p:cNvPr>
            <p:cNvSpPr>
              <a:spLocks noChangeArrowheads="1"/>
            </p:cNvSpPr>
            <p:nvPr/>
          </p:nvSpPr>
          <p:spPr bwMode="gray">
            <a:xfrm>
              <a:off x="2078" y="1824"/>
              <a:ext cx="1615" cy="1615"/>
            </a:xfrm>
            <a:prstGeom prst="ellipse">
              <a:avLst/>
            </a:prstGeom>
            <a:gradFill rotWithShape="1">
              <a:gsLst>
                <a:gs pos="0">
                  <a:srgbClr val="FF0066"/>
                </a:gs>
                <a:gs pos="100000">
                  <a:srgbClr val="FF0066">
                    <a:gamma/>
                    <a:shade val="46275"/>
                    <a:invGamma/>
                  </a:srgbClr>
                </a:gs>
              </a:gsLst>
              <a:path path="shape">
                <a:fillToRect l="50000" t="50000" r="50000" b="50000"/>
              </a:path>
            </a:gradFill>
            <a:ln w="57150" algn="ctr">
              <a:solidFill>
                <a:schemeClr val="bg1"/>
              </a:solidFill>
              <a:round/>
              <a:headEnd/>
              <a:tailEnd/>
            </a:ln>
          </p:spPr>
          <p:txBody>
            <a:bodyPr rot="10800000" vert="eaVert"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vi-VN" altLang="vi-VN">
                <a:cs typeface="Arial" panose="020B0604020202020204" pitchFamily="34" charset="0"/>
              </a:endParaRPr>
            </a:p>
          </p:txBody>
        </p:sp>
        <p:sp>
          <p:nvSpPr>
            <p:cNvPr id="36872" name="Oval 32">
              <a:extLst>
                <a:ext uri="{FF2B5EF4-FFF2-40B4-BE49-F238E27FC236}">
                  <a16:creationId xmlns:a16="http://schemas.microsoft.com/office/drawing/2014/main" id="{18F61CDA-CA2B-4860-9628-E260F2DA39AA}"/>
                </a:ext>
              </a:extLst>
            </p:cNvPr>
            <p:cNvSpPr>
              <a:spLocks noChangeArrowheads="1"/>
            </p:cNvSpPr>
            <p:nvPr/>
          </p:nvSpPr>
          <p:spPr bwMode="gray">
            <a:xfrm>
              <a:off x="2170" y="1915"/>
              <a:ext cx="1430" cy="1430"/>
            </a:xfrm>
            <a:prstGeom prst="ellipse">
              <a:avLst/>
            </a:prstGeom>
            <a:gradFill rotWithShape="1">
              <a:gsLst>
                <a:gs pos="0">
                  <a:srgbClr val="FF0066"/>
                </a:gs>
                <a:gs pos="100000">
                  <a:srgbClr val="FF0066">
                    <a:gamma/>
                    <a:shade val="46275"/>
                    <a:invGamma/>
                  </a:srgbClr>
                </a:gs>
              </a:gsLst>
              <a:path path="shape">
                <a:fillToRect l="50000" t="50000" r="50000" b="50000"/>
              </a:path>
            </a:gradFill>
            <a:ln>
              <a:noFill/>
            </a:ln>
            <a:extLst>
              <a:ext uri="{91240B29-F687-4F45-9708-019B960494DF}">
                <a14:hiddenLine xmlns:a14="http://schemas.microsoft.com/office/drawing/2010/main" w="9525" algn="ctr">
                  <a:solidFill>
                    <a:srgbClr val="000000"/>
                  </a:solidFill>
                  <a:round/>
                  <a:headEnd/>
                  <a:tailEnd/>
                </a14:hiddenLine>
              </a:ext>
            </a:extLst>
          </p:spPr>
          <p:txBody>
            <a:bodyPr rot="10800000" vert="eaVert"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vi-VN" altLang="vi-VN">
                <a:cs typeface="Arial" panose="020B0604020202020204" pitchFamily="34" charset="0"/>
              </a:endParaRPr>
            </a:p>
          </p:txBody>
        </p:sp>
        <p:sp>
          <p:nvSpPr>
            <p:cNvPr id="6" name="Oval 33">
              <a:extLst>
                <a:ext uri="{FF2B5EF4-FFF2-40B4-BE49-F238E27FC236}">
                  <a16:creationId xmlns:a16="http://schemas.microsoft.com/office/drawing/2014/main" id="{A045524B-A671-4CD7-8C10-447BE2C00B1F}"/>
                </a:ext>
              </a:extLst>
            </p:cNvPr>
            <p:cNvSpPr>
              <a:spLocks noChangeArrowheads="1"/>
            </p:cNvSpPr>
            <p:nvPr/>
          </p:nvSpPr>
          <p:spPr bwMode="gray">
            <a:xfrm>
              <a:off x="2092" y="2946"/>
              <a:ext cx="1629" cy="194"/>
            </a:xfrm>
            <a:prstGeom prst="ellipse">
              <a:avLst/>
            </a:prstGeom>
            <a:gradFill rotWithShape="1">
              <a:gsLst>
                <a:gs pos="0">
                  <a:srgbClr val="FF0066"/>
                </a:gs>
                <a:gs pos="100000">
                  <a:srgbClr val="FF0066">
                    <a:gamma/>
                    <a:shade val="46275"/>
                    <a:invGamma/>
                  </a:srgbClr>
                </a:gs>
              </a:gsLst>
              <a:path path="shape">
                <a:fillToRect l="50000" t="50000" r="50000" b="50000"/>
              </a:path>
            </a:gradFill>
            <a:ln>
              <a:noFill/>
            </a:ln>
            <a:extLst>
              <a:ext uri="{91240B29-F687-4F45-9708-019B960494DF}">
                <a14:hiddenLine xmlns:a14="http://schemas.microsoft.com/office/drawing/2010/main" w="38100" algn="ctr">
                  <a:solidFill>
                    <a:srgbClr val="000000"/>
                  </a:solidFill>
                  <a:round/>
                  <a:headEnd/>
                  <a:tailEnd/>
                </a14:hiddenLine>
              </a:ext>
            </a:extLst>
          </p:spPr>
          <p:txBody>
            <a:bodyPr rot="10800000" vert="eaVert" wrap="none" anchor="ctr">
              <a:spAutoFit/>
            </a:bodyPr>
            <a:lstStyle/>
            <a:p>
              <a:pPr fontAlgn="auto">
                <a:spcBef>
                  <a:spcPts val="0"/>
                </a:spcBef>
                <a:spcAft>
                  <a:spcPts val="0"/>
                </a:spcAft>
                <a:defRPr/>
              </a:pPr>
              <a:endParaRPr lang="vi-VN">
                <a:latin typeface="+mn-lt"/>
              </a:endParaRPr>
            </a:p>
          </p:txBody>
        </p:sp>
        <p:sp>
          <p:nvSpPr>
            <p:cNvPr id="36874" name="Oval 34">
              <a:extLst>
                <a:ext uri="{FF2B5EF4-FFF2-40B4-BE49-F238E27FC236}">
                  <a16:creationId xmlns:a16="http://schemas.microsoft.com/office/drawing/2014/main" id="{6D33EC43-950B-452F-8659-3741F3259468}"/>
                </a:ext>
              </a:extLst>
            </p:cNvPr>
            <p:cNvSpPr>
              <a:spLocks noChangeArrowheads="1"/>
            </p:cNvSpPr>
            <p:nvPr/>
          </p:nvSpPr>
          <p:spPr bwMode="gray">
            <a:xfrm>
              <a:off x="2092" y="2946"/>
              <a:ext cx="1629" cy="194"/>
            </a:xfrm>
            <a:prstGeom prst="ellipse">
              <a:avLst/>
            </a:prstGeom>
            <a:gradFill rotWithShape="1">
              <a:gsLst>
                <a:gs pos="0">
                  <a:srgbClr val="FF0066"/>
                </a:gs>
                <a:gs pos="100000">
                  <a:srgbClr val="FF0066">
                    <a:gamma/>
                    <a:shade val="46275"/>
                    <a:invGamma/>
                  </a:srgbClr>
                </a:gs>
              </a:gsLst>
              <a:path path="shape">
                <a:fillToRect l="50000" t="50000" r="50000" b="50000"/>
              </a:path>
            </a:gradFill>
            <a:ln>
              <a:noFill/>
            </a:ln>
            <a:extLst>
              <a:ext uri="{91240B29-F687-4F45-9708-019B960494DF}">
                <a14:hiddenLine xmlns:a14="http://schemas.microsoft.com/office/drawing/2010/main" w="38100" algn="ctr">
                  <a:solidFill>
                    <a:srgbClr val="000000"/>
                  </a:solidFill>
                  <a:round/>
                  <a:headEnd/>
                  <a:tailEnd/>
                </a14:hiddenLine>
              </a:ext>
            </a:extLst>
          </p:spPr>
          <p:txBody>
            <a:bodyPr rot="10800000" vert="eaVert"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vi-VN" altLang="vi-VN">
                <a:cs typeface="Arial" panose="020B0604020202020204" pitchFamily="34" charset="0"/>
              </a:endParaRPr>
            </a:p>
          </p:txBody>
        </p:sp>
        <p:sp>
          <p:nvSpPr>
            <p:cNvPr id="7" name="Oval 35">
              <a:extLst>
                <a:ext uri="{FF2B5EF4-FFF2-40B4-BE49-F238E27FC236}">
                  <a16:creationId xmlns:a16="http://schemas.microsoft.com/office/drawing/2014/main" id="{A7ACD25F-099B-4C0C-9258-0C04E9DFED18}"/>
                </a:ext>
              </a:extLst>
            </p:cNvPr>
            <p:cNvSpPr>
              <a:spLocks noChangeArrowheads="1"/>
            </p:cNvSpPr>
            <p:nvPr/>
          </p:nvSpPr>
          <p:spPr bwMode="gray">
            <a:xfrm>
              <a:off x="2080" y="2083"/>
              <a:ext cx="1629" cy="1103"/>
            </a:xfrm>
            <a:prstGeom prst="ellipse">
              <a:avLst/>
            </a:prstGeom>
            <a:gradFill rotWithShape="1">
              <a:gsLst>
                <a:gs pos="0">
                  <a:srgbClr val="FF0066"/>
                </a:gs>
                <a:gs pos="100000">
                  <a:srgbClr val="FF0066">
                    <a:gamma/>
                    <a:shade val="46275"/>
                    <a:invGamma/>
                  </a:srgbClr>
                </a:gs>
              </a:gsLst>
              <a:path path="shape">
                <a:fillToRect l="50000" t="50000" r="50000" b="50000"/>
              </a:path>
            </a:gradFill>
            <a:ln>
              <a:noFill/>
            </a:ln>
            <a:extLst>
              <a:ext uri="{91240B29-F687-4F45-9708-019B960494DF}">
                <a14:hiddenLine xmlns:a14="http://schemas.microsoft.com/office/drawing/2010/main" w="38100" algn="ctr">
                  <a:solidFill>
                    <a:srgbClr val="000000"/>
                  </a:solidFill>
                  <a:round/>
                  <a:headEnd/>
                  <a:tailEnd/>
                </a14:hiddenLine>
              </a:ext>
            </a:extLst>
          </p:spPr>
          <p:txBody>
            <a:bodyPr rot="10800000" vert="eaVert" anchor="ctr">
              <a:spAutoFit/>
            </a:bodyPr>
            <a:lstStyle/>
            <a:p>
              <a:pPr fontAlgn="auto">
                <a:spcBef>
                  <a:spcPts val="0"/>
                </a:spcBef>
                <a:spcAft>
                  <a:spcPts val="0"/>
                </a:spcAft>
                <a:defRPr/>
              </a:pPr>
              <a:endParaRPr lang="vi-VN">
                <a:latin typeface="+mn-lt"/>
              </a:endParaRPr>
            </a:p>
          </p:txBody>
        </p:sp>
        <p:sp>
          <p:nvSpPr>
            <p:cNvPr id="36876" name="Oval 36">
              <a:extLst>
                <a:ext uri="{FF2B5EF4-FFF2-40B4-BE49-F238E27FC236}">
                  <a16:creationId xmlns:a16="http://schemas.microsoft.com/office/drawing/2014/main" id="{BE83741D-32C5-43E5-81B1-1E85876B2C7A}"/>
                </a:ext>
              </a:extLst>
            </p:cNvPr>
            <p:cNvSpPr>
              <a:spLocks noChangeArrowheads="1"/>
            </p:cNvSpPr>
            <p:nvPr/>
          </p:nvSpPr>
          <p:spPr bwMode="gray">
            <a:xfrm>
              <a:off x="1702" y="2076"/>
              <a:ext cx="2390" cy="1103"/>
            </a:xfrm>
            <a:prstGeom prst="ellipse">
              <a:avLst/>
            </a:prstGeom>
            <a:gradFill rotWithShape="1">
              <a:gsLst>
                <a:gs pos="0">
                  <a:srgbClr val="FF0066"/>
                </a:gs>
                <a:gs pos="100000">
                  <a:srgbClr val="FF0066">
                    <a:gamma/>
                    <a:shade val="46275"/>
                    <a:invGamma/>
                  </a:srgbClr>
                </a:gs>
              </a:gsLst>
              <a:path path="shape">
                <a:fillToRect l="50000" t="50000" r="50000" b="50000"/>
              </a:path>
            </a:gradFill>
            <a:ln w="57150" algn="ctr">
              <a:solidFill>
                <a:schemeClr val="bg1"/>
              </a:solidFill>
              <a:round/>
              <a:headEnd/>
              <a:tailEnd/>
            </a:ln>
          </p:spPr>
          <p:txBody>
            <a:bodyPr rot="10800000" vert="eaVert"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en-US" altLang="vi-VN" sz="3200" b="1" dirty="0">
                  <a:solidFill>
                    <a:schemeClr val="bg1"/>
                  </a:solidFill>
                  <a:cs typeface="Arial" panose="020B0604020202020204" pitchFamily="34" charset="0"/>
                </a:rPr>
                <a:t>1</a:t>
              </a:r>
            </a:p>
          </p:txBody>
        </p:sp>
      </p:grpSp>
      <p:grpSp>
        <p:nvGrpSpPr>
          <p:cNvPr id="8" name="Group 27">
            <a:extLst>
              <a:ext uri="{FF2B5EF4-FFF2-40B4-BE49-F238E27FC236}">
                <a16:creationId xmlns:a16="http://schemas.microsoft.com/office/drawing/2014/main" id="{B1B67030-34F7-465B-B63B-C1D0B970EAA9}"/>
              </a:ext>
            </a:extLst>
          </p:cNvPr>
          <p:cNvGrpSpPr>
            <a:grpSpLocks/>
          </p:cNvGrpSpPr>
          <p:nvPr/>
        </p:nvGrpSpPr>
        <p:grpSpPr bwMode="auto">
          <a:xfrm rot="5400000">
            <a:off x="1997232" y="2582046"/>
            <a:ext cx="952187" cy="1219200"/>
            <a:chOff x="1702" y="1824"/>
            <a:chExt cx="2390" cy="1821"/>
          </a:xfrm>
        </p:grpSpPr>
        <p:sp>
          <p:nvSpPr>
            <p:cNvPr id="9" name="AutoShape 28">
              <a:extLst>
                <a:ext uri="{FF2B5EF4-FFF2-40B4-BE49-F238E27FC236}">
                  <a16:creationId xmlns:a16="http://schemas.microsoft.com/office/drawing/2014/main" id="{30F69861-11BB-4EEB-883B-04F56D32980A}"/>
                </a:ext>
              </a:extLst>
            </p:cNvPr>
            <p:cNvSpPr>
              <a:spLocks noChangeArrowheads="1"/>
            </p:cNvSpPr>
            <p:nvPr/>
          </p:nvSpPr>
          <p:spPr bwMode="gray">
            <a:xfrm rot="16200000" flipH="1">
              <a:off x="1821" y="2555"/>
              <a:ext cx="308" cy="206"/>
            </a:xfrm>
            <a:prstGeom prst="upArrow">
              <a:avLst>
                <a:gd name="adj1" fmla="val 51676"/>
                <a:gd name="adj2" fmla="val 100000"/>
              </a:avLst>
            </a:prstGeom>
            <a:gradFill rotWithShape="1">
              <a:gsLst>
                <a:gs pos="0">
                  <a:srgbClr val="FF0066"/>
                </a:gs>
                <a:gs pos="100000">
                  <a:srgbClr val="FF0066">
                    <a:gamma/>
                    <a:shade val="46275"/>
                    <a:invGamma/>
                  </a:srgbClr>
                </a:gs>
              </a:gsLst>
              <a:path path="rect">
                <a:fillToRect l="50000" t="50000" r="50000" b="50000"/>
              </a:path>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fontAlgn="auto">
                <a:spcBef>
                  <a:spcPts val="0"/>
                </a:spcBef>
                <a:spcAft>
                  <a:spcPts val="0"/>
                </a:spcAft>
                <a:defRPr/>
              </a:pPr>
              <a:endParaRPr lang="vi-VN">
                <a:latin typeface="+mn-lt"/>
              </a:endParaRPr>
            </a:p>
          </p:txBody>
        </p:sp>
        <p:sp>
          <p:nvSpPr>
            <p:cNvPr id="10" name="AutoShape 29">
              <a:extLst>
                <a:ext uri="{FF2B5EF4-FFF2-40B4-BE49-F238E27FC236}">
                  <a16:creationId xmlns:a16="http://schemas.microsoft.com/office/drawing/2014/main" id="{E715A7F2-1088-48FC-9EBC-A07EFCC463FD}"/>
                </a:ext>
              </a:extLst>
            </p:cNvPr>
            <p:cNvSpPr>
              <a:spLocks noChangeArrowheads="1"/>
            </p:cNvSpPr>
            <p:nvPr/>
          </p:nvSpPr>
          <p:spPr bwMode="gray">
            <a:xfrm rot="5400000" flipH="1">
              <a:off x="3629" y="2521"/>
              <a:ext cx="308" cy="206"/>
            </a:xfrm>
            <a:prstGeom prst="upArrow">
              <a:avLst>
                <a:gd name="adj1" fmla="val 51676"/>
                <a:gd name="adj2" fmla="val 100000"/>
              </a:avLst>
            </a:prstGeom>
            <a:gradFill rotWithShape="1">
              <a:gsLst>
                <a:gs pos="0">
                  <a:srgbClr val="FF0066"/>
                </a:gs>
                <a:gs pos="100000">
                  <a:srgbClr val="FF0066">
                    <a:gamma/>
                    <a:shade val="46275"/>
                    <a:invGamma/>
                  </a:srgbClr>
                </a:gs>
              </a:gsLst>
              <a:path path="rect">
                <a:fillToRect l="50000" t="50000" r="50000" b="50000"/>
              </a:path>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rot="10800000" wrap="none" anchor="ctr"/>
            <a:lstStyle/>
            <a:p>
              <a:pPr fontAlgn="auto">
                <a:spcBef>
                  <a:spcPts val="0"/>
                </a:spcBef>
                <a:spcAft>
                  <a:spcPts val="0"/>
                </a:spcAft>
                <a:defRPr/>
              </a:pPr>
              <a:endParaRPr lang="vi-VN">
                <a:latin typeface="+mn-lt"/>
              </a:endParaRPr>
            </a:p>
          </p:txBody>
        </p:sp>
        <p:sp>
          <p:nvSpPr>
            <p:cNvPr id="11" name="AutoShape 30">
              <a:extLst>
                <a:ext uri="{FF2B5EF4-FFF2-40B4-BE49-F238E27FC236}">
                  <a16:creationId xmlns:a16="http://schemas.microsoft.com/office/drawing/2014/main" id="{41F0A974-9E1F-4538-926C-B51C1AF7BCF3}"/>
                </a:ext>
              </a:extLst>
            </p:cNvPr>
            <p:cNvSpPr>
              <a:spLocks noChangeArrowheads="1"/>
            </p:cNvSpPr>
            <p:nvPr/>
          </p:nvSpPr>
          <p:spPr bwMode="gray">
            <a:xfrm rot="10800000" flipH="1">
              <a:off x="2726" y="3440"/>
              <a:ext cx="306" cy="205"/>
            </a:xfrm>
            <a:prstGeom prst="upArrow">
              <a:avLst>
                <a:gd name="adj1" fmla="val 51676"/>
                <a:gd name="adj2" fmla="val 100000"/>
              </a:avLst>
            </a:prstGeom>
            <a:gradFill rotWithShape="1">
              <a:gsLst>
                <a:gs pos="0">
                  <a:srgbClr val="FF0066"/>
                </a:gs>
                <a:gs pos="100000">
                  <a:srgbClr val="FF0066">
                    <a:gamma/>
                    <a:shade val="46275"/>
                    <a:invGamma/>
                  </a:srgbClr>
                </a:gs>
              </a:gsLst>
              <a:path path="rect">
                <a:fillToRect l="50000" t="50000" r="50000" b="50000"/>
              </a:path>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p>
              <a:pPr fontAlgn="auto">
                <a:spcBef>
                  <a:spcPts val="0"/>
                </a:spcBef>
                <a:spcAft>
                  <a:spcPts val="0"/>
                </a:spcAft>
                <a:defRPr/>
              </a:pPr>
              <a:endParaRPr lang="vi-VN">
                <a:latin typeface="+mn-lt"/>
              </a:endParaRPr>
            </a:p>
          </p:txBody>
        </p:sp>
        <p:sp>
          <p:nvSpPr>
            <p:cNvPr id="36881" name="Oval 31">
              <a:extLst>
                <a:ext uri="{FF2B5EF4-FFF2-40B4-BE49-F238E27FC236}">
                  <a16:creationId xmlns:a16="http://schemas.microsoft.com/office/drawing/2014/main" id="{BD303265-BDF5-4B64-ACA9-E6605C3E6187}"/>
                </a:ext>
              </a:extLst>
            </p:cNvPr>
            <p:cNvSpPr>
              <a:spLocks noChangeArrowheads="1"/>
            </p:cNvSpPr>
            <p:nvPr/>
          </p:nvSpPr>
          <p:spPr bwMode="gray">
            <a:xfrm>
              <a:off x="2078" y="1824"/>
              <a:ext cx="1615" cy="1615"/>
            </a:xfrm>
            <a:prstGeom prst="ellipse">
              <a:avLst/>
            </a:prstGeom>
            <a:gradFill rotWithShape="1">
              <a:gsLst>
                <a:gs pos="0">
                  <a:srgbClr val="FF0066"/>
                </a:gs>
                <a:gs pos="100000">
                  <a:srgbClr val="FF0066">
                    <a:gamma/>
                    <a:shade val="46275"/>
                    <a:invGamma/>
                  </a:srgbClr>
                </a:gs>
              </a:gsLst>
              <a:path path="shape">
                <a:fillToRect l="50000" t="50000" r="50000" b="50000"/>
              </a:path>
            </a:gradFill>
            <a:ln w="57150" algn="ctr">
              <a:solidFill>
                <a:schemeClr val="bg1"/>
              </a:solidFill>
              <a:round/>
              <a:headEnd/>
              <a:tailEnd/>
            </a:ln>
          </p:spPr>
          <p:txBody>
            <a:bodyPr rot="10800000" vert="eaVert"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vi-VN" altLang="vi-VN">
                <a:cs typeface="Arial" panose="020B0604020202020204" pitchFamily="34" charset="0"/>
              </a:endParaRPr>
            </a:p>
          </p:txBody>
        </p:sp>
        <p:sp>
          <p:nvSpPr>
            <p:cNvPr id="36882" name="Oval 32">
              <a:extLst>
                <a:ext uri="{FF2B5EF4-FFF2-40B4-BE49-F238E27FC236}">
                  <a16:creationId xmlns:a16="http://schemas.microsoft.com/office/drawing/2014/main" id="{7F3BE0D0-94B8-472F-9D90-FC5ECBA109B8}"/>
                </a:ext>
              </a:extLst>
            </p:cNvPr>
            <p:cNvSpPr>
              <a:spLocks noChangeArrowheads="1"/>
            </p:cNvSpPr>
            <p:nvPr/>
          </p:nvSpPr>
          <p:spPr bwMode="gray">
            <a:xfrm>
              <a:off x="2170" y="1915"/>
              <a:ext cx="1430" cy="1430"/>
            </a:xfrm>
            <a:prstGeom prst="ellipse">
              <a:avLst/>
            </a:prstGeom>
            <a:gradFill rotWithShape="1">
              <a:gsLst>
                <a:gs pos="0">
                  <a:srgbClr val="FF0066"/>
                </a:gs>
                <a:gs pos="100000">
                  <a:srgbClr val="FF0066">
                    <a:gamma/>
                    <a:shade val="46275"/>
                    <a:invGamma/>
                  </a:srgbClr>
                </a:gs>
              </a:gsLst>
              <a:path path="shape">
                <a:fillToRect l="50000" t="50000" r="50000" b="50000"/>
              </a:path>
            </a:gradFill>
            <a:ln>
              <a:noFill/>
            </a:ln>
            <a:extLst>
              <a:ext uri="{91240B29-F687-4F45-9708-019B960494DF}">
                <a14:hiddenLine xmlns:a14="http://schemas.microsoft.com/office/drawing/2010/main" w="9525" algn="ctr">
                  <a:solidFill>
                    <a:srgbClr val="000000"/>
                  </a:solidFill>
                  <a:round/>
                  <a:headEnd/>
                  <a:tailEnd/>
                </a14:hiddenLine>
              </a:ext>
            </a:extLst>
          </p:spPr>
          <p:txBody>
            <a:bodyPr rot="10800000" vert="eaVert"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vi-VN" altLang="vi-VN">
                <a:cs typeface="Arial" panose="020B0604020202020204" pitchFamily="34" charset="0"/>
              </a:endParaRPr>
            </a:p>
          </p:txBody>
        </p:sp>
        <p:sp>
          <p:nvSpPr>
            <p:cNvPr id="12" name="Oval 33">
              <a:extLst>
                <a:ext uri="{FF2B5EF4-FFF2-40B4-BE49-F238E27FC236}">
                  <a16:creationId xmlns:a16="http://schemas.microsoft.com/office/drawing/2014/main" id="{6A258492-9F2C-49DD-98DA-8C6CE6C6EB4B}"/>
                </a:ext>
              </a:extLst>
            </p:cNvPr>
            <p:cNvSpPr>
              <a:spLocks noChangeArrowheads="1"/>
            </p:cNvSpPr>
            <p:nvPr/>
          </p:nvSpPr>
          <p:spPr bwMode="gray">
            <a:xfrm>
              <a:off x="2092" y="2946"/>
              <a:ext cx="1629" cy="194"/>
            </a:xfrm>
            <a:prstGeom prst="ellipse">
              <a:avLst/>
            </a:prstGeom>
            <a:gradFill rotWithShape="1">
              <a:gsLst>
                <a:gs pos="0">
                  <a:srgbClr val="FF0066"/>
                </a:gs>
                <a:gs pos="100000">
                  <a:srgbClr val="FF0066">
                    <a:gamma/>
                    <a:shade val="46275"/>
                    <a:invGamma/>
                  </a:srgbClr>
                </a:gs>
              </a:gsLst>
              <a:path path="shape">
                <a:fillToRect l="50000" t="50000" r="50000" b="50000"/>
              </a:path>
            </a:gradFill>
            <a:ln>
              <a:noFill/>
            </a:ln>
            <a:extLst>
              <a:ext uri="{91240B29-F687-4F45-9708-019B960494DF}">
                <a14:hiddenLine xmlns:a14="http://schemas.microsoft.com/office/drawing/2010/main" w="38100" algn="ctr">
                  <a:solidFill>
                    <a:srgbClr val="000000"/>
                  </a:solidFill>
                  <a:round/>
                  <a:headEnd/>
                  <a:tailEnd/>
                </a14:hiddenLine>
              </a:ext>
            </a:extLst>
          </p:spPr>
          <p:txBody>
            <a:bodyPr rot="10800000" vert="eaVert" wrap="none" anchor="ctr">
              <a:spAutoFit/>
            </a:bodyPr>
            <a:lstStyle/>
            <a:p>
              <a:pPr fontAlgn="auto">
                <a:spcBef>
                  <a:spcPts val="0"/>
                </a:spcBef>
                <a:spcAft>
                  <a:spcPts val="0"/>
                </a:spcAft>
                <a:defRPr/>
              </a:pPr>
              <a:endParaRPr lang="vi-VN">
                <a:latin typeface="+mn-lt"/>
              </a:endParaRPr>
            </a:p>
          </p:txBody>
        </p:sp>
        <p:sp>
          <p:nvSpPr>
            <p:cNvPr id="36884" name="Oval 34">
              <a:extLst>
                <a:ext uri="{FF2B5EF4-FFF2-40B4-BE49-F238E27FC236}">
                  <a16:creationId xmlns:a16="http://schemas.microsoft.com/office/drawing/2014/main" id="{4E4B140D-EAD6-4257-A17E-69F4B09277F9}"/>
                </a:ext>
              </a:extLst>
            </p:cNvPr>
            <p:cNvSpPr>
              <a:spLocks noChangeArrowheads="1"/>
            </p:cNvSpPr>
            <p:nvPr/>
          </p:nvSpPr>
          <p:spPr bwMode="gray">
            <a:xfrm>
              <a:off x="2092" y="2946"/>
              <a:ext cx="1629" cy="194"/>
            </a:xfrm>
            <a:prstGeom prst="ellipse">
              <a:avLst/>
            </a:prstGeom>
            <a:gradFill rotWithShape="1">
              <a:gsLst>
                <a:gs pos="0">
                  <a:srgbClr val="FF0066"/>
                </a:gs>
                <a:gs pos="100000">
                  <a:srgbClr val="FF0066">
                    <a:gamma/>
                    <a:shade val="46275"/>
                    <a:invGamma/>
                  </a:srgbClr>
                </a:gs>
              </a:gsLst>
              <a:path path="shape">
                <a:fillToRect l="50000" t="50000" r="50000" b="50000"/>
              </a:path>
            </a:gradFill>
            <a:ln>
              <a:noFill/>
            </a:ln>
            <a:extLst>
              <a:ext uri="{91240B29-F687-4F45-9708-019B960494DF}">
                <a14:hiddenLine xmlns:a14="http://schemas.microsoft.com/office/drawing/2010/main" w="38100" algn="ctr">
                  <a:solidFill>
                    <a:srgbClr val="000000"/>
                  </a:solidFill>
                  <a:round/>
                  <a:headEnd/>
                  <a:tailEnd/>
                </a14:hiddenLine>
              </a:ext>
            </a:extLst>
          </p:spPr>
          <p:txBody>
            <a:bodyPr rot="10800000" vert="eaVert"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vi-VN" altLang="vi-VN">
                <a:cs typeface="Arial" panose="020B0604020202020204" pitchFamily="34" charset="0"/>
              </a:endParaRPr>
            </a:p>
          </p:txBody>
        </p:sp>
        <p:sp>
          <p:nvSpPr>
            <p:cNvPr id="13" name="Oval 35">
              <a:extLst>
                <a:ext uri="{FF2B5EF4-FFF2-40B4-BE49-F238E27FC236}">
                  <a16:creationId xmlns:a16="http://schemas.microsoft.com/office/drawing/2014/main" id="{DBD2E2CD-4D32-4EE6-9892-A2AE2371F3A2}"/>
                </a:ext>
              </a:extLst>
            </p:cNvPr>
            <p:cNvSpPr>
              <a:spLocks noChangeArrowheads="1"/>
            </p:cNvSpPr>
            <p:nvPr/>
          </p:nvSpPr>
          <p:spPr bwMode="gray">
            <a:xfrm>
              <a:off x="2080" y="2083"/>
              <a:ext cx="1629" cy="1103"/>
            </a:xfrm>
            <a:prstGeom prst="ellipse">
              <a:avLst/>
            </a:prstGeom>
            <a:gradFill rotWithShape="1">
              <a:gsLst>
                <a:gs pos="0">
                  <a:srgbClr val="FF0066"/>
                </a:gs>
                <a:gs pos="100000">
                  <a:srgbClr val="FF0066">
                    <a:gamma/>
                    <a:shade val="46275"/>
                    <a:invGamma/>
                  </a:srgbClr>
                </a:gs>
              </a:gsLst>
              <a:path path="shape">
                <a:fillToRect l="50000" t="50000" r="50000" b="50000"/>
              </a:path>
            </a:gradFill>
            <a:ln>
              <a:noFill/>
            </a:ln>
            <a:extLst>
              <a:ext uri="{91240B29-F687-4F45-9708-019B960494DF}">
                <a14:hiddenLine xmlns:a14="http://schemas.microsoft.com/office/drawing/2010/main" w="38100" algn="ctr">
                  <a:solidFill>
                    <a:srgbClr val="000000"/>
                  </a:solidFill>
                  <a:round/>
                  <a:headEnd/>
                  <a:tailEnd/>
                </a14:hiddenLine>
              </a:ext>
            </a:extLst>
          </p:spPr>
          <p:txBody>
            <a:bodyPr rot="10800000" vert="eaVert" anchor="ctr">
              <a:spAutoFit/>
            </a:bodyPr>
            <a:lstStyle/>
            <a:p>
              <a:pPr fontAlgn="auto">
                <a:spcBef>
                  <a:spcPts val="0"/>
                </a:spcBef>
                <a:spcAft>
                  <a:spcPts val="0"/>
                </a:spcAft>
                <a:defRPr/>
              </a:pPr>
              <a:endParaRPr lang="vi-VN">
                <a:latin typeface="+mn-lt"/>
              </a:endParaRPr>
            </a:p>
          </p:txBody>
        </p:sp>
        <p:sp>
          <p:nvSpPr>
            <p:cNvPr id="36886" name="Oval 36">
              <a:extLst>
                <a:ext uri="{FF2B5EF4-FFF2-40B4-BE49-F238E27FC236}">
                  <a16:creationId xmlns:a16="http://schemas.microsoft.com/office/drawing/2014/main" id="{C49AC202-33E2-4290-B40E-294B8DDF3246}"/>
                </a:ext>
              </a:extLst>
            </p:cNvPr>
            <p:cNvSpPr>
              <a:spLocks noChangeArrowheads="1"/>
            </p:cNvSpPr>
            <p:nvPr/>
          </p:nvSpPr>
          <p:spPr bwMode="gray">
            <a:xfrm>
              <a:off x="1702" y="2076"/>
              <a:ext cx="2390" cy="1103"/>
            </a:xfrm>
            <a:prstGeom prst="ellipse">
              <a:avLst/>
            </a:prstGeom>
            <a:gradFill rotWithShape="1">
              <a:gsLst>
                <a:gs pos="0">
                  <a:srgbClr val="FF0066"/>
                </a:gs>
                <a:gs pos="100000">
                  <a:srgbClr val="FF0066">
                    <a:gamma/>
                    <a:shade val="46275"/>
                    <a:invGamma/>
                  </a:srgbClr>
                </a:gs>
              </a:gsLst>
              <a:path path="shape">
                <a:fillToRect l="50000" t="50000" r="50000" b="50000"/>
              </a:path>
            </a:gradFill>
            <a:ln w="57150" algn="ctr">
              <a:solidFill>
                <a:schemeClr val="bg1"/>
              </a:solidFill>
              <a:round/>
              <a:headEnd/>
              <a:tailEnd/>
            </a:ln>
          </p:spPr>
          <p:txBody>
            <a:bodyPr rot="10800000" vert="eaVert"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en-US" altLang="vi-VN" sz="3200" b="1" dirty="0">
                  <a:solidFill>
                    <a:schemeClr val="bg1"/>
                  </a:solidFill>
                  <a:cs typeface="Arial" panose="020B0604020202020204" pitchFamily="34" charset="0"/>
                </a:rPr>
                <a:t>2</a:t>
              </a:r>
            </a:p>
          </p:txBody>
        </p:sp>
      </p:grpSp>
      <p:grpSp>
        <p:nvGrpSpPr>
          <p:cNvPr id="14" name="Group 27">
            <a:extLst>
              <a:ext uri="{FF2B5EF4-FFF2-40B4-BE49-F238E27FC236}">
                <a16:creationId xmlns:a16="http://schemas.microsoft.com/office/drawing/2014/main" id="{E2962029-1DF8-4F9F-9FE7-7E9BEF6C68EE}"/>
              </a:ext>
            </a:extLst>
          </p:cNvPr>
          <p:cNvGrpSpPr>
            <a:grpSpLocks/>
          </p:cNvGrpSpPr>
          <p:nvPr/>
        </p:nvGrpSpPr>
        <p:grpSpPr bwMode="auto">
          <a:xfrm rot="5400000">
            <a:off x="1981357" y="3947296"/>
            <a:ext cx="952187" cy="1219200"/>
            <a:chOff x="1702" y="1824"/>
            <a:chExt cx="2390" cy="1821"/>
          </a:xfrm>
        </p:grpSpPr>
        <p:sp>
          <p:nvSpPr>
            <p:cNvPr id="15" name="AutoShape 28">
              <a:extLst>
                <a:ext uri="{FF2B5EF4-FFF2-40B4-BE49-F238E27FC236}">
                  <a16:creationId xmlns:a16="http://schemas.microsoft.com/office/drawing/2014/main" id="{6498513B-5127-4AE1-865F-58AE21C4B16A}"/>
                </a:ext>
              </a:extLst>
            </p:cNvPr>
            <p:cNvSpPr>
              <a:spLocks noChangeArrowheads="1"/>
            </p:cNvSpPr>
            <p:nvPr/>
          </p:nvSpPr>
          <p:spPr bwMode="gray">
            <a:xfrm rot="16200000" flipH="1">
              <a:off x="1821" y="2555"/>
              <a:ext cx="308" cy="206"/>
            </a:xfrm>
            <a:prstGeom prst="upArrow">
              <a:avLst>
                <a:gd name="adj1" fmla="val 51676"/>
                <a:gd name="adj2" fmla="val 100000"/>
              </a:avLst>
            </a:prstGeom>
            <a:gradFill rotWithShape="1">
              <a:gsLst>
                <a:gs pos="0">
                  <a:srgbClr val="FF0066"/>
                </a:gs>
                <a:gs pos="100000">
                  <a:srgbClr val="FF0066">
                    <a:gamma/>
                    <a:shade val="46275"/>
                    <a:invGamma/>
                  </a:srgbClr>
                </a:gs>
              </a:gsLst>
              <a:path path="rect">
                <a:fillToRect l="50000" t="50000" r="50000" b="50000"/>
              </a:path>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fontAlgn="auto">
                <a:spcBef>
                  <a:spcPts val="0"/>
                </a:spcBef>
                <a:spcAft>
                  <a:spcPts val="0"/>
                </a:spcAft>
                <a:defRPr/>
              </a:pPr>
              <a:endParaRPr lang="vi-VN">
                <a:latin typeface="+mn-lt"/>
              </a:endParaRPr>
            </a:p>
          </p:txBody>
        </p:sp>
        <p:sp>
          <p:nvSpPr>
            <p:cNvPr id="16" name="AutoShape 29">
              <a:extLst>
                <a:ext uri="{FF2B5EF4-FFF2-40B4-BE49-F238E27FC236}">
                  <a16:creationId xmlns:a16="http://schemas.microsoft.com/office/drawing/2014/main" id="{13BCA7BF-264D-4E82-B8B9-D5095A4B41F0}"/>
                </a:ext>
              </a:extLst>
            </p:cNvPr>
            <p:cNvSpPr>
              <a:spLocks noChangeArrowheads="1"/>
            </p:cNvSpPr>
            <p:nvPr/>
          </p:nvSpPr>
          <p:spPr bwMode="gray">
            <a:xfrm rot="5400000" flipH="1">
              <a:off x="3629" y="2521"/>
              <a:ext cx="308" cy="206"/>
            </a:xfrm>
            <a:prstGeom prst="upArrow">
              <a:avLst>
                <a:gd name="adj1" fmla="val 51676"/>
                <a:gd name="adj2" fmla="val 100000"/>
              </a:avLst>
            </a:prstGeom>
            <a:gradFill rotWithShape="1">
              <a:gsLst>
                <a:gs pos="0">
                  <a:srgbClr val="FF0066"/>
                </a:gs>
                <a:gs pos="100000">
                  <a:srgbClr val="FF0066">
                    <a:gamma/>
                    <a:shade val="46275"/>
                    <a:invGamma/>
                  </a:srgbClr>
                </a:gs>
              </a:gsLst>
              <a:path path="rect">
                <a:fillToRect l="50000" t="50000" r="50000" b="50000"/>
              </a:path>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rot="10800000" wrap="none" anchor="ctr"/>
            <a:lstStyle/>
            <a:p>
              <a:pPr fontAlgn="auto">
                <a:spcBef>
                  <a:spcPts val="0"/>
                </a:spcBef>
                <a:spcAft>
                  <a:spcPts val="0"/>
                </a:spcAft>
                <a:defRPr/>
              </a:pPr>
              <a:endParaRPr lang="vi-VN">
                <a:latin typeface="+mn-lt"/>
              </a:endParaRPr>
            </a:p>
          </p:txBody>
        </p:sp>
        <p:sp>
          <p:nvSpPr>
            <p:cNvPr id="17" name="AutoShape 30">
              <a:extLst>
                <a:ext uri="{FF2B5EF4-FFF2-40B4-BE49-F238E27FC236}">
                  <a16:creationId xmlns:a16="http://schemas.microsoft.com/office/drawing/2014/main" id="{E5A2BDBF-3E0F-407A-85C8-044984094B1E}"/>
                </a:ext>
              </a:extLst>
            </p:cNvPr>
            <p:cNvSpPr>
              <a:spLocks noChangeArrowheads="1"/>
            </p:cNvSpPr>
            <p:nvPr/>
          </p:nvSpPr>
          <p:spPr bwMode="gray">
            <a:xfrm rot="10800000" flipH="1">
              <a:off x="2726" y="3440"/>
              <a:ext cx="306" cy="205"/>
            </a:xfrm>
            <a:prstGeom prst="upArrow">
              <a:avLst>
                <a:gd name="adj1" fmla="val 51676"/>
                <a:gd name="adj2" fmla="val 100000"/>
              </a:avLst>
            </a:prstGeom>
            <a:gradFill rotWithShape="1">
              <a:gsLst>
                <a:gs pos="0">
                  <a:srgbClr val="FF0066"/>
                </a:gs>
                <a:gs pos="100000">
                  <a:srgbClr val="FF0066">
                    <a:gamma/>
                    <a:shade val="46275"/>
                    <a:invGamma/>
                  </a:srgbClr>
                </a:gs>
              </a:gsLst>
              <a:path path="rect">
                <a:fillToRect l="50000" t="50000" r="50000" b="50000"/>
              </a:path>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p>
              <a:pPr fontAlgn="auto">
                <a:spcBef>
                  <a:spcPts val="0"/>
                </a:spcBef>
                <a:spcAft>
                  <a:spcPts val="0"/>
                </a:spcAft>
                <a:defRPr/>
              </a:pPr>
              <a:endParaRPr lang="vi-VN">
                <a:latin typeface="+mn-lt"/>
              </a:endParaRPr>
            </a:p>
          </p:txBody>
        </p:sp>
        <p:sp>
          <p:nvSpPr>
            <p:cNvPr id="36891" name="Oval 31">
              <a:extLst>
                <a:ext uri="{FF2B5EF4-FFF2-40B4-BE49-F238E27FC236}">
                  <a16:creationId xmlns:a16="http://schemas.microsoft.com/office/drawing/2014/main" id="{74D9A237-DEB6-43CA-806B-28D378323A88}"/>
                </a:ext>
              </a:extLst>
            </p:cNvPr>
            <p:cNvSpPr>
              <a:spLocks noChangeArrowheads="1"/>
            </p:cNvSpPr>
            <p:nvPr/>
          </p:nvSpPr>
          <p:spPr bwMode="gray">
            <a:xfrm>
              <a:off x="2078" y="1824"/>
              <a:ext cx="1615" cy="1615"/>
            </a:xfrm>
            <a:prstGeom prst="ellipse">
              <a:avLst/>
            </a:prstGeom>
            <a:gradFill rotWithShape="1">
              <a:gsLst>
                <a:gs pos="0">
                  <a:srgbClr val="FF0066"/>
                </a:gs>
                <a:gs pos="100000">
                  <a:srgbClr val="FF0066">
                    <a:gamma/>
                    <a:shade val="46275"/>
                    <a:invGamma/>
                  </a:srgbClr>
                </a:gs>
              </a:gsLst>
              <a:path path="shape">
                <a:fillToRect l="50000" t="50000" r="50000" b="50000"/>
              </a:path>
            </a:gradFill>
            <a:ln w="57150" algn="ctr">
              <a:solidFill>
                <a:schemeClr val="bg1"/>
              </a:solidFill>
              <a:round/>
              <a:headEnd/>
              <a:tailEnd/>
            </a:ln>
          </p:spPr>
          <p:txBody>
            <a:bodyPr rot="10800000" vert="eaVert"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vi-VN" altLang="vi-VN">
                <a:cs typeface="Arial" panose="020B0604020202020204" pitchFamily="34" charset="0"/>
              </a:endParaRPr>
            </a:p>
          </p:txBody>
        </p:sp>
        <p:sp>
          <p:nvSpPr>
            <p:cNvPr id="36892" name="Oval 32">
              <a:extLst>
                <a:ext uri="{FF2B5EF4-FFF2-40B4-BE49-F238E27FC236}">
                  <a16:creationId xmlns:a16="http://schemas.microsoft.com/office/drawing/2014/main" id="{03A91F9E-5C6D-4F34-B5E3-E0E8CE1C3F83}"/>
                </a:ext>
              </a:extLst>
            </p:cNvPr>
            <p:cNvSpPr>
              <a:spLocks noChangeArrowheads="1"/>
            </p:cNvSpPr>
            <p:nvPr/>
          </p:nvSpPr>
          <p:spPr bwMode="gray">
            <a:xfrm>
              <a:off x="2170" y="1915"/>
              <a:ext cx="1430" cy="1430"/>
            </a:xfrm>
            <a:prstGeom prst="ellipse">
              <a:avLst/>
            </a:prstGeom>
            <a:gradFill rotWithShape="1">
              <a:gsLst>
                <a:gs pos="0">
                  <a:srgbClr val="FF0066"/>
                </a:gs>
                <a:gs pos="100000">
                  <a:srgbClr val="FF0066">
                    <a:gamma/>
                    <a:shade val="46275"/>
                    <a:invGamma/>
                  </a:srgbClr>
                </a:gs>
              </a:gsLst>
              <a:path path="shape">
                <a:fillToRect l="50000" t="50000" r="50000" b="50000"/>
              </a:path>
            </a:gradFill>
            <a:ln>
              <a:noFill/>
            </a:ln>
            <a:extLst>
              <a:ext uri="{91240B29-F687-4F45-9708-019B960494DF}">
                <a14:hiddenLine xmlns:a14="http://schemas.microsoft.com/office/drawing/2010/main" w="9525" algn="ctr">
                  <a:solidFill>
                    <a:srgbClr val="000000"/>
                  </a:solidFill>
                  <a:round/>
                  <a:headEnd/>
                  <a:tailEnd/>
                </a14:hiddenLine>
              </a:ext>
            </a:extLst>
          </p:spPr>
          <p:txBody>
            <a:bodyPr rot="10800000" vert="eaVert"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vi-VN" altLang="vi-VN">
                <a:cs typeface="Arial" panose="020B0604020202020204" pitchFamily="34" charset="0"/>
              </a:endParaRPr>
            </a:p>
          </p:txBody>
        </p:sp>
        <p:sp>
          <p:nvSpPr>
            <p:cNvPr id="18" name="Oval 33">
              <a:extLst>
                <a:ext uri="{FF2B5EF4-FFF2-40B4-BE49-F238E27FC236}">
                  <a16:creationId xmlns:a16="http://schemas.microsoft.com/office/drawing/2014/main" id="{652DAFC7-8162-4AEF-952B-833F4E3EA63D}"/>
                </a:ext>
              </a:extLst>
            </p:cNvPr>
            <p:cNvSpPr>
              <a:spLocks noChangeArrowheads="1"/>
            </p:cNvSpPr>
            <p:nvPr/>
          </p:nvSpPr>
          <p:spPr bwMode="gray">
            <a:xfrm>
              <a:off x="2092" y="2946"/>
              <a:ext cx="1629" cy="194"/>
            </a:xfrm>
            <a:prstGeom prst="ellipse">
              <a:avLst/>
            </a:prstGeom>
            <a:gradFill rotWithShape="1">
              <a:gsLst>
                <a:gs pos="0">
                  <a:srgbClr val="FF0066"/>
                </a:gs>
                <a:gs pos="100000">
                  <a:srgbClr val="FF0066">
                    <a:gamma/>
                    <a:shade val="46275"/>
                    <a:invGamma/>
                  </a:srgbClr>
                </a:gs>
              </a:gsLst>
              <a:path path="shape">
                <a:fillToRect l="50000" t="50000" r="50000" b="50000"/>
              </a:path>
            </a:gradFill>
            <a:ln>
              <a:noFill/>
            </a:ln>
            <a:extLst>
              <a:ext uri="{91240B29-F687-4F45-9708-019B960494DF}">
                <a14:hiddenLine xmlns:a14="http://schemas.microsoft.com/office/drawing/2010/main" w="38100" algn="ctr">
                  <a:solidFill>
                    <a:srgbClr val="000000"/>
                  </a:solidFill>
                  <a:round/>
                  <a:headEnd/>
                  <a:tailEnd/>
                </a14:hiddenLine>
              </a:ext>
            </a:extLst>
          </p:spPr>
          <p:txBody>
            <a:bodyPr rot="10800000" vert="eaVert" wrap="none" anchor="ctr">
              <a:spAutoFit/>
            </a:bodyPr>
            <a:lstStyle/>
            <a:p>
              <a:pPr fontAlgn="auto">
                <a:spcBef>
                  <a:spcPts val="0"/>
                </a:spcBef>
                <a:spcAft>
                  <a:spcPts val="0"/>
                </a:spcAft>
                <a:defRPr/>
              </a:pPr>
              <a:endParaRPr lang="vi-VN">
                <a:latin typeface="+mn-lt"/>
              </a:endParaRPr>
            </a:p>
          </p:txBody>
        </p:sp>
        <p:sp>
          <p:nvSpPr>
            <p:cNvPr id="36894" name="Oval 34">
              <a:extLst>
                <a:ext uri="{FF2B5EF4-FFF2-40B4-BE49-F238E27FC236}">
                  <a16:creationId xmlns:a16="http://schemas.microsoft.com/office/drawing/2014/main" id="{80CBCBF6-801D-4D22-9EAF-B6DC54750B73}"/>
                </a:ext>
              </a:extLst>
            </p:cNvPr>
            <p:cNvSpPr>
              <a:spLocks noChangeArrowheads="1"/>
            </p:cNvSpPr>
            <p:nvPr/>
          </p:nvSpPr>
          <p:spPr bwMode="gray">
            <a:xfrm>
              <a:off x="2092" y="2946"/>
              <a:ext cx="1629" cy="194"/>
            </a:xfrm>
            <a:prstGeom prst="ellipse">
              <a:avLst/>
            </a:prstGeom>
            <a:gradFill rotWithShape="1">
              <a:gsLst>
                <a:gs pos="0">
                  <a:srgbClr val="FF0066"/>
                </a:gs>
                <a:gs pos="100000">
                  <a:srgbClr val="FF0066">
                    <a:gamma/>
                    <a:shade val="46275"/>
                    <a:invGamma/>
                  </a:srgbClr>
                </a:gs>
              </a:gsLst>
              <a:path path="shape">
                <a:fillToRect l="50000" t="50000" r="50000" b="50000"/>
              </a:path>
            </a:gradFill>
            <a:ln>
              <a:noFill/>
            </a:ln>
            <a:extLst>
              <a:ext uri="{91240B29-F687-4F45-9708-019B960494DF}">
                <a14:hiddenLine xmlns:a14="http://schemas.microsoft.com/office/drawing/2010/main" w="38100" algn="ctr">
                  <a:solidFill>
                    <a:srgbClr val="000000"/>
                  </a:solidFill>
                  <a:round/>
                  <a:headEnd/>
                  <a:tailEnd/>
                </a14:hiddenLine>
              </a:ext>
            </a:extLst>
          </p:spPr>
          <p:txBody>
            <a:bodyPr rot="10800000" vert="eaVert"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vi-VN" altLang="vi-VN">
                <a:cs typeface="Arial" panose="020B0604020202020204" pitchFamily="34" charset="0"/>
              </a:endParaRPr>
            </a:p>
          </p:txBody>
        </p:sp>
        <p:sp>
          <p:nvSpPr>
            <p:cNvPr id="19" name="Oval 35">
              <a:extLst>
                <a:ext uri="{FF2B5EF4-FFF2-40B4-BE49-F238E27FC236}">
                  <a16:creationId xmlns:a16="http://schemas.microsoft.com/office/drawing/2014/main" id="{76ECEB43-DECA-497D-80E3-00C0F2F2C1F6}"/>
                </a:ext>
              </a:extLst>
            </p:cNvPr>
            <p:cNvSpPr>
              <a:spLocks noChangeArrowheads="1"/>
            </p:cNvSpPr>
            <p:nvPr/>
          </p:nvSpPr>
          <p:spPr bwMode="gray">
            <a:xfrm>
              <a:off x="2080" y="2083"/>
              <a:ext cx="1629" cy="1103"/>
            </a:xfrm>
            <a:prstGeom prst="ellipse">
              <a:avLst/>
            </a:prstGeom>
            <a:gradFill rotWithShape="1">
              <a:gsLst>
                <a:gs pos="0">
                  <a:srgbClr val="FF0066"/>
                </a:gs>
                <a:gs pos="100000">
                  <a:srgbClr val="FF0066">
                    <a:gamma/>
                    <a:shade val="46275"/>
                    <a:invGamma/>
                  </a:srgbClr>
                </a:gs>
              </a:gsLst>
              <a:path path="shape">
                <a:fillToRect l="50000" t="50000" r="50000" b="50000"/>
              </a:path>
            </a:gradFill>
            <a:ln>
              <a:noFill/>
            </a:ln>
            <a:extLst>
              <a:ext uri="{91240B29-F687-4F45-9708-019B960494DF}">
                <a14:hiddenLine xmlns:a14="http://schemas.microsoft.com/office/drawing/2010/main" w="38100" algn="ctr">
                  <a:solidFill>
                    <a:srgbClr val="000000"/>
                  </a:solidFill>
                  <a:round/>
                  <a:headEnd/>
                  <a:tailEnd/>
                </a14:hiddenLine>
              </a:ext>
            </a:extLst>
          </p:spPr>
          <p:txBody>
            <a:bodyPr rot="10800000" vert="eaVert" anchor="ctr">
              <a:spAutoFit/>
            </a:bodyPr>
            <a:lstStyle/>
            <a:p>
              <a:pPr fontAlgn="auto">
                <a:spcBef>
                  <a:spcPts val="0"/>
                </a:spcBef>
                <a:spcAft>
                  <a:spcPts val="0"/>
                </a:spcAft>
                <a:defRPr/>
              </a:pPr>
              <a:endParaRPr lang="vi-VN">
                <a:latin typeface="+mn-lt"/>
              </a:endParaRPr>
            </a:p>
          </p:txBody>
        </p:sp>
        <p:sp>
          <p:nvSpPr>
            <p:cNvPr id="36896" name="Oval 36">
              <a:extLst>
                <a:ext uri="{FF2B5EF4-FFF2-40B4-BE49-F238E27FC236}">
                  <a16:creationId xmlns:a16="http://schemas.microsoft.com/office/drawing/2014/main" id="{F42CFE50-51DC-4E1A-BCF8-646FEA67769A}"/>
                </a:ext>
              </a:extLst>
            </p:cNvPr>
            <p:cNvSpPr>
              <a:spLocks noChangeArrowheads="1"/>
            </p:cNvSpPr>
            <p:nvPr/>
          </p:nvSpPr>
          <p:spPr bwMode="gray">
            <a:xfrm>
              <a:off x="1702" y="2076"/>
              <a:ext cx="2390" cy="1103"/>
            </a:xfrm>
            <a:prstGeom prst="ellipse">
              <a:avLst/>
            </a:prstGeom>
            <a:gradFill rotWithShape="1">
              <a:gsLst>
                <a:gs pos="0">
                  <a:srgbClr val="FF0066"/>
                </a:gs>
                <a:gs pos="100000">
                  <a:srgbClr val="FF0066">
                    <a:gamma/>
                    <a:shade val="46275"/>
                    <a:invGamma/>
                  </a:srgbClr>
                </a:gs>
              </a:gsLst>
              <a:path path="shape">
                <a:fillToRect l="50000" t="50000" r="50000" b="50000"/>
              </a:path>
            </a:gradFill>
            <a:ln w="57150" algn="ctr">
              <a:solidFill>
                <a:schemeClr val="bg1"/>
              </a:solidFill>
              <a:round/>
              <a:headEnd/>
              <a:tailEnd/>
            </a:ln>
          </p:spPr>
          <p:txBody>
            <a:bodyPr rot="10800000" vert="eaVert"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en-US" altLang="vi-VN" sz="3200" b="1" dirty="0">
                  <a:solidFill>
                    <a:schemeClr val="bg1"/>
                  </a:solidFill>
                  <a:cs typeface="Arial" panose="020B0604020202020204" pitchFamily="34" charset="0"/>
                </a:rPr>
                <a:t>3</a:t>
              </a:r>
            </a:p>
          </p:txBody>
        </p:sp>
      </p:grpSp>
      <p:grpSp>
        <p:nvGrpSpPr>
          <p:cNvPr id="20" name="Group 27">
            <a:extLst>
              <a:ext uri="{FF2B5EF4-FFF2-40B4-BE49-F238E27FC236}">
                <a16:creationId xmlns:a16="http://schemas.microsoft.com/office/drawing/2014/main" id="{6033893E-B130-406E-99EE-5533827C655D}"/>
              </a:ext>
            </a:extLst>
          </p:cNvPr>
          <p:cNvGrpSpPr>
            <a:grpSpLocks/>
          </p:cNvGrpSpPr>
          <p:nvPr/>
        </p:nvGrpSpPr>
        <p:grpSpPr bwMode="auto">
          <a:xfrm rot="5400000">
            <a:off x="1973338" y="5336534"/>
            <a:ext cx="952187" cy="1219200"/>
            <a:chOff x="1702" y="1824"/>
            <a:chExt cx="2390" cy="1821"/>
          </a:xfrm>
        </p:grpSpPr>
        <p:sp>
          <p:nvSpPr>
            <p:cNvPr id="8220" name="AutoShape 28">
              <a:extLst>
                <a:ext uri="{FF2B5EF4-FFF2-40B4-BE49-F238E27FC236}">
                  <a16:creationId xmlns:a16="http://schemas.microsoft.com/office/drawing/2014/main" id="{8C6B0D77-2B19-4200-A2A8-2ACF329F2345}"/>
                </a:ext>
              </a:extLst>
            </p:cNvPr>
            <p:cNvSpPr>
              <a:spLocks noChangeArrowheads="1"/>
            </p:cNvSpPr>
            <p:nvPr/>
          </p:nvSpPr>
          <p:spPr bwMode="gray">
            <a:xfrm rot="16200000" flipH="1">
              <a:off x="1821" y="2555"/>
              <a:ext cx="308" cy="206"/>
            </a:xfrm>
            <a:prstGeom prst="upArrow">
              <a:avLst>
                <a:gd name="adj1" fmla="val 51676"/>
                <a:gd name="adj2" fmla="val 100000"/>
              </a:avLst>
            </a:prstGeom>
            <a:gradFill rotWithShape="1">
              <a:gsLst>
                <a:gs pos="0">
                  <a:srgbClr val="FF0066"/>
                </a:gs>
                <a:gs pos="100000">
                  <a:srgbClr val="FF0066">
                    <a:gamma/>
                    <a:shade val="46275"/>
                    <a:invGamma/>
                  </a:srgbClr>
                </a:gs>
              </a:gsLst>
              <a:path path="rect">
                <a:fillToRect l="50000" t="50000" r="50000" b="50000"/>
              </a:path>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fontAlgn="auto">
                <a:spcBef>
                  <a:spcPts val="0"/>
                </a:spcBef>
                <a:spcAft>
                  <a:spcPts val="0"/>
                </a:spcAft>
                <a:defRPr/>
              </a:pPr>
              <a:endParaRPr lang="vi-VN">
                <a:latin typeface="+mn-lt"/>
              </a:endParaRPr>
            </a:p>
          </p:txBody>
        </p:sp>
        <p:sp>
          <p:nvSpPr>
            <p:cNvPr id="8221" name="AutoShape 29">
              <a:extLst>
                <a:ext uri="{FF2B5EF4-FFF2-40B4-BE49-F238E27FC236}">
                  <a16:creationId xmlns:a16="http://schemas.microsoft.com/office/drawing/2014/main" id="{398AF4EC-73CB-4E32-9DF8-4CE034984584}"/>
                </a:ext>
              </a:extLst>
            </p:cNvPr>
            <p:cNvSpPr>
              <a:spLocks noChangeArrowheads="1"/>
            </p:cNvSpPr>
            <p:nvPr/>
          </p:nvSpPr>
          <p:spPr bwMode="gray">
            <a:xfrm rot="5400000" flipH="1">
              <a:off x="3629" y="2521"/>
              <a:ext cx="308" cy="206"/>
            </a:xfrm>
            <a:prstGeom prst="upArrow">
              <a:avLst>
                <a:gd name="adj1" fmla="val 51676"/>
                <a:gd name="adj2" fmla="val 100000"/>
              </a:avLst>
            </a:prstGeom>
            <a:gradFill rotWithShape="1">
              <a:gsLst>
                <a:gs pos="0">
                  <a:srgbClr val="FF0066"/>
                </a:gs>
                <a:gs pos="100000">
                  <a:srgbClr val="FF0066">
                    <a:gamma/>
                    <a:shade val="46275"/>
                    <a:invGamma/>
                  </a:srgbClr>
                </a:gs>
              </a:gsLst>
              <a:path path="rect">
                <a:fillToRect l="50000" t="50000" r="50000" b="50000"/>
              </a:path>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rot="10800000" wrap="none" anchor="ctr"/>
            <a:lstStyle/>
            <a:p>
              <a:pPr fontAlgn="auto">
                <a:spcBef>
                  <a:spcPts val="0"/>
                </a:spcBef>
                <a:spcAft>
                  <a:spcPts val="0"/>
                </a:spcAft>
                <a:defRPr/>
              </a:pPr>
              <a:endParaRPr lang="vi-VN">
                <a:latin typeface="+mn-lt"/>
              </a:endParaRPr>
            </a:p>
          </p:txBody>
        </p:sp>
        <p:sp>
          <p:nvSpPr>
            <p:cNvPr id="8222" name="AutoShape 30">
              <a:extLst>
                <a:ext uri="{FF2B5EF4-FFF2-40B4-BE49-F238E27FC236}">
                  <a16:creationId xmlns:a16="http://schemas.microsoft.com/office/drawing/2014/main" id="{9A11AF8A-780F-4BE6-9D7D-D41321FC6D64}"/>
                </a:ext>
              </a:extLst>
            </p:cNvPr>
            <p:cNvSpPr>
              <a:spLocks noChangeArrowheads="1"/>
            </p:cNvSpPr>
            <p:nvPr/>
          </p:nvSpPr>
          <p:spPr bwMode="gray">
            <a:xfrm rot="10800000" flipH="1">
              <a:off x="2726" y="3440"/>
              <a:ext cx="306" cy="205"/>
            </a:xfrm>
            <a:prstGeom prst="upArrow">
              <a:avLst>
                <a:gd name="adj1" fmla="val 51676"/>
                <a:gd name="adj2" fmla="val 100000"/>
              </a:avLst>
            </a:prstGeom>
            <a:gradFill rotWithShape="1">
              <a:gsLst>
                <a:gs pos="0">
                  <a:srgbClr val="FF0066"/>
                </a:gs>
                <a:gs pos="100000">
                  <a:srgbClr val="FF0066">
                    <a:gamma/>
                    <a:shade val="46275"/>
                    <a:invGamma/>
                  </a:srgbClr>
                </a:gs>
              </a:gsLst>
              <a:path path="rect">
                <a:fillToRect l="50000" t="50000" r="50000" b="50000"/>
              </a:path>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p>
              <a:pPr fontAlgn="auto">
                <a:spcBef>
                  <a:spcPts val="0"/>
                </a:spcBef>
                <a:spcAft>
                  <a:spcPts val="0"/>
                </a:spcAft>
                <a:defRPr/>
              </a:pPr>
              <a:endParaRPr lang="vi-VN">
                <a:latin typeface="+mn-lt"/>
              </a:endParaRPr>
            </a:p>
          </p:txBody>
        </p:sp>
        <p:sp>
          <p:nvSpPr>
            <p:cNvPr id="36901" name="Oval 31">
              <a:extLst>
                <a:ext uri="{FF2B5EF4-FFF2-40B4-BE49-F238E27FC236}">
                  <a16:creationId xmlns:a16="http://schemas.microsoft.com/office/drawing/2014/main" id="{6B23179D-15D9-430E-AE1B-14D093738B17}"/>
                </a:ext>
              </a:extLst>
            </p:cNvPr>
            <p:cNvSpPr>
              <a:spLocks noChangeArrowheads="1"/>
            </p:cNvSpPr>
            <p:nvPr/>
          </p:nvSpPr>
          <p:spPr bwMode="gray">
            <a:xfrm>
              <a:off x="2078" y="1824"/>
              <a:ext cx="1615" cy="1615"/>
            </a:xfrm>
            <a:prstGeom prst="ellipse">
              <a:avLst/>
            </a:prstGeom>
            <a:gradFill rotWithShape="1">
              <a:gsLst>
                <a:gs pos="0">
                  <a:srgbClr val="FF0066"/>
                </a:gs>
                <a:gs pos="100000">
                  <a:srgbClr val="FF0066">
                    <a:gamma/>
                    <a:shade val="46275"/>
                    <a:invGamma/>
                  </a:srgbClr>
                </a:gs>
              </a:gsLst>
              <a:path path="shape">
                <a:fillToRect l="50000" t="50000" r="50000" b="50000"/>
              </a:path>
            </a:gradFill>
            <a:ln w="57150" algn="ctr">
              <a:solidFill>
                <a:schemeClr val="bg1"/>
              </a:solidFill>
              <a:round/>
              <a:headEnd/>
              <a:tailEnd/>
            </a:ln>
          </p:spPr>
          <p:txBody>
            <a:bodyPr rot="10800000" vert="eaVert"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vi-VN" altLang="vi-VN">
                <a:cs typeface="Arial" panose="020B0604020202020204" pitchFamily="34" charset="0"/>
              </a:endParaRPr>
            </a:p>
          </p:txBody>
        </p:sp>
        <p:sp>
          <p:nvSpPr>
            <p:cNvPr id="36902" name="Oval 32">
              <a:extLst>
                <a:ext uri="{FF2B5EF4-FFF2-40B4-BE49-F238E27FC236}">
                  <a16:creationId xmlns:a16="http://schemas.microsoft.com/office/drawing/2014/main" id="{E26609F2-F32B-415A-B8DF-5CB56DB7B2DC}"/>
                </a:ext>
              </a:extLst>
            </p:cNvPr>
            <p:cNvSpPr>
              <a:spLocks noChangeArrowheads="1"/>
            </p:cNvSpPr>
            <p:nvPr/>
          </p:nvSpPr>
          <p:spPr bwMode="gray">
            <a:xfrm>
              <a:off x="2170" y="1915"/>
              <a:ext cx="1430" cy="1430"/>
            </a:xfrm>
            <a:prstGeom prst="ellipse">
              <a:avLst/>
            </a:prstGeom>
            <a:gradFill rotWithShape="1">
              <a:gsLst>
                <a:gs pos="0">
                  <a:srgbClr val="FF0066"/>
                </a:gs>
                <a:gs pos="100000">
                  <a:srgbClr val="FF0066">
                    <a:gamma/>
                    <a:shade val="46275"/>
                    <a:invGamma/>
                  </a:srgbClr>
                </a:gs>
              </a:gsLst>
              <a:path path="shape">
                <a:fillToRect l="50000" t="50000" r="50000" b="50000"/>
              </a:path>
            </a:gradFill>
            <a:ln>
              <a:noFill/>
            </a:ln>
            <a:extLst>
              <a:ext uri="{91240B29-F687-4F45-9708-019B960494DF}">
                <a14:hiddenLine xmlns:a14="http://schemas.microsoft.com/office/drawing/2010/main" w="9525" algn="ctr">
                  <a:solidFill>
                    <a:srgbClr val="000000"/>
                  </a:solidFill>
                  <a:round/>
                  <a:headEnd/>
                  <a:tailEnd/>
                </a14:hiddenLine>
              </a:ext>
            </a:extLst>
          </p:spPr>
          <p:txBody>
            <a:bodyPr rot="10800000" vert="eaVert"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vi-VN" altLang="vi-VN">
                <a:cs typeface="Arial" panose="020B0604020202020204" pitchFamily="34" charset="0"/>
              </a:endParaRPr>
            </a:p>
          </p:txBody>
        </p:sp>
        <p:sp>
          <p:nvSpPr>
            <p:cNvPr id="8225" name="Oval 33">
              <a:extLst>
                <a:ext uri="{FF2B5EF4-FFF2-40B4-BE49-F238E27FC236}">
                  <a16:creationId xmlns:a16="http://schemas.microsoft.com/office/drawing/2014/main" id="{48F51D3C-9DBC-41D0-9870-B213A500E81B}"/>
                </a:ext>
              </a:extLst>
            </p:cNvPr>
            <p:cNvSpPr>
              <a:spLocks noChangeArrowheads="1"/>
            </p:cNvSpPr>
            <p:nvPr/>
          </p:nvSpPr>
          <p:spPr bwMode="gray">
            <a:xfrm>
              <a:off x="2092" y="2946"/>
              <a:ext cx="1629" cy="194"/>
            </a:xfrm>
            <a:prstGeom prst="ellipse">
              <a:avLst/>
            </a:prstGeom>
            <a:gradFill rotWithShape="1">
              <a:gsLst>
                <a:gs pos="0">
                  <a:srgbClr val="FF0066"/>
                </a:gs>
                <a:gs pos="100000">
                  <a:srgbClr val="FF0066">
                    <a:gamma/>
                    <a:shade val="46275"/>
                    <a:invGamma/>
                  </a:srgbClr>
                </a:gs>
              </a:gsLst>
              <a:path path="shape">
                <a:fillToRect l="50000" t="50000" r="50000" b="50000"/>
              </a:path>
            </a:gradFill>
            <a:ln>
              <a:noFill/>
            </a:ln>
            <a:extLst>
              <a:ext uri="{91240B29-F687-4F45-9708-019B960494DF}">
                <a14:hiddenLine xmlns:a14="http://schemas.microsoft.com/office/drawing/2010/main" w="38100" algn="ctr">
                  <a:solidFill>
                    <a:srgbClr val="000000"/>
                  </a:solidFill>
                  <a:round/>
                  <a:headEnd/>
                  <a:tailEnd/>
                </a14:hiddenLine>
              </a:ext>
            </a:extLst>
          </p:spPr>
          <p:txBody>
            <a:bodyPr rot="10800000" vert="eaVert" wrap="none" anchor="ctr">
              <a:spAutoFit/>
            </a:bodyPr>
            <a:lstStyle/>
            <a:p>
              <a:pPr fontAlgn="auto">
                <a:spcBef>
                  <a:spcPts val="0"/>
                </a:spcBef>
                <a:spcAft>
                  <a:spcPts val="0"/>
                </a:spcAft>
                <a:defRPr/>
              </a:pPr>
              <a:endParaRPr lang="vi-VN">
                <a:latin typeface="+mn-lt"/>
              </a:endParaRPr>
            </a:p>
          </p:txBody>
        </p:sp>
        <p:sp>
          <p:nvSpPr>
            <p:cNvPr id="36904" name="Oval 34">
              <a:extLst>
                <a:ext uri="{FF2B5EF4-FFF2-40B4-BE49-F238E27FC236}">
                  <a16:creationId xmlns:a16="http://schemas.microsoft.com/office/drawing/2014/main" id="{97D67D89-9F6D-45A6-A43B-823F363CE9F1}"/>
                </a:ext>
              </a:extLst>
            </p:cNvPr>
            <p:cNvSpPr>
              <a:spLocks noChangeArrowheads="1"/>
            </p:cNvSpPr>
            <p:nvPr/>
          </p:nvSpPr>
          <p:spPr bwMode="gray">
            <a:xfrm>
              <a:off x="2092" y="2946"/>
              <a:ext cx="1629" cy="194"/>
            </a:xfrm>
            <a:prstGeom prst="ellipse">
              <a:avLst/>
            </a:prstGeom>
            <a:gradFill rotWithShape="1">
              <a:gsLst>
                <a:gs pos="0">
                  <a:srgbClr val="FF0066"/>
                </a:gs>
                <a:gs pos="100000">
                  <a:srgbClr val="FF0066">
                    <a:gamma/>
                    <a:shade val="46275"/>
                    <a:invGamma/>
                  </a:srgbClr>
                </a:gs>
              </a:gsLst>
              <a:path path="shape">
                <a:fillToRect l="50000" t="50000" r="50000" b="50000"/>
              </a:path>
            </a:gradFill>
            <a:ln>
              <a:noFill/>
            </a:ln>
            <a:extLst>
              <a:ext uri="{91240B29-F687-4F45-9708-019B960494DF}">
                <a14:hiddenLine xmlns:a14="http://schemas.microsoft.com/office/drawing/2010/main" w="38100" algn="ctr">
                  <a:solidFill>
                    <a:srgbClr val="000000"/>
                  </a:solidFill>
                  <a:round/>
                  <a:headEnd/>
                  <a:tailEnd/>
                </a14:hiddenLine>
              </a:ext>
            </a:extLst>
          </p:spPr>
          <p:txBody>
            <a:bodyPr rot="10800000" vert="eaVert"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vi-VN" altLang="vi-VN">
                <a:cs typeface="Arial" panose="020B0604020202020204" pitchFamily="34" charset="0"/>
              </a:endParaRPr>
            </a:p>
          </p:txBody>
        </p:sp>
        <p:sp>
          <p:nvSpPr>
            <p:cNvPr id="8227" name="Oval 35">
              <a:extLst>
                <a:ext uri="{FF2B5EF4-FFF2-40B4-BE49-F238E27FC236}">
                  <a16:creationId xmlns:a16="http://schemas.microsoft.com/office/drawing/2014/main" id="{C08E06EF-775F-461C-AAB2-2483688F5688}"/>
                </a:ext>
              </a:extLst>
            </p:cNvPr>
            <p:cNvSpPr>
              <a:spLocks noChangeArrowheads="1"/>
            </p:cNvSpPr>
            <p:nvPr/>
          </p:nvSpPr>
          <p:spPr bwMode="gray">
            <a:xfrm>
              <a:off x="2080" y="2083"/>
              <a:ext cx="1629" cy="1103"/>
            </a:xfrm>
            <a:prstGeom prst="ellipse">
              <a:avLst/>
            </a:prstGeom>
            <a:gradFill rotWithShape="1">
              <a:gsLst>
                <a:gs pos="0">
                  <a:srgbClr val="FF0066"/>
                </a:gs>
                <a:gs pos="100000">
                  <a:srgbClr val="FF0066">
                    <a:gamma/>
                    <a:shade val="46275"/>
                    <a:invGamma/>
                  </a:srgbClr>
                </a:gs>
              </a:gsLst>
              <a:path path="shape">
                <a:fillToRect l="50000" t="50000" r="50000" b="50000"/>
              </a:path>
            </a:gradFill>
            <a:ln>
              <a:noFill/>
            </a:ln>
            <a:extLst>
              <a:ext uri="{91240B29-F687-4F45-9708-019B960494DF}">
                <a14:hiddenLine xmlns:a14="http://schemas.microsoft.com/office/drawing/2010/main" w="38100" algn="ctr">
                  <a:solidFill>
                    <a:srgbClr val="000000"/>
                  </a:solidFill>
                  <a:round/>
                  <a:headEnd/>
                  <a:tailEnd/>
                </a14:hiddenLine>
              </a:ext>
            </a:extLst>
          </p:spPr>
          <p:txBody>
            <a:bodyPr rot="10800000" vert="eaVert" anchor="ctr">
              <a:spAutoFit/>
            </a:bodyPr>
            <a:lstStyle/>
            <a:p>
              <a:pPr fontAlgn="auto">
                <a:spcBef>
                  <a:spcPts val="0"/>
                </a:spcBef>
                <a:spcAft>
                  <a:spcPts val="0"/>
                </a:spcAft>
                <a:defRPr/>
              </a:pPr>
              <a:endParaRPr lang="vi-VN">
                <a:latin typeface="+mn-lt"/>
              </a:endParaRPr>
            </a:p>
          </p:txBody>
        </p:sp>
        <p:sp>
          <p:nvSpPr>
            <p:cNvPr id="36906" name="Oval 36">
              <a:extLst>
                <a:ext uri="{FF2B5EF4-FFF2-40B4-BE49-F238E27FC236}">
                  <a16:creationId xmlns:a16="http://schemas.microsoft.com/office/drawing/2014/main" id="{33E431ED-96E7-4622-B33A-5E5A75780D6E}"/>
                </a:ext>
              </a:extLst>
            </p:cNvPr>
            <p:cNvSpPr>
              <a:spLocks noChangeArrowheads="1"/>
            </p:cNvSpPr>
            <p:nvPr/>
          </p:nvSpPr>
          <p:spPr bwMode="gray">
            <a:xfrm>
              <a:off x="1702" y="2076"/>
              <a:ext cx="2390" cy="1103"/>
            </a:xfrm>
            <a:prstGeom prst="ellipse">
              <a:avLst/>
            </a:prstGeom>
            <a:gradFill rotWithShape="1">
              <a:gsLst>
                <a:gs pos="0">
                  <a:srgbClr val="FF0066"/>
                </a:gs>
                <a:gs pos="100000">
                  <a:srgbClr val="FF0066">
                    <a:gamma/>
                    <a:shade val="46275"/>
                    <a:invGamma/>
                  </a:srgbClr>
                </a:gs>
              </a:gsLst>
              <a:path path="shape">
                <a:fillToRect l="50000" t="50000" r="50000" b="50000"/>
              </a:path>
            </a:gradFill>
            <a:ln w="57150" algn="ctr">
              <a:solidFill>
                <a:schemeClr val="bg1"/>
              </a:solidFill>
              <a:round/>
              <a:headEnd/>
              <a:tailEnd/>
            </a:ln>
          </p:spPr>
          <p:txBody>
            <a:bodyPr rot="10800000" vert="eaVert"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en-US" altLang="vi-VN" sz="3200" b="1" dirty="0">
                  <a:solidFill>
                    <a:schemeClr val="bg1"/>
                  </a:solidFill>
                  <a:cs typeface="Arial" panose="020B0604020202020204" pitchFamily="34" charset="0"/>
                </a:rPr>
                <a:t>4</a:t>
              </a:r>
            </a:p>
          </p:txBody>
        </p:sp>
      </p:grpSp>
      <p:sp>
        <p:nvSpPr>
          <p:cNvPr id="104" name="Rectangle 63">
            <a:extLst>
              <a:ext uri="{FF2B5EF4-FFF2-40B4-BE49-F238E27FC236}">
                <a16:creationId xmlns:a16="http://schemas.microsoft.com/office/drawing/2014/main" id="{666F5FD3-DCE2-449B-BAEE-D10B0454D1C4}"/>
              </a:ext>
            </a:extLst>
          </p:cNvPr>
          <p:cNvSpPr>
            <a:spLocks noChangeArrowheads="1"/>
          </p:cNvSpPr>
          <p:nvPr/>
        </p:nvSpPr>
        <p:spPr bwMode="gray">
          <a:xfrm rot="5400000">
            <a:off x="2324100" y="5186934"/>
            <a:ext cx="381000" cy="152400"/>
          </a:xfrm>
          <a:prstGeom prst="rect">
            <a:avLst/>
          </a:prstGeom>
          <a:gradFill rotWithShape="1">
            <a:gsLst>
              <a:gs pos="0">
                <a:srgbClr val="CFCFCF"/>
              </a:gs>
              <a:gs pos="100000">
                <a:srgbClr val="5F5F5F"/>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rot="10800000" vert="eaVert"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vi-VN" altLang="vi-VN">
              <a:cs typeface="Arial" panose="020B0604020202020204" pitchFamily="34" charset="0"/>
            </a:endParaRPr>
          </a:p>
        </p:txBody>
      </p:sp>
      <p:sp>
        <p:nvSpPr>
          <p:cNvPr id="21" name="Rectangle 63">
            <a:extLst>
              <a:ext uri="{FF2B5EF4-FFF2-40B4-BE49-F238E27FC236}">
                <a16:creationId xmlns:a16="http://schemas.microsoft.com/office/drawing/2014/main" id="{0DD3CA28-FA85-4322-AE58-68C567E5B0BD}"/>
              </a:ext>
            </a:extLst>
          </p:cNvPr>
          <p:cNvSpPr>
            <a:spLocks noChangeArrowheads="1"/>
          </p:cNvSpPr>
          <p:nvPr/>
        </p:nvSpPr>
        <p:spPr bwMode="gray">
          <a:xfrm rot="5400000">
            <a:off x="2324100" y="3796284"/>
            <a:ext cx="381000" cy="152400"/>
          </a:xfrm>
          <a:prstGeom prst="rect">
            <a:avLst/>
          </a:prstGeom>
          <a:gradFill rotWithShape="1">
            <a:gsLst>
              <a:gs pos="0">
                <a:srgbClr val="CFCFCF"/>
              </a:gs>
              <a:gs pos="100000">
                <a:srgbClr val="5F5F5F"/>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rot="10800000" vert="eaVert"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vi-VN" altLang="vi-VN">
              <a:cs typeface="Arial" panose="020B0604020202020204" pitchFamily="34" charset="0"/>
            </a:endParaRPr>
          </a:p>
        </p:txBody>
      </p:sp>
      <p:sp>
        <p:nvSpPr>
          <p:cNvPr id="22" name="Rectangle 63">
            <a:extLst>
              <a:ext uri="{FF2B5EF4-FFF2-40B4-BE49-F238E27FC236}">
                <a16:creationId xmlns:a16="http://schemas.microsoft.com/office/drawing/2014/main" id="{D7EF117F-ECC0-43E9-B217-05D78C96EA75}"/>
              </a:ext>
            </a:extLst>
          </p:cNvPr>
          <p:cNvSpPr>
            <a:spLocks noChangeArrowheads="1"/>
          </p:cNvSpPr>
          <p:nvPr/>
        </p:nvSpPr>
        <p:spPr bwMode="gray">
          <a:xfrm rot="5400000">
            <a:off x="2324100" y="2424684"/>
            <a:ext cx="381000" cy="152400"/>
          </a:xfrm>
          <a:prstGeom prst="rect">
            <a:avLst/>
          </a:prstGeom>
          <a:gradFill rotWithShape="1">
            <a:gsLst>
              <a:gs pos="0">
                <a:srgbClr val="CFCFCF"/>
              </a:gs>
              <a:gs pos="100000">
                <a:srgbClr val="5F5F5F"/>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rot="10800000" vert="eaVert"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vi-VN" altLang="vi-VN">
              <a:cs typeface="Arial" panose="020B0604020202020204" pitchFamily="34" charset="0"/>
            </a:endParaRPr>
          </a:p>
        </p:txBody>
      </p:sp>
      <p:sp>
        <p:nvSpPr>
          <p:cNvPr id="36911" name="Rectangle 47">
            <a:extLst>
              <a:ext uri="{FF2B5EF4-FFF2-40B4-BE49-F238E27FC236}">
                <a16:creationId xmlns:a16="http://schemas.microsoft.com/office/drawing/2014/main" id="{2217DEB1-F877-4C72-A142-70C286CF1C04}"/>
              </a:ext>
            </a:extLst>
          </p:cNvPr>
          <p:cNvSpPr>
            <a:spLocks noChangeArrowheads="1"/>
          </p:cNvSpPr>
          <p:nvPr/>
        </p:nvSpPr>
        <p:spPr bwMode="auto">
          <a:xfrm>
            <a:off x="3268608" y="1308859"/>
            <a:ext cx="6972427" cy="1014984"/>
          </a:xfrm>
          <a:prstGeom prst="rect">
            <a:avLst/>
          </a:prstGeom>
          <a:gradFill rotWithShape="1">
            <a:gsLst>
              <a:gs pos="0">
                <a:srgbClr val="FF00FF"/>
              </a:gs>
              <a:gs pos="100000">
                <a:srgbClr val="FFFF00"/>
              </a:gs>
            </a:gsLst>
            <a:path path="shape">
              <a:fillToRect l="50000" t="50000" r="50000" b="50000"/>
            </a:path>
          </a:gradFill>
          <a:ln>
            <a:noFill/>
          </a:ln>
          <a:effectLst>
            <a:prstShdw prst="shdw18" dist="17961" dir="13500000">
              <a:srgbClr val="FFFF00">
                <a:gamma/>
                <a:shade val="60000"/>
                <a:invGamma/>
              </a:srgbClr>
            </a:prst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r>
              <a:rPr lang="en-US" altLang="vi-VN" sz="3600" b="1">
                <a:latin typeface="Times New Roman" panose="02020603050405020304" pitchFamily="18" charset="0"/>
              </a:rPr>
              <a:t>Tiết 1: Hoá trị và quy tắc hoá trị</a:t>
            </a:r>
          </a:p>
        </p:txBody>
      </p:sp>
      <p:sp>
        <p:nvSpPr>
          <p:cNvPr id="36912" name="Rectangle 48">
            <a:extLst>
              <a:ext uri="{FF2B5EF4-FFF2-40B4-BE49-F238E27FC236}">
                <a16:creationId xmlns:a16="http://schemas.microsoft.com/office/drawing/2014/main" id="{594014CB-FD07-4A69-9245-9849EC7894EC}"/>
              </a:ext>
            </a:extLst>
          </p:cNvPr>
          <p:cNvSpPr>
            <a:spLocks noChangeArrowheads="1"/>
          </p:cNvSpPr>
          <p:nvPr/>
        </p:nvSpPr>
        <p:spPr bwMode="auto">
          <a:xfrm>
            <a:off x="3252315" y="2491982"/>
            <a:ext cx="6972426" cy="1165839"/>
          </a:xfrm>
          <a:prstGeom prst="rect">
            <a:avLst/>
          </a:prstGeom>
          <a:gradFill rotWithShape="1">
            <a:gsLst>
              <a:gs pos="0">
                <a:srgbClr val="FF00FF"/>
              </a:gs>
              <a:gs pos="100000">
                <a:srgbClr val="FFFF00"/>
              </a:gs>
            </a:gsLst>
            <a:path path="shape">
              <a:fillToRect l="50000" t="50000" r="50000" b="50000"/>
            </a:path>
          </a:gradFill>
          <a:ln>
            <a:noFill/>
          </a:ln>
          <a:effectLst>
            <a:prstShdw prst="shdw18" dist="17961" dir="13500000">
              <a:srgbClr val="FFFF00">
                <a:gamma/>
                <a:shade val="60000"/>
                <a:invGamma/>
              </a:srgbClr>
            </a:prst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r>
              <a:rPr lang="en-US" altLang="vi-VN" sz="3600" b="1">
                <a:latin typeface="Times New Roman" panose="02020603050405020304" pitchFamily="18" charset="0"/>
              </a:rPr>
              <a:t>Tiết 2: Công thức hoá học</a:t>
            </a:r>
          </a:p>
        </p:txBody>
      </p:sp>
      <p:sp>
        <p:nvSpPr>
          <p:cNvPr id="36913" name="Rectangle 49">
            <a:extLst>
              <a:ext uri="{FF2B5EF4-FFF2-40B4-BE49-F238E27FC236}">
                <a16:creationId xmlns:a16="http://schemas.microsoft.com/office/drawing/2014/main" id="{1C53D133-11A1-483A-88FD-0C7DA667F74A}"/>
              </a:ext>
            </a:extLst>
          </p:cNvPr>
          <p:cNvSpPr>
            <a:spLocks noChangeArrowheads="1"/>
          </p:cNvSpPr>
          <p:nvPr/>
        </p:nvSpPr>
        <p:spPr bwMode="auto">
          <a:xfrm>
            <a:off x="3268608" y="3911121"/>
            <a:ext cx="7007351" cy="1134822"/>
          </a:xfrm>
          <a:prstGeom prst="rect">
            <a:avLst/>
          </a:prstGeom>
          <a:gradFill rotWithShape="1">
            <a:gsLst>
              <a:gs pos="0">
                <a:srgbClr val="FF00FF"/>
              </a:gs>
              <a:gs pos="100000">
                <a:srgbClr val="FFFF00"/>
              </a:gs>
            </a:gsLst>
            <a:path path="shape">
              <a:fillToRect l="50000" t="50000" r="50000" b="50000"/>
            </a:path>
          </a:gradFill>
          <a:ln>
            <a:noFill/>
          </a:ln>
          <a:effectLst>
            <a:prstShdw prst="shdw18" dist="17961" dir="13500000">
              <a:srgbClr val="FFFF00">
                <a:gamma/>
                <a:shade val="60000"/>
                <a:invGamma/>
              </a:srgbClr>
            </a:prst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r>
              <a:rPr lang="en-US" altLang="vi-VN" sz="3600" b="1">
                <a:latin typeface="Times New Roman" panose="02020603050405020304" pitchFamily="18" charset="0"/>
              </a:rPr>
              <a:t>Tiết 3: Xác định công thức hoá học</a:t>
            </a:r>
          </a:p>
          <a:p>
            <a:r>
              <a:rPr lang="en-US" altLang="vi-VN" sz="3600" b="1">
                <a:latin typeface="Times New Roman" panose="02020603050405020304" pitchFamily="18" charset="0"/>
              </a:rPr>
              <a:t> theo thành phần %</a:t>
            </a:r>
          </a:p>
        </p:txBody>
      </p:sp>
      <p:sp>
        <p:nvSpPr>
          <p:cNvPr id="36914" name="Rectangle 50">
            <a:extLst>
              <a:ext uri="{FF2B5EF4-FFF2-40B4-BE49-F238E27FC236}">
                <a16:creationId xmlns:a16="http://schemas.microsoft.com/office/drawing/2014/main" id="{F70E9E30-7CE9-4EEA-AE54-F374A4191630}"/>
              </a:ext>
            </a:extLst>
          </p:cNvPr>
          <p:cNvSpPr>
            <a:spLocks noChangeArrowheads="1"/>
          </p:cNvSpPr>
          <p:nvPr/>
        </p:nvSpPr>
        <p:spPr bwMode="auto">
          <a:xfrm>
            <a:off x="3244525" y="5284585"/>
            <a:ext cx="7007351" cy="1134822"/>
          </a:xfrm>
          <a:prstGeom prst="rect">
            <a:avLst/>
          </a:prstGeom>
          <a:gradFill rotWithShape="1">
            <a:gsLst>
              <a:gs pos="0">
                <a:srgbClr val="FF00FF"/>
              </a:gs>
              <a:gs pos="100000">
                <a:srgbClr val="FFFF00"/>
              </a:gs>
            </a:gsLst>
            <a:path path="shape">
              <a:fillToRect l="50000" t="50000" r="50000" b="50000"/>
            </a:path>
          </a:gradFill>
          <a:ln>
            <a:noFill/>
          </a:ln>
          <a:effectLst>
            <a:prstShdw prst="shdw18" dist="17961" dir="13500000">
              <a:srgbClr val="FFFF00">
                <a:gamma/>
                <a:shade val="60000"/>
                <a:invGamma/>
              </a:srgbClr>
            </a:prst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algn="ctr"/>
            <a:r>
              <a:rPr lang="en-US" altLang="vi-VN" sz="3600" b="1">
                <a:latin typeface="Times New Roman" panose="02020603050405020304" pitchFamily="18" charset="0"/>
              </a:rPr>
              <a:t>Tiết 4: Xác định công thức hoá học </a:t>
            </a:r>
          </a:p>
          <a:p>
            <a:pPr algn="ctr"/>
            <a:r>
              <a:rPr lang="en-US" altLang="vi-VN" sz="3600" b="1">
                <a:latin typeface="Times New Roman" panose="02020603050405020304" pitchFamily="18" charset="0"/>
              </a:rPr>
              <a:t>theo hoá trị</a:t>
            </a:r>
          </a:p>
        </p:txBody>
      </p:sp>
      <p:sp>
        <p:nvSpPr>
          <p:cNvPr id="36917" name="AutoShape 53">
            <a:extLst>
              <a:ext uri="{FF2B5EF4-FFF2-40B4-BE49-F238E27FC236}">
                <a16:creationId xmlns:a16="http://schemas.microsoft.com/office/drawing/2014/main" id="{4B34D94F-EDE2-49F8-94A8-2ECEA30C0D90}"/>
              </a:ext>
            </a:extLst>
          </p:cNvPr>
          <p:cNvSpPr>
            <a:spLocks noChangeArrowheads="1"/>
          </p:cNvSpPr>
          <p:nvPr/>
        </p:nvSpPr>
        <p:spPr bwMode="auto">
          <a:xfrm>
            <a:off x="15703550" y="1435100"/>
            <a:ext cx="914400" cy="1066800"/>
          </a:xfrm>
          <a:prstGeom prst="smileyFace">
            <a:avLst>
              <a:gd name="adj" fmla="val -4653"/>
            </a:avLst>
          </a:prstGeom>
          <a:solidFill>
            <a:schemeClr val="accent1"/>
          </a:solidFill>
          <a:ln>
            <a:noFill/>
          </a:ln>
          <a:effectLst>
            <a:prstShdw prst="shdw18" dist="17961" dir="13500000">
              <a:schemeClr val="accent1">
                <a:gamma/>
                <a:shade val="60000"/>
                <a:invGamma/>
              </a:schemeClr>
            </a:prstShdw>
          </a:effectLst>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vi-VN"/>
          </a:p>
        </p:txBody>
      </p:sp>
      <p:sp>
        <p:nvSpPr>
          <p:cNvPr id="36918" name="AutoShape 54">
            <a:extLst>
              <a:ext uri="{FF2B5EF4-FFF2-40B4-BE49-F238E27FC236}">
                <a16:creationId xmlns:a16="http://schemas.microsoft.com/office/drawing/2014/main" id="{C9206FD2-BEC3-470C-A4F9-0C8DD16FCFC6}"/>
              </a:ext>
            </a:extLst>
          </p:cNvPr>
          <p:cNvSpPr>
            <a:spLocks noChangeArrowheads="1"/>
          </p:cNvSpPr>
          <p:nvPr/>
        </p:nvSpPr>
        <p:spPr bwMode="auto">
          <a:xfrm>
            <a:off x="15595600" y="0"/>
            <a:ext cx="914400" cy="1066800"/>
          </a:xfrm>
          <a:prstGeom prst="smileyFace">
            <a:avLst>
              <a:gd name="adj" fmla="val -4653"/>
            </a:avLst>
          </a:prstGeom>
          <a:gradFill rotWithShape="1">
            <a:gsLst>
              <a:gs pos="0">
                <a:srgbClr val="FFFF00"/>
              </a:gs>
              <a:gs pos="100000">
                <a:srgbClr val="0000FF"/>
              </a:gs>
            </a:gsLst>
            <a:path path="shape">
              <a:fillToRect l="50000" t="50000" r="50000" b="50000"/>
            </a:path>
          </a:gradFill>
          <a:ln w="9525">
            <a:solidFill>
              <a:schemeClr val="bg1"/>
            </a:solidFill>
            <a:round/>
            <a:headEnd/>
            <a:tailEnd/>
          </a:ln>
          <a:effectLst>
            <a:prstShdw prst="shdw18" dist="17961" dir="13500000">
              <a:schemeClr val="bg1">
                <a:gamma/>
                <a:shade val="60000"/>
                <a:invGamma/>
              </a:schemeClr>
            </a:prstShdw>
          </a:effectLst>
        </p:spPr>
        <p:txBody>
          <a:bodyPr wrap="none" anchor="ctr"/>
          <a:lstStyle/>
          <a:p>
            <a:endParaRPr lang="vi-VN"/>
          </a:p>
        </p:txBody>
      </p:sp>
      <p:sp>
        <p:nvSpPr>
          <p:cNvPr id="36919" name="AutoShape 55">
            <a:extLst>
              <a:ext uri="{FF2B5EF4-FFF2-40B4-BE49-F238E27FC236}">
                <a16:creationId xmlns:a16="http://schemas.microsoft.com/office/drawing/2014/main" id="{CC665BEA-0CB4-4F61-9C83-7F1E24201C49}"/>
              </a:ext>
            </a:extLst>
          </p:cNvPr>
          <p:cNvSpPr>
            <a:spLocks noChangeArrowheads="1"/>
          </p:cNvSpPr>
          <p:nvPr/>
        </p:nvSpPr>
        <p:spPr bwMode="auto">
          <a:xfrm>
            <a:off x="16008350" y="1130300"/>
            <a:ext cx="914400" cy="1066800"/>
          </a:xfrm>
          <a:prstGeom prst="smileyFace">
            <a:avLst>
              <a:gd name="adj" fmla="val -4653"/>
            </a:avLst>
          </a:prstGeom>
          <a:solidFill>
            <a:schemeClr val="accent1"/>
          </a:solidFill>
          <a:ln>
            <a:noFill/>
          </a:ln>
          <a:effectLst>
            <a:prstShdw prst="shdw18" dist="17961" dir="13500000">
              <a:schemeClr val="accent1">
                <a:gamma/>
                <a:shade val="60000"/>
                <a:invGamma/>
              </a:schemeClr>
            </a:prstShdw>
          </a:effectLst>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vi-VN"/>
          </a:p>
        </p:txBody>
      </p:sp>
      <p:sp>
        <p:nvSpPr>
          <p:cNvPr id="36920" name="AutoShape 56">
            <a:extLst>
              <a:ext uri="{FF2B5EF4-FFF2-40B4-BE49-F238E27FC236}">
                <a16:creationId xmlns:a16="http://schemas.microsoft.com/office/drawing/2014/main" id="{6AFC296E-05B8-40D9-89BC-89127AA64D65}"/>
              </a:ext>
            </a:extLst>
          </p:cNvPr>
          <p:cNvSpPr>
            <a:spLocks noChangeArrowheads="1"/>
          </p:cNvSpPr>
          <p:nvPr/>
        </p:nvSpPr>
        <p:spPr bwMode="auto">
          <a:xfrm>
            <a:off x="17500600" y="533400"/>
            <a:ext cx="914400" cy="1066800"/>
          </a:xfrm>
          <a:prstGeom prst="smileyFace">
            <a:avLst>
              <a:gd name="adj" fmla="val -4653"/>
            </a:avLst>
          </a:prstGeom>
          <a:solidFill>
            <a:schemeClr val="accent1"/>
          </a:solidFill>
          <a:ln>
            <a:noFill/>
          </a:ln>
          <a:effectLst>
            <a:prstShdw prst="shdw18" dist="17961" dir="13500000">
              <a:schemeClr val="accent1">
                <a:gamma/>
                <a:shade val="60000"/>
                <a:invGamma/>
              </a:schemeClr>
            </a:prstShdw>
          </a:effectLst>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vi-VN"/>
          </a:p>
        </p:txBody>
      </p:sp>
      <p:sp>
        <p:nvSpPr>
          <p:cNvPr id="36921" name="AutoShape 57">
            <a:extLst>
              <a:ext uri="{FF2B5EF4-FFF2-40B4-BE49-F238E27FC236}">
                <a16:creationId xmlns:a16="http://schemas.microsoft.com/office/drawing/2014/main" id="{1EB1E0FA-A65A-488E-A1B5-4FC1E65E4272}"/>
              </a:ext>
            </a:extLst>
          </p:cNvPr>
          <p:cNvSpPr>
            <a:spLocks noChangeArrowheads="1"/>
          </p:cNvSpPr>
          <p:nvPr/>
        </p:nvSpPr>
        <p:spPr bwMode="auto">
          <a:xfrm>
            <a:off x="17392650" y="-901700"/>
            <a:ext cx="914400" cy="1066800"/>
          </a:xfrm>
          <a:prstGeom prst="smileyFace">
            <a:avLst>
              <a:gd name="adj" fmla="val -4653"/>
            </a:avLst>
          </a:prstGeom>
          <a:gradFill rotWithShape="1">
            <a:gsLst>
              <a:gs pos="0">
                <a:srgbClr val="FFFF00"/>
              </a:gs>
              <a:gs pos="100000">
                <a:srgbClr val="0000FF"/>
              </a:gs>
            </a:gsLst>
            <a:path path="shape">
              <a:fillToRect l="50000" t="50000" r="50000" b="50000"/>
            </a:path>
          </a:gradFill>
          <a:ln w="9525">
            <a:solidFill>
              <a:schemeClr val="bg1"/>
            </a:solidFill>
            <a:round/>
            <a:headEnd/>
            <a:tailEnd/>
          </a:ln>
          <a:effectLst>
            <a:prstShdw prst="shdw18" dist="17961" dir="13500000">
              <a:schemeClr val="bg1">
                <a:gamma/>
                <a:shade val="60000"/>
                <a:invGamma/>
              </a:schemeClr>
            </a:prstShdw>
          </a:effectLst>
        </p:spPr>
        <p:txBody>
          <a:bodyPr wrap="none" anchor="ctr"/>
          <a:lstStyle/>
          <a:p>
            <a:endParaRPr lang="vi-VN"/>
          </a:p>
        </p:txBody>
      </p:sp>
      <p:sp>
        <p:nvSpPr>
          <p:cNvPr id="36922" name="AutoShape 58">
            <a:extLst>
              <a:ext uri="{FF2B5EF4-FFF2-40B4-BE49-F238E27FC236}">
                <a16:creationId xmlns:a16="http://schemas.microsoft.com/office/drawing/2014/main" id="{3D0C8705-11B3-41AA-A34B-DE51F73EF140}"/>
              </a:ext>
            </a:extLst>
          </p:cNvPr>
          <p:cNvSpPr>
            <a:spLocks noChangeArrowheads="1"/>
          </p:cNvSpPr>
          <p:nvPr/>
        </p:nvSpPr>
        <p:spPr bwMode="auto">
          <a:xfrm>
            <a:off x="16059150" y="1479550"/>
            <a:ext cx="914400" cy="1066800"/>
          </a:xfrm>
          <a:prstGeom prst="smileyFace">
            <a:avLst>
              <a:gd name="adj" fmla="val -4653"/>
            </a:avLst>
          </a:prstGeom>
          <a:solidFill>
            <a:schemeClr val="accent1"/>
          </a:solidFill>
          <a:ln>
            <a:noFill/>
          </a:ln>
          <a:effectLst>
            <a:prstShdw prst="shdw18" dist="17961" dir="13500000">
              <a:schemeClr val="accent1">
                <a:gamma/>
                <a:shade val="60000"/>
                <a:invGamma/>
              </a:schemeClr>
            </a:prstShdw>
          </a:effectLst>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vi-VN"/>
          </a:p>
        </p:txBody>
      </p:sp>
      <p:sp>
        <p:nvSpPr>
          <p:cNvPr id="36923" name="AutoShape 59">
            <a:extLst>
              <a:ext uri="{FF2B5EF4-FFF2-40B4-BE49-F238E27FC236}">
                <a16:creationId xmlns:a16="http://schemas.microsoft.com/office/drawing/2014/main" id="{7C48D0D0-9F07-42FE-90AE-CAC37C46AA2E}"/>
              </a:ext>
            </a:extLst>
          </p:cNvPr>
          <p:cNvSpPr>
            <a:spLocks noChangeArrowheads="1"/>
          </p:cNvSpPr>
          <p:nvPr/>
        </p:nvSpPr>
        <p:spPr bwMode="auto">
          <a:xfrm>
            <a:off x="17424400" y="228600"/>
            <a:ext cx="914400" cy="1066800"/>
          </a:xfrm>
          <a:prstGeom prst="smileyFace">
            <a:avLst>
              <a:gd name="adj" fmla="val -4653"/>
            </a:avLst>
          </a:prstGeom>
          <a:solidFill>
            <a:schemeClr val="accent1"/>
          </a:solidFill>
          <a:ln>
            <a:noFill/>
          </a:ln>
          <a:effectLst>
            <a:prstShdw prst="shdw18" dist="17961" dir="13500000">
              <a:schemeClr val="accent1">
                <a:gamma/>
                <a:shade val="60000"/>
                <a:invGamma/>
              </a:schemeClr>
            </a:prstShdw>
          </a:effectLst>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vi-VN"/>
          </a:p>
        </p:txBody>
      </p:sp>
      <p:sp>
        <p:nvSpPr>
          <p:cNvPr id="36924" name="AutoShape 60">
            <a:extLst>
              <a:ext uri="{FF2B5EF4-FFF2-40B4-BE49-F238E27FC236}">
                <a16:creationId xmlns:a16="http://schemas.microsoft.com/office/drawing/2014/main" id="{D1AD22D5-CC1A-4637-8680-A9CA3C48B560}"/>
              </a:ext>
            </a:extLst>
          </p:cNvPr>
          <p:cNvSpPr>
            <a:spLocks noChangeArrowheads="1"/>
          </p:cNvSpPr>
          <p:nvPr/>
        </p:nvSpPr>
        <p:spPr bwMode="auto">
          <a:xfrm>
            <a:off x="18916650" y="-368300"/>
            <a:ext cx="914400" cy="1066800"/>
          </a:xfrm>
          <a:prstGeom prst="smileyFace">
            <a:avLst>
              <a:gd name="adj" fmla="val -4653"/>
            </a:avLst>
          </a:prstGeom>
          <a:solidFill>
            <a:schemeClr val="accent1"/>
          </a:solidFill>
          <a:ln>
            <a:noFill/>
          </a:ln>
          <a:effectLst>
            <a:prstShdw prst="shdw18" dist="17961" dir="13500000">
              <a:schemeClr val="accent1">
                <a:gamma/>
                <a:shade val="60000"/>
                <a:invGamma/>
              </a:schemeClr>
            </a:prstShdw>
          </a:effectLst>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vi-VN"/>
          </a:p>
        </p:txBody>
      </p:sp>
      <p:sp>
        <p:nvSpPr>
          <p:cNvPr id="36925" name="AutoShape 61">
            <a:extLst>
              <a:ext uri="{FF2B5EF4-FFF2-40B4-BE49-F238E27FC236}">
                <a16:creationId xmlns:a16="http://schemas.microsoft.com/office/drawing/2014/main" id="{84B4D46C-7CD8-4A80-B57A-2C11A232755B}"/>
              </a:ext>
            </a:extLst>
          </p:cNvPr>
          <p:cNvSpPr>
            <a:spLocks noChangeArrowheads="1"/>
          </p:cNvSpPr>
          <p:nvPr/>
        </p:nvSpPr>
        <p:spPr bwMode="auto">
          <a:xfrm>
            <a:off x="18808700" y="-1803400"/>
            <a:ext cx="914400" cy="1066800"/>
          </a:xfrm>
          <a:prstGeom prst="smileyFace">
            <a:avLst>
              <a:gd name="adj" fmla="val -4653"/>
            </a:avLst>
          </a:prstGeom>
          <a:gradFill rotWithShape="1">
            <a:gsLst>
              <a:gs pos="0">
                <a:srgbClr val="FFFF00"/>
              </a:gs>
              <a:gs pos="100000">
                <a:srgbClr val="0000FF"/>
              </a:gs>
            </a:gsLst>
            <a:path path="shape">
              <a:fillToRect l="50000" t="50000" r="50000" b="50000"/>
            </a:path>
          </a:gradFill>
          <a:ln w="9525">
            <a:solidFill>
              <a:schemeClr val="bg1"/>
            </a:solidFill>
            <a:round/>
            <a:headEnd/>
            <a:tailEnd/>
          </a:ln>
          <a:effectLst>
            <a:prstShdw prst="shdw18" dist="17961" dir="13500000">
              <a:schemeClr val="bg1">
                <a:gamma/>
                <a:shade val="60000"/>
                <a:invGamma/>
              </a:schemeClr>
            </a:prstShdw>
          </a:effectLst>
        </p:spPr>
        <p:txBody>
          <a:bodyPr wrap="none" anchor="ctr"/>
          <a:lstStyle/>
          <a:p>
            <a:endParaRPr lang="vi-VN"/>
          </a:p>
        </p:txBody>
      </p:sp>
      <p:sp>
        <p:nvSpPr>
          <p:cNvPr id="61" name="Frame 60">
            <a:extLst>
              <a:ext uri="{FF2B5EF4-FFF2-40B4-BE49-F238E27FC236}">
                <a16:creationId xmlns:a16="http://schemas.microsoft.com/office/drawing/2014/main" id="{42906C2E-D1E1-4850-9FCF-26817252CAC3}"/>
              </a:ext>
            </a:extLst>
          </p:cNvPr>
          <p:cNvSpPr/>
          <p:nvPr/>
        </p:nvSpPr>
        <p:spPr>
          <a:xfrm>
            <a:off x="0" y="0"/>
            <a:ext cx="12192000" cy="6858000"/>
          </a:xfrm>
          <a:prstGeom prst="frame">
            <a:avLst>
              <a:gd name="adj1" fmla="val 3472"/>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grpSp>
        <p:nvGrpSpPr>
          <p:cNvPr id="72" name="Group 71">
            <a:extLst>
              <a:ext uri="{FF2B5EF4-FFF2-40B4-BE49-F238E27FC236}">
                <a16:creationId xmlns:a16="http://schemas.microsoft.com/office/drawing/2014/main" id="{CE66B438-B531-4F11-A31A-4F1B9D3EE692}"/>
              </a:ext>
            </a:extLst>
          </p:cNvPr>
          <p:cNvGrpSpPr/>
          <p:nvPr/>
        </p:nvGrpSpPr>
        <p:grpSpPr>
          <a:xfrm>
            <a:off x="3268608" y="352336"/>
            <a:ext cx="6181859" cy="655178"/>
            <a:chOff x="3005070" y="116455"/>
            <a:chExt cx="6181859" cy="655178"/>
          </a:xfrm>
        </p:grpSpPr>
        <p:sp>
          <p:nvSpPr>
            <p:cNvPr id="73" name="Rectangle: Rounded Corners 72">
              <a:extLst>
                <a:ext uri="{FF2B5EF4-FFF2-40B4-BE49-F238E27FC236}">
                  <a16:creationId xmlns:a16="http://schemas.microsoft.com/office/drawing/2014/main" id="{4BB132E3-B73E-48DB-A315-5B5D21F266FA}"/>
                </a:ext>
              </a:extLst>
            </p:cNvPr>
            <p:cNvSpPr/>
            <p:nvPr/>
          </p:nvSpPr>
          <p:spPr>
            <a:xfrm>
              <a:off x="3005070" y="116455"/>
              <a:ext cx="6181859" cy="655177"/>
            </a:xfrm>
            <a:prstGeom prst="roundRect">
              <a:avLst>
                <a:gd name="adj" fmla="val 50000"/>
              </a:avLst>
            </a:prstGeom>
            <a:solidFill>
              <a:srgbClr val="206E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TextBox 73">
              <a:extLst>
                <a:ext uri="{FF2B5EF4-FFF2-40B4-BE49-F238E27FC236}">
                  <a16:creationId xmlns:a16="http://schemas.microsoft.com/office/drawing/2014/main" id="{381317CF-8792-4614-BFDA-C76FCEB45537}"/>
                </a:ext>
              </a:extLst>
            </p:cNvPr>
            <p:cNvSpPr txBox="1"/>
            <p:nvPr/>
          </p:nvSpPr>
          <p:spPr>
            <a:xfrm>
              <a:off x="3581400" y="125302"/>
              <a:ext cx="5090160" cy="646331"/>
            </a:xfrm>
            <a:prstGeom prst="rect">
              <a:avLst/>
            </a:prstGeom>
            <a:noFill/>
          </p:spPr>
          <p:txBody>
            <a:bodyPr wrap="square" rtlCol="0">
              <a:spAutoFit/>
            </a:bodyPr>
            <a:lstStyle/>
            <a:p>
              <a:pPr algn="ctr">
                <a:spcBef>
                  <a:spcPct val="50000"/>
                </a:spcBef>
              </a:pPr>
              <a:r>
                <a:rPr lang="en-US" altLang="vi-VN" sz="3600" b="1">
                  <a:solidFill>
                    <a:srgbClr val="FFFF00"/>
                  </a:solidFill>
                  <a:latin typeface="Times New Roman" panose="02020603050405020304" pitchFamily="18" charset="0"/>
                  <a:cs typeface="Times New Roman" panose="02020603050405020304" pitchFamily="18" charset="0"/>
                </a:rPr>
                <a:t>NỘI DUNG BÀI HỌC</a:t>
              </a:r>
              <a:endParaRPr lang="en-US" altLang="vi-VN" sz="3600" b="1" dirty="0">
                <a:solidFill>
                  <a:srgbClr val="FFFF00"/>
                </a:solidFill>
                <a:latin typeface="Times New Roman" panose="02020603050405020304" pitchFamily="18" charset="0"/>
                <a:cs typeface="Times New Roman" panose="02020603050405020304"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ox(in)">
                                      <p:cBhvr>
                                        <p:cTn id="12" dur="500"/>
                                        <p:tgtEl>
                                          <p:spTgt spid="2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ox(in)">
                                      <p:cBhvr>
                                        <p:cTn id="17" dur="500"/>
                                        <p:tgtEl>
                                          <p:spTgt spid="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box(in)">
                                      <p:cBhvr>
                                        <p:cTn id="22" dur="500"/>
                                        <p:tgtEl>
                                          <p:spTgt spid="2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16"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ox(in)">
                                      <p:cBhvr>
                                        <p:cTn id="27" dur="500"/>
                                        <p:tgtEl>
                                          <p:spTgt spid="14"/>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104"/>
                                        </p:tgtEl>
                                        <p:attrNameLst>
                                          <p:attrName>style.visibility</p:attrName>
                                        </p:attrNameLst>
                                      </p:cBhvr>
                                      <p:to>
                                        <p:strVal val="visible"/>
                                      </p:to>
                                    </p:set>
                                    <p:animEffect transition="in" filter="box(in)">
                                      <p:cBhvr>
                                        <p:cTn id="32" dur="500"/>
                                        <p:tgtEl>
                                          <p:spTgt spid="104"/>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4" presetClass="entr" presetSubtype="16"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box(in)">
                                      <p:cBhvr>
                                        <p:cTn id="37" dur="500"/>
                                        <p:tgtEl>
                                          <p:spTgt spid="20"/>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 presetClass="entr" presetSubtype="10" fill="hold" grpId="0" nodeType="clickEffect">
                                  <p:stCondLst>
                                    <p:cond delay="0"/>
                                  </p:stCondLst>
                                  <p:childTnLst>
                                    <p:set>
                                      <p:cBhvr>
                                        <p:cTn id="41" dur="1" fill="hold">
                                          <p:stCondLst>
                                            <p:cond delay="0"/>
                                          </p:stCondLst>
                                        </p:cTn>
                                        <p:tgtEl>
                                          <p:spTgt spid="36911"/>
                                        </p:tgtEl>
                                        <p:attrNameLst>
                                          <p:attrName>style.visibility</p:attrName>
                                        </p:attrNameLst>
                                      </p:cBhvr>
                                      <p:to>
                                        <p:strVal val="visible"/>
                                      </p:to>
                                    </p:set>
                                    <p:animEffect transition="in" filter="checkerboard(across)">
                                      <p:cBhvr>
                                        <p:cTn id="42" dur="500"/>
                                        <p:tgtEl>
                                          <p:spTgt spid="36911"/>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5" presetClass="entr" presetSubtype="10" fill="hold" grpId="0" nodeType="clickEffect">
                                  <p:stCondLst>
                                    <p:cond delay="0"/>
                                  </p:stCondLst>
                                  <p:childTnLst>
                                    <p:set>
                                      <p:cBhvr>
                                        <p:cTn id="46" dur="1" fill="hold">
                                          <p:stCondLst>
                                            <p:cond delay="0"/>
                                          </p:stCondLst>
                                        </p:cTn>
                                        <p:tgtEl>
                                          <p:spTgt spid="36912"/>
                                        </p:tgtEl>
                                        <p:attrNameLst>
                                          <p:attrName>style.visibility</p:attrName>
                                        </p:attrNameLst>
                                      </p:cBhvr>
                                      <p:to>
                                        <p:strVal val="visible"/>
                                      </p:to>
                                    </p:set>
                                    <p:animEffect transition="in" filter="checkerboard(across)">
                                      <p:cBhvr>
                                        <p:cTn id="47" dur="500"/>
                                        <p:tgtEl>
                                          <p:spTgt spid="36912"/>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5" presetClass="entr" presetSubtype="10" fill="hold" grpId="0" nodeType="clickEffect">
                                  <p:stCondLst>
                                    <p:cond delay="0"/>
                                  </p:stCondLst>
                                  <p:childTnLst>
                                    <p:set>
                                      <p:cBhvr>
                                        <p:cTn id="51" dur="1" fill="hold">
                                          <p:stCondLst>
                                            <p:cond delay="0"/>
                                          </p:stCondLst>
                                        </p:cTn>
                                        <p:tgtEl>
                                          <p:spTgt spid="36913"/>
                                        </p:tgtEl>
                                        <p:attrNameLst>
                                          <p:attrName>style.visibility</p:attrName>
                                        </p:attrNameLst>
                                      </p:cBhvr>
                                      <p:to>
                                        <p:strVal val="visible"/>
                                      </p:to>
                                    </p:set>
                                    <p:animEffect transition="in" filter="checkerboard(across)">
                                      <p:cBhvr>
                                        <p:cTn id="52" dur="500"/>
                                        <p:tgtEl>
                                          <p:spTgt spid="36913"/>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5" presetClass="entr" presetSubtype="10" fill="hold" grpId="0" nodeType="clickEffect">
                                  <p:stCondLst>
                                    <p:cond delay="0"/>
                                  </p:stCondLst>
                                  <p:childTnLst>
                                    <p:set>
                                      <p:cBhvr>
                                        <p:cTn id="56" dur="1" fill="hold">
                                          <p:stCondLst>
                                            <p:cond delay="0"/>
                                          </p:stCondLst>
                                        </p:cTn>
                                        <p:tgtEl>
                                          <p:spTgt spid="36914"/>
                                        </p:tgtEl>
                                        <p:attrNameLst>
                                          <p:attrName>style.visibility</p:attrName>
                                        </p:attrNameLst>
                                      </p:cBhvr>
                                      <p:to>
                                        <p:strVal val="visible"/>
                                      </p:to>
                                    </p:set>
                                    <p:animEffect transition="in" filter="checkerboard(across)">
                                      <p:cBhvr>
                                        <p:cTn id="57" dur="500"/>
                                        <p:tgtEl>
                                          <p:spTgt spid="36914"/>
                                        </p:tgtEl>
                                      </p:cBhvr>
                                    </p:animEffect>
                                  </p:childTnLst>
                                </p:cTn>
                              </p:par>
                              <p:par>
                                <p:cTn id="58" presetID="21" presetClass="entr" presetSubtype="1" fill="hold" grpId="0" nodeType="withEffect">
                                  <p:stCondLst>
                                    <p:cond delay="0"/>
                                  </p:stCondLst>
                                  <p:childTnLst>
                                    <p:set>
                                      <p:cBhvr>
                                        <p:cTn id="59" dur="1" fill="hold">
                                          <p:stCondLst>
                                            <p:cond delay="0"/>
                                          </p:stCondLst>
                                        </p:cTn>
                                        <p:tgtEl>
                                          <p:spTgt spid="61"/>
                                        </p:tgtEl>
                                        <p:attrNameLst>
                                          <p:attrName>style.visibility</p:attrName>
                                        </p:attrNameLst>
                                      </p:cBhvr>
                                      <p:to>
                                        <p:strVal val="visible"/>
                                      </p:to>
                                    </p:set>
                                    <p:animEffect transition="in" filter="wheel(1)">
                                      <p:cBhvr>
                                        <p:cTn id="60" dur="20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animBg="1"/>
      <p:bldP spid="21" grpId="0" animBg="1"/>
      <p:bldP spid="22" grpId="0" animBg="1"/>
      <p:bldP spid="36911" grpId="0" animBg="1"/>
      <p:bldP spid="36912" grpId="0" animBg="1"/>
      <p:bldP spid="36913" grpId="0" animBg="1"/>
      <p:bldP spid="36914" grpId="0" animBg="1"/>
      <p:bldP spid="6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ame 1">
            <a:extLst>
              <a:ext uri="{FF2B5EF4-FFF2-40B4-BE49-F238E27FC236}">
                <a16:creationId xmlns:a16="http://schemas.microsoft.com/office/drawing/2014/main" id="{0E698A06-10FA-43CA-864A-FDD41122EE30}"/>
              </a:ext>
            </a:extLst>
          </p:cNvPr>
          <p:cNvSpPr/>
          <p:nvPr/>
        </p:nvSpPr>
        <p:spPr>
          <a:xfrm>
            <a:off x="0" y="0"/>
            <a:ext cx="12192000" cy="6858000"/>
          </a:xfrm>
          <a:prstGeom prst="frame">
            <a:avLst>
              <a:gd name="adj1" fmla="val 3472"/>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grpSp>
        <p:nvGrpSpPr>
          <p:cNvPr id="3" name="Group 2">
            <a:extLst>
              <a:ext uri="{FF2B5EF4-FFF2-40B4-BE49-F238E27FC236}">
                <a16:creationId xmlns:a16="http://schemas.microsoft.com/office/drawing/2014/main" id="{E8DB6C58-F34E-4D27-BD00-9427AD1A90EA}"/>
              </a:ext>
            </a:extLst>
          </p:cNvPr>
          <p:cNvGrpSpPr/>
          <p:nvPr/>
        </p:nvGrpSpPr>
        <p:grpSpPr>
          <a:xfrm>
            <a:off x="373701" y="313897"/>
            <a:ext cx="3024094" cy="655178"/>
            <a:chOff x="3005070" y="116455"/>
            <a:chExt cx="6181859" cy="655178"/>
          </a:xfrm>
        </p:grpSpPr>
        <p:sp>
          <p:nvSpPr>
            <p:cNvPr id="4" name="Rectangle: Rounded Corners 3">
              <a:extLst>
                <a:ext uri="{FF2B5EF4-FFF2-40B4-BE49-F238E27FC236}">
                  <a16:creationId xmlns:a16="http://schemas.microsoft.com/office/drawing/2014/main" id="{69A6D66C-8B3E-4E07-A071-FCA09BC1DB06}"/>
                </a:ext>
              </a:extLst>
            </p:cNvPr>
            <p:cNvSpPr/>
            <p:nvPr/>
          </p:nvSpPr>
          <p:spPr>
            <a:xfrm>
              <a:off x="3005070" y="116455"/>
              <a:ext cx="6181859" cy="655177"/>
            </a:xfrm>
            <a:prstGeom prst="roundRect">
              <a:avLst>
                <a:gd name="adj" fmla="val 50000"/>
              </a:avLst>
            </a:prstGeom>
            <a:solidFill>
              <a:srgbClr val="206E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D204A1B6-9A2F-43FA-BF4B-80325E73332B}"/>
                </a:ext>
              </a:extLst>
            </p:cNvPr>
            <p:cNvSpPr txBox="1"/>
            <p:nvPr/>
          </p:nvSpPr>
          <p:spPr>
            <a:xfrm>
              <a:off x="3581400" y="125302"/>
              <a:ext cx="5090160" cy="646331"/>
            </a:xfrm>
            <a:prstGeom prst="rect">
              <a:avLst/>
            </a:prstGeom>
            <a:noFill/>
          </p:spPr>
          <p:txBody>
            <a:bodyPr wrap="square" rtlCol="0">
              <a:spAutoFit/>
            </a:bodyPr>
            <a:lstStyle/>
            <a:p>
              <a:pPr algn="ctr"/>
              <a:r>
                <a:rPr lang="en-US" sz="3600" b="1">
                  <a:solidFill>
                    <a:srgbClr val="FFFF00"/>
                  </a:solidFill>
                  <a:effectLst>
                    <a:outerShdw blurRad="38100" dist="38100" dir="2700000" algn="tl">
                      <a:srgbClr val="000000">
                        <a:alpha val="43137"/>
                      </a:srgbClr>
                    </a:outerShdw>
                  </a:effectLst>
                  <a:latin typeface="+mj-lt"/>
                </a:rPr>
                <a:t>I- Hoá trị</a:t>
              </a:r>
              <a:endParaRPr lang="en-US" sz="3600" b="1" dirty="0">
                <a:solidFill>
                  <a:srgbClr val="FFFF00"/>
                </a:solidFill>
                <a:effectLst>
                  <a:outerShdw blurRad="38100" dist="38100" dir="2700000" algn="tl">
                    <a:srgbClr val="000000">
                      <a:alpha val="43137"/>
                    </a:srgbClr>
                  </a:outerShdw>
                </a:effectLst>
                <a:latin typeface="+mj-lt"/>
              </a:endParaRPr>
            </a:p>
          </p:txBody>
        </p:sp>
      </p:grpSp>
      <p:sp>
        <p:nvSpPr>
          <p:cNvPr id="8" name="TextBox 7">
            <a:extLst>
              <a:ext uri="{FF2B5EF4-FFF2-40B4-BE49-F238E27FC236}">
                <a16:creationId xmlns:a16="http://schemas.microsoft.com/office/drawing/2014/main" id="{73AD10EA-17B6-41FC-B0D1-C19BF4AF6D47}"/>
              </a:ext>
            </a:extLst>
          </p:cNvPr>
          <p:cNvSpPr txBox="1"/>
          <p:nvPr/>
        </p:nvSpPr>
        <p:spPr>
          <a:xfrm>
            <a:off x="527239" y="2403238"/>
            <a:ext cx="4218648" cy="2677656"/>
          </a:xfrm>
          <a:prstGeom prst="rect">
            <a:avLst/>
          </a:prstGeom>
          <a:solidFill>
            <a:schemeClr val="accent4">
              <a:lumMod val="20000"/>
              <a:lumOff val="80000"/>
            </a:schemeClr>
          </a:solidFill>
          <a:ln>
            <a:solidFill>
              <a:schemeClr val="tx1"/>
            </a:solidFill>
            <a:prstDash val="sysDot"/>
          </a:ln>
        </p:spPr>
        <p:txBody>
          <a:bodyPr wrap="square" rtlCol="0">
            <a:spAutoFit/>
          </a:bodyPr>
          <a:lstStyle/>
          <a:p>
            <a:pPr algn="ctr"/>
            <a:r>
              <a:rPr lang="en-US" sz="28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Nhiệm</a:t>
            </a:r>
            <a:r>
              <a:rPr lang="en-US" sz="28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vụ</a:t>
            </a:r>
            <a:r>
              <a:rPr lang="en-US" sz="28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các</a:t>
            </a:r>
            <a:r>
              <a:rPr lang="en-US" sz="28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nhóm</a:t>
            </a:r>
            <a:r>
              <a:rPr lang="en-US" sz="2800" b="1">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p>
          <a:p>
            <a:r>
              <a:rPr lang="en-US" sz="2800">
                <a:effectLst/>
                <a:latin typeface="Times New Roman" panose="02020603050405020304" pitchFamily="18" charset="0"/>
                <a:ea typeface="Arial" panose="020B0604020202020204" pitchFamily="34" charset="0"/>
                <a:cs typeface="Times New Roman" panose="02020603050405020304" pitchFamily="18" charset="0"/>
              </a:rPr>
              <a:t> Hãy cho biết mỗi nguyên tử của nguyên tố Cl, S, P, C trong các phân tử ở Hình 7.1 có khả năng liên kết với bao nhiêu nguyên tử H.</a:t>
            </a:r>
            <a:endParaRPr lang="en-US" sz="28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A440A478-C471-43F3-BDC1-DA950C80B659}"/>
              </a:ext>
            </a:extLst>
          </p:cNvPr>
          <p:cNvSpPr txBox="1"/>
          <p:nvPr/>
        </p:nvSpPr>
        <p:spPr>
          <a:xfrm>
            <a:off x="550989" y="5298059"/>
            <a:ext cx="4218648" cy="830997"/>
          </a:xfrm>
          <a:prstGeom prst="rect">
            <a:avLst/>
          </a:prstGeom>
          <a:solidFill>
            <a:schemeClr val="accent6">
              <a:lumMod val="20000"/>
              <a:lumOff val="80000"/>
            </a:schemeClr>
          </a:solidFill>
          <a:ln>
            <a:solidFill>
              <a:schemeClr val="tx1"/>
            </a:solidFill>
            <a:prstDash val="sysDot"/>
          </a:ln>
        </p:spPr>
        <p:txBody>
          <a:bodyPr wrap="square" rtlCol="0">
            <a:spAutoFit/>
          </a:bodyPr>
          <a:lstStyle/>
          <a:p>
            <a:r>
              <a:rPr lang="en-US" sz="2400" dirty="0">
                <a:solidFill>
                  <a:srgbClr val="DF2935"/>
                </a:solidFill>
                <a:latin typeface="Times New Roman" panose="02020603050405020304" pitchFamily="18" charset="0"/>
                <a:ea typeface="Tahoma" panose="020B0604030504040204" pitchFamily="34" charset="0"/>
                <a:cs typeface="Times New Roman" panose="02020603050405020304" pitchFamily="18" charset="0"/>
              </a:rPr>
              <a:t>2 </a:t>
            </a:r>
            <a:r>
              <a:rPr lang="en-US" sz="2400" dirty="0" err="1">
                <a:solidFill>
                  <a:srgbClr val="DF2935"/>
                </a:solidFill>
                <a:latin typeface="Times New Roman" panose="02020603050405020304" pitchFamily="18" charset="0"/>
                <a:ea typeface="Tahoma" panose="020B0604030504040204" pitchFamily="34" charset="0"/>
                <a:cs typeface="Times New Roman" panose="02020603050405020304" pitchFamily="18" charset="0"/>
              </a:rPr>
              <a:t>phút</a:t>
            </a:r>
            <a:r>
              <a:rPr lang="en-US" sz="2400" dirty="0">
                <a:solidFill>
                  <a:srgbClr val="DF2935"/>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latin typeface="Times New Roman" panose="02020603050405020304" pitchFamily="18" charset="0"/>
                <a:ea typeface="Tahoma" panose="020B0604030504040204" pitchFamily="34" charset="0"/>
                <a:cs typeface="Times New Roman" panose="02020603050405020304" pitchFamily="18" charset="0"/>
              </a:rPr>
              <a:t>hoàn</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latin typeface="Times New Roman" panose="02020603050405020304" pitchFamily="18" charset="0"/>
                <a:ea typeface="Tahoma" panose="020B0604030504040204" pitchFamily="34" charset="0"/>
                <a:cs typeface="Times New Roman" panose="02020603050405020304" pitchFamily="18" charset="0"/>
              </a:rPr>
              <a:t>thành</a:t>
            </a:r>
            <a:endParaRPr lang="en-US" sz="2400" dirty="0">
              <a:latin typeface="Times New Roman" panose="02020603050405020304" pitchFamily="18" charset="0"/>
              <a:ea typeface="Tahoma" panose="020B0604030504040204" pitchFamily="34" charset="0"/>
              <a:cs typeface="Times New Roman" panose="02020603050405020304" pitchFamily="18" charset="0"/>
            </a:endParaRPr>
          </a:p>
          <a:p>
            <a:r>
              <a:rPr lang="en-US" sz="2400" dirty="0">
                <a:solidFill>
                  <a:srgbClr val="DF2935"/>
                </a:solidFill>
                <a:latin typeface="Times New Roman" panose="02020603050405020304" pitchFamily="18" charset="0"/>
                <a:ea typeface="Tahoma" panose="020B0604030504040204" pitchFamily="34" charset="0"/>
                <a:cs typeface="Times New Roman" panose="02020603050405020304" pitchFamily="18" charset="0"/>
              </a:rPr>
              <a:t>1 </a:t>
            </a:r>
            <a:r>
              <a:rPr lang="en-US" sz="2400" dirty="0" err="1">
                <a:solidFill>
                  <a:srgbClr val="DF2935"/>
                </a:solidFill>
                <a:latin typeface="Times New Roman" panose="02020603050405020304" pitchFamily="18" charset="0"/>
                <a:ea typeface="Tahoma" panose="020B0604030504040204" pitchFamily="34" charset="0"/>
                <a:cs typeface="Times New Roman" panose="02020603050405020304" pitchFamily="18" charset="0"/>
              </a:rPr>
              <a:t>phút</a:t>
            </a:r>
            <a:r>
              <a:rPr lang="en-US" sz="2400" dirty="0">
                <a:solidFill>
                  <a:srgbClr val="DF2935"/>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latin typeface="Times New Roman" panose="02020603050405020304" pitchFamily="18" charset="0"/>
                <a:ea typeface="Tahoma" panose="020B0604030504040204" pitchFamily="34" charset="0"/>
                <a:cs typeface="Times New Roman" panose="02020603050405020304" pitchFamily="18" charset="0"/>
              </a:rPr>
              <a:t>trình</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latin typeface="Times New Roman" panose="02020603050405020304" pitchFamily="18" charset="0"/>
                <a:ea typeface="Tahoma" panose="020B0604030504040204" pitchFamily="34" charset="0"/>
                <a:cs typeface="Times New Roman" panose="02020603050405020304" pitchFamily="18" charset="0"/>
              </a:rPr>
              <a:t>bày</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latin typeface="Times New Roman" panose="02020603050405020304" pitchFamily="18" charset="0"/>
                <a:ea typeface="Tahoma" panose="020B0604030504040204" pitchFamily="34" charset="0"/>
                <a:cs typeface="Times New Roman" panose="02020603050405020304" pitchFamily="18" charset="0"/>
              </a:rPr>
              <a:t>trước</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latin typeface="Times New Roman" panose="02020603050405020304" pitchFamily="18" charset="0"/>
                <a:ea typeface="Tahoma" panose="020B0604030504040204" pitchFamily="34" charset="0"/>
                <a:cs typeface="Times New Roman" panose="02020603050405020304" pitchFamily="18" charset="0"/>
              </a:rPr>
              <a:t>lớp</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5304C417-FDF5-4F3D-A976-E45031BD65B9}"/>
              </a:ext>
            </a:extLst>
          </p:cNvPr>
          <p:cNvPicPr>
            <a:picLocks noChangeAspect="1"/>
          </p:cNvPicPr>
          <p:nvPr/>
        </p:nvPicPr>
        <p:blipFill>
          <a:blip r:embed="rId4"/>
          <a:stretch>
            <a:fillRect/>
          </a:stretch>
        </p:blipFill>
        <p:spPr>
          <a:xfrm>
            <a:off x="5273125" y="1200022"/>
            <a:ext cx="6563096" cy="5084088"/>
          </a:xfrm>
          <a:prstGeom prst="rect">
            <a:avLst/>
          </a:prstGeom>
          <a:ln w="28575">
            <a:solidFill>
              <a:srgbClr val="92D050"/>
            </a:solidFill>
          </a:ln>
        </p:spPr>
      </p:pic>
      <p:pic>
        <p:nvPicPr>
          <p:cNvPr id="11" name="2 Minute Timer (Nho)">
            <a:hlinkClick r:id="" action="ppaction://media"/>
            <a:extLst>
              <a:ext uri="{FF2B5EF4-FFF2-40B4-BE49-F238E27FC236}">
                <a16:creationId xmlns:a16="http://schemas.microsoft.com/office/drawing/2014/main" id="{BEE70050-F196-4640-8953-97C73FE555D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340954" y="313897"/>
            <a:ext cx="1382907" cy="777278"/>
          </a:xfrm>
          <a:prstGeom prst="rect">
            <a:avLst/>
          </a:prstGeom>
        </p:spPr>
      </p:pic>
      <p:sp>
        <p:nvSpPr>
          <p:cNvPr id="12" name="TextBox 11">
            <a:extLst>
              <a:ext uri="{FF2B5EF4-FFF2-40B4-BE49-F238E27FC236}">
                <a16:creationId xmlns:a16="http://schemas.microsoft.com/office/drawing/2014/main" id="{A14060A3-1447-4F10-B1D8-691622E5060C}"/>
              </a:ext>
            </a:extLst>
          </p:cNvPr>
          <p:cNvSpPr txBox="1"/>
          <p:nvPr/>
        </p:nvSpPr>
        <p:spPr>
          <a:xfrm>
            <a:off x="4769637" y="309906"/>
            <a:ext cx="3735348" cy="707886"/>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US" sz="4000" b="1" dirty="0"/>
              <a:t>AI NHANH HƠN</a:t>
            </a:r>
          </a:p>
        </p:txBody>
      </p:sp>
      <p:sp>
        <p:nvSpPr>
          <p:cNvPr id="13" name="Rectangle: Rounded Corners 12">
            <a:extLst>
              <a:ext uri="{FF2B5EF4-FFF2-40B4-BE49-F238E27FC236}">
                <a16:creationId xmlns:a16="http://schemas.microsoft.com/office/drawing/2014/main" id="{63DBAC0E-424B-4CB0-A1DE-D8DBE7AA6B58}"/>
              </a:ext>
            </a:extLst>
          </p:cNvPr>
          <p:cNvSpPr/>
          <p:nvPr/>
        </p:nvSpPr>
        <p:spPr>
          <a:xfrm>
            <a:off x="655635" y="1216268"/>
            <a:ext cx="3675785" cy="646331"/>
          </a:xfrm>
          <a:prstGeom prst="roundRect">
            <a:avLst>
              <a:gd name="adj" fmla="val 4790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FF00"/>
                </a:solidFill>
                <a:latin typeface="Times New Roman" panose="02020603050405020304" pitchFamily="18" charset="0"/>
                <a:cs typeface="Times New Roman" panose="02020603050405020304" pitchFamily="18" charset="0"/>
              </a:rPr>
              <a:t>1. Tìm hiểu về hoá trị</a:t>
            </a:r>
            <a:endParaRPr lang="vi-VN" sz="2800" b="1">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23660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35141" fill="hold"/>
                                        <p:tgtEl>
                                          <p:spTgt spid="11"/>
                                        </p:tgtEl>
                                      </p:cBhvr>
                                    </p:cmd>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11"/>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11"/>
                                        </p:tgtEl>
                                      </p:cBhvr>
                                    </p:cmd>
                                  </p:childTnLst>
                                </p:cTn>
                              </p:par>
                            </p:childTnLst>
                          </p:cTn>
                        </p:par>
                      </p:childTnLst>
                    </p:cTn>
                  </p:par>
                </p:childTnLst>
              </p:cTn>
              <p:nextCondLst>
                <p:cond evt="onClick" delay="0">
                  <p:tgtEl>
                    <p:spTgt spid="11"/>
                  </p:tgtEl>
                </p:cond>
              </p:nextCondLst>
            </p:seq>
            <p:video>
              <p:cMediaNode vol="80000">
                <p:cTn id="27" fill="hold" display="0">
                  <p:stCondLst>
                    <p:cond delay="indefinite"/>
                  </p:stCondLst>
                </p:cTn>
                <p:tgtEl>
                  <p:spTgt spid="11"/>
                </p:tgtEl>
              </p:cMediaNode>
            </p:video>
          </p:childTnLst>
        </p:cTn>
      </p:par>
    </p:tnLst>
    <p:bldLst>
      <p:bldP spid="2" grpId="0" animBg="1"/>
      <p:bldP spid="9" grpId="0" animBg="1"/>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ame 1">
            <a:extLst>
              <a:ext uri="{FF2B5EF4-FFF2-40B4-BE49-F238E27FC236}">
                <a16:creationId xmlns:a16="http://schemas.microsoft.com/office/drawing/2014/main" id="{D831F08E-6CCD-4467-9132-32552EED0B10}"/>
              </a:ext>
            </a:extLst>
          </p:cNvPr>
          <p:cNvSpPr/>
          <p:nvPr/>
        </p:nvSpPr>
        <p:spPr>
          <a:xfrm>
            <a:off x="0" y="0"/>
            <a:ext cx="12192000" cy="6858000"/>
          </a:xfrm>
          <a:prstGeom prst="frame">
            <a:avLst>
              <a:gd name="adj1" fmla="val 3472"/>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grpSp>
        <p:nvGrpSpPr>
          <p:cNvPr id="3" name="Group 2">
            <a:extLst>
              <a:ext uri="{FF2B5EF4-FFF2-40B4-BE49-F238E27FC236}">
                <a16:creationId xmlns:a16="http://schemas.microsoft.com/office/drawing/2014/main" id="{725911BD-B92F-4E17-A68B-CBE7C9367098}"/>
              </a:ext>
            </a:extLst>
          </p:cNvPr>
          <p:cNvGrpSpPr/>
          <p:nvPr/>
        </p:nvGrpSpPr>
        <p:grpSpPr>
          <a:xfrm>
            <a:off x="419750" y="328801"/>
            <a:ext cx="3024094" cy="655178"/>
            <a:chOff x="3005070" y="116455"/>
            <a:chExt cx="6181859" cy="655178"/>
          </a:xfrm>
        </p:grpSpPr>
        <p:sp>
          <p:nvSpPr>
            <p:cNvPr id="4" name="Rectangle: Rounded Corners 3">
              <a:extLst>
                <a:ext uri="{FF2B5EF4-FFF2-40B4-BE49-F238E27FC236}">
                  <a16:creationId xmlns:a16="http://schemas.microsoft.com/office/drawing/2014/main" id="{56C2DC66-3DDB-4743-A128-2C2BA6C28C4A}"/>
                </a:ext>
              </a:extLst>
            </p:cNvPr>
            <p:cNvSpPr/>
            <p:nvPr/>
          </p:nvSpPr>
          <p:spPr>
            <a:xfrm>
              <a:off x="3005070" y="116455"/>
              <a:ext cx="6181859" cy="655177"/>
            </a:xfrm>
            <a:prstGeom prst="roundRect">
              <a:avLst>
                <a:gd name="adj" fmla="val 50000"/>
              </a:avLst>
            </a:prstGeom>
            <a:solidFill>
              <a:srgbClr val="206E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60084C33-D7A2-4A74-BEB4-A506B13AC05F}"/>
                </a:ext>
              </a:extLst>
            </p:cNvPr>
            <p:cNvSpPr txBox="1"/>
            <p:nvPr/>
          </p:nvSpPr>
          <p:spPr>
            <a:xfrm>
              <a:off x="3581400" y="125302"/>
              <a:ext cx="5090160" cy="646331"/>
            </a:xfrm>
            <a:prstGeom prst="rect">
              <a:avLst/>
            </a:prstGeom>
            <a:noFill/>
          </p:spPr>
          <p:txBody>
            <a:bodyPr wrap="square" rtlCol="0">
              <a:spAutoFit/>
            </a:bodyPr>
            <a:lstStyle/>
            <a:p>
              <a:pPr algn="ctr"/>
              <a:r>
                <a:rPr lang="en-US" sz="3600" b="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 Hoá trị</a:t>
              </a:r>
              <a:endParaRPr lang="en-US" sz="36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pic>
        <p:nvPicPr>
          <p:cNvPr id="7" name="Picture 6">
            <a:extLst>
              <a:ext uri="{FF2B5EF4-FFF2-40B4-BE49-F238E27FC236}">
                <a16:creationId xmlns:a16="http://schemas.microsoft.com/office/drawing/2014/main" id="{F80FDCD5-7FCE-4DD5-ABBF-ACB82D9F45A6}"/>
              </a:ext>
            </a:extLst>
          </p:cNvPr>
          <p:cNvPicPr>
            <a:picLocks noChangeAspect="1"/>
          </p:cNvPicPr>
          <p:nvPr/>
        </p:nvPicPr>
        <p:blipFill>
          <a:blip r:embed="rId2"/>
          <a:stretch>
            <a:fillRect/>
          </a:stretch>
        </p:blipFill>
        <p:spPr>
          <a:xfrm>
            <a:off x="5209154" y="961800"/>
            <a:ext cx="6281162" cy="4655229"/>
          </a:xfrm>
          <a:prstGeom prst="rect">
            <a:avLst/>
          </a:prstGeom>
        </p:spPr>
      </p:pic>
      <p:sp>
        <p:nvSpPr>
          <p:cNvPr id="12" name="Rectangle 11">
            <a:extLst>
              <a:ext uri="{FF2B5EF4-FFF2-40B4-BE49-F238E27FC236}">
                <a16:creationId xmlns:a16="http://schemas.microsoft.com/office/drawing/2014/main" id="{005C4B7D-8A6C-4E56-9459-6A10340E33B6}"/>
              </a:ext>
            </a:extLst>
          </p:cNvPr>
          <p:cNvSpPr/>
          <p:nvPr/>
        </p:nvSpPr>
        <p:spPr>
          <a:xfrm>
            <a:off x="5942909" y="597045"/>
            <a:ext cx="1698172" cy="390212"/>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0000"/>
                </a:solidFill>
                <a:latin typeface="Times New Roman" panose="02020603050405020304" pitchFamily="18" charset="0"/>
                <a:cs typeface="Times New Roman" panose="02020603050405020304" pitchFamily="18" charset="0"/>
              </a:rPr>
              <a:t>1Cl – 1H</a:t>
            </a:r>
            <a:endParaRPr lang="vi-VN" sz="2800" b="1">
              <a:solidFill>
                <a:srgbClr val="FF0000"/>
              </a:solidFill>
              <a:latin typeface="Times New Roman" panose="020206030504050203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id="{D9EC821D-7BD9-4031-ADFA-11FEE504376F}"/>
              </a:ext>
            </a:extLst>
          </p:cNvPr>
          <p:cNvSpPr/>
          <p:nvPr/>
        </p:nvSpPr>
        <p:spPr>
          <a:xfrm>
            <a:off x="9498878" y="656389"/>
            <a:ext cx="1698172" cy="390212"/>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0000"/>
                </a:solidFill>
                <a:latin typeface="Times New Roman" panose="02020603050405020304" pitchFamily="18" charset="0"/>
                <a:cs typeface="Times New Roman" panose="02020603050405020304" pitchFamily="18" charset="0"/>
              </a:rPr>
              <a:t>1S – 2H</a:t>
            </a:r>
            <a:endParaRPr lang="vi-VN" sz="2800" b="1">
              <a:solidFill>
                <a:srgbClr val="FF0000"/>
              </a:solidFill>
              <a:latin typeface="Times New Roman" panose="02020603050405020304" pitchFamily="18" charset="0"/>
              <a:cs typeface="Times New Roman" panose="02020603050405020304" pitchFamily="18" charset="0"/>
            </a:endParaRPr>
          </a:p>
        </p:txBody>
      </p:sp>
      <p:sp>
        <p:nvSpPr>
          <p:cNvPr id="15" name="Rectangle 14">
            <a:extLst>
              <a:ext uri="{FF2B5EF4-FFF2-40B4-BE49-F238E27FC236}">
                <a16:creationId xmlns:a16="http://schemas.microsoft.com/office/drawing/2014/main" id="{79332A37-DCBB-4C9C-92C8-E0E65342F12C}"/>
              </a:ext>
            </a:extLst>
          </p:cNvPr>
          <p:cNvSpPr/>
          <p:nvPr/>
        </p:nvSpPr>
        <p:spPr>
          <a:xfrm>
            <a:off x="5940613" y="4537533"/>
            <a:ext cx="1698172" cy="390212"/>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0000"/>
                </a:solidFill>
                <a:latin typeface="Times New Roman" panose="02020603050405020304" pitchFamily="18" charset="0"/>
                <a:cs typeface="Times New Roman" panose="02020603050405020304" pitchFamily="18" charset="0"/>
              </a:rPr>
              <a:t>1P – 3H</a:t>
            </a:r>
            <a:endParaRPr lang="vi-VN" sz="2800" b="1">
              <a:solidFill>
                <a:srgbClr val="FF0000"/>
              </a:solidFill>
              <a:latin typeface="Times New Roman" panose="02020603050405020304" pitchFamily="18" charset="0"/>
              <a:cs typeface="Times New Roman" panose="02020603050405020304" pitchFamily="18" charset="0"/>
            </a:endParaRPr>
          </a:p>
        </p:txBody>
      </p:sp>
      <p:sp>
        <p:nvSpPr>
          <p:cNvPr id="16" name="Rectangle 15">
            <a:extLst>
              <a:ext uri="{FF2B5EF4-FFF2-40B4-BE49-F238E27FC236}">
                <a16:creationId xmlns:a16="http://schemas.microsoft.com/office/drawing/2014/main" id="{2D9BFCB8-F1C3-4084-8120-38DEF37A0E18}"/>
              </a:ext>
            </a:extLst>
          </p:cNvPr>
          <p:cNvSpPr/>
          <p:nvPr/>
        </p:nvSpPr>
        <p:spPr>
          <a:xfrm>
            <a:off x="9569222" y="4664583"/>
            <a:ext cx="1698172" cy="390212"/>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0000"/>
                </a:solidFill>
                <a:latin typeface="Times New Roman" panose="02020603050405020304" pitchFamily="18" charset="0"/>
                <a:cs typeface="Times New Roman" panose="02020603050405020304" pitchFamily="18" charset="0"/>
              </a:rPr>
              <a:t>1C – 4H</a:t>
            </a:r>
            <a:endParaRPr lang="vi-VN" sz="2800" b="1">
              <a:solidFill>
                <a:srgbClr val="FF0000"/>
              </a:solidFill>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D8FD9CA5-360A-474F-9EC5-EAFA1585352F}"/>
              </a:ext>
            </a:extLst>
          </p:cNvPr>
          <p:cNvSpPr txBox="1"/>
          <p:nvPr/>
        </p:nvSpPr>
        <p:spPr>
          <a:xfrm>
            <a:off x="419750" y="1082340"/>
            <a:ext cx="5126027" cy="3108543"/>
          </a:xfrm>
          <a:prstGeom prst="rect">
            <a:avLst/>
          </a:prstGeom>
          <a:solidFill>
            <a:schemeClr val="accent4">
              <a:lumMod val="20000"/>
              <a:lumOff val="80000"/>
            </a:schemeClr>
          </a:solidFill>
          <a:ln w="38100">
            <a:solidFill>
              <a:srgbClr val="92D050"/>
            </a:solidFill>
            <a:prstDash val="sysDot"/>
          </a:ln>
        </p:spPr>
        <p:txBody>
          <a:bodyPr wrap="square" rtlCol="0">
            <a:spAutoFit/>
          </a:bodyPr>
          <a:lstStyle/>
          <a:p>
            <a:pPr marL="457200" indent="-457200">
              <a:buFont typeface="Wingdings" panose="05000000000000000000" pitchFamily="2" charset="2"/>
              <a:buChar char="ü"/>
            </a:pPr>
            <a:r>
              <a:rPr lang="en-US" sz="2800">
                <a:latin typeface="Times New Roman" panose="02020603050405020304" pitchFamily="18" charset="0"/>
                <a:cs typeface="Times New Roman" panose="02020603050405020304" pitchFamily="18" charset="0"/>
              </a:rPr>
              <a:t>Trong hợp chất cộng hoá trị, các nguyên tử liên kết với nhau bằng liên kết cộng hoá trị.</a:t>
            </a:r>
          </a:p>
          <a:p>
            <a:pPr marL="457200" indent="-457200">
              <a:buFont typeface="Wingdings" panose="05000000000000000000" pitchFamily="2" charset="2"/>
              <a:buChar char="ü"/>
            </a:pPr>
            <a:r>
              <a:rPr lang="en-US" sz="2800">
                <a:latin typeface="Times New Roman" panose="02020603050405020304" pitchFamily="18" charset="0"/>
                <a:cs typeface="Times New Roman" panose="02020603050405020304" pitchFamily="18" charset="0"/>
              </a:rPr>
              <a:t>Khả năng liên kết của nguyên tử này với nguyên tử khác gọi là hoá trị và được biểu thị bằng số La Mã ( I, II, III …)</a:t>
            </a:r>
            <a:endParaRPr lang="vi-VN" sz="2800">
              <a:latin typeface="Times New Roman" panose="02020603050405020304" pitchFamily="18" charset="0"/>
              <a:cs typeface="Times New Roman" panose="02020603050405020304" pitchFamily="18" charset="0"/>
            </a:endParaRPr>
          </a:p>
        </p:txBody>
      </p:sp>
      <p:pic>
        <p:nvPicPr>
          <p:cNvPr id="22" name="Picture 21">
            <a:extLst>
              <a:ext uri="{FF2B5EF4-FFF2-40B4-BE49-F238E27FC236}">
                <a16:creationId xmlns:a16="http://schemas.microsoft.com/office/drawing/2014/main" id="{DF30E279-631E-4E5D-BEF0-D6524A9D48D6}"/>
              </a:ext>
            </a:extLst>
          </p:cNvPr>
          <p:cNvPicPr>
            <a:picLocks noChangeAspect="1"/>
          </p:cNvPicPr>
          <p:nvPr/>
        </p:nvPicPr>
        <p:blipFill>
          <a:blip r:embed="rId3"/>
          <a:stretch>
            <a:fillRect/>
          </a:stretch>
        </p:blipFill>
        <p:spPr>
          <a:xfrm>
            <a:off x="412695" y="4289244"/>
            <a:ext cx="1167850" cy="1609740"/>
          </a:xfrm>
          <a:prstGeom prst="rect">
            <a:avLst/>
          </a:prstGeom>
        </p:spPr>
      </p:pic>
      <p:sp>
        <p:nvSpPr>
          <p:cNvPr id="24" name="TextBox 23">
            <a:extLst>
              <a:ext uri="{FF2B5EF4-FFF2-40B4-BE49-F238E27FC236}">
                <a16:creationId xmlns:a16="http://schemas.microsoft.com/office/drawing/2014/main" id="{5557A1FD-2AC4-4FC6-B007-60E104CE6DB4}"/>
              </a:ext>
            </a:extLst>
          </p:cNvPr>
          <p:cNvSpPr txBox="1"/>
          <p:nvPr/>
        </p:nvSpPr>
        <p:spPr>
          <a:xfrm>
            <a:off x="1774664" y="4675741"/>
            <a:ext cx="3240371" cy="707886"/>
          </a:xfrm>
          <a:prstGeom prst="rect">
            <a:avLst/>
          </a:prstGeom>
          <a:solidFill>
            <a:schemeClr val="accent6">
              <a:lumMod val="60000"/>
              <a:lumOff val="40000"/>
            </a:schemeClr>
          </a:solidFill>
          <a:ln w="38100">
            <a:solidFill>
              <a:schemeClr val="accent6">
                <a:lumMod val="75000"/>
              </a:schemeClr>
            </a:solidFill>
            <a:prstDash val="sysDash"/>
          </a:ln>
        </p:spPr>
        <p:txBody>
          <a:bodyPr wrap="square">
            <a:spAutoFit/>
          </a:bodyPr>
          <a:lstStyle/>
          <a:p>
            <a:pPr algn="ctr"/>
            <a:r>
              <a:rPr lang="en-US" sz="4000" b="1">
                <a:solidFill>
                  <a:srgbClr val="FF0000"/>
                </a:solidFill>
                <a:latin typeface="Times New Roman" panose="02020603050405020304" pitchFamily="18" charset="0"/>
                <a:cs typeface="Times New Roman" panose="02020603050405020304" pitchFamily="18" charset="0"/>
              </a:rPr>
              <a:t>Hoá trị là gì?</a:t>
            </a:r>
            <a:endParaRPr lang="vi-VN" sz="4000">
              <a:solidFill>
                <a:srgbClr val="FF0000"/>
              </a:solidFill>
              <a:latin typeface="Times New Roman" panose="02020603050405020304" pitchFamily="18" charset="0"/>
              <a:cs typeface="Times New Roman" panose="02020603050405020304" pitchFamily="18" charset="0"/>
            </a:endParaRPr>
          </a:p>
        </p:txBody>
      </p:sp>
      <p:sp>
        <p:nvSpPr>
          <p:cNvPr id="26" name="TextBox 25">
            <a:extLst>
              <a:ext uri="{FF2B5EF4-FFF2-40B4-BE49-F238E27FC236}">
                <a16:creationId xmlns:a16="http://schemas.microsoft.com/office/drawing/2014/main" id="{1A171F7B-C0CC-4562-BBF4-1F9C66B86AFD}"/>
              </a:ext>
            </a:extLst>
          </p:cNvPr>
          <p:cNvSpPr txBox="1"/>
          <p:nvPr/>
        </p:nvSpPr>
        <p:spPr>
          <a:xfrm>
            <a:off x="1402415" y="5566245"/>
            <a:ext cx="10198760" cy="954107"/>
          </a:xfrm>
          <a:prstGeom prst="rect">
            <a:avLst/>
          </a:prstGeom>
          <a:solidFill>
            <a:schemeClr val="accent4">
              <a:lumMod val="20000"/>
              <a:lumOff val="80000"/>
            </a:schemeClr>
          </a:solidFill>
          <a:ln w="38100">
            <a:solidFill>
              <a:schemeClr val="accent6">
                <a:lumMod val="75000"/>
              </a:schemeClr>
            </a:solidFill>
            <a:prstDash val="sysDash"/>
          </a:ln>
        </p:spPr>
        <p:txBody>
          <a:bodyPr wrap="square">
            <a:spAutoFit/>
          </a:bodyPr>
          <a:lstStyle/>
          <a:p>
            <a:pPr algn="ctr"/>
            <a:r>
              <a:rPr lang="en-US" sz="2800">
                <a:solidFill>
                  <a:srgbClr val="FF0000"/>
                </a:solidFill>
                <a:latin typeface="Times New Roman" panose="02020603050405020304" pitchFamily="18" charset="0"/>
                <a:cs typeface="Times New Roman" panose="02020603050405020304" pitchFamily="18" charset="0"/>
              </a:rPr>
              <a:t>Hoá trị </a:t>
            </a:r>
            <a:r>
              <a:rPr lang="en-US" sz="2800">
                <a:solidFill>
                  <a:srgbClr val="002060"/>
                </a:solidFill>
                <a:latin typeface="Times New Roman" panose="02020603050405020304" pitchFamily="18" charset="0"/>
                <a:cs typeface="Times New Roman" panose="02020603050405020304" pitchFamily="18" charset="0"/>
              </a:rPr>
              <a:t>của một nguyên tố trong hợp chất là con số biểu thị khả năng liên kết của nguyên tử nguyên tố đó với nguyên tử khác trong phân tử.</a:t>
            </a:r>
            <a:endParaRPr lang="vi-VN" sz="280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08804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circle(in)">
                                      <p:cBhvr>
                                        <p:cTn id="12" dur="20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circle(in)">
                                      <p:cBhvr>
                                        <p:cTn id="17" dur="20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circle(in)">
                                      <p:cBhvr>
                                        <p:cTn id="22" dur="20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1000"/>
                                        <p:tgtEl>
                                          <p:spTgt spid="21"/>
                                        </p:tgtEl>
                                      </p:cBhvr>
                                    </p:animEffect>
                                    <p:anim calcmode="lin" valueType="num">
                                      <p:cBhvr>
                                        <p:cTn id="28" dur="1000" fill="hold"/>
                                        <p:tgtEl>
                                          <p:spTgt spid="21"/>
                                        </p:tgtEl>
                                        <p:attrNameLst>
                                          <p:attrName>ppt_x</p:attrName>
                                        </p:attrNameLst>
                                      </p:cBhvr>
                                      <p:tavLst>
                                        <p:tav tm="0">
                                          <p:val>
                                            <p:strVal val="#ppt_x"/>
                                          </p:val>
                                        </p:tav>
                                        <p:tav tm="100000">
                                          <p:val>
                                            <p:strVal val="#ppt_x"/>
                                          </p:val>
                                        </p:tav>
                                      </p:tavLst>
                                    </p:anim>
                                    <p:anim calcmode="lin" valueType="num">
                                      <p:cBhvr>
                                        <p:cTn id="2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circle(in)">
                                      <p:cBhvr>
                                        <p:cTn id="34" dur="2000"/>
                                        <p:tgtEl>
                                          <p:spTgt spid="22"/>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circle(in)">
                                      <p:cBhvr>
                                        <p:cTn id="39" dur="2000"/>
                                        <p:tgtEl>
                                          <p:spTgt spid="24"/>
                                        </p:tgtEl>
                                      </p:cBhvr>
                                    </p:animEffect>
                                  </p:childTnLst>
                                </p:cTn>
                              </p:par>
                            </p:childTnLst>
                          </p:cTn>
                        </p:par>
                      </p:childTnLst>
                    </p:cTn>
                  </p:par>
                  <p:par>
                    <p:cTn id="40" fill="hold">
                      <p:stCondLst>
                        <p:cond delay="indefinite"/>
                      </p:stCondLst>
                      <p:childTnLst>
                        <p:par>
                          <p:cTn id="41" fill="hold">
                            <p:stCondLst>
                              <p:cond delay="0"/>
                            </p:stCondLst>
                            <p:childTnLst>
                              <p:par>
                                <p:cTn id="42" presetID="6" presetClass="entr" presetSubtype="16" fill="hold" grpId="0" nodeType="click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circle(in)">
                                      <p:cBhvr>
                                        <p:cTn id="44" dur="2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5" grpId="0" animBg="1"/>
      <p:bldP spid="16" grpId="0" animBg="1"/>
      <p:bldP spid="21" grpId="0" animBg="1"/>
      <p:bldP spid="24" grpId="0" animBg="1"/>
      <p:bldP spid="2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ame 1">
            <a:extLst>
              <a:ext uri="{FF2B5EF4-FFF2-40B4-BE49-F238E27FC236}">
                <a16:creationId xmlns:a16="http://schemas.microsoft.com/office/drawing/2014/main" id="{67E359C2-8B70-4011-9F10-F67BA62C2F94}"/>
              </a:ext>
            </a:extLst>
          </p:cNvPr>
          <p:cNvSpPr/>
          <p:nvPr/>
        </p:nvSpPr>
        <p:spPr>
          <a:xfrm>
            <a:off x="0" y="0"/>
            <a:ext cx="12192000" cy="6858000"/>
          </a:xfrm>
          <a:prstGeom prst="frame">
            <a:avLst>
              <a:gd name="adj1" fmla="val 3472"/>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3" name="Rectangle: Rounded Corners 2">
            <a:extLst>
              <a:ext uri="{FF2B5EF4-FFF2-40B4-BE49-F238E27FC236}">
                <a16:creationId xmlns:a16="http://schemas.microsoft.com/office/drawing/2014/main" id="{C4D10260-7128-4209-8CEE-0F58EB584B9C}"/>
              </a:ext>
            </a:extLst>
          </p:cNvPr>
          <p:cNvSpPr/>
          <p:nvPr/>
        </p:nvSpPr>
        <p:spPr>
          <a:xfrm>
            <a:off x="284128" y="349523"/>
            <a:ext cx="5631180" cy="646331"/>
          </a:xfrm>
          <a:prstGeom prst="roundRect">
            <a:avLst>
              <a:gd name="adj" fmla="val 4790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FF00"/>
                </a:solidFill>
                <a:latin typeface="Times New Roman" panose="02020603050405020304" pitchFamily="18" charset="0"/>
                <a:cs typeface="Times New Roman" panose="02020603050405020304" pitchFamily="18" charset="0"/>
              </a:rPr>
              <a:t>2. Xác định hoá trị của nguyên tố</a:t>
            </a:r>
            <a:endParaRPr lang="vi-VN" sz="2800" b="1">
              <a:solidFill>
                <a:srgbClr val="FFFF00"/>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FF3443E3-8326-410A-B4B2-472084A1C17D}"/>
              </a:ext>
            </a:extLst>
          </p:cNvPr>
          <p:cNvPicPr>
            <a:picLocks noChangeAspect="1"/>
          </p:cNvPicPr>
          <p:nvPr/>
        </p:nvPicPr>
        <p:blipFill>
          <a:blip r:embed="rId2"/>
          <a:stretch>
            <a:fillRect/>
          </a:stretch>
        </p:blipFill>
        <p:spPr>
          <a:xfrm>
            <a:off x="6096000" y="1820558"/>
            <a:ext cx="2561298" cy="2487057"/>
          </a:xfrm>
          <a:prstGeom prst="rect">
            <a:avLst/>
          </a:prstGeom>
          <a:ln>
            <a:solidFill>
              <a:srgbClr val="00B050"/>
            </a:solidFill>
          </a:ln>
        </p:spPr>
      </p:pic>
      <p:sp>
        <p:nvSpPr>
          <p:cNvPr id="8" name="TextBox 7">
            <a:extLst>
              <a:ext uri="{FF2B5EF4-FFF2-40B4-BE49-F238E27FC236}">
                <a16:creationId xmlns:a16="http://schemas.microsoft.com/office/drawing/2014/main" id="{9319F1E0-3863-451A-BBA7-98B0864DA947}"/>
              </a:ext>
            </a:extLst>
          </p:cNvPr>
          <p:cNvSpPr txBox="1"/>
          <p:nvPr/>
        </p:nvSpPr>
        <p:spPr>
          <a:xfrm>
            <a:off x="6199436" y="395689"/>
            <a:ext cx="5708436" cy="1200329"/>
          </a:xfrm>
          <a:prstGeom prst="rect">
            <a:avLst/>
          </a:prstGeom>
          <a:solidFill>
            <a:schemeClr val="accent4">
              <a:lumMod val="20000"/>
              <a:lumOff val="80000"/>
            </a:schemeClr>
          </a:solidFill>
        </p:spPr>
        <p:txBody>
          <a:bodyPr wrap="square" rtlCol="0">
            <a:spAutoFit/>
          </a:bodyPr>
          <a:lstStyle/>
          <a:p>
            <a:pPr algn="ctr"/>
            <a:r>
              <a:rPr lang="en-US" sz="2400">
                <a:latin typeface="Times New Roman" panose="02020603050405020304" pitchFamily="18" charset="0"/>
                <a:cs typeface="Times New Roman" panose="02020603050405020304" pitchFamily="18" charset="0"/>
              </a:rPr>
              <a:t>Xác định hoá trị của nguyên tố trong hợp chất cộng hoá trị =&gt; dựa vào hoá trị của nguyên tố đã biết làm đơn vị</a:t>
            </a:r>
            <a:endParaRPr lang="vi-VN" sz="240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5274008E-BE1C-44C1-B03E-C5CEF1E31000}"/>
              </a:ext>
            </a:extLst>
          </p:cNvPr>
          <p:cNvSpPr txBox="1"/>
          <p:nvPr/>
        </p:nvSpPr>
        <p:spPr>
          <a:xfrm>
            <a:off x="561396" y="3415331"/>
            <a:ext cx="3454832"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VD: Hoá trị của H là </a:t>
            </a:r>
            <a:r>
              <a:rPr lang="en-US" sz="2800" b="1">
                <a:solidFill>
                  <a:srgbClr val="FF0000"/>
                </a:solidFill>
                <a:latin typeface="Times New Roman" panose="02020603050405020304" pitchFamily="18" charset="0"/>
                <a:cs typeface="Times New Roman" panose="02020603050405020304" pitchFamily="18" charset="0"/>
              </a:rPr>
              <a:t>I</a:t>
            </a:r>
          </a:p>
        </p:txBody>
      </p:sp>
      <p:sp>
        <p:nvSpPr>
          <p:cNvPr id="10" name="Rectangle 9">
            <a:extLst>
              <a:ext uri="{FF2B5EF4-FFF2-40B4-BE49-F238E27FC236}">
                <a16:creationId xmlns:a16="http://schemas.microsoft.com/office/drawing/2014/main" id="{1E0F94A4-3ABD-4DD7-AD56-37075A0C4E76}"/>
              </a:ext>
            </a:extLst>
          </p:cNvPr>
          <p:cNvSpPr/>
          <p:nvPr/>
        </p:nvSpPr>
        <p:spPr>
          <a:xfrm>
            <a:off x="6527563" y="4468458"/>
            <a:ext cx="1698172" cy="390212"/>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0000"/>
                </a:solidFill>
                <a:latin typeface="Times New Roman" panose="02020603050405020304" pitchFamily="18" charset="0"/>
                <a:cs typeface="Times New Roman" panose="02020603050405020304" pitchFamily="18" charset="0"/>
              </a:rPr>
              <a:t>1C – 4H</a:t>
            </a:r>
            <a:endParaRPr lang="vi-VN" sz="2800" b="1">
              <a:solidFill>
                <a:srgbClr val="FF0000"/>
              </a:solidFill>
              <a:latin typeface="Times New Roman" panose="02020603050405020304" pitchFamily="18" charset="0"/>
              <a:cs typeface="Times New Roman" panose="02020603050405020304" pitchFamily="18" charset="0"/>
            </a:endParaRPr>
          </a:p>
        </p:txBody>
      </p:sp>
      <p:pic>
        <p:nvPicPr>
          <p:cNvPr id="12" name="Picture 11">
            <a:extLst>
              <a:ext uri="{FF2B5EF4-FFF2-40B4-BE49-F238E27FC236}">
                <a16:creationId xmlns:a16="http://schemas.microsoft.com/office/drawing/2014/main" id="{70711FC5-5160-4107-8F03-38FBC3282B94}"/>
              </a:ext>
            </a:extLst>
          </p:cNvPr>
          <p:cNvPicPr>
            <a:picLocks noChangeAspect="1"/>
          </p:cNvPicPr>
          <p:nvPr/>
        </p:nvPicPr>
        <p:blipFill>
          <a:blip r:embed="rId3"/>
          <a:stretch>
            <a:fillRect/>
          </a:stretch>
        </p:blipFill>
        <p:spPr>
          <a:xfrm>
            <a:off x="9062574" y="2029970"/>
            <a:ext cx="2724150" cy="1571625"/>
          </a:xfrm>
          <a:prstGeom prst="rect">
            <a:avLst/>
          </a:prstGeom>
          <a:ln>
            <a:solidFill>
              <a:srgbClr val="00B050"/>
            </a:solidFill>
          </a:ln>
        </p:spPr>
      </p:pic>
      <p:sp>
        <p:nvSpPr>
          <p:cNvPr id="13" name="TextBox 12">
            <a:extLst>
              <a:ext uri="{FF2B5EF4-FFF2-40B4-BE49-F238E27FC236}">
                <a16:creationId xmlns:a16="http://schemas.microsoft.com/office/drawing/2014/main" id="{103E05CB-F357-4806-B3A7-B1AB80032FA9}"/>
              </a:ext>
            </a:extLst>
          </p:cNvPr>
          <p:cNvSpPr txBox="1"/>
          <p:nvPr/>
        </p:nvSpPr>
        <p:spPr>
          <a:xfrm>
            <a:off x="9935996" y="3745066"/>
            <a:ext cx="1441420" cy="523220"/>
          </a:xfrm>
          <a:prstGeom prst="rect">
            <a:avLst/>
          </a:prstGeom>
          <a:solidFill>
            <a:schemeClr val="accent5">
              <a:lumMod val="40000"/>
              <a:lumOff val="60000"/>
            </a:schemeClr>
          </a:solidFill>
          <a:ln>
            <a:solidFill>
              <a:srgbClr val="00B050"/>
            </a:solidFill>
          </a:ln>
        </p:spPr>
        <p:txBody>
          <a:bodyPr wrap="none" rtlCol="0">
            <a:spAutoFit/>
          </a:bodyPr>
          <a:lstStyle/>
          <a:p>
            <a:r>
              <a:rPr lang="en-US" sz="2800" b="1">
                <a:solidFill>
                  <a:srgbClr val="00B050"/>
                </a:solidFill>
                <a:latin typeface="Times New Roman" panose="02020603050405020304" pitchFamily="18" charset="0"/>
                <a:cs typeface="Times New Roman" panose="02020603050405020304" pitchFamily="18" charset="0"/>
              </a:rPr>
              <a:t>1C – 2O</a:t>
            </a:r>
            <a:endParaRPr lang="vi-VN" sz="2800" b="1">
              <a:solidFill>
                <a:srgbClr val="00B050"/>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108397FA-455B-46BC-9E1D-492EEE12BB38}"/>
              </a:ext>
            </a:extLst>
          </p:cNvPr>
          <p:cNvSpPr txBox="1"/>
          <p:nvPr/>
        </p:nvSpPr>
        <p:spPr>
          <a:xfrm>
            <a:off x="6673252" y="5301533"/>
            <a:ext cx="5113472" cy="523220"/>
          </a:xfrm>
          <a:prstGeom prst="rect">
            <a:avLst/>
          </a:prstGeom>
          <a:solidFill>
            <a:schemeClr val="accent6">
              <a:lumMod val="20000"/>
              <a:lumOff val="80000"/>
            </a:schemeClr>
          </a:solidFill>
          <a:ln w="57150">
            <a:solidFill>
              <a:srgbClr val="00B050"/>
            </a:solidFill>
            <a:prstDash val="sysDot"/>
          </a:ln>
        </p:spPr>
        <p:txBody>
          <a:bodyPr wrap="square" rtlCol="0">
            <a:spAutoFit/>
          </a:bodyPr>
          <a:lstStyle/>
          <a:p>
            <a:r>
              <a:rPr lang="en-US" sz="2800">
                <a:latin typeface="Times New Roman" panose="02020603050405020304" pitchFamily="18" charset="0"/>
                <a:cs typeface="Times New Roman" panose="02020603050405020304" pitchFamily="18" charset="0"/>
              </a:rPr>
              <a:t>=&gt; Hoá trị của nguyên tử C là </a:t>
            </a:r>
            <a:r>
              <a:rPr lang="en-US" sz="2800">
                <a:solidFill>
                  <a:srgbClr val="FF0000"/>
                </a:solidFill>
                <a:latin typeface="Times New Roman" panose="02020603050405020304" pitchFamily="18" charset="0"/>
                <a:cs typeface="Times New Roman" panose="02020603050405020304" pitchFamily="18" charset="0"/>
              </a:rPr>
              <a:t>IV</a:t>
            </a:r>
            <a:endParaRPr lang="vi-VN" sz="2800">
              <a:solidFill>
                <a:srgbClr val="FF0000"/>
              </a:solidFill>
              <a:latin typeface="Times New Roman" panose="02020603050405020304" pitchFamily="18" charset="0"/>
              <a:cs typeface="Times New Roman" panose="02020603050405020304" pitchFamily="18" charset="0"/>
            </a:endParaRPr>
          </a:p>
        </p:txBody>
      </p:sp>
      <p:pic>
        <p:nvPicPr>
          <p:cNvPr id="15" name="Picture 8">
            <a:extLst>
              <a:ext uri="{FF2B5EF4-FFF2-40B4-BE49-F238E27FC236}">
                <a16:creationId xmlns:a16="http://schemas.microsoft.com/office/drawing/2014/main" id="{FAA43243-704E-480B-BEDE-A48ABF6D72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873" y="1229575"/>
            <a:ext cx="3454832" cy="1983963"/>
          </a:xfrm>
          <a:prstGeom prst="rect">
            <a:avLst/>
          </a:prstGeom>
          <a:noFill/>
          <a:ln>
            <a:solidFill>
              <a:srgbClr val="00B050"/>
            </a:solidFill>
          </a:ln>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372FF9C7-DEE7-499F-86C7-83FD33EC538A}"/>
              </a:ext>
            </a:extLst>
          </p:cNvPr>
          <p:cNvSpPr txBox="1"/>
          <p:nvPr/>
        </p:nvSpPr>
        <p:spPr>
          <a:xfrm>
            <a:off x="1166999" y="4046005"/>
            <a:ext cx="3147477" cy="523220"/>
          </a:xfrm>
          <a:prstGeom prst="rect">
            <a:avLst/>
          </a:prstGeom>
          <a:noFill/>
        </p:spPr>
        <p:txBody>
          <a:bodyPr wrap="square">
            <a:spAutoFit/>
          </a:bodyPr>
          <a:lstStyle/>
          <a:p>
            <a:r>
              <a:rPr lang="en-US" sz="2800">
                <a:latin typeface="Times New Roman" panose="02020603050405020304" pitchFamily="18" charset="0"/>
                <a:cs typeface="Times New Roman" panose="02020603050405020304" pitchFamily="18" charset="0"/>
              </a:rPr>
              <a:t>Hoá trị của O là </a:t>
            </a:r>
            <a:r>
              <a:rPr lang="en-US" sz="2800" b="1">
                <a:solidFill>
                  <a:srgbClr val="FF0000"/>
                </a:solidFill>
                <a:latin typeface="Times New Roman" panose="02020603050405020304" pitchFamily="18" charset="0"/>
                <a:cs typeface="Times New Roman" panose="02020603050405020304" pitchFamily="18" charset="0"/>
              </a:rPr>
              <a:t>II</a:t>
            </a:r>
            <a:endParaRPr lang="vi-VN" sz="2800"/>
          </a:p>
        </p:txBody>
      </p:sp>
    </p:spTree>
    <p:extLst>
      <p:ext uri="{BB962C8B-B14F-4D97-AF65-F5344CB8AC3E}">
        <p14:creationId xmlns:p14="http://schemas.microsoft.com/office/powerpoint/2010/main" val="2459389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20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circle(in)">
                                      <p:cBhvr>
                                        <p:cTn id="17" dur="2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circle(in)">
                                      <p:cBhvr>
                                        <p:cTn id="22" dur="20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circle(in)">
                                      <p:cBhvr>
                                        <p:cTn id="27" dur="20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circle(in)">
                                      <p:cBhvr>
                                        <p:cTn id="32" dur="20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circle(in)">
                                      <p:cBhvr>
                                        <p:cTn id="37" dur="20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circle(in)">
                                      <p:cBhvr>
                                        <p:cTn id="42" dur="20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circle(in)">
                                      <p:cBhvr>
                                        <p:cTn id="4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animBg="1"/>
      <p:bldP spid="13" grpId="0" animBg="1"/>
      <p:bldP spid="14" grpId="0" animBg="1"/>
      <p:bldP spid="17"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23031335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459</TotalTime>
  <Words>1074</Words>
  <Application>Microsoft Office PowerPoint</Application>
  <PresentationFormat>Widescreen</PresentationFormat>
  <Paragraphs>124</Paragraphs>
  <Slides>16</Slides>
  <Notes>1</Notes>
  <HiddenSlides>0</HiddenSlides>
  <MMClips>4</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16</vt:i4>
      </vt:variant>
    </vt:vector>
  </HeadingPairs>
  <TitlesOfParts>
    <vt:vector size="25" baseType="lpstr">
      <vt:lpstr>#9Slide03 Roboto Light</vt:lpstr>
      <vt:lpstr>#9Slide03 SFU Futura_09</vt:lpstr>
      <vt:lpstr>Arial</vt:lpstr>
      <vt:lpstr>Calibri</vt:lpstr>
      <vt:lpstr>Calibri Light</vt:lpstr>
      <vt:lpstr>Tahoma</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Thị Tuyết Đỗ</dc:creator>
  <cp:lastModifiedBy>Administrator</cp:lastModifiedBy>
  <cp:revision>31</cp:revision>
  <dcterms:created xsi:type="dcterms:W3CDTF">2022-07-01T00:30:56Z</dcterms:created>
  <dcterms:modified xsi:type="dcterms:W3CDTF">2023-03-24T14:40:39Z</dcterms:modified>
</cp:coreProperties>
</file>