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88" r:id="rId5"/>
    <p:sldId id="348" r:id="rId6"/>
    <p:sldId id="349" r:id="rId7"/>
    <p:sldId id="338" r:id="rId8"/>
    <p:sldId id="339" r:id="rId9"/>
    <p:sldId id="341" r:id="rId10"/>
    <p:sldId id="340" r:id="rId11"/>
    <p:sldId id="347" r:id="rId12"/>
    <p:sldId id="342" r:id="rId13"/>
    <p:sldId id="343" r:id="rId14"/>
    <p:sldId id="344" r:id="rId15"/>
    <p:sldId id="345" r:id="rId16"/>
    <p:sldId id="346" r:id="rId1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 varScale="1">
        <p:scale>
          <a:sx n="107" d="100"/>
          <a:sy n="107" d="100"/>
        </p:scale>
        <p:origin x="7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2023/4/4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2023/4/4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9593" y="1022909"/>
            <a:ext cx="8362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LỰC VÀ BIỂU DIỄN LỰC      (TIẾT 2)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0" y="169901"/>
            <a:ext cx="2351564" cy="830997"/>
            <a:chOff x="2855223" y="1665900"/>
            <a:chExt cx="3581399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55223" y="1665900"/>
              <a:ext cx="3581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BÀI 35</a:t>
              </a:r>
              <a:endParaRPr lang="zh-CN" altLang="en-US" sz="48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Ãº YÃªn Online - Tá»¥c cÃºng nÆ°á»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5" y="110359"/>
            <a:ext cx="321945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36" y="679476"/>
            <a:ext cx="5127877" cy="373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038763"/>
      </p:ext>
    </p:extLst>
  </p:cSld>
  <p:clrMapOvr>
    <a:masterClrMapping/>
  </p:clrMapOvr>
  <p:transition spd="slow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92" y="499077"/>
            <a:ext cx="7048664" cy="437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871165"/>
      </p:ext>
    </p:extLst>
  </p:cSld>
  <p:clrMapOvr>
    <a:masterClrMapping/>
  </p:clrMapOvr>
  <p:transition spd="slow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9091" y="725214"/>
            <a:ext cx="7977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1338" y="2050951"/>
            <a:ext cx="39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đẩy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0014" y="2050951"/>
            <a:ext cx="39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338" y="2837438"/>
            <a:ext cx="39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0014" y="2837438"/>
            <a:ext cx="39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1338" y="2050951"/>
            <a:ext cx="504496" cy="52322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781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448" y="882869"/>
            <a:ext cx="7961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100N.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50N)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44635" r="44185" b="14245"/>
          <a:stretch/>
        </p:blipFill>
        <p:spPr bwMode="auto">
          <a:xfrm>
            <a:off x="2459420" y="2267864"/>
            <a:ext cx="4461642" cy="255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0922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252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8580" cy="329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52" y="-1"/>
            <a:ext cx="4380847" cy="329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888" y="3463728"/>
            <a:ext cx="8828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40257887"/>
      </p:ext>
    </p:extLst>
  </p:cSld>
  <p:clrMapOvr>
    <a:masterClrMapping/>
  </p:clrMapOvr>
  <p:transition spd="slow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" y="685799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925" y="1133221"/>
            <a:ext cx="576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543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904" y="851338"/>
            <a:ext cx="83399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).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ựu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528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t="34363" r="33004" b="37479"/>
          <a:stretch/>
        </p:blipFill>
        <p:spPr bwMode="auto">
          <a:xfrm>
            <a:off x="709448" y="867102"/>
            <a:ext cx="7949820" cy="222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497" y="3499945"/>
            <a:ext cx="8292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cm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1N.</a:t>
            </a:r>
          </a:p>
        </p:txBody>
      </p:sp>
    </p:spTree>
    <p:extLst>
      <p:ext uri="{BB962C8B-B14F-4D97-AF65-F5344CB8AC3E}">
        <p14:creationId xmlns:p14="http://schemas.microsoft.com/office/powerpoint/2010/main" val="2284871049"/>
      </p:ext>
    </p:extLst>
  </p:cSld>
  <p:clrMapOvr>
    <a:masterClrMapping/>
  </p:clrMapOvr>
  <p:transition spd="slow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854578"/>
              </p:ext>
            </p:extLst>
          </p:nvPr>
        </p:nvGraphicFramePr>
        <p:xfrm>
          <a:off x="488731" y="804039"/>
          <a:ext cx="8182303" cy="3728002"/>
        </p:xfrm>
        <a:graphic>
          <a:graphicData uri="http://schemas.openxmlformats.org/drawingml/2006/table">
            <a:tbl>
              <a:tblPr firstRow="1" firstCol="1" bandRow="1"/>
              <a:tblGrid>
                <a:gridCol w="2601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133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PHIẾU HỌC TẬP SỐ 4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Họ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HS: ……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Hãy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biểu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diễn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lực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lực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dưới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đây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Yêu cầu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Quy ước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3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a.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Lực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kéo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khối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gỗ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trái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sang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phải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độ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lớn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3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Lực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đẩy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khối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gỗ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phải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sang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trái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độ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lớn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200N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3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c. Lực kéo do vật tác dụng vào lò xo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898451"/>
      </p:ext>
    </p:extLst>
  </p:cSld>
  <p:clrMapOvr>
    <a:masterClrMapping/>
  </p:clrMapOvr>
  <p:transition spd="slow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95507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697" y="788276"/>
            <a:ext cx="2711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4855" y="1178593"/>
            <a:ext cx="8182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kia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34076"/>
      </p:ext>
    </p:extLst>
  </p:cSld>
  <p:clrMapOvr>
    <a:masterClrMapping/>
  </p:clrMapOvr>
  <p:transition spd="slow" advClick="0" advTm="0">
    <p:fade/>
  </p:transition>
</p:sld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</TotalTime>
  <Words>307</Words>
  <Application>Microsoft Office PowerPoint</Application>
  <PresentationFormat>On-screen Show (16:9)</PresentationFormat>
  <Paragraphs>39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等线</vt:lpstr>
      <vt:lpstr>Arial</vt:lpstr>
      <vt:lpstr>Arial-Rounded</vt:lpstr>
      <vt:lpstr>Calibri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Thi Xuan Van</dc:creator>
  <cp:lastModifiedBy>lamthuyngomay1981@gmail.com</cp:lastModifiedBy>
  <cp:revision>71</cp:revision>
  <dcterms:created xsi:type="dcterms:W3CDTF">2017-03-04T06:55:50Z</dcterms:created>
  <dcterms:modified xsi:type="dcterms:W3CDTF">2023-04-04T09:07:37Z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