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370" r:id="rId3"/>
    <p:sldId id="371" r:id="rId4"/>
    <p:sldId id="372" r:id="rId5"/>
    <p:sldId id="373" r:id="rId6"/>
    <p:sldId id="374" r:id="rId7"/>
    <p:sldId id="375" r:id="rId8"/>
    <p:sldId id="383" r:id="rId9"/>
    <p:sldId id="382" r:id="rId10"/>
    <p:sldId id="380" r:id="rId11"/>
    <p:sldId id="381" r:id="rId12"/>
    <p:sldId id="379" r:id="rId13"/>
    <p:sldId id="377" r:id="rId14"/>
    <p:sldId id="376" r:id="rId15"/>
    <p:sldId id="384"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B8232-EC84-4F9E-9B89-45FD83760FE3}" type="datetimeFigureOut">
              <a:rPr lang="vi-VN" smtClean="0"/>
              <a:t>04/04/2023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1728D-A465-43BA-865B-61C6F65D34CA}" type="slidenum">
              <a:rPr lang="vi-VN" smtClean="0"/>
              <a:t>‹#›</a:t>
            </a:fld>
            <a:endParaRPr lang="vi-VN"/>
          </a:p>
        </p:txBody>
      </p:sp>
    </p:spTree>
    <p:extLst>
      <p:ext uri="{BB962C8B-B14F-4D97-AF65-F5344CB8AC3E}">
        <p14:creationId xmlns:p14="http://schemas.microsoft.com/office/powerpoint/2010/main" val="284866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Để so sánh thuộc tính của vật thể này với vật thể khác người ta dùng đến các phép đo. Trong các phép đo người ta sẽ quan tâm đến: đơn vị đo, dụng cụ đo và cách sử dụng các dụng cụ đo đó.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995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881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5063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00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640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334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032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vi-VN" sz="1800" dirty="0">
                <a:effectLst/>
                <a:latin typeface="Times New Roman" panose="02020603050405020304" pitchFamily="18" charset="0"/>
                <a:ea typeface="Calibri" panose="020F0502020204030204" pitchFamily="34" charset="0"/>
                <a:cs typeface="Arial" panose="020B0604020202020204" pitchFamily="34" charset="0"/>
              </a:rPr>
              <a:t>Cây cầu vượt biển dài nhất thế giới Trung Quốc nối Hồng Kông – Chu Hải – Ma Cao: hơn 55 km.</a:t>
            </a:r>
            <a:endParaRPr lang="vi-VN"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vi-VN" sz="1800" dirty="0">
                <a:effectLst/>
                <a:latin typeface="Times New Roman" panose="02020603050405020304" pitchFamily="18" charset="0"/>
                <a:ea typeface="Calibri" panose="020F0502020204030204" pitchFamily="34" charset="0"/>
                <a:cs typeface="Arial" panose="020B0604020202020204" pitchFamily="34" charset="0"/>
              </a:rPr>
              <a:t> Xa lộ dài nhất thế giới (con đường ô tô) Liên Mỹ kết hợp 17 quốc gia với chiều dài 48000 km. </a:t>
            </a:r>
            <a:endParaRPr lang="vi-VN"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vi-VN" sz="1800" dirty="0">
                <a:effectLst/>
                <a:latin typeface="Times New Roman" panose="02020603050405020304" pitchFamily="18" charset="0"/>
                <a:ea typeface="Calibri" panose="020F0502020204030204" pitchFamily="34" charset="0"/>
                <a:cs typeface="Arial" panose="020B0604020202020204" pitchFamily="34" charset="0"/>
              </a:rPr>
              <a:t> Vạn lí trường thành dài 21196km.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800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603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Bài trước hs đã học định nghĩa về GHD, DCNN. Yêu cầu nhắc lại.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459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Kết luận: Để đo được chiều dài cần chọn thước. Để chọn được thước thích hợp cần ước lượng chiều dài của vật cần đo trước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6071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0914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Yêu cầu các nhóm đọc cách đo.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693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E90ACC-7BE6-4FB2-A9F0-6B46CB2C8AD7}"/>
              </a:ext>
            </a:extLst>
          </p:cNvPr>
          <p:cNvSpPr>
            <a:spLocks noGrp="1"/>
          </p:cNvSpPr>
          <p:nvPr>
            <p:ph type="ctrTitle"/>
          </p:nvPr>
        </p:nvSpPr>
        <p:spPr>
          <a:xfrm>
            <a:off x="1524000" y="1122363"/>
            <a:ext cx="9144000" cy="2387600"/>
          </a:xfrm>
        </p:spPr>
        <p:txBody>
          <a:bodyPr anchor="b"/>
          <a:lstStyle>
            <a:lvl1pPr algn="ctr">
              <a:defRPr sz="5647"/>
            </a:lvl1pPr>
          </a:lstStyle>
          <a:p>
            <a:r>
              <a:rPr lang="zh-CN" altLang="en-US"/>
              <a:t>单击此处编辑母版标题样式</a:t>
            </a:r>
          </a:p>
        </p:txBody>
      </p:sp>
      <p:sp>
        <p:nvSpPr>
          <p:cNvPr id="3" name="副标题 2">
            <a:extLst>
              <a:ext uri="{FF2B5EF4-FFF2-40B4-BE49-F238E27FC236}">
                <a16:creationId xmlns:a16="http://schemas.microsoft.com/office/drawing/2014/main" id="{4209961C-EC7A-42D0-9818-F21BADEF43B8}"/>
              </a:ext>
            </a:extLst>
          </p:cNvPr>
          <p:cNvSpPr>
            <a:spLocks noGrp="1"/>
          </p:cNvSpPr>
          <p:nvPr>
            <p:ph type="subTitle" idx="1"/>
          </p:nvPr>
        </p:nvSpPr>
        <p:spPr>
          <a:xfrm>
            <a:off x="1524000" y="3602038"/>
            <a:ext cx="9144000" cy="1655762"/>
          </a:xfrm>
        </p:spPr>
        <p:txBody>
          <a:bodyPr/>
          <a:lstStyle>
            <a:lvl1pPr marL="0" indent="0" algn="ctr">
              <a:buNone/>
              <a:defRPr sz="2259"/>
            </a:lvl1pPr>
            <a:lvl2pPr marL="430298" indent="0" algn="ctr">
              <a:buNone/>
              <a:defRPr sz="1882"/>
            </a:lvl2pPr>
            <a:lvl3pPr marL="860597" indent="0" algn="ctr">
              <a:buNone/>
              <a:defRPr sz="1694"/>
            </a:lvl3pPr>
            <a:lvl4pPr marL="1290895" indent="0" algn="ctr">
              <a:buNone/>
              <a:defRPr sz="1506"/>
            </a:lvl4pPr>
            <a:lvl5pPr marL="1721193" indent="0" algn="ctr">
              <a:buNone/>
              <a:defRPr sz="1506"/>
            </a:lvl5pPr>
            <a:lvl6pPr marL="2151492" indent="0" algn="ctr">
              <a:buNone/>
              <a:defRPr sz="1506"/>
            </a:lvl6pPr>
            <a:lvl7pPr marL="2581790" indent="0" algn="ctr">
              <a:buNone/>
              <a:defRPr sz="1506"/>
            </a:lvl7pPr>
            <a:lvl8pPr marL="3012088" indent="0" algn="ctr">
              <a:buNone/>
              <a:defRPr sz="1506"/>
            </a:lvl8pPr>
            <a:lvl9pPr marL="3442387" indent="0" algn="ctr">
              <a:buNone/>
              <a:defRPr sz="1506"/>
            </a:lvl9pPr>
          </a:lstStyle>
          <a:p>
            <a:r>
              <a:rPr lang="zh-CN" altLang="en-US"/>
              <a:t>单击此处编辑母版副标题样式</a:t>
            </a:r>
          </a:p>
        </p:txBody>
      </p:sp>
      <p:sp>
        <p:nvSpPr>
          <p:cNvPr id="4" name="日期占位符 3">
            <a:extLst>
              <a:ext uri="{FF2B5EF4-FFF2-40B4-BE49-F238E27FC236}">
                <a16:creationId xmlns:a16="http://schemas.microsoft.com/office/drawing/2014/main" id="{C7557FB1-B827-42F8-9170-5A3B0FACF01E}"/>
              </a:ext>
            </a:extLst>
          </p:cNvPr>
          <p:cNvSpPr>
            <a:spLocks noGrp="1"/>
          </p:cNvSpPr>
          <p:nvPr>
            <p:ph type="dt" sz="half" idx="10"/>
          </p:nvPr>
        </p:nvSpPr>
        <p:spPr/>
        <p:txBody>
          <a:bodyPr/>
          <a:lstStyle/>
          <a:p>
            <a:fld id="{C29C64D2-274B-45A3-8200-54197C530B48}" type="datetimeFigureOut">
              <a:rPr lang="zh-CN" altLang="en-US" smtClean="0"/>
              <a:pPr/>
              <a:t>2023/4/4</a:t>
            </a:fld>
            <a:endParaRPr lang="zh-CN" altLang="en-US"/>
          </a:p>
        </p:txBody>
      </p:sp>
      <p:sp>
        <p:nvSpPr>
          <p:cNvPr id="5" name="页脚占位符 4">
            <a:extLst>
              <a:ext uri="{FF2B5EF4-FFF2-40B4-BE49-F238E27FC236}">
                <a16:creationId xmlns:a16="http://schemas.microsoft.com/office/drawing/2014/main" id="{110667DA-F87F-4A09-BB1F-BC5C79B007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E46DF2-182D-40D4-854F-13AFBF21709A}"/>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09614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B8AD2E-6A00-4F7D-9022-AC7738DD838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6B5DDE4-04C5-4915-8CC5-B3DE673CE5E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5C19A2-A14F-488C-9AE3-9E1CEC4B5AFB}"/>
              </a:ext>
            </a:extLst>
          </p:cNvPr>
          <p:cNvSpPr>
            <a:spLocks noGrp="1"/>
          </p:cNvSpPr>
          <p:nvPr>
            <p:ph type="dt" sz="half" idx="10"/>
          </p:nvPr>
        </p:nvSpPr>
        <p:spPr/>
        <p:txBody>
          <a:bodyPr/>
          <a:lstStyle/>
          <a:p>
            <a:fld id="{C29C64D2-274B-45A3-8200-54197C530B48}" type="datetimeFigureOut">
              <a:rPr lang="zh-CN" altLang="en-US" smtClean="0"/>
              <a:pPr/>
              <a:t>2023/4/4</a:t>
            </a:fld>
            <a:endParaRPr lang="zh-CN" altLang="en-US"/>
          </a:p>
        </p:txBody>
      </p:sp>
      <p:sp>
        <p:nvSpPr>
          <p:cNvPr id="5" name="页脚占位符 4">
            <a:extLst>
              <a:ext uri="{FF2B5EF4-FFF2-40B4-BE49-F238E27FC236}">
                <a16:creationId xmlns:a16="http://schemas.microsoft.com/office/drawing/2014/main" id="{D37BBFB7-2BB7-423F-9D9E-912416AF30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FAF131-2015-4568-A3AF-BE9D1DC54B61}"/>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01405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60F09D0-DC28-493A-BE88-5BF532D6B5B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0A3A26-A313-4D99-A5E9-DBDEF334D116}"/>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DD4AE2-A773-4532-A886-7CED0940BE7A}"/>
              </a:ext>
            </a:extLst>
          </p:cNvPr>
          <p:cNvSpPr>
            <a:spLocks noGrp="1"/>
          </p:cNvSpPr>
          <p:nvPr>
            <p:ph type="dt" sz="half" idx="10"/>
          </p:nvPr>
        </p:nvSpPr>
        <p:spPr/>
        <p:txBody>
          <a:bodyPr/>
          <a:lstStyle/>
          <a:p>
            <a:fld id="{C29C64D2-274B-45A3-8200-54197C530B48}" type="datetimeFigureOut">
              <a:rPr lang="zh-CN" altLang="en-US" smtClean="0"/>
              <a:pPr/>
              <a:t>2023/4/4</a:t>
            </a:fld>
            <a:endParaRPr lang="zh-CN" altLang="en-US"/>
          </a:p>
        </p:txBody>
      </p:sp>
      <p:sp>
        <p:nvSpPr>
          <p:cNvPr id="5" name="页脚占位符 4">
            <a:extLst>
              <a:ext uri="{FF2B5EF4-FFF2-40B4-BE49-F238E27FC236}">
                <a16:creationId xmlns:a16="http://schemas.microsoft.com/office/drawing/2014/main" id="{9B0500CB-1758-466E-9737-4F0FE2C9DA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8F81FA-A4C7-463E-9216-EB9C3B598062}"/>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5078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2745" indent="0" algn="ctr">
              <a:buNone/>
              <a:defRPr/>
            </a:lvl2pPr>
            <a:lvl3pPr marL="1065490" indent="0" algn="ctr">
              <a:buNone/>
              <a:defRPr/>
            </a:lvl3pPr>
            <a:lvl4pPr marL="1598236" indent="0" algn="ctr">
              <a:buNone/>
              <a:defRPr/>
            </a:lvl4pPr>
            <a:lvl5pPr marL="2130981" indent="0" algn="ctr">
              <a:buNone/>
              <a:defRPr/>
            </a:lvl5pPr>
            <a:lvl6pPr marL="2663726" indent="0" algn="ctr">
              <a:buNone/>
              <a:defRPr/>
            </a:lvl6pPr>
            <a:lvl7pPr marL="3196471" indent="0" algn="ctr">
              <a:buNone/>
              <a:defRPr/>
            </a:lvl7pPr>
            <a:lvl8pPr marL="3729216" indent="0" algn="ctr">
              <a:buNone/>
              <a:defRPr/>
            </a:lvl8pPr>
            <a:lvl9pPr marL="4261961"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CAED58-047F-44CA-8A4C-A5E98A315D5F}"/>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ED1CFA5C-67C3-4C8E-8BB6-8761E7151C1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732210EE-052D-4741-91C2-4F6768EA2815}"/>
              </a:ext>
            </a:extLst>
          </p:cNvPr>
          <p:cNvSpPr>
            <a:spLocks noGrp="1" noChangeArrowheads="1"/>
          </p:cNvSpPr>
          <p:nvPr>
            <p:ph type="sldNum" sz="quarter" idx="12"/>
          </p:nvPr>
        </p:nvSpPr>
        <p:spPr>
          <a:ln/>
        </p:spPr>
        <p:txBody>
          <a:bodyPr/>
          <a:lstStyle>
            <a:lvl1pPr>
              <a:defRPr/>
            </a:lvl1pPr>
          </a:lstStyle>
          <a:p>
            <a:fld id="{C39CE679-D300-49D0-870B-F5B9C04AB5A5}" type="slidenum">
              <a:rPr lang="vi-VN" altLang="vi-VN"/>
              <a:pPr/>
              <a:t>‹#›</a:t>
            </a:fld>
            <a:endParaRPr lang="vi-VN" altLang="vi-VN"/>
          </a:p>
        </p:txBody>
      </p:sp>
    </p:spTree>
    <p:extLst>
      <p:ext uri="{BB962C8B-B14F-4D97-AF65-F5344CB8AC3E}">
        <p14:creationId xmlns:p14="http://schemas.microsoft.com/office/powerpoint/2010/main" val="318848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pPr/>
              <a:t>‹#›</a:t>
            </a:fld>
            <a:endParaRPr lang="vi-VN" altLang="vi-VN"/>
          </a:p>
        </p:txBody>
      </p:sp>
    </p:spTree>
    <p:extLst>
      <p:ext uri="{BB962C8B-B14F-4D97-AF65-F5344CB8AC3E}">
        <p14:creationId xmlns:p14="http://schemas.microsoft.com/office/powerpoint/2010/main" val="238227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627"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53"/>
            </a:lvl1pPr>
            <a:lvl2pPr marL="532745" indent="0">
              <a:buNone/>
              <a:defRPr sz="2118"/>
            </a:lvl2pPr>
            <a:lvl3pPr marL="1065490" indent="0">
              <a:buNone/>
              <a:defRPr sz="1882"/>
            </a:lvl3pPr>
            <a:lvl4pPr marL="1598236" indent="0">
              <a:buNone/>
              <a:defRPr sz="1647"/>
            </a:lvl4pPr>
            <a:lvl5pPr marL="2130981" indent="0">
              <a:buNone/>
              <a:defRPr sz="1647"/>
            </a:lvl5pPr>
            <a:lvl6pPr marL="2663726" indent="0">
              <a:buNone/>
              <a:defRPr sz="1647"/>
            </a:lvl6pPr>
            <a:lvl7pPr marL="3196471" indent="0">
              <a:buNone/>
              <a:defRPr sz="1647"/>
            </a:lvl7pPr>
            <a:lvl8pPr marL="3729216" indent="0">
              <a:buNone/>
              <a:defRPr sz="1647"/>
            </a:lvl8pPr>
            <a:lvl9pPr marL="4261961" indent="0">
              <a:buNone/>
              <a:defRPr sz="1647"/>
            </a:lvl9pPr>
          </a:lstStyle>
          <a:p>
            <a:pPr lvl="0"/>
            <a:r>
              <a:rPr lang="en-US"/>
              <a:t>Click to edit Master text styles</a:t>
            </a:r>
          </a:p>
        </p:txBody>
      </p:sp>
      <p:sp>
        <p:nvSpPr>
          <p:cNvPr id="4" name="Rectangle 4">
            <a:extLst>
              <a:ext uri="{FF2B5EF4-FFF2-40B4-BE49-F238E27FC236}">
                <a16:creationId xmlns:a16="http://schemas.microsoft.com/office/drawing/2014/main" id="{30C735E1-CC4C-4261-BEA2-699503173DF2}"/>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4F9947E-EC89-442D-A9BF-A57C661ED39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C425FFEC-3C28-4047-9524-66916F6315B1}"/>
              </a:ext>
            </a:extLst>
          </p:cNvPr>
          <p:cNvSpPr>
            <a:spLocks noGrp="1" noChangeArrowheads="1"/>
          </p:cNvSpPr>
          <p:nvPr>
            <p:ph type="sldNum" sz="quarter" idx="12"/>
          </p:nvPr>
        </p:nvSpPr>
        <p:spPr>
          <a:ln/>
        </p:spPr>
        <p:txBody>
          <a:bodyPr/>
          <a:lstStyle>
            <a:lvl1pPr>
              <a:defRPr/>
            </a:lvl1pPr>
          </a:lstStyle>
          <a:p>
            <a:fld id="{6BCCE49D-B849-4671-82E7-2DB1BFCADC8C}" type="slidenum">
              <a:rPr lang="vi-VN" altLang="vi-VN"/>
              <a:pPr/>
              <a:t>‹#›</a:t>
            </a:fld>
            <a:endParaRPr lang="vi-VN" altLang="vi-VN"/>
          </a:p>
        </p:txBody>
      </p:sp>
    </p:spTree>
    <p:extLst>
      <p:ext uri="{BB962C8B-B14F-4D97-AF65-F5344CB8AC3E}">
        <p14:creationId xmlns:p14="http://schemas.microsoft.com/office/powerpoint/2010/main" val="169530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DA9B2FB-878B-42DD-92EF-1AEDFC3A5BE4}"/>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CCD88A33-1E81-4D99-B42A-2E1A5EDFB4D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F498018E-B541-4AF7-82E7-18DAB866CEEA}"/>
              </a:ext>
            </a:extLst>
          </p:cNvPr>
          <p:cNvSpPr>
            <a:spLocks noGrp="1" noChangeArrowheads="1"/>
          </p:cNvSpPr>
          <p:nvPr>
            <p:ph type="sldNum" sz="quarter" idx="12"/>
          </p:nvPr>
        </p:nvSpPr>
        <p:spPr>
          <a:ln/>
        </p:spPr>
        <p:txBody>
          <a:bodyPr/>
          <a:lstStyle>
            <a:lvl1pPr>
              <a:defRPr/>
            </a:lvl1pPr>
          </a:lstStyle>
          <a:p>
            <a:fld id="{FCFF7C6C-DCDF-4192-94D9-73ED57B57B28}" type="slidenum">
              <a:rPr lang="vi-VN" altLang="vi-VN"/>
              <a:pPr/>
              <a:t>‹#›</a:t>
            </a:fld>
            <a:endParaRPr lang="vi-VN" altLang="vi-VN"/>
          </a:p>
        </p:txBody>
      </p:sp>
    </p:spTree>
    <p:extLst>
      <p:ext uri="{BB962C8B-B14F-4D97-AF65-F5344CB8AC3E}">
        <p14:creationId xmlns:p14="http://schemas.microsoft.com/office/powerpoint/2010/main" val="501475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8782293-C82C-4ADF-A79D-80DF8D1AA70F}"/>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a16="http://schemas.microsoft.com/office/drawing/2014/main" id="{E2506432-528D-4439-94A3-51EE92C3F93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a16="http://schemas.microsoft.com/office/drawing/2014/main" id="{10418692-8BD7-4426-9385-DA381B8B7031}"/>
              </a:ext>
            </a:extLst>
          </p:cNvPr>
          <p:cNvSpPr>
            <a:spLocks noGrp="1" noChangeArrowheads="1"/>
          </p:cNvSpPr>
          <p:nvPr>
            <p:ph type="sldNum" sz="quarter" idx="12"/>
          </p:nvPr>
        </p:nvSpPr>
        <p:spPr>
          <a:ln/>
        </p:spPr>
        <p:txBody>
          <a:bodyPr/>
          <a:lstStyle>
            <a:lvl1pPr>
              <a:defRPr/>
            </a:lvl1pPr>
          </a:lstStyle>
          <a:p>
            <a:fld id="{196F6915-4C2E-4D1B-BEB1-5E89064AE635}" type="slidenum">
              <a:rPr lang="vi-VN" altLang="vi-VN"/>
              <a:pPr/>
              <a:t>‹#›</a:t>
            </a:fld>
            <a:endParaRPr lang="vi-VN" altLang="vi-VN"/>
          </a:p>
        </p:txBody>
      </p:sp>
    </p:spTree>
    <p:extLst>
      <p:ext uri="{BB962C8B-B14F-4D97-AF65-F5344CB8AC3E}">
        <p14:creationId xmlns:p14="http://schemas.microsoft.com/office/powerpoint/2010/main" val="4265646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341448C-4121-4192-8F9C-C198ADE09C40}"/>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A0D876BE-3552-4EA9-B802-32F38AF9AD8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42A68BEF-23E2-44CC-AF72-7BB8A111912F}"/>
              </a:ext>
            </a:extLst>
          </p:cNvPr>
          <p:cNvSpPr>
            <a:spLocks noGrp="1" noChangeArrowheads="1"/>
          </p:cNvSpPr>
          <p:nvPr>
            <p:ph type="sldNum" sz="quarter" idx="12"/>
          </p:nvPr>
        </p:nvSpPr>
        <p:spPr>
          <a:ln/>
        </p:spPr>
        <p:txBody>
          <a:bodyPr/>
          <a:lstStyle>
            <a:lvl1pPr>
              <a:defRPr/>
            </a:lvl1pPr>
          </a:lstStyle>
          <a:p>
            <a:fld id="{A9D8C843-6319-44BD-9E0B-9CA817901C38}" type="slidenum">
              <a:rPr lang="vi-VN" altLang="vi-VN"/>
              <a:pPr/>
              <a:t>‹#›</a:t>
            </a:fld>
            <a:endParaRPr lang="vi-VN" altLang="vi-VN"/>
          </a:p>
        </p:txBody>
      </p:sp>
    </p:spTree>
    <p:extLst>
      <p:ext uri="{BB962C8B-B14F-4D97-AF65-F5344CB8AC3E}">
        <p14:creationId xmlns:p14="http://schemas.microsoft.com/office/powerpoint/2010/main" val="4293737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pPr/>
              <a:t>‹#›</a:t>
            </a:fld>
            <a:endParaRPr lang="vi-VN" altLang="vi-VN"/>
          </a:p>
        </p:txBody>
      </p:sp>
    </p:spTree>
    <p:extLst>
      <p:ext uri="{BB962C8B-B14F-4D97-AF65-F5344CB8AC3E}">
        <p14:creationId xmlns:p14="http://schemas.microsoft.com/office/powerpoint/2010/main" val="2088025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53" b="1"/>
            </a:lvl1pPr>
          </a:lstStyle>
          <a:p>
            <a:r>
              <a:rPr lang="en-US"/>
              <a:t>Click to edit Master title style</a:t>
            </a:r>
          </a:p>
        </p:txBody>
      </p:sp>
      <p:sp>
        <p:nvSpPr>
          <p:cNvPr id="3" name="Content Placeholder 2"/>
          <p:cNvSpPr>
            <a:spLocks noGrp="1"/>
          </p:cNvSpPr>
          <p:nvPr>
            <p:ph idx="1"/>
          </p:nvPr>
        </p:nvSpPr>
        <p:spPr>
          <a:xfrm>
            <a:off x="4766734" y="273050"/>
            <a:ext cx="6815667" cy="5853113"/>
          </a:xfrm>
        </p:spPr>
        <p:txBody>
          <a:bodyPr/>
          <a:lstStyle>
            <a:lvl1pPr>
              <a:defRPr sz="3765"/>
            </a:lvl1pPr>
            <a:lvl2pPr>
              <a:defRPr sz="3294"/>
            </a:lvl2pPr>
            <a:lvl3pPr>
              <a:defRPr sz="2823"/>
            </a:lvl3pPr>
            <a:lvl4pPr>
              <a:defRPr sz="2353"/>
            </a:lvl4pPr>
            <a:lvl5pPr>
              <a:defRPr sz="2353"/>
            </a:lvl5pPr>
            <a:lvl6pPr>
              <a:defRPr sz="2353"/>
            </a:lvl6pPr>
            <a:lvl7pPr>
              <a:defRPr sz="2353"/>
            </a:lvl7pPr>
            <a:lvl8pPr>
              <a:defRPr sz="2353"/>
            </a:lvl8pPr>
            <a:lvl9pPr>
              <a:defRPr sz="2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a16="http://schemas.microsoft.com/office/drawing/2014/main" id="{C23EC617-FD9B-4F70-ACDB-5BCD85E0C048}"/>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BFFA8A91-8165-4229-9B3F-7BFD19EF74C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C79201AB-9989-4E5F-A99A-B8305BA694AB}"/>
              </a:ext>
            </a:extLst>
          </p:cNvPr>
          <p:cNvSpPr>
            <a:spLocks noGrp="1" noChangeArrowheads="1"/>
          </p:cNvSpPr>
          <p:nvPr>
            <p:ph type="sldNum" sz="quarter" idx="12"/>
          </p:nvPr>
        </p:nvSpPr>
        <p:spPr>
          <a:ln/>
        </p:spPr>
        <p:txBody>
          <a:bodyPr/>
          <a:lstStyle>
            <a:lvl1pPr>
              <a:defRPr/>
            </a:lvl1pPr>
          </a:lstStyle>
          <a:p>
            <a:fld id="{050D6345-1B53-4539-A722-3104D67CA662}" type="slidenum">
              <a:rPr lang="vi-VN" altLang="vi-VN"/>
              <a:pPr/>
              <a:t>‹#›</a:t>
            </a:fld>
            <a:endParaRPr lang="vi-VN" altLang="vi-VN"/>
          </a:p>
        </p:txBody>
      </p:sp>
    </p:spTree>
    <p:extLst>
      <p:ext uri="{BB962C8B-B14F-4D97-AF65-F5344CB8AC3E}">
        <p14:creationId xmlns:p14="http://schemas.microsoft.com/office/powerpoint/2010/main" val="363349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61A69-B6BF-46D2-B6C6-0100665733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0EA5E0-EA33-49E8-9107-822F39DFC51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652F91-261C-4FF2-91B5-FBD7498FE59F}"/>
              </a:ext>
            </a:extLst>
          </p:cNvPr>
          <p:cNvSpPr>
            <a:spLocks noGrp="1"/>
          </p:cNvSpPr>
          <p:nvPr>
            <p:ph type="dt" sz="half" idx="10"/>
          </p:nvPr>
        </p:nvSpPr>
        <p:spPr/>
        <p:txBody>
          <a:bodyPr/>
          <a:lstStyle/>
          <a:p>
            <a:fld id="{C29C64D2-274B-45A3-8200-54197C530B48}" type="datetimeFigureOut">
              <a:rPr lang="zh-CN" altLang="en-US" smtClean="0"/>
              <a:pPr/>
              <a:t>2023/4/4</a:t>
            </a:fld>
            <a:endParaRPr lang="zh-CN" altLang="en-US"/>
          </a:p>
        </p:txBody>
      </p:sp>
      <p:sp>
        <p:nvSpPr>
          <p:cNvPr id="5" name="页脚占位符 4">
            <a:extLst>
              <a:ext uri="{FF2B5EF4-FFF2-40B4-BE49-F238E27FC236}">
                <a16:creationId xmlns:a16="http://schemas.microsoft.com/office/drawing/2014/main" id="{32C083FA-CE2B-40B0-B091-5AD493EDFE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66D68D-8614-4748-881C-39842A82EC99}"/>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312826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353"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765"/>
            </a:lvl1pPr>
            <a:lvl2pPr marL="532745" indent="0">
              <a:buNone/>
              <a:defRPr sz="3294"/>
            </a:lvl2pPr>
            <a:lvl3pPr marL="1065490" indent="0">
              <a:buNone/>
              <a:defRPr sz="2823"/>
            </a:lvl3pPr>
            <a:lvl4pPr marL="1598236" indent="0">
              <a:buNone/>
              <a:defRPr sz="2353"/>
            </a:lvl4pPr>
            <a:lvl5pPr marL="2130981" indent="0">
              <a:buNone/>
              <a:defRPr sz="2353"/>
            </a:lvl5pPr>
            <a:lvl6pPr marL="2663726" indent="0">
              <a:buNone/>
              <a:defRPr sz="2353"/>
            </a:lvl6pPr>
            <a:lvl7pPr marL="3196471" indent="0">
              <a:buNone/>
              <a:defRPr sz="2353"/>
            </a:lvl7pPr>
            <a:lvl8pPr marL="3729216" indent="0">
              <a:buNone/>
              <a:defRPr sz="2353"/>
            </a:lvl8pPr>
            <a:lvl9pPr marL="4261961" indent="0">
              <a:buNone/>
              <a:defRPr sz="2353"/>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a16="http://schemas.microsoft.com/office/drawing/2014/main" id="{81C6A802-8D2B-4C9F-8C27-012D42F859CC}"/>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F5D8869B-E97B-4523-896E-9A3AC9E6702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893C96EB-BCD7-463B-B9F8-2AEC42BCA093}"/>
              </a:ext>
            </a:extLst>
          </p:cNvPr>
          <p:cNvSpPr>
            <a:spLocks noGrp="1" noChangeArrowheads="1"/>
          </p:cNvSpPr>
          <p:nvPr>
            <p:ph type="sldNum" sz="quarter" idx="12"/>
          </p:nvPr>
        </p:nvSpPr>
        <p:spPr>
          <a:ln/>
        </p:spPr>
        <p:txBody>
          <a:bodyPr/>
          <a:lstStyle>
            <a:lvl1pPr>
              <a:defRPr/>
            </a:lvl1pPr>
          </a:lstStyle>
          <a:p>
            <a:fld id="{42F38C25-DD62-41C2-B435-D16402FA51BC}" type="slidenum">
              <a:rPr lang="vi-VN" altLang="vi-VN"/>
              <a:pPr/>
              <a:t>‹#›</a:t>
            </a:fld>
            <a:endParaRPr lang="vi-VN" altLang="vi-VN"/>
          </a:p>
        </p:txBody>
      </p:sp>
    </p:spTree>
    <p:extLst>
      <p:ext uri="{BB962C8B-B14F-4D97-AF65-F5344CB8AC3E}">
        <p14:creationId xmlns:p14="http://schemas.microsoft.com/office/powerpoint/2010/main" val="1549919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34B06E-7BF2-4158-8B36-A355F94C3229}"/>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E6713B52-3CE6-4597-95E8-86A993300B4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4560BA8B-8661-4962-A4A3-8FC64DF1B869}"/>
              </a:ext>
            </a:extLst>
          </p:cNvPr>
          <p:cNvSpPr>
            <a:spLocks noGrp="1" noChangeArrowheads="1"/>
          </p:cNvSpPr>
          <p:nvPr>
            <p:ph type="sldNum" sz="quarter" idx="12"/>
          </p:nvPr>
        </p:nvSpPr>
        <p:spPr>
          <a:ln/>
        </p:spPr>
        <p:txBody>
          <a:bodyPr/>
          <a:lstStyle>
            <a:lvl1pPr>
              <a:defRPr/>
            </a:lvl1pPr>
          </a:lstStyle>
          <a:p>
            <a:fld id="{49137F35-55D9-4103-8635-0B58C7224927}" type="slidenum">
              <a:rPr lang="vi-VN" altLang="vi-VN"/>
              <a:pPr/>
              <a:t>‹#›</a:t>
            </a:fld>
            <a:endParaRPr lang="vi-VN" altLang="vi-VN"/>
          </a:p>
        </p:txBody>
      </p:sp>
    </p:spTree>
    <p:extLst>
      <p:ext uri="{BB962C8B-B14F-4D97-AF65-F5344CB8AC3E}">
        <p14:creationId xmlns:p14="http://schemas.microsoft.com/office/powerpoint/2010/main" val="3369198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CA5826-FBB6-4286-A373-E937CBA73FB5}"/>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FDA6CB1A-A6A7-49B4-9D3F-5FE2A7D175A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4C7D5F0-ABD9-4B03-8C2E-0212F737FAB4}"/>
              </a:ext>
            </a:extLst>
          </p:cNvPr>
          <p:cNvSpPr>
            <a:spLocks noGrp="1" noChangeArrowheads="1"/>
          </p:cNvSpPr>
          <p:nvPr>
            <p:ph type="sldNum" sz="quarter" idx="12"/>
          </p:nvPr>
        </p:nvSpPr>
        <p:spPr>
          <a:ln/>
        </p:spPr>
        <p:txBody>
          <a:bodyPr/>
          <a:lstStyle>
            <a:lvl1pPr>
              <a:defRPr/>
            </a:lvl1pPr>
          </a:lstStyle>
          <a:p>
            <a:fld id="{03141947-4BA9-4A44-87AE-FC1599102E1A}" type="slidenum">
              <a:rPr lang="vi-VN" altLang="vi-VN"/>
              <a:pPr/>
              <a:t>‹#›</a:t>
            </a:fld>
            <a:endParaRPr lang="vi-VN" altLang="vi-VN"/>
          </a:p>
        </p:txBody>
      </p:sp>
    </p:spTree>
    <p:extLst>
      <p:ext uri="{BB962C8B-B14F-4D97-AF65-F5344CB8AC3E}">
        <p14:creationId xmlns:p14="http://schemas.microsoft.com/office/powerpoint/2010/main" val="59356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948E3B7-CE3F-4E0D-84C7-8F01F6DB8129}"/>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AFF08F5A-D6A7-4634-BA78-FCBF8450C18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93B8577B-5243-4EFF-9868-F06C41565DD7}"/>
              </a:ext>
            </a:extLst>
          </p:cNvPr>
          <p:cNvSpPr>
            <a:spLocks noGrp="1" noChangeArrowheads="1"/>
          </p:cNvSpPr>
          <p:nvPr>
            <p:ph type="sldNum" sz="quarter" idx="12"/>
          </p:nvPr>
        </p:nvSpPr>
        <p:spPr>
          <a:ln/>
        </p:spPr>
        <p:txBody>
          <a:bodyPr/>
          <a:lstStyle>
            <a:lvl1pPr>
              <a:defRPr/>
            </a:lvl1pPr>
          </a:lstStyle>
          <a:p>
            <a:fld id="{EB20638B-3FBD-4865-AE8C-38359530273C}" type="slidenum">
              <a:rPr lang="vi-VN" altLang="vi-VN"/>
              <a:pPr/>
              <a:t>‹#›</a:t>
            </a:fld>
            <a:endParaRPr lang="vi-VN" altLang="vi-VN"/>
          </a:p>
        </p:txBody>
      </p:sp>
    </p:spTree>
    <p:extLst>
      <p:ext uri="{BB962C8B-B14F-4D97-AF65-F5344CB8AC3E}">
        <p14:creationId xmlns:p14="http://schemas.microsoft.com/office/powerpoint/2010/main" val="272239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980EC5-414B-42ED-9564-4BAF6B959BDF}"/>
              </a:ext>
            </a:extLst>
          </p:cNvPr>
          <p:cNvSpPr>
            <a:spLocks noGrp="1"/>
          </p:cNvSpPr>
          <p:nvPr>
            <p:ph type="title"/>
          </p:nvPr>
        </p:nvSpPr>
        <p:spPr>
          <a:xfrm>
            <a:off x="831850" y="1709738"/>
            <a:ext cx="10515600" cy="2852737"/>
          </a:xfrm>
        </p:spPr>
        <p:txBody>
          <a:bodyPr anchor="b"/>
          <a:lstStyle>
            <a:lvl1pPr>
              <a:defRPr sz="5647"/>
            </a:lvl1pPr>
          </a:lstStyle>
          <a:p>
            <a:r>
              <a:rPr lang="zh-CN" altLang="en-US"/>
              <a:t>单击此处编辑母版标题样式</a:t>
            </a:r>
          </a:p>
        </p:txBody>
      </p:sp>
      <p:sp>
        <p:nvSpPr>
          <p:cNvPr id="3" name="文本占位符 2">
            <a:extLst>
              <a:ext uri="{FF2B5EF4-FFF2-40B4-BE49-F238E27FC236}">
                <a16:creationId xmlns:a16="http://schemas.microsoft.com/office/drawing/2014/main" id="{12C4BA2B-793F-42D6-9BD4-352399B80F6F}"/>
              </a:ext>
            </a:extLst>
          </p:cNvPr>
          <p:cNvSpPr>
            <a:spLocks noGrp="1"/>
          </p:cNvSpPr>
          <p:nvPr>
            <p:ph type="body" idx="1"/>
          </p:nvPr>
        </p:nvSpPr>
        <p:spPr>
          <a:xfrm>
            <a:off x="831850" y="4589463"/>
            <a:ext cx="10515600" cy="1500187"/>
          </a:xfrm>
        </p:spPr>
        <p:txBody>
          <a:bodyPr/>
          <a:lstStyle>
            <a:lvl1pPr marL="0" indent="0">
              <a:buNone/>
              <a:defRPr sz="2259">
                <a:solidFill>
                  <a:schemeClr val="tx1">
                    <a:tint val="75000"/>
                  </a:schemeClr>
                </a:solidFill>
              </a:defRPr>
            </a:lvl1pPr>
            <a:lvl2pPr marL="430298" indent="0">
              <a:buNone/>
              <a:defRPr sz="1882">
                <a:solidFill>
                  <a:schemeClr val="tx1">
                    <a:tint val="75000"/>
                  </a:schemeClr>
                </a:solidFill>
              </a:defRPr>
            </a:lvl2pPr>
            <a:lvl3pPr marL="860597" indent="0">
              <a:buNone/>
              <a:defRPr sz="1694">
                <a:solidFill>
                  <a:schemeClr val="tx1">
                    <a:tint val="75000"/>
                  </a:schemeClr>
                </a:solidFill>
              </a:defRPr>
            </a:lvl3pPr>
            <a:lvl4pPr marL="1290895" indent="0">
              <a:buNone/>
              <a:defRPr sz="1506">
                <a:solidFill>
                  <a:schemeClr val="tx1">
                    <a:tint val="75000"/>
                  </a:schemeClr>
                </a:solidFill>
              </a:defRPr>
            </a:lvl4pPr>
            <a:lvl5pPr marL="1721193" indent="0">
              <a:buNone/>
              <a:defRPr sz="1506">
                <a:solidFill>
                  <a:schemeClr val="tx1">
                    <a:tint val="75000"/>
                  </a:schemeClr>
                </a:solidFill>
              </a:defRPr>
            </a:lvl5pPr>
            <a:lvl6pPr marL="2151492" indent="0">
              <a:buNone/>
              <a:defRPr sz="1506">
                <a:solidFill>
                  <a:schemeClr val="tx1">
                    <a:tint val="75000"/>
                  </a:schemeClr>
                </a:solidFill>
              </a:defRPr>
            </a:lvl6pPr>
            <a:lvl7pPr marL="2581790" indent="0">
              <a:buNone/>
              <a:defRPr sz="1506">
                <a:solidFill>
                  <a:schemeClr val="tx1">
                    <a:tint val="75000"/>
                  </a:schemeClr>
                </a:solidFill>
              </a:defRPr>
            </a:lvl7pPr>
            <a:lvl8pPr marL="3012088" indent="0">
              <a:buNone/>
              <a:defRPr sz="1506">
                <a:solidFill>
                  <a:schemeClr val="tx1">
                    <a:tint val="75000"/>
                  </a:schemeClr>
                </a:solidFill>
              </a:defRPr>
            </a:lvl8pPr>
            <a:lvl9pPr marL="3442387" indent="0">
              <a:buNone/>
              <a:defRPr sz="1506">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FB724BE-E568-4465-8449-38F1054F8AC2}"/>
              </a:ext>
            </a:extLst>
          </p:cNvPr>
          <p:cNvSpPr>
            <a:spLocks noGrp="1"/>
          </p:cNvSpPr>
          <p:nvPr>
            <p:ph type="dt" sz="half" idx="10"/>
          </p:nvPr>
        </p:nvSpPr>
        <p:spPr/>
        <p:txBody>
          <a:bodyPr/>
          <a:lstStyle/>
          <a:p>
            <a:fld id="{C29C64D2-274B-45A3-8200-54197C530B48}" type="datetimeFigureOut">
              <a:rPr lang="zh-CN" altLang="en-US" smtClean="0"/>
              <a:pPr/>
              <a:t>2023/4/4</a:t>
            </a:fld>
            <a:endParaRPr lang="zh-CN" altLang="en-US"/>
          </a:p>
        </p:txBody>
      </p:sp>
      <p:sp>
        <p:nvSpPr>
          <p:cNvPr id="5" name="页脚占位符 4">
            <a:extLst>
              <a:ext uri="{FF2B5EF4-FFF2-40B4-BE49-F238E27FC236}">
                <a16:creationId xmlns:a16="http://schemas.microsoft.com/office/drawing/2014/main" id="{9E414BC8-8A07-4BB3-8F66-465F9EEFA0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C12868-DB00-4425-A8D8-BDF31EDFBD0E}"/>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39084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32D6B-0174-4183-83D3-09605D3BBC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A0B261E-0D28-44C0-89CE-D5ABA84D3DE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D008DCD-BFBF-49D1-B75E-FEF30D33CE1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AA66F20-A672-44A7-89AB-99305F619337}"/>
              </a:ext>
            </a:extLst>
          </p:cNvPr>
          <p:cNvSpPr>
            <a:spLocks noGrp="1"/>
          </p:cNvSpPr>
          <p:nvPr>
            <p:ph type="dt" sz="half" idx="10"/>
          </p:nvPr>
        </p:nvSpPr>
        <p:spPr/>
        <p:txBody>
          <a:bodyPr/>
          <a:lstStyle/>
          <a:p>
            <a:fld id="{C29C64D2-274B-45A3-8200-54197C530B48}" type="datetimeFigureOut">
              <a:rPr lang="zh-CN" altLang="en-US" smtClean="0"/>
              <a:pPr/>
              <a:t>2023/4/4</a:t>
            </a:fld>
            <a:endParaRPr lang="zh-CN" altLang="en-US"/>
          </a:p>
        </p:txBody>
      </p:sp>
      <p:sp>
        <p:nvSpPr>
          <p:cNvPr id="6" name="页脚占位符 5">
            <a:extLst>
              <a:ext uri="{FF2B5EF4-FFF2-40B4-BE49-F238E27FC236}">
                <a16:creationId xmlns:a16="http://schemas.microsoft.com/office/drawing/2014/main" id="{17C7089B-9F4D-4489-9FE9-D27C53454E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4C284C-928D-4CCE-A05B-45AC0E4F7F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698827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79ABED-4FF5-436C-9C7C-03760218B4F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8D0C0A0-79E2-4A14-857A-48C527730CB8}"/>
              </a:ext>
            </a:extLst>
          </p:cNvPr>
          <p:cNvSpPr>
            <a:spLocks noGrp="1"/>
          </p:cNvSpPr>
          <p:nvPr>
            <p:ph type="body" idx="1"/>
          </p:nvPr>
        </p:nvSpPr>
        <p:spPr>
          <a:xfrm>
            <a:off x="839789" y="1681163"/>
            <a:ext cx="5157787"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309A2BA-1E03-4108-8396-EF5DCC227D6E}"/>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A5CA9AB-5DF1-44E6-86D4-3A8349633F8C}"/>
              </a:ext>
            </a:extLst>
          </p:cNvPr>
          <p:cNvSpPr>
            <a:spLocks noGrp="1"/>
          </p:cNvSpPr>
          <p:nvPr>
            <p:ph type="body" sz="quarter" idx="3"/>
          </p:nvPr>
        </p:nvSpPr>
        <p:spPr>
          <a:xfrm>
            <a:off x="6172201" y="1681163"/>
            <a:ext cx="5183188"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FEB8A9C-8110-4163-A951-D3F80EED1F0E}"/>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FEAC919-4F6A-41AE-9D5C-401F18D9A27F}"/>
              </a:ext>
            </a:extLst>
          </p:cNvPr>
          <p:cNvSpPr>
            <a:spLocks noGrp="1"/>
          </p:cNvSpPr>
          <p:nvPr>
            <p:ph type="dt" sz="half" idx="10"/>
          </p:nvPr>
        </p:nvSpPr>
        <p:spPr/>
        <p:txBody>
          <a:bodyPr/>
          <a:lstStyle/>
          <a:p>
            <a:fld id="{C29C64D2-274B-45A3-8200-54197C530B48}" type="datetimeFigureOut">
              <a:rPr lang="zh-CN" altLang="en-US" smtClean="0"/>
              <a:pPr/>
              <a:t>2023/4/4</a:t>
            </a:fld>
            <a:endParaRPr lang="zh-CN" altLang="en-US"/>
          </a:p>
        </p:txBody>
      </p:sp>
      <p:sp>
        <p:nvSpPr>
          <p:cNvPr id="8" name="页脚占位符 7">
            <a:extLst>
              <a:ext uri="{FF2B5EF4-FFF2-40B4-BE49-F238E27FC236}">
                <a16:creationId xmlns:a16="http://schemas.microsoft.com/office/drawing/2014/main" id="{266182E0-A65A-4842-9F8E-203E95D2C5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854D31B-5BF2-434E-A7B9-1A67D354047C}"/>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87133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12C97C-467A-44F2-B7ED-A2B5696962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57BFB0B-AC55-479A-840D-FDEB1788F6A0}"/>
              </a:ext>
            </a:extLst>
          </p:cNvPr>
          <p:cNvSpPr>
            <a:spLocks noGrp="1"/>
          </p:cNvSpPr>
          <p:nvPr>
            <p:ph type="dt" sz="half" idx="10"/>
          </p:nvPr>
        </p:nvSpPr>
        <p:spPr/>
        <p:txBody>
          <a:bodyPr/>
          <a:lstStyle/>
          <a:p>
            <a:fld id="{C29C64D2-274B-45A3-8200-54197C530B48}" type="datetimeFigureOut">
              <a:rPr lang="zh-CN" altLang="en-US" smtClean="0"/>
              <a:pPr/>
              <a:t>2023/4/4</a:t>
            </a:fld>
            <a:endParaRPr lang="zh-CN" altLang="en-US"/>
          </a:p>
        </p:txBody>
      </p:sp>
      <p:sp>
        <p:nvSpPr>
          <p:cNvPr id="4" name="页脚占位符 3">
            <a:extLst>
              <a:ext uri="{FF2B5EF4-FFF2-40B4-BE49-F238E27FC236}">
                <a16:creationId xmlns:a16="http://schemas.microsoft.com/office/drawing/2014/main" id="{89778831-25EE-4914-B6B8-5B6DF4FB034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A040E59-AB2E-4602-A38A-8784B4307B8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672282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3898B9C-57A0-476F-9DFC-0621E2AE0B44}"/>
              </a:ext>
            </a:extLst>
          </p:cNvPr>
          <p:cNvSpPr>
            <a:spLocks noGrp="1"/>
          </p:cNvSpPr>
          <p:nvPr>
            <p:ph type="dt" sz="half" idx="10"/>
          </p:nvPr>
        </p:nvSpPr>
        <p:spPr/>
        <p:txBody>
          <a:bodyPr/>
          <a:lstStyle/>
          <a:p>
            <a:fld id="{C29C64D2-274B-45A3-8200-54197C530B48}" type="datetimeFigureOut">
              <a:rPr lang="zh-CN" altLang="en-US" smtClean="0"/>
              <a:pPr/>
              <a:t>2023/4/4</a:t>
            </a:fld>
            <a:endParaRPr lang="zh-CN" altLang="en-US"/>
          </a:p>
        </p:txBody>
      </p:sp>
      <p:sp>
        <p:nvSpPr>
          <p:cNvPr id="3" name="页脚占位符 2">
            <a:extLst>
              <a:ext uri="{FF2B5EF4-FFF2-40B4-BE49-F238E27FC236}">
                <a16:creationId xmlns:a16="http://schemas.microsoft.com/office/drawing/2014/main" id="{6B2E4DC7-D03D-4BA7-AFEA-F2DE984606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125CB07-4D35-4C02-807F-057A6603839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813185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99F6D-0BBB-487B-9978-05F5B62A3729}"/>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内容占位符 2">
            <a:extLst>
              <a:ext uri="{FF2B5EF4-FFF2-40B4-BE49-F238E27FC236}">
                <a16:creationId xmlns:a16="http://schemas.microsoft.com/office/drawing/2014/main" id="{C7C044E7-4E20-48EE-8BCD-64515769BA4D}"/>
              </a:ext>
            </a:extLst>
          </p:cNvPr>
          <p:cNvSpPr>
            <a:spLocks noGrp="1"/>
          </p:cNvSpPr>
          <p:nvPr>
            <p:ph idx="1"/>
          </p:nvPr>
        </p:nvSpPr>
        <p:spPr>
          <a:xfrm>
            <a:off x="5183189" y="987426"/>
            <a:ext cx="6172200" cy="4873625"/>
          </a:xfrm>
        </p:spPr>
        <p:txBody>
          <a:bodyPr/>
          <a:lstStyle>
            <a:lvl1pPr>
              <a:defRPr sz="3012"/>
            </a:lvl1pPr>
            <a:lvl2pPr>
              <a:defRPr sz="2635"/>
            </a:lvl2pPr>
            <a:lvl3pPr>
              <a:defRPr sz="2259"/>
            </a:lvl3pPr>
            <a:lvl4pPr>
              <a:defRPr sz="1882"/>
            </a:lvl4pPr>
            <a:lvl5pPr>
              <a:defRPr sz="1882"/>
            </a:lvl5pPr>
            <a:lvl6pPr>
              <a:defRPr sz="1882"/>
            </a:lvl6pPr>
            <a:lvl7pPr>
              <a:defRPr sz="1882"/>
            </a:lvl7pPr>
            <a:lvl8pPr>
              <a:defRPr sz="1882"/>
            </a:lvl8pPr>
            <a:lvl9pPr>
              <a:defRPr sz="1882"/>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6AA4B93-27B5-40E0-A378-AB8CB71D5F47}"/>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D03B8E-997D-4852-8D26-877A532C751B}"/>
              </a:ext>
            </a:extLst>
          </p:cNvPr>
          <p:cNvSpPr>
            <a:spLocks noGrp="1"/>
          </p:cNvSpPr>
          <p:nvPr>
            <p:ph type="dt" sz="half" idx="10"/>
          </p:nvPr>
        </p:nvSpPr>
        <p:spPr/>
        <p:txBody>
          <a:bodyPr/>
          <a:lstStyle/>
          <a:p>
            <a:fld id="{C29C64D2-274B-45A3-8200-54197C530B48}" type="datetimeFigureOut">
              <a:rPr lang="zh-CN" altLang="en-US" smtClean="0"/>
              <a:pPr/>
              <a:t>2023/4/4</a:t>
            </a:fld>
            <a:endParaRPr lang="zh-CN" altLang="en-US"/>
          </a:p>
        </p:txBody>
      </p:sp>
      <p:sp>
        <p:nvSpPr>
          <p:cNvPr id="6" name="页脚占位符 5">
            <a:extLst>
              <a:ext uri="{FF2B5EF4-FFF2-40B4-BE49-F238E27FC236}">
                <a16:creationId xmlns:a16="http://schemas.microsoft.com/office/drawing/2014/main" id="{5BF6F0FE-53E9-489A-908D-5DF3AC1F0A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1AE19C4-4CE5-462C-A5E7-ADF1F4311F5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791209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1649FA-406C-435C-B026-E58FAC4D2407}"/>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图片占位符 2">
            <a:extLst>
              <a:ext uri="{FF2B5EF4-FFF2-40B4-BE49-F238E27FC236}">
                <a16:creationId xmlns:a16="http://schemas.microsoft.com/office/drawing/2014/main" id="{7677E311-3B47-4E50-9FB9-42227CD13FFD}"/>
              </a:ext>
            </a:extLst>
          </p:cNvPr>
          <p:cNvSpPr>
            <a:spLocks noGrp="1"/>
          </p:cNvSpPr>
          <p:nvPr>
            <p:ph type="pic" idx="1"/>
          </p:nvPr>
        </p:nvSpPr>
        <p:spPr>
          <a:xfrm>
            <a:off x="5183189" y="987426"/>
            <a:ext cx="6172200" cy="4873625"/>
          </a:xfrm>
        </p:spPr>
        <p:txBody>
          <a:bodyPr/>
          <a:lstStyle>
            <a:lvl1pPr marL="0" indent="0">
              <a:buNone/>
              <a:defRPr sz="3012"/>
            </a:lvl1pPr>
            <a:lvl2pPr marL="430298" indent="0">
              <a:buNone/>
              <a:defRPr sz="2635"/>
            </a:lvl2pPr>
            <a:lvl3pPr marL="860597" indent="0">
              <a:buNone/>
              <a:defRPr sz="2259"/>
            </a:lvl3pPr>
            <a:lvl4pPr marL="1290895" indent="0">
              <a:buNone/>
              <a:defRPr sz="1882"/>
            </a:lvl4pPr>
            <a:lvl5pPr marL="1721193" indent="0">
              <a:buNone/>
              <a:defRPr sz="1882"/>
            </a:lvl5pPr>
            <a:lvl6pPr marL="2151492" indent="0">
              <a:buNone/>
              <a:defRPr sz="1882"/>
            </a:lvl6pPr>
            <a:lvl7pPr marL="2581790" indent="0">
              <a:buNone/>
              <a:defRPr sz="1882"/>
            </a:lvl7pPr>
            <a:lvl8pPr marL="3012088" indent="0">
              <a:buNone/>
              <a:defRPr sz="1882"/>
            </a:lvl8pPr>
            <a:lvl9pPr marL="3442387" indent="0">
              <a:buNone/>
              <a:defRPr sz="1882"/>
            </a:lvl9pPr>
          </a:lstStyle>
          <a:p>
            <a:endParaRPr lang="zh-CN" altLang="en-US"/>
          </a:p>
        </p:txBody>
      </p:sp>
      <p:sp>
        <p:nvSpPr>
          <p:cNvPr id="4" name="文本占位符 3">
            <a:extLst>
              <a:ext uri="{FF2B5EF4-FFF2-40B4-BE49-F238E27FC236}">
                <a16:creationId xmlns:a16="http://schemas.microsoft.com/office/drawing/2014/main" id="{320F6B1F-0563-4DA9-B68B-A8C65F1879D0}"/>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E90C71-BD8B-444A-88F0-05379E41E8A3}"/>
              </a:ext>
            </a:extLst>
          </p:cNvPr>
          <p:cNvSpPr>
            <a:spLocks noGrp="1"/>
          </p:cNvSpPr>
          <p:nvPr>
            <p:ph type="dt" sz="half" idx="10"/>
          </p:nvPr>
        </p:nvSpPr>
        <p:spPr/>
        <p:txBody>
          <a:bodyPr/>
          <a:lstStyle/>
          <a:p>
            <a:fld id="{C29C64D2-274B-45A3-8200-54197C530B48}" type="datetimeFigureOut">
              <a:rPr lang="zh-CN" altLang="en-US" smtClean="0"/>
              <a:pPr/>
              <a:t>2023/4/4</a:t>
            </a:fld>
            <a:endParaRPr lang="zh-CN" altLang="en-US"/>
          </a:p>
        </p:txBody>
      </p:sp>
      <p:sp>
        <p:nvSpPr>
          <p:cNvPr id="6" name="页脚占位符 5">
            <a:extLst>
              <a:ext uri="{FF2B5EF4-FFF2-40B4-BE49-F238E27FC236}">
                <a16:creationId xmlns:a16="http://schemas.microsoft.com/office/drawing/2014/main" id="{4BDB63C1-9BDA-4111-8BDB-CFDED8A3C4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070A40-10C2-438D-AB89-B880D75E41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88399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90C856-DDD9-43AE-9C06-E36943A5EB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05C231F-B86D-4626-81D3-45AA977722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20479A-D1E7-4D54-B884-963838760D1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29">
                <a:solidFill>
                  <a:schemeClr val="tx1">
                    <a:tint val="75000"/>
                  </a:schemeClr>
                </a:solidFill>
              </a:defRPr>
            </a:lvl1pPr>
          </a:lstStyle>
          <a:p>
            <a:fld id="{C29C64D2-274B-45A3-8200-54197C530B48}" type="datetimeFigureOut">
              <a:rPr lang="zh-CN" altLang="en-US" smtClean="0"/>
              <a:pPr/>
              <a:t>2023/4/4</a:t>
            </a:fld>
            <a:endParaRPr lang="zh-CN" altLang="en-US"/>
          </a:p>
        </p:txBody>
      </p:sp>
      <p:sp>
        <p:nvSpPr>
          <p:cNvPr id="5" name="页脚占位符 4">
            <a:extLst>
              <a:ext uri="{FF2B5EF4-FFF2-40B4-BE49-F238E27FC236}">
                <a16:creationId xmlns:a16="http://schemas.microsoft.com/office/drawing/2014/main" id="{F2297AC6-B0A5-4778-8997-74D8DD5F38C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29">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2616B01-0082-44A2-946D-83395559B5A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29">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52927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txStyles>
    <p:titleStyle>
      <a:lvl1pPr algn="l" defTabSz="860597" rtl="0" eaLnBrk="1" latinLnBrk="0" hangingPunct="1">
        <a:lnSpc>
          <a:spcPct val="90000"/>
        </a:lnSpc>
        <a:spcBef>
          <a:spcPct val="0"/>
        </a:spcBef>
        <a:buNone/>
        <a:defRPr sz="4141" kern="1200">
          <a:solidFill>
            <a:schemeClr val="tx1"/>
          </a:solidFill>
          <a:latin typeface="+mj-lt"/>
          <a:ea typeface="+mj-ea"/>
          <a:cs typeface="+mj-cs"/>
        </a:defRPr>
      </a:lvl1pPr>
    </p:titleStyle>
    <p:bodyStyle>
      <a:lvl1pPr marL="215149" indent="-215149" algn="l" defTabSz="860597" rtl="0" eaLnBrk="1" latinLnBrk="0" hangingPunct="1">
        <a:lnSpc>
          <a:spcPct val="90000"/>
        </a:lnSpc>
        <a:spcBef>
          <a:spcPts val="941"/>
        </a:spcBef>
        <a:buFont typeface="Arial" panose="020B0604020202020204" pitchFamily="34" charset="0"/>
        <a:buChar char="•"/>
        <a:defRPr sz="2635" kern="1200">
          <a:solidFill>
            <a:schemeClr val="tx1"/>
          </a:solidFill>
          <a:latin typeface="+mn-lt"/>
          <a:ea typeface="+mn-ea"/>
          <a:cs typeface="+mn-cs"/>
        </a:defRPr>
      </a:lvl1pPr>
      <a:lvl2pPr marL="645448" indent="-215149" algn="l" defTabSz="860597" rtl="0" eaLnBrk="1" latinLnBrk="0" hangingPunct="1">
        <a:lnSpc>
          <a:spcPct val="90000"/>
        </a:lnSpc>
        <a:spcBef>
          <a:spcPts val="471"/>
        </a:spcBef>
        <a:buFont typeface="Arial" panose="020B0604020202020204" pitchFamily="34" charset="0"/>
        <a:buChar char="•"/>
        <a:defRPr sz="2259" kern="1200">
          <a:solidFill>
            <a:schemeClr val="tx1"/>
          </a:solidFill>
          <a:latin typeface="+mn-lt"/>
          <a:ea typeface="+mn-ea"/>
          <a:cs typeface="+mn-cs"/>
        </a:defRPr>
      </a:lvl2pPr>
      <a:lvl3pPr marL="1075746" indent="-215149" algn="l" defTabSz="860597" rtl="0" eaLnBrk="1" latinLnBrk="0" hangingPunct="1">
        <a:lnSpc>
          <a:spcPct val="90000"/>
        </a:lnSpc>
        <a:spcBef>
          <a:spcPts val="471"/>
        </a:spcBef>
        <a:buFont typeface="Arial" panose="020B0604020202020204" pitchFamily="34" charset="0"/>
        <a:buChar char="•"/>
        <a:defRPr sz="1882" kern="1200">
          <a:solidFill>
            <a:schemeClr val="tx1"/>
          </a:solidFill>
          <a:latin typeface="+mn-lt"/>
          <a:ea typeface="+mn-ea"/>
          <a:cs typeface="+mn-cs"/>
        </a:defRPr>
      </a:lvl3pPr>
      <a:lvl4pPr marL="1506044"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4pPr>
      <a:lvl5pPr marL="1936343"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5pPr>
      <a:lvl6pPr marL="2366641"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6pPr>
      <a:lvl7pPr marL="2796939"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7pPr>
      <a:lvl8pPr marL="3227238"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8pPr>
      <a:lvl9pPr marL="3657536"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9pPr>
    </p:bodyStyle>
    <p:otherStyle>
      <a:defPPr>
        <a:defRPr lang="zh-CN"/>
      </a:defPPr>
      <a:lvl1pPr marL="0" algn="l" defTabSz="860597" rtl="0" eaLnBrk="1" latinLnBrk="0" hangingPunct="1">
        <a:defRPr sz="1694" kern="1200">
          <a:solidFill>
            <a:schemeClr val="tx1"/>
          </a:solidFill>
          <a:latin typeface="+mn-lt"/>
          <a:ea typeface="+mn-ea"/>
          <a:cs typeface="+mn-cs"/>
        </a:defRPr>
      </a:lvl1pPr>
      <a:lvl2pPr marL="430298" algn="l" defTabSz="860597" rtl="0" eaLnBrk="1" latinLnBrk="0" hangingPunct="1">
        <a:defRPr sz="1694" kern="1200">
          <a:solidFill>
            <a:schemeClr val="tx1"/>
          </a:solidFill>
          <a:latin typeface="+mn-lt"/>
          <a:ea typeface="+mn-ea"/>
          <a:cs typeface="+mn-cs"/>
        </a:defRPr>
      </a:lvl2pPr>
      <a:lvl3pPr marL="860597" algn="l" defTabSz="860597" rtl="0" eaLnBrk="1" latinLnBrk="0" hangingPunct="1">
        <a:defRPr sz="1694" kern="1200">
          <a:solidFill>
            <a:schemeClr val="tx1"/>
          </a:solidFill>
          <a:latin typeface="+mn-lt"/>
          <a:ea typeface="+mn-ea"/>
          <a:cs typeface="+mn-cs"/>
        </a:defRPr>
      </a:lvl3pPr>
      <a:lvl4pPr marL="1290895" algn="l" defTabSz="860597" rtl="0" eaLnBrk="1" latinLnBrk="0" hangingPunct="1">
        <a:defRPr sz="1694" kern="1200">
          <a:solidFill>
            <a:schemeClr val="tx1"/>
          </a:solidFill>
          <a:latin typeface="+mn-lt"/>
          <a:ea typeface="+mn-ea"/>
          <a:cs typeface="+mn-cs"/>
        </a:defRPr>
      </a:lvl4pPr>
      <a:lvl5pPr marL="1721193" algn="l" defTabSz="860597" rtl="0" eaLnBrk="1" latinLnBrk="0" hangingPunct="1">
        <a:defRPr sz="1694" kern="1200">
          <a:solidFill>
            <a:schemeClr val="tx1"/>
          </a:solidFill>
          <a:latin typeface="+mn-lt"/>
          <a:ea typeface="+mn-ea"/>
          <a:cs typeface="+mn-cs"/>
        </a:defRPr>
      </a:lvl5pPr>
      <a:lvl6pPr marL="2151492" algn="l" defTabSz="860597" rtl="0" eaLnBrk="1" latinLnBrk="0" hangingPunct="1">
        <a:defRPr sz="1694" kern="1200">
          <a:solidFill>
            <a:schemeClr val="tx1"/>
          </a:solidFill>
          <a:latin typeface="+mn-lt"/>
          <a:ea typeface="+mn-ea"/>
          <a:cs typeface="+mn-cs"/>
        </a:defRPr>
      </a:lvl6pPr>
      <a:lvl7pPr marL="2581790" algn="l" defTabSz="860597" rtl="0" eaLnBrk="1" latinLnBrk="0" hangingPunct="1">
        <a:defRPr sz="1694" kern="1200">
          <a:solidFill>
            <a:schemeClr val="tx1"/>
          </a:solidFill>
          <a:latin typeface="+mn-lt"/>
          <a:ea typeface="+mn-ea"/>
          <a:cs typeface="+mn-cs"/>
        </a:defRPr>
      </a:lvl7pPr>
      <a:lvl8pPr marL="3012088" algn="l" defTabSz="860597" rtl="0" eaLnBrk="1" latinLnBrk="0" hangingPunct="1">
        <a:defRPr sz="1694" kern="1200">
          <a:solidFill>
            <a:schemeClr val="tx1"/>
          </a:solidFill>
          <a:latin typeface="+mn-lt"/>
          <a:ea typeface="+mn-ea"/>
          <a:cs typeface="+mn-cs"/>
        </a:defRPr>
      </a:lvl8pPr>
      <a:lvl9pPr marL="3442387" algn="l" defTabSz="860597" rtl="0" eaLnBrk="1" latinLnBrk="0" hangingPunct="1">
        <a:defRPr sz="169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E0BC35-716E-45ED-AF85-55AA1D28E64E}"/>
              </a:ext>
            </a:extLst>
          </p:cNvPr>
          <p:cNvSpPr>
            <a:spLocks noGrp="1" noChangeArrowheads="1"/>
          </p:cNvSpPr>
          <p:nvPr>
            <p:ph type="title"/>
          </p:nvPr>
        </p:nvSpPr>
        <p:spPr bwMode="auto">
          <a:xfrm>
            <a:off x="610098" y="275167"/>
            <a:ext cx="109718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ctr" anchorCtr="0" compatLnSpc="1">
            <a:prstTxWarp prst="textNoShape">
              <a:avLst/>
            </a:prstTxWarp>
          </a:bodyPr>
          <a:lstStyle/>
          <a:p>
            <a:pPr lvl="0"/>
            <a:r>
              <a:rPr lang="vi-VN" altLang="vi-VN"/>
              <a:t>Click to edit Master title style</a:t>
            </a:r>
          </a:p>
        </p:txBody>
      </p:sp>
      <p:sp>
        <p:nvSpPr>
          <p:cNvPr id="1027" name="Rectangle 3">
            <a:extLst>
              <a:ext uri="{FF2B5EF4-FFF2-40B4-BE49-F238E27FC236}">
                <a16:creationId xmlns:a16="http://schemas.microsoft.com/office/drawing/2014/main" id="{C65E62C4-A7B3-4A1A-809A-BFE84A165EB9}"/>
              </a:ext>
            </a:extLst>
          </p:cNvPr>
          <p:cNvSpPr>
            <a:spLocks noGrp="1" noChangeArrowheads="1"/>
          </p:cNvSpPr>
          <p:nvPr>
            <p:ph type="body" idx="1"/>
          </p:nvPr>
        </p:nvSpPr>
        <p:spPr bwMode="auto">
          <a:xfrm>
            <a:off x="610098" y="1600729"/>
            <a:ext cx="10971804" cy="45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028" name="Rectangle 4">
            <a:extLst>
              <a:ext uri="{FF2B5EF4-FFF2-40B4-BE49-F238E27FC236}">
                <a16:creationId xmlns:a16="http://schemas.microsoft.com/office/drawing/2014/main" id="{D1F59AA1-7C6D-4330-AA4E-657F04546671}"/>
              </a:ext>
            </a:extLst>
          </p:cNvPr>
          <p:cNvSpPr>
            <a:spLocks noGrp="1" noChangeArrowheads="1"/>
          </p:cNvSpPr>
          <p:nvPr>
            <p:ph type="dt" sz="half" idx="2"/>
          </p:nvPr>
        </p:nvSpPr>
        <p:spPr bwMode="auto">
          <a:xfrm>
            <a:off x="610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eaLnBrk="1" hangingPunct="1">
              <a:defRPr sz="1647">
                <a:latin typeface="Arial" charset="0"/>
                <a:cs typeface="Arial" charset="0"/>
              </a:defRPr>
            </a:lvl1pPr>
          </a:lstStyle>
          <a:p>
            <a:pPr>
              <a:defRPr/>
            </a:pPr>
            <a:endParaRPr lang="vi-VN"/>
          </a:p>
        </p:txBody>
      </p:sp>
      <p:sp>
        <p:nvSpPr>
          <p:cNvPr id="1029" name="Rectangle 5">
            <a:extLst>
              <a:ext uri="{FF2B5EF4-FFF2-40B4-BE49-F238E27FC236}">
                <a16:creationId xmlns:a16="http://schemas.microsoft.com/office/drawing/2014/main" id="{9ACAF90C-7C0F-44F6-932D-8CDC029204EA}"/>
              </a:ext>
            </a:extLst>
          </p:cNvPr>
          <p:cNvSpPr>
            <a:spLocks noGrp="1" noChangeArrowheads="1"/>
          </p:cNvSpPr>
          <p:nvPr>
            <p:ph type="ftr" sz="quarter" idx="3"/>
          </p:nvPr>
        </p:nvSpPr>
        <p:spPr bwMode="auto">
          <a:xfrm>
            <a:off x="4166098" y="6245490"/>
            <a:ext cx="3859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ctr" eaLnBrk="1" hangingPunct="1">
              <a:defRPr sz="1647">
                <a:latin typeface="Arial" charset="0"/>
                <a:cs typeface="Arial" charset="0"/>
              </a:defRPr>
            </a:lvl1pPr>
          </a:lstStyle>
          <a:p>
            <a:pPr>
              <a:defRPr/>
            </a:pPr>
            <a:endParaRPr lang="vi-VN"/>
          </a:p>
        </p:txBody>
      </p:sp>
      <p:sp>
        <p:nvSpPr>
          <p:cNvPr id="1030" name="Rectangle 6">
            <a:extLst>
              <a:ext uri="{FF2B5EF4-FFF2-40B4-BE49-F238E27FC236}">
                <a16:creationId xmlns:a16="http://schemas.microsoft.com/office/drawing/2014/main" id="{B7072CCD-3B26-4F31-86C4-CF054F1ACD52}"/>
              </a:ext>
            </a:extLst>
          </p:cNvPr>
          <p:cNvSpPr>
            <a:spLocks noGrp="1" noChangeArrowheads="1"/>
          </p:cNvSpPr>
          <p:nvPr>
            <p:ph type="sldNum" sz="quarter" idx="4"/>
          </p:nvPr>
        </p:nvSpPr>
        <p:spPr bwMode="auto">
          <a:xfrm>
            <a:off x="8738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r" eaLnBrk="1" hangingPunct="1">
              <a:defRPr sz="1647"/>
            </a:lvl1pPr>
          </a:lstStyle>
          <a:p>
            <a:fld id="{F18366DF-3E97-443D-BE3A-882B8717AC7A}" type="slidenum">
              <a:rPr lang="vi-VN" altLang="vi-VN"/>
              <a:pPr/>
              <a:t>‹#›</a:t>
            </a:fld>
            <a:endParaRPr lang="vi-VN" altLang="vi-VN"/>
          </a:p>
        </p:txBody>
      </p:sp>
    </p:spTree>
    <p:extLst>
      <p:ext uri="{BB962C8B-B14F-4D97-AF65-F5344CB8AC3E}">
        <p14:creationId xmlns:p14="http://schemas.microsoft.com/office/powerpoint/2010/main" val="2192757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5098">
          <a:solidFill>
            <a:schemeClr val="tx2"/>
          </a:solidFill>
          <a:latin typeface="+mj-lt"/>
          <a:ea typeface="+mj-ea"/>
          <a:cs typeface="+mj-cs"/>
        </a:defRPr>
      </a:lvl1pPr>
      <a:lvl2pPr algn="ctr" rtl="0" eaLnBrk="0" fontAlgn="base" hangingPunct="0">
        <a:spcBef>
          <a:spcPct val="0"/>
        </a:spcBef>
        <a:spcAft>
          <a:spcPct val="0"/>
        </a:spcAft>
        <a:defRPr sz="5098">
          <a:solidFill>
            <a:schemeClr val="tx2"/>
          </a:solidFill>
          <a:latin typeface="Arial" charset="0"/>
          <a:cs typeface="Arial" charset="0"/>
        </a:defRPr>
      </a:lvl2pPr>
      <a:lvl3pPr algn="ctr" rtl="0" eaLnBrk="0" fontAlgn="base" hangingPunct="0">
        <a:spcBef>
          <a:spcPct val="0"/>
        </a:spcBef>
        <a:spcAft>
          <a:spcPct val="0"/>
        </a:spcAft>
        <a:defRPr sz="5098">
          <a:solidFill>
            <a:schemeClr val="tx2"/>
          </a:solidFill>
          <a:latin typeface="Arial" charset="0"/>
          <a:cs typeface="Arial" charset="0"/>
        </a:defRPr>
      </a:lvl3pPr>
      <a:lvl4pPr algn="ctr" rtl="0" eaLnBrk="0" fontAlgn="base" hangingPunct="0">
        <a:spcBef>
          <a:spcPct val="0"/>
        </a:spcBef>
        <a:spcAft>
          <a:spcPct val="0"/>
        </a:spcAft>
        <a:defRPr sz="5098">
          <a:solidFill>
            <a:schemeClr val="tx2"/>
          </a:solidFill>
          <a:latin typeface="Arial" charset="0"/>
          <a:cs typeface="Arial" charset="0"/>
        </a:defRPr>
      </a:lvl4pPr>
      <a:lvl5pPr algn="ctr" rtl="0" eaLnBrk="0" fontAlgn="base" hangingPunct="0">
        <a:spcBef>
          <a:spcPct val="0"/>
        </a:spcBef>
        <a:spcAft>
          <a:spcPct val="0"/>
        </a:spcAft>
        <a:defRPr sz="5098">
          <a:solidFill>
            <a:schemeClr val="tx2"/>
          </a:solidFill>
          <a:latin typeface="Arial" charset="0"/>
          <a:cs typeface="Arial" charset="0"/>
        </a:defRPr>
      </a:lvl5pPr>
      <a:lvl6pPr marL="532745" algn="ctr" rtl="0" fontAlgn="base">
        <a:spcBef>
          <a:spcPct val="0"/>
        </a:spcBef>
        <a:spcAft>
          <a:spcPct val="0"/>
        </a:spcAft>
        <a:defRPr sz="5098">
          <a:solidFill>
            <a:schemeClr val="tx2"/>
          </a:solidFill>
          <a:latin typeface="Arial" charset="0"/>
          <a:cs typeface="Arial" charset="0"/>
        </a:defRPr>
      </a:lvl6pPr>
      <a:lvl7pPr marL="1065490" algn="ctr" rtl="0" fontAlgn="base">
        <a:spcBef>
          <a:spcPct val="0"/>
        </a:spcBef>
        <a:spcAft>
          <a:spcPct val="0"/>
        </a:spcAft>
        <a:defRPr sz="5098">
          <a:solidFill>
            <a:schemeClr val="tx2"/>
          </a:solidFill>
          <a:latin typeface="Arial" charset="0"/>
          <a:cs typeface="Arial" charset="0"/>
        </a:defRPr>
      </a:lvl7pPr>
      <a:lvl8pPr marL="1598236" algn="ctr" rtl="0" fontAlgn="base">
        <a:spcBef>
          <a:spcPct val="0"/>
        </a:spcBef>
        <a:spcAft>
          <a:spcPct val="0"/>
        </a:spcAft>
        <a:defRPr sz="5098">
          <a:solidFill>
            <a:schemeClr val="tx2"/>
          </a:solidFill>
          <a:latin typeface="Arial" charset="0"/>
          <a:cs typeface="Arial" charset="0"/>
        </a:defRPr>
      </a:lvl8pPr>
      <a:lvl9pPr marL="2130981" algn="ctr" rtl="0" fontAlgn="base">
        <a:spcBef>
          <a:spcPct val="0"/>
        </a:spcBef>
        <a:spcAft>
          <a:spcPct val="0"/>
        </a:spcAft>
        <a:defRPr sz="5098">
          <a:solidFill>
            <a:schemeClr val="tx2"/>
          </a:solidFill>
          <a:latin typeface="Arial" charset="0"/>
          <a:cs typeface="Arial" charset="0"/>
        </a:defRPr>
      </a:lvl9pPr>
    </p:titleStyle>
    <p:bodyStyle>
      <a:lvl1pPr marL="398424" indent="-398424" algn="l" rtl="0" eaLnBrk="0" fontAlgn="base" hangingPunct="0">
        <a:spcBef>
          <a:spcPct val="20000"/>
        </a:spcBef>
        <a:spcAft>
          <a:spcPct val="0"/>
        </a:spcAft>
        <a:buChar char="•"/>
        <a:defRPr sz="3765">
          <a:solidFill>
            <a:schemeClr val="tx1"/>
          </a:solidFill>
          <a:latin typeface="+mn-lt"/>
          <a:ea typeface="+mn-ea"/>
          <a:cs typeface="+mn-cs"/>
        </a:defRPr>
      </a:lvl1pPr>
      <a:lvl2pPr marL="865328" indent="-332436" algn="l" rtl="0" eaLnBrk="0" fontAlgn="base" hangingPunct="0">
        <a:spcBef>
          <a:spcPct val="20000"/>
        </a:spcBef>
        <a:spcAft>
          <a:spcPct val="0"/>
        </a:spcAft>
        <a:buChar char="–"/>
        <a:defRPr sz="3294">
          <a:solidFill>
            <a:schemeClr val="tx1"/>
          </a:solidFill>
          <a:latin typeface="+mn-lt"/>
          <a:cs typeface="+mn-cs"/>
        </a:defRPr>
      </a:lvl2pPr>
      <a:lvl3pPr marL="1330987" indent="-265202" algn="l" rtl="0" eaLnBrk="0" fontAlgn="base" hangingPunct="0">
        <a:spcBef>
          <a:spcPct val="20000"/>
        </a:spcBef>
        <a:spcAft>
          <a:spcPct val="0"/>
        </a:spcAft>
        <a:buChar char="•"/>
        <a:defRPr sz="2823">
          <a:solidFill>
            <a:schemeClr val="tx1"/>
          </a:solidFill>
          <a:latin typeface="+mn-lt"/>
          <a:cs typeface="+mn-cs"/>
        </a:defRPr>
      </a:lvl3pPr>
      <a:lvl4pPr marL="1863880" indent="-265202" algn="l" rtl="0" eaLnBrk="0" fontAlgn="base" hangingPunct="0">
        <a:spcBef>
          <a:spcPct val="20000"/>
        </a:spcBef>
        <a:spcAft>
          <a:spcPct val="0"/>
        </a:spcAft>
        <a:buChar char="–"/>
        <a:defRPr sz="2353">
          <a:solidFill>
            <a:schemeClr val="tx1"/>
          </a:solidFill>
          <a:latin typeface="+mn-lt"/>
          <a:cs typeface="+mn-cs"/>
        </a:defRPr>
      </a:lvl4pPr>
      <a:lvl5pPr marL="2396772" indent="-265202" algn="l" rtl="0" eaLnBrk="0" fontAlgn="base" hangingPunct="0">
        <a:spcBef>
          <a:spcPct val="20000"/>
        </a:spcBef>
        <a:spcAft>
          <a:spcPct val="0"/>
        </a:spcAft>
        <a:buChar char="»"/>
        <a:defRPr sz="2353">
          <a:solidFill>
            <a:schemeClr val="tx1"/>
          </a:solidFill>
          <a:latin typeface="+mn-lt"/>
          <a:cs typeface="+mn-cs"/>
        </a:defRPr>
      </a:lvl5pPr>
      <a:lvl6pPr marL="2930099" indent="-266373" algn="l" rtl="0" fontAlgn="base">
        <a:spcBef>
          <a:spcPct val="20000"/>
        </a:spcBef>
        <a:spcAft>
          <a:spcPct val="0"/>
        </a:spcAft>
        <a:buChar char="»"/>
        <a:defRPr sz="2353">
          <a:solidFill>
            <a:schemeClr val="tx1"/>
          </a:solidFill>
          <a:latin typeface="+mn-lt"/>
          <a:cs typeface="+mn-cs"/>
        </a:defRPr>
      </a:lvl6pPr>
      <a:lvl7pPr marL="3462844" indent="-266373" algn="l" rtl="0" fontAlgn="base">
        <a:spcBef>
          <a:spcPct val="20000"/>
        </a:spcBef>
        <a:spcAft>
          <a:spcPct val="0"/>
        </a:spcAft>
        <a:buChar char="»"/>
        <a:defRPr sz="2353">
          <a:solidFill>
            <a:schemeClr val="tx1"/>
          </a:solidFill>
          <a:latin typeface="+mn-lt"/>
          <a:cs typeface="+mn-cs"/>
        </a:defRPr>
      </a:lvl7pPr>
      <a:lvl8pPr marL="3995589" indent="-266373" algn="l" rtl="0" fontAlgn="base">
        <a:spcBef>
          <a:spcPct val="20000"/>
        </a:spcBef>
        <a:spcAft>
          <a:spcPct val="0"/>
        </a:spcAft>
        <a:buChar char="»"/>
        <a:defRPr sz="2353">
          <a:solidFill>
            <a:schemeClr val="tx1"/>
          </a:solidFill>
          <a:latin typeface="+mn-lt"/>
          <a:cs typeface="+mn-cs"/>
        </a:defRPr>
      </a:lvl8pPr>
      <a:lvl9pPr marL="4528334" indent="-266373" algn="l" rtl="0" fontAlgn="base">
        <a:spcBef>
          <a:spcPct val="20000"/>
        </a:spcBef>
        <a:spcAft>
          <a:spcPct val="0"/>
        </a:spcAft>
        <a:buChar char="»"/>
        <a:defRPr sz="2353">
          <a:solidFill>
            <a:schemeClr val="tx1"/>
          </a:solidFill>
          <a:latin typeface="+mn-lt"/>
          <a:cs typeface="+mn-cs"/>
        </a:defRPr>
      </a:lvl9pPr>
    </p:bodyStyle>
    <p:otherStyle>
      <a:defPPr>
        <a:defRPr lang="en-US"/>
      </a:defPPr>
      <a:lvl1pPr marL="0" algn="l" defTabSz="1065490" rtl="0" eaLnBrk="1" latinLnBrk="0" hangingPunct="1">
        <a:defRPr sz="2118" kern="1200">
          <a:solidFill>
            <a:schemeClr val="tx1"/>
          </a:solidFill>
          <a:latin typeface="+mn-lt"/>
          <a:ea typeface="+mn-ea"/>
          <a:cs typeface="+mn-cs"/>
        </a:defRPr>
      </a:lvl1pPr>
      <a:lvl2pPr marL="532745" algn="l" defTabSz="1065490" rtl="0" eaLnBrk="1" latinLnBrk="0" hangingPunct="1">
        <a:defRPr sz="2118" kern="1200">
          <a:solidFill>
            <a:schemeClr val="tx1"/>
          </a:solidFill>
          <a:latin typeface="+mn-lt"/>
          <a:ea typeface="+mn-ea"/>
          <a:cs typeface="+mn-cs"/>
        </a:defRPr>
      </a:lvl2pPr>
      <a:lvl3pPr marL="1065490" algn="l" defTabSz="1065490" rtl="0" eaLnBrk="1" latinLnBrk="0" hangingPunct="1">
        <a:defRPr sz="2118" kern="1200">
          <a:solidFill>
            <a:schemeClr val="tx1"/>
          </a:solidFill>
          <a:latin typeface="+mn-lt"/>
          <a:ea typeface="+mn-ea"/>
          <a:cs typeface="+mn-cs"/>
        </a:defRPr>
      </a:lvl3pPr>
      <a:lvl4pPr marL="1598236" algn="l" defTabSz="1065490" rtl="0" eaLnBrk="1" latinLnBrk="0" hangingPunct="1">
        <a:defRPr sz="2118" kern="1200">
          <a:solidFill>
            <a:schemeClr val="tx1"/>
          </a:solidFill>
          <a:latin typeface="+mn-lt"/>
          <a:ea typeface="+mn-ea"/>
          <a:cs typeface="+mn-cs"/>
        </a:defRPr>
      </a:lvl4pPr>
      <a:lvl5pPr marL="2130981" algn="l" defTabSz="1065490" rtl="0" eaLnBrk="1" latinLnBrk="0" hangingPunct="1">
        <a:defRPr sz="2118" kern="1200">
          <a:solidFill>
            <a:schemeClr val="tx1"/>
          </a:solidFill>
          <a:latin typeface="+mn-lt"/>
          <a:ea typeface="+mn-ea"/>
          <a:cs typeface="+mn-cs"/>
        </a:defRPr>
      </a:lvl5pPr>
      <a:lvl6pPr marL="2663726" algn="l" defTabSz="1065490" rtl="0" eaLnBrk="1" latinLnBrk="0" hangingPunct="1">
        <a:defRPr sz="2118" kern="1200">
          <a:solidFill>
            <a:schemeClr val="tx1"/>
          </a:solidFill>
          <a:latin typeface="+mn-lt"/>
          <a:ea typeface="+mn-ea"/>
          <a:cs typeface="+mn-cs"/>
        </a:defRPr>
      </a:lvl6pPr>
      <a:lvl7pPr marL="3196471" algn="l" defTabSz="1065490" rtl="0" eaLnBrk="1" latinLnBrk="0" hangingPunct="1">
        <a:defRPr sz="2118" kern="1200">
          <a:solidFill>
            <a:schemeClr val="tx1"/>
          </a:solidFill>
          <a:latin typeface="+mn-lt"/>
          <a:ea typeface="+mn-ea"/>
          <a:cs typeface="+mn-cs"/>
        </a:defRPr>
      </a:lvl7pPr>
      <a:lvl8pPr marL="3729216" algn="l" defTabSz="1065490" rtl="0" eaLnBrk="1" latinLnBrk="0" hangingPunct="1">
        <a:defRPr sz="2118" kern="1200">
          <a:solidFill>
            <a:schemeClr val="tx1"/>
          </a:solidFill>
          <a:latin typeface="+mn-lt"/>
          <a:ea typeface="+mn-ea"/>
          <a:cs typeface="+mn-cs"/>
        </a:defRPr>
      </a:lvl8pPr>
      <a:lvl9pPr marL="4261961" algn="l" defTabSz="1065490"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notesSlide" Target="../notesSlides/notesSlide5.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94" y="219075"/>
            <a:ext cx="1169071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7471"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11" name="Rectangle 5">
            <a:extLst>
              <a:ext uri="{FF2B5EF4-FFF2-40B4-BE49-F238E27FC236}">
                <a16:creationId xmlns:a16="http://schemas.microsoft.com/office/drawing/2014/main" id="{FC6CE480-F8D2-485A-8B4E-50ACF988CEBD}"/>
              </a:ext>
            </a:extLst>
          </p:cNvPr>
          <p:cNvSpPr>
            <a:spLocks noChangeArrowheads="1"/>
          </p:cNvSpPr>
          <p:nvPr/>
        </p:nvSpPr>
        <p:spPr bwMode="auto">
          <a:xfrm>
            <a:off x="1497354" y="1248189"/>
            <a:ext cx="9148085" cy="95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defTabSz="717164" eaLnBrk="0" fontAlgn="base" hangingPunct="0">
              <a:lnSpc>
                <a:spcPct val="115000"/>
              </a:lnSpc>
              <a:spcBef>
                <a:spcPct val="0"/>
              </a:spcBef>
              <a:spcAft>
                <a:spcPct val="0"/>
              </a:spcAft>
              <a:tabLst>
                <a:tab pos="423326" algn="l"/>
              </a:tabLst>
            </a:pPr>
            <a:r>
              <a:rPr lang="en-US" altLang="vi-VN" sz="2510" b="1" dirty="0">
                <a:solidFill>
                  <a:srgbClr val="FF0000"/>
                </a:solidFill>
                <a:latin typeface="Times New Roman" panose="02020603050405020304" pitchFamily="18" charset="0"/>
              </a:rPr>
              <a:t>Quan </a:t>
            </a:r>
            <a:r>
              <a:rPr lang="en-US" altLang="vi-VN" sz="2510" b="1" dirty="0" err="1">
                <a:solidFill>
                  <a:srgbClr val="FF0000"/>
                </a:solidFill>
                <a:latin typeface="Times New Roman" panose="02020603050405020304" pitchFamily="18" charset="0"/>
              </a:rPr>
              <a:t>sát</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hình</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vẽ</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và</a:t>
            </a:r>
            <a:r>
              <a:rPr lang="en-US" altLang="vi-VN" sz="2510" b="1" dirty="0">
                <a:solidFill>
                  <a:srgbClr val="FF0000"/>
                </a:solidFill>
                <a:latin typeface="Times New Roman" panose="02020603050405020304" pitchFamily="18" charset="0"/>
              </a:rPr>
              <a:t> so </a:t>
            </a:r>
            <a:r>
              <a:rPr lang="vi-VN" altLang="vi-VN" sz="2510" b="1" dirty="0">
                <a:solidFill>
                  <a:srgbClr val="FF0000"/>
                </a:solidFill>
                <a:latin typeface="Times New Roman" panose="02020603050405020304" pitchFamily="18" charset="0"/>
              </a:rPr>
              <a:t>sánh chiều dài 2 đoạn thẳng và 2 người trong từng hình sau</a:t>
            </a:r>
            <a:r>
              <a:rPr lang="en-US" altLang="vi-VN" sz="2510" b="1" dirty="0">
                <a:solidFill>
                  <a:srgbClr val="FF0000"/>
                </a:solidFill>
                <a:latin typeface="Times New Roman" panose="02020603050405020304" pitchFamily="18" charset="0"/>
              </a:rPr>
              <a:t>? </a:t>
            </a:r>
            <a:endParaRPr lang="vi-VN" altLang="vi-VN" sz="2510" b="1" dirty="0">
              <a:solidFill>
                <a:srgbClr val="FF0000"/>
              </a:solidFill>
              <a:latin typeface="Calibri" panose="020F0502020204030204" pitchFamily="34" charset="0"/>
              <a:cs typeface="Calibri" panose="020F0502020204030204" pitchFamily="34" charset="0"/>
            </a:endParaRPr>
          </a:p>
        </p:txBody>
      </p:sp>
      <p:grpSp>
        <p:nvGrpSpPr>
          <p:cNvPr id="13" name="Group 25">
            <a:extLst>
              <a:ext uri="{FF2B5EF4-FFF2-40B4-BE49-F238E27FC236}">
                <a16:creationId xmlns:a16="http://schemas.microsoft.com/office/drawing/2014/main" id="{9C037C48-7E68-4F04-955F-D6EF230E456A}"/>
              </a:ext>
            </a:extLst>
          </p:cNvPr>
          <p:cNvGrpSpPr>
            <a:grpSpLocks/>
          </p:cNvGrpSpPr>
          <p:nvPr/>
        </p:nvGrpSpPr>
        <p:grpSpPr bwMode="auto">
          <a:xfrm>
            <a:off x="558345" y="2899029"/>
            <a:ext cx="3288173" cy="2942477"/>
            <a:chOff x="1146175" y="2601913"/>
            <a:chExt cx="5689600" cy="4299811"/>
          </a:xfrm>
        </p:grpSpPr>
        <p:sp>
          <p:nvSpPr>
            <p:cNvPr id="14" name="Oval 13">
              <a:extLst>
                <a:ext uri="{FF2B5EF4-FFF2-40B4-BE49-F238E27FC236}">
                  <a16:creationId xmlns:a16="http://schemas.microsoft.com/office/drawing/2014/main" id="{144DA7FC-6D0E-44BA-8697-EF7A777AA84D}"/>
                </a:ext>
              </a:extLst>
            </p:cNvPr>
            <p:cNvSpPr/>
            <p:nvPr/>
          </p:nvSpPr>
          <p:spPr>
            <a:xfrm>
              <a:off x="2084387" y="2601913"/>
              <a:ext cx="935038"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15" name="Oval 14">
              <a:extLst>
                <a:ext uri="{FF2B5EF4-FFF2-40B4-BE49-F238E27FC236}">
                  <a16:creationId xmlns:a16="http://schemas.microsoft.com/office/drawing/2014/main" id="{B898A639-ACF9-46EB-A53A-5069F4369A50}"/>
                </a:ext>
              </a:extLst>
            </p:cNvPr>
            <p:cNvSpPr/>
            <p:nvPr/>
          </p:nvSpPr>
          <p:spPr>
            <a:xfrm>
              <a:off x="4964112" y="2601913"/>
              <a:ext cx="936625"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cxnSp>
          <p:nvCxnSpPr>
            <p:cNvPr id="16" name="Straight Connector 15">
              <a:extLst>
                <a:ext uri="{FF2B5EF4-FFF2-40B4-BE49-F238E27FC236}">
                  <a16:creationId xmlns:a16="http://schemas.microsoft.com/office/drawing/2014/main" id="{56B20633-ECA0-471E-9143-15E6998852B8}"/>
                </a:ext>
              </a:extLst>
            </p:cNvPr>
            <p:cNvCxnSpPr>
              <a:stCxn id="14" idx="2"/>
              <a:endCxn id="15" idx="6"/>
            </p:cNvCxnSpPr>
            <p:nvPr/>
          </p:nvCxnSpPr>
          <p:spPr>
            <a:xfrm>
              <a:off x="2084387" y="3070225"/>
              <a:ext cx="381635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D975DD24-4E99-44D5-A612-96ABA64AEB5D}"/>
                </a:ext>
              </a:extLst>
            </p:cNvPr>
            <p:cNvSpPr txBox="1">
              <a:spLocks noChangeArrowheads="1"/>
            </p:cNvSpPr>
            <p:nvPr/>
          </p:nvSpPr>
          <p:spPr bwMode="auto">
            <a:xfrm>
              <a:off x="1523050" y="2691858"/>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A</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18" name="TextBox 8">
              <a:extLst>
                <a:ext uri="{FF2B5EF4-FFF2-40B4-BE49-F238E27FC236}">
                  <a16:creationId xmlns:a16="http://schemas.microsoft.com/office/drawing/2014/main" id="{E221E8FF-E287-4C85-9AA5-7EA0168C48C6}"/>
                </a:ext>
              </a:extLst>
            </p:cNvPr>
            <p:cNvSpPr txBox="1">
              <a:spLocks noChangeArrowheads="1"/>
            </p:cNvSpPr>
            <p:nvPr/>
          </p:nvSpPr>
          <p:spPr bwMode="auto">
            <a:xfrm>
              <a:off x="5940425" y="2691858"/>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B</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3EA774F0-6F5F-40D7-AA07-DEB57B5AFFB1}"/>
                </a:ext>
              </a:extLst>
            </p:cNvPr>
            <p:cNvSpPr/>
            <p:nvPr/>
          </p:nvSpPr>
          <p:spPr>
            <a:xfrm>
              <a:off x="1146175" y="4875213"/>
              <a:ext cx="936625"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20" name="Oval 19">
              <a:extLst>
                <a:ext uri="{FF2B5EF4-FFF2-40B4-BE49-F238E27FC236}">
                  <a16:creationId xmlns:a16="http://schemas.microsoft.com/office/drawing/2014/main" id="{E15878DB-BF46-4F46-AB92-5C256567976E}"/>
                </a:ext>
              </a:extLst>
            </p:cNvPr>
            <p:cNvSpPr/>
            <p:nvPr/>
          </p:nvSpPr>
          <p:spPr>
            <a:xfrm>
              <a:off x="5900737" y="4891088"/>
              <a:ext cx="935038"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dirty="0">
                <a:solidFill>
                  <a:prstClr val="white"/>
                </a:solidFill>
                <a:latin typeface="Arial" panose="020B0604020202020204" pitchFamily="34" charset="0"/>
              </a:endParaRPr>
            </a:p>
          </p:txBody>
        </p:sp>
        <p:cxnSp>
          <p:nvCxnSpPr>
            <p:cNvPr id="21" name="Straight Connector 20">
              <a:extLst>
                <a:ext uri="{FF2B5EF4-FFF2-40B4-BE49-F238E27FC236}">
                  <a16:creationId xmlns:a16="http://schemas.microsoft.com/office/drawing/2014/main" id="{5F4D8B64-FAF9-4937-BD75-DFD2B34A9E98}"/>
                </a:ext>
              </a:extLst>
            </p:cNvPr>
            <p:cNvCxnSpPr>
              <a:cxnSpLocks/>
            </p:cNvCxnSpPr>
            <p:nvPr/>
          </p:nvCxnSpPr>
          <p:spPr>
            <a:xfrm>
              <a:off x="2084387" y="5359400"/>
              <a:ext cx="381635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TextBox 12">
              <a:extLst>
                <a:ext uri="{FF2B5EF4-FFF2-40B4-BE49-F238E27FC236}">
                  <a16:creationId xmlns:a16="http://schemas.microsoft.com/office/drawing/2014/main" id="{67549D25-859A-473C-AE07-B8712F1F5AB4}"/>
                </a:ext>
              </a:extLst>
            </p:cNvPr>
            <p:cNvSpPr txBox="1">
              <a:spLocks noChangeArrowheads="1"/>
            </p:cNvSpPr>
            <p:nvPr/>
          </p:nvSpPr>
          <p:spPr bwMode="auto">
            <a:xfrm>
              <a:off x="2082800" y="4834442"/>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C</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23" name="TextBox 13">
              <a:extLst>
                <a:ext uri="{FF2B5EF4-FFF2-40B4-BE49-F238E27FC236}">
                  <a16:creationId xmlns:a16="http://schemas.microsoft.com/office/drawing/2014/main" id="{F9794AB5-1320-4FA3-9DD1-F0516F1B0055}"/>
                </a:ext>
              </a:extLst>
            </p:cNvPr>
            <p:cNvSpPr txBox="1">
              <a:spLocks noChangeArrowheads="1"/>
            </p:cNvSpPr>
            <p:nvPr/>
          </p:nvSpPr>
          <p:spPr bwMode="auto">
            <a:xfrm>
              <a:off x="5426595" y="4775200"/>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prstClr val="black"/>
                  </a:solidFill>
                  <a:latin typeface="Times New Roman" panose="02020603050405020304" pitchFamily="18" charset="0"/>
                  <a:cs typeface="Times New Roman" panose="02020603050405020304" pitchFamily="18" charset="0"/>
                </a:rPr>
                <a:t>D</a:t>
              </a:r>
              <a:endParaRPr lang="vi-VN" altLang="vi-VN" sz="2510" b="1" dirty="0">
                <a:solidFill>
                  <a:prstClr val="black"/>
                </a:solidFill>
                <a:latin typeface="Times New Roman" panose="02020603050405020304" pitchFamily="18" charset="0"/>
                <a:cs typeface="Times New Roman" panose="02020603050405020304" pitchFamily="18" charset="0"/>
              </a:endParaRPr>
            </a:p>
          </p:txBody>
        </p:sp>
        <p:sp>
          <p:nvSpPr>
            <p:cNvPr id="24" name="TextBox 17">
              <a:extLst>
                <a:ext uri="{FF2B5EF4-FFF2-40B4-BE49-F238E27FC236}">
                  <a16:creationId xmlns:a16="http://schemas.microsoft.com/office/drawing/2014/main" id="{72F1FDEB-A0A4-4AE2-A774-7D8BD040A695}"/>
                </a:ext>
              </a:extLst>
            </p:cNvPr>
            <p:cNvSpPr txBox="1">
              <a:spLocks noChangeArrowheads="1"/>
            </p:cNvSpPr>
            <p:nvPr/>
          </p:nvSpPr>
          <p:spPr bwMode="auto">
            <a:xfrm>
              <a:off x="3668714" y="6202361"/>
              <a:ext cx="15581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7164" eaLnBrk="0" fontAlgn="base" hangingPunct="0">
                <a:spcBef>
                  <a:spcPct val="0"/>
                </a:spcBef>
                <a:spcAft>
                  <a:spcPct val="0"/>
                </a:spcAft>
              </a:pPr>
              <a:r>
                <a:rPr lang="en-US" altLang="vi-VN" sz="2510" b="1" i="1" dirty="0">
                  <a:solidFill>
                    <a:prstClr val="black"/>
                  </a:solidFill>
                  <a:latin typeface="Times New Roman" panose="02020603050405020304" pitchFamily="18" charset="0"/>
                  <a:cs typeface="Times New Roman" panose="02020603050405020304" pitchFamily="18" charset="0"/>
                </a:rPr>
                <a:t>TH1</a:t>
              </a:r>
              <a:endParaRPr lang="vi-VN" altLang="vi-VN" sz="2510" b="1" i="1" dirty="0">
                <a:solidFill>
                  <a:prstClr val="black"/>
                </a:solidFill>
                <a:latin typeface="Times New Roman" panose="02020603050405020304" pitchFamily="18" charset="0"/>
                <a:cs typeface="Times New Roman" panose="02020603050405020304" pitchFamily="18" charset="0"/>
              </a:endParaRPr>
            </a:p>
          </p:txBody>
        </p:sp>
      </p:grpSp>
      <p:grpSp>
        <p:nvGrpSpPr>
          <p:cNvPr id="25" name="Group 26">
            <a:extLst>
              <a:ext uri="{FF2B5EF4-FFF2-40B4-BE49-F238E27FC236}">
                <a16:creationId xmlns:a16="http://schemas.microsoft.com/office/drawing/2014/main" id="{F14F5D7B-4621-4700-BE06-6BA3EFA636A3}"/>
              </a:ext>
            </a:extLst>
          </p:cNvPr>
          <p:cNvGrpSpPr>
            <a:grpSpLocks/>
          </p:cNvGrpSpPr>
          <p:nvPr/>
        </p:nvGrpSpPr>
        <p:grpSpPr bwMode="auto">
          <a:xfrm>
            <a:off x="4732030" y="2782295"/>
            <a:ext cx="3206166" cy="2951263"/>
            <a:chOff x="7972926" y="2024425"/>
            <a:chExt cx="6768752" cy="4895561"/>
          </a:xfrm>
        </p:grpSpPr>
        <p:sp>
          <p:nvSpPr>
            <p:cNvPr id="26" name="TextBox 18">
              <a:extLst>
                <a:ext uri="{FF2B5EF4-FFF2-40B4-BE49-F238E27FC236}">
                  <a16:creationId xmlns:a16="http://schemas.microsoft.com/office/drawing/2014/main" id="{22D412AE-86D0-4D13-B391-CA3198C0DD87}"/>
                </a:ext>
              </a:extLst>
            </p:cNvPr>
            <p:cNvSpPr txBox="1">
              <a:spLocks noChangeArrowheads="1"/>
            </p:cNvSpPr>
            <p:nvPr/>
          </p:nvSpPr>
          <p:spPr bwMode="auto">
            <a:xfrm>
              <a:off x="10437391" y="6126095"/>
              <a:ext cx="2288269"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7164" eaLnBrk="0" fontAlgn="base" hangingPunct="0">
                <a:spcBef>
                  <a:spcPct val="0"/>
                </a:spcBef>
                <a:spcAft>
                  <a:spcPct val="0"/>
                </a:spcAft>
              </a:pPr>
              <a:r>
                <a:rPr lang="en-US" altLang="vi-VN" sz="2510" b="1" i="1" dirty="0">
                  <a:solidFill>
                    <a:prstClr val="black"/>
                  </a:solidFill>
                  <a:latin typeface="Times New Roman" panose="02020603050405020304" pitchFamily="18" charset="0"/>
                  <a:cs typeface="Times New Roman" panose="02020603050405020304" pitchFamily="18" charset="0"/>
                </a:rPr>
                <a:t>TH2</a:t>
              </a:r>
              <a:endParaRPr lang="vi-VN" altLang="vi-VN" sz="2510" b="1" i="1" dirty="0">
                <a:solidFill>
                  <a:prstClr val="black"/>
                </a:solidFill>
                <a:latin typeface="Times New Roman" panose="02020603050405020304" pitchFamily="18" charset="0"/>
                <a:cs typeface="Times New Roman" panose="02020603050405020304" pitchFamily="18" charset="0"/>
              </a:endParaRPr>
            </a:p>
          </p:txBody>
        </p:sp>
        <p:grpSp>
          <p:nvGrpSpPr>
            <p:cNvPr id="27" name="Group 24">
              <a:extLst>
                <a:ext uri="{FF2B5EF4-FFF2-40B4-BE49-F238E27FC236}">
                  <a16:creationId xmlns:a16="http://schemas.microsoft.com/office/drawing/2014/main" id="{6E7E2D84-62FE-4E22-B6A9-C3F68DFA9651}"/>
                </a:ext>
              </a:extLst>
            </p:cNvPr>
            <p:cNvGrpSpPr>
              <a:grpSpLocks/>
            </p:cNvGrpSpPr>
            <p:nvPr/>
          </p:nvGrpSpPr>
          <p:grpSpPr bwMode="auto">
            <a:xfrm>
              <a:off x="7972926" y="2024425"/>
              <a:ext cx="6768752" cy="3548856"/>
              <a:chOff x="7972926" y="2024425"/>
              <a:chExt cx="6768752" cy="3548856"/>
            </a:xfrm>
          </p:grpSpPr>
          <p:grpSp>
            <p:nvGrpSpPr>
              <p:cNvPr id="28" name="Group 21">
                <a:extLst>
                  <a:ext uri="{FF2B5EF4-FFF2-40B4-BE49-F238E27FC236}">
                    <a16:creationId xmlns:a16="http://schemas.microsoft.com/office/drawing/2014/main" id="{E90E4D57-73C6-4377-A749-586521EB12B9}"/>
                  </a:ext>
                </a:extLst>
              </p:cNvPr>
              <p:cNvGrpSpPr>
                <a:grpSpLocks/>
              </p:cNvGrpSpPr>
              <p:nvPr/>
            </p:nvGrpSpPr>
            <p:grpSpPr bwMode="auto">
              <a:xfrm>
                <a:off x="7972926" y="2024425"/>
                <a:ext cx="6768752" cy="3548856"/>
                <a:chOff x="8492480" y="1810544"/>
                <a:chExt cx="6768752" cy="3548856"/>
              </a:xfrm>
            </p:grpSpPr>
            <p:cxnSp>
              <p:nvCxnSpPr>
                <p:cNvPr id="33" name="Straight Connector 32">
                  <a:extLst>
                    <a:ext uri="{FF2B5EF4-FFF2-40B4-BE49-F238E27FC236}">
                      <a16:creationId xmlns:a16="http://schemas.microsoft.com/office/drawing/2014/main" id="{FCD9DE31-17B5-4DCA-93A4-C5C36D83D88E}"/>
                    </a:ext>
                  </a:extLst>
                </p:cNvPr>
                <p:cNvCxnSpPr>
                  <a:cxnSpLocks/>
                </p:cNvCxnSpPr>
                <p:nvPr/>
              </p:nvCxnSpPr>
              <p:spPr>
                <a:xfrm>
                  <a:off x="10724390" y="2891531"/>
                  <a:ext cx="25208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0B0719A-B10B-4D5C-8D04-A7C037FB5847}"/>
                    </a:ext>
                  </a:extLst>
                </p:cNvPr>
                <p:cNvCxnSpPr>
                  <a:cxnSpLocks/>
                </p:cNvCxnSpPr>
                <p:nvPr/>
              </p:nvCxnSpPr>
              <p:spPr>
                <a:xfrm>
                  <a:off x="10724390" y="4053474"/>
                  <a:ext cx="25208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CCCD86A-353C-4ED4-B0F9-7340BEF936B3}"/>
                    </a:ext>
                  </a:extLst>
                </p:cNvPr>
                <p:cNvCxnSpPr>
                  <a:cxnSpLocks/>
                </p:cNvCxnSpPr>
                <p:nvPr/>
              </p:nvCxnSpPr>
              <p:spPr>
                <a:xfrm>
                  <a:off x="10184668" y="1878800"/>
                  <a:ext cx="1881091" cy="34810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68861B-54BA-4DF7-9951-CDD1E70FB881}"/>
                    </a:ext>
                  </a:extLst>
                </p:cNvPr>
                <p:cNvCxnSpPr>
                  <a:cxnSpLocks/>
                </p:cNvCxnSpPr>
                <p:nvPr/>
              </p:nvCxnSpPr>
              <p:spPr>
                <a:xfrm flipH="1">
                  <a:off x="12065759" y="1823243"/>
                  <a:ext cx="1717587" cy="35207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8F732DE-C014-4003-A724-86DAC12BC6DA}"/>
                    </a:ext>
                  </a:extLst>
                </p:cNvPr>
                <p:cNvCxnSpPr>
                  <a:cxnSpLocks/>
                </p:cNvCxnSpPr>
                <p:nvPr/>
              </p:nvCxnSpPr>
              <p:spPr>
                <a:xfrm>
                  <a:off x="8492480" y="2026424"/>
                  <a:ext cx="3573279" cy="3317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C649B35-EDAD-439F-9E07-F0A32C8C8C84}"/>
                    </a:ext>
                  </a:extLst>
                </p:cNvPr>
                <p:cNvCxnSpPr>
                  <a:cxnSpLocks/>
                </p:cNvCxnSpPr>
                <p:nvPr/>
              </p:nvCxnSpPr>
              <p:spPr>
                <a:xfrm flipH="1">
                  <a:off x="12065759" y="1810544"/>
                  <a:ext cx="3195473" cy="35334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6">
                <a:extLst>
                  <a:ext uri="{FF2B5EF4-FFF2-40B4-BE49-F238E27FC236}">
                    <a16:creationId xmlns:a16="http://schemas.microsoft.com/office/drawing/2014/main" id="{50CEAF3B-B387-4048-9BDD-C7312DA65B8D}"/>
                  </a:ext>
                </a:extLst>
              </p:cNvPr>
              <p:cNvSpPr txBox="1">
                <a:spLocks noChangeArrowheads="1"/>
              </p:cNvSpPr>
              <p:nvPr/>
            </p:nvSpPr>
            <p:spPr bwMode="auto">
              <a:xfrm>
                <a:off x="10152852" y="2601914"/>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A</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0" name="TextBox 8">
                <a:extLst>
                  <a:ext uri="{FF2B5EF4-FFF2-40B4-BE49-F238E27FC236}">
                    <a16:creationId xmlns:a16="http://schemas.microsoft.com/office/drawing/2014/main" id="{EA34CB93-B6E8-4173-8689-04E94445C046}"/>
                  </a:ext>
                </a:extLst>
              </p:cNvPr>
              <p:cNvSpPr txBox="1">
                <a:spLocks noChangeArrowheads="1"/>
              </p:cNvSpPr>
              <p:nvPr/>
            </p:nvSpPr>
            <p:spPr bwMode="auto">
              <a:xfrm>
                <a:off x="12351398" y="2609851"/>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B</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1" name="TextBox 12">
                <a:extLst>
                  <a:ext uri="{FF2B5EF4-FFF2-40B4-BE49-F238E27FC236}">
                    <a16:creationId xmlns:a16="http://schemas.microsoft.com/office/drawing/2014/main" id="{72FDFE16-5B4B-4A76-9AF9-26DADD78D214}"/>
                  </a:ext>
                </a:extLst>
              </p:cNvPr>
              <p:cNvSpPr txBox="1">
                <a:spLocks noChangeArrowheads="1"/>
              </p:cNvSpPr>
              <p:nvPr/>
            </p:nvSpPr>
            <p:spPr bwMode="auto">
              <a:xfrm>
                <a:off x="9789691" y="4253243"/>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C</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2" name="TextBox 13">
                <a:extLst>
                  <a:ext uri="{FF2B5EF4-FFF2-40B4-BE49-F238E27FC236}">
                    <a16:creationId xmlns:a16="http://schemas.microsoft.com/office/drawing/2014/main" id="{3B1A92D3-90FC-4534-A1D6-89517D33D80B}"/>
                  </a:ext>
                </a:extLst>
              </p:cNvPr>
              <p:cNvSpPr txBox="1">
                <a:spLocks noChangeArrowheads="1"/>
              </p:cNvSpPr>
              <p:nvPr/>
            </p:nvSpPr>
            <p:spPr bwMode="auto">
              <a:xfrm>
                <a:off x="12703103" y="4144397"/>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D</a:t>
                </a:r>
                <a:endParaRPr lang="vi-VN" altLang="vi-VN" sz="2510" b="1">
                  <a:solidFill>
                    <a:prstClr val="black"/>
                  </a:solidFill>
                  <a:latin typeface="Times New Roman" panose="02020603050405020304" pitchFamily="18" charset="0"/>
                  <a:cs typeface="Times New Roman" panose="02020603050405020304" pitchFamily="18" charset="0"/>
                </a:endParaRPr>
              </a:p>
            </p:txBody>
          </p:sp>
        </p:grpSp>
      </p:grpSp>
      <p:grpSp>
        <p:nvGrpSpPr>
          <p:cNvPr id="39" name="Group 38">
            <a:extLst>
              <a:ext uri="{FF2B5EF4-FFF2-40B4-BE49-F238E27FC236}">
                <a16:creationId xmlns:a16="http://schemas.microsoft.com/office/drawing/2014/main" id="{EF6F6512-81C2-4785-8BE9-33A1B2D052C0}"/>
              </a:ext>
            </a:extLst>
          </p:cNvPr>
          <p:cNvGrpSpPr/>
          <p:nvPr/>
        </p:nvGrpSpPr>
        <p:grpSpPr>
          <a:xfrm>
            <a:off x="8672995" y="2753736"/>
            <a:ext cx="2533561" cy="3346145"/>
            <a:chOff x="11336892" y="1882552"/>
            <a:chExt cx="3230290" cy="4266335"/>
          </a:xfrm>
        </p:grpSpPr>
        <p:sp>
          <p:nvSpPr>
            <p:cNvPr id="40" name="TextBox 39">
              <a:extLst>
                <a:ext uri="{FF2B5EF4-FFF2-40B4-BE49-F238E27FC236}">
                  <a16:creationId xmlns:a16="http://schemas.microsoft.com/office/drawing/2014/main" id="{B06240F9-20E5-4CEB-9E4C-8E680231FEAB}"/>
                </a:ext>
              </a:extLst>
            </p:cNvPr>
            <p:cNvSpPr txBox="1"/>
            <p:nvPr/>
          </p:nvSpPr>
          <p:spPr>
            <a:xfrm>
              <a:off x="12236897" y="5538681"/>
              <a:ext cx="1656184" cy="610206"/>
            </a:xfrm>
            <a:prstGeom prst="rect">
              <a:avLst/>
            </a:prstGeom>
            <a:noFill/>
          </p:spPr>
          <p:txBody>
            <a:bodyPr wrap="square" rtlCol="0">
              <a:spAutoFit/>
            </a:bodyPr>
            <a:lstStyle/>
            <a:p>
              <a:pPr defTabSz="717164" eaLnBrk="0" fontAlgn="base" hangingPunct="0">
                <a:spcBef>
                  <a:spcPct val="0"/>
                </a:spcBef>
                <a:spcAft>
                  <a:spcPct val="0"/>
                </a:spcAft>
              </a:pPr>
              <a:r>
                <a:rPr lang="en-US" sz="2510" b="1" i="1" dirty="0">
                  <a:solidFill>
                    <a:prstClr val="black"/>
                  </a:solidFill>
                  <a:latin typeface="Arial" panose="020B0604020202020204" pitchFamily="34" charset="0"/>
                  <a:cs typeface="Arial" panose="020B0604020202020204" pitchFamily="34" charset="0"/>
                </a:rPr>
                <a:t>TH3</a:t>
              </a:r>
              <a:endParaRPr lang="vi-VN" sz="3137" b="1" i="1" dirty="0">
                <a:solidFill>
                  <a:prstClr val="black"/>
                </a:solidFill>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3AA978B5-A4B1-4AD0-B849-63B909858778}"/>
                </a:ext>
              </a:extLst>
            </p:cNvPr>
            <p:cNvPicPr>
              <a:picLocks noChangeAspect="1"/>
            </p:cNvPicPr>
            <p:nvPr/>
          </p:nvPicPr>
          <p:blipFill>
            <a:blip r:embed="rId7"/>
            <a:stretch>
              <a:fillRect/>
            </a:stretch>
          </p:blipFill>
          <p:spPr>
            <a:xfrm>
              <a:off x="11336892" y="1882552"/>
              <a:ext cx="3230290" cy="3440686"/>
            </a:xfrm>
            <a:prstGeom prst="rect">
              <a:avLst/>
            </a:prstGeom>
          </p:spPr>
        </p:pic>
      </p:grpSp>
    </p:spTree>
    <p:extLst>
      <p:ext uri="{BB962C8B-B14F-4D97-AF65-F5344CB8AC3E}">
        <p14:creationId xmlns:p14="http://schemas.microsoft.com/office/powerpoint/2010/main" val="3829321221"/>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23520"/>
            <a:ext cx="11690711" cy="646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6688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5">
            <a:extLst>
              <a:ext uri="{FF2B5EF4-FFF2-40B4-BE49-F238E27FC236}">
                <a16:creationId xmlns:a16="http://schemas.microsoft.com/office/drawing/2014/main" id="{397EA037-7219-45C3-A6BD-3985D138D235}"/>
              </a:ext>
            </a:extLst>
          </p:cNvPr>
          <p:cNvSpPr>
            <a:spLocks noChangeArrowheads="1"/>
          </p:cNvSpPr>
          <p:nvPr/>
        </p:nvSpPr>
        <p:spPr bwMode="auto">
          <a:xfrm>
            <a:off x="3332480" y="365125"/>
            <a:ext cx="6622976" cy="54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ts val="471"/>
              </a:spcBef>
              <a:spcAft>
                <a:spcPts val="471"/>
              </a:spcAft>
              <a:buNone/>
            </a:pPr>
            <a:r>
              <a:rPr lang="vi-VN" altLang="vi-VN" sz="2823" b="1" i="1" dirty="0">
                <a:solidFill>
                  <a:srgbClr val="FF0000"/>
                </a:solidFill>
                <a:latin typeface="Times New Roman" panose="02020603050405020304" pitchFamily="18" charset="0"/>
                <a:cs typeface="Times New Roman" panose="02020603050405020304" pitchFamily="18" charset="0"/>
              </a:rPr>
              <a:t>Trò chơi: Tinh thần đồng đội</a:t>
            </a:r>
            <a:endParaRPr lang="en-US" altLang="vi-VN" sz="2823"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4DA0818-61DC-4078-B1C0-AE41B76DA6BA}"/>
              </a:ext>
            </a:extLst>
          </p:cNvPr>
          <p:cNvGraphicFramePr>
            <a:graphicFrameLocks noGrp="1"/>
          </p:cNvGraphicFramePr>
          <p:nvPr>
            <p:extLst>
              <p:ext uri="{D42A27DB-BD31-4B8C-83A1-F6EECF244321}">
                <p14:modId xmlns:p14="http://schemas.microsoft.com/office/powerpoint/2010/main" val="611128038"/>
              </p:ext>
            </p:extLst>
          </p:nvPr>
        </p:nvGraphicFramePr>
        <p:xfrm>
          <a:off x="222406" y="899160"/>
          <a:ext cx="11690710" cy="5786120"/>
        </p:xfrm>
        <a:graphic>
          <a:graphicData uri="http://schemas.openxmlformats.org/drawingml/2006/table">
            <a:tbl>
              <a:tblPr firstRow="1" firstCol="1" bandRow="1">
                <a:tableStyleId>{5C22544A-7EE6-4342-B048-85BDC9FD1C3A}</a:tableStyleId>
              </a:tblPr>
              <a:tblGrid>
                <a:gridCol w="2584081">
                  <a:extLst>
                    <a:ext uri="{9D8B030D-6E8A-4147-A177-3AD203B41FA5}">
                      <a16:colId xmlns:a16="http://schemas.microsoft.com/office/drawing/2014/main" val="1546647830"/>
                    </a:ext>
                  </a:extLst>
                </a:gridCol>
                <a:gridCol w="1224752">
                  <a:extLst>
                    <a:ext uri="{9D8B030D-6E8A-4147-A177-3AD203B41FA5}">
                      <a16:colId xmlns:a16="http://schemas.microsoft.com/office/drawing/2014/main" val="4290244580"/>
                    </a:ext>
                  </a:extLst>
                </a:gridCol>
                <a:gridCol w="1224752">
                  <a:extLst>
                    <a:ext uri="{9D8B030D-6E8A-4147-A177-3AD203B41FA5}">
                      <a16:colId xmlns:a16="http://schemas.microsoft.com/office/drawing/2014/main" val="3334846472"/>
                    </a:ext>
                  </a:extLst>
                </a:gridCol>
                <a:gridCol w="1224752">
                  <a:extLst>
                    <a:ext uri="{9D8B030D-6E8A-4147-A177-3AD203B41FA5}">
                      <a16:colId xmlns:a16="http://schemas.microsoft.com/office/drawing/2014/main" val="1575175807"/>
                    </a:ext>
                  </a:extLst>
                </a:gridCol>
                <a:gridCol w="1225988">
                  <a:extLst>
                    <a:ext uri="{9D8B030D-6E8A-4147-A177-3AD203B41FA5}">
                      <a16:colId xmlns:a16="http://schemas.microsoft.com/office/drawing/2014/main" val="408523256"/>
                    </a:ext>
                  </a:extLst>
                </a:gridCol>
                <a:gridCol w="1224752">
                  <a:extLst>
                    <a:ext uri="{9D8B030D-6E8A-4147-A177-3AD203B41FA5}">
                      <a16:colId xmlns:a16="http://schemas.microsoft.com/office/drawing/2014/main" val="831772060"/>
                    </a:ext>
                  </a:extLst>
                </a:gridCol>
                <a:gridCol w="1224752">
                  <a:extLst>
                    <a:ext uri="{9D8B030D-6E8A-4147-A177-3AD203B41FA5}">
                      <a16:colId xmlns:a16="http://schemas.microsoft.com/office/drawing/2014/main" val="4080410994"/>
                    </a:ext>
                  </a:extLst>
                </a:gridCol>
                <a:gridCol w="1756881">
                  <a:extLst>
                    <a:ext uri="{9D8B030D-6E8A-4147-A177-3AD203B41FA5}">
                      <a16:colId xmlns:a16="http://schemas.microsoft.com/office/drawing/2014/main" val="1765761641"/>
                    </a:ext>
                  </a:extLst>
                </a:gridCol>
              </a:tblGrid>
              <a:tr h="674224">
                <a:tc rowSpan="2">
                  <a:txBody>
                    <a:bodyPr/>
                    <a:lstStyle/>
                    <a:p>
                      <a:pPr algn="ctr">
                        <a:lnSpc>
                          <a:spcPct val="115000"/>
                        </a:lnSpc>
                      </a:pPr>
                      <a:r>
                        <a:rPr lang="vi-VN" sz="1800" dirty="0">
                          <a:effectLst/>
                        </a:rPr>
                        <a:t> Vật cần đo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gridSpan="3">
                  <a:txBody>
                    <a:bodyPr/>
                    <a:lstStyle/>
                    <a:p>
                      <a:pPr algn="ctr">
                        <a:lnSpc>
                          <a:spcPct val="115000"/>
                        </a:lnSpc>
                      </a:pPr>
                      <a:r>
                        <a:rPr lang="vi-VN" sz="1800">
                          <a:effectLst/>
                        </a:rPr>
                        <a:t>Dụng cụ đo</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hMerge="1">
                  <a:txBody>
                    <a:bodyPr/>
                    <a:lstStyle/>
                    <a:p>
                      <a:endParaRPr lang="vi-VN"/>
                    </a:p>
                  </a:txBody>
                  <a:tcPr/>
                </a:tc>
                <a:tc hMerge="1">
                  <a:txBody>
                    <a:bodyPr/>
                    <a:lstStyle/>
                    <a:p>
                      <a:endParaRPr lang="vi-VN"/>
                    </a:p>
                  </a:txBody>
                  <a:tcPr/>
                </a:tc>
                <a:tc rowSpan="2">
                  <a:txBody>
                    <a:bodyPr/>
                    <a:lstStyle/>
                    <a:p>
                      <a:pPr algn="ctr">
                        <a:lnSpc>
                          <a:spcPct val="115000"/>
                        </a:lnSpc>
                      </a:pPr>
                      <a:r>
                        <a:rPr lang="vi-VN" sz="1800">
                          <a:effectLst/>
                        </a:rPr>
                        <a:t>Lần đo 1</a:t>
                      </a:r>
                      <a:endParaRPr lang="vi-VN" sz="1200">
                        <a:effectLst/>
                      </a:endParaRPr>
                    </a:p>
                    <a:p>
                      <a:pPr algn="ctr">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rowSpan="2">
                  <a:txBody>
                    <a:bodyPr/>
                    <a:lstStyle/>
                    <a:p>
                      <a:pPr algn="ctr">
                        <a:lnSpc>
                          <a:spcPct val="115000"/>
                        </a:lnSpc>
                      </a:pPr>
                      <a:r>
                        <a:rPr lang="vi-VN" sz="1800">
                          <a:effectLst/>
                        </a:rPr>
                        <a:t>Lần đo 2</a:t>
                      </a:r>
                      <a:endParaRPr lang="vi-VN" sz="1200">
                        <a:effectLst/>
                      </a:endParaRPr>
                    </a:p>
                    <a:p>
                      <a:pPr algn="ctr">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rowSpan="2">
                  <a:txBody>
                    <a:bodyPr/>
                    <a:lstStyle/>
                    <a:p>
                      <a:pPr algn="ctr">
                        <a:lnSpc>
                          <a:spcPct val="115000"/>
                        </a:lnSpc>
                      </a:pPr>
                      <a:r>
                        <a:rPr lang="vi-VN" sz="1800">
                          <a:effectLst/>
                        </a:rPr>
                        <a:t>Lần đo 3</a:t>
                      </a:r>
                      <a:endParaRPr lang="vi-VN" sz="1200">
                        <a:effectLst/>
                      </a:endParaRPr>
                    </a:p>
                    <a:p>
                      <a:pPr algn="ctr">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rowSpan="2">
                  <a:txBody>
                    <a:bodyPr/>
                    <a:lstStyle/>
                    <a:p>
                      <a:pPr algn="ctr">
                        <a:lnSpc>
                          <a:spcPct val="115000"/>
                        </a:lnSpc>
                      </a:pPr>
                      <a:r>
                        <a:rPr lang="vi-VN" sz="1800">
                          <a:effectLst/>
                        </a:rPr>
                        <a:t>Giá trị trung bình</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4025510037"/>
                  </a:ext>
                </a:extLst>
              </a:tr>
              <a:tr h="851753">
                <a:tc vMerge="1">
                  <a:txBody>
                    <a:bodyPr/>
                    <a:lstStyle/>
                    <a:p>
                      <a:endParaRPr lang="vi-VN"/>
                    </a:p>
                  </a:txBody>
                  <a:tcPr/>
                </a:tc>
                <a:tc>
                  <a:txBody>
                    <a:bodyPr/>
                    <a:lstStyle/>
                    <a:p>
                      <a:pPr algn="ctr">
                        <a:lnSpc>
                          <a:spcPct val="115000"/>
                        </a:lnSpc>
                      </a:pPr>
                      <a:r>
                        <a:rPr lang="vi-VN" sz="1800" dirty="0">
                          <a:effectLst/>
                        </a:rPr>
                        <a:t>Tên dụng cụ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ctr">
                        <a:lnSpc>
                          <a:spcPct val="115000"/>
                        </a:lnSpc>
                      </a:pPr>
                      <a:r>
                        <a:rPr lang="vi-VN" sz="1800" dirty="0">
                          <a:effectLst/>
                        </a:rPr>
                        <a:t>GHD</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ctr">
                        <a:lnSpc>
                          <a:spcPct val="115000"/>
                        </a:lnSpc>
                      </a:pPr>
                      <a:r>
                        <a:rPr lang="vi-VN" sz="1800">
                          <a:effectLst/>
                        </a:rPr>
                        <a:t>DCNN</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extLst>
                  <a:ext uri="{0D108BD9-81ED-4DB2-BD59-A6C34878D82A}">
                    <a16:rowId xmlns:a16="http://schemas.microsoft.com/office/drawing/2014/main" val="1635984150"/>
                  </a:ext>
                </a:extLst>
              </a:tr>
              <a:tr h="851753">
                <a:tc>
                  <a:txBody>
                    <a:bodyPr/>
                    <a:lstStyle/>
                    <a:p>
                      <a:pPr algn="ctr">
                        <a:lnSpc>
                          <a:spcPct val="115000"/>
                        </a:lnSpc>
                      </a:pPr>
                      <a:r>
                        <a:rPr lang="vi-VN" sz="1800">
                          <a:effectLst/>
                        </a:rPr>
                        <a:t>Chiều dài đoạn thẳng AB, CD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l">
                        <a:lnSpc>
                          <a:spcPct val="115000"/>
                        </a:lnSpc>
                      </a:pPr>
                      <a:r>
                        <a:rPr lang="vi-VN" sz="1800">
                          <a:effectLst/>
                        </a:rPr>
                        <a:t>l</a:t>
                      </a:r>
                      <a:r>
                        <a:rPr lang="vi-VN" sz="1800" baseline="-25000">
                          <a:effectLst/>
                        </a:rPr>
                        <a:t>1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l</a:t>
                      </a:r>
                      <a:r>
                        <a:rPr lang="vi-VN" sz="1800" baseline="-25000">
                          <a:effectLst/>
                        </a:rPr>
                        <a:t>2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l</a:t>
                      </a:r>
                      <a:r>
                        <a:rPr lang="vi-VN" sz="1800" baseline="-25000">
                          <a:effectLst/>
                        </a:rPr>
                        <a:t>3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dirty="0">
                          <a:effectLst/>
                        </a:rPr>
                        <a:t>l</a:t>
                      </a:r>
                      <a:r>
                        <a:rPr lang="vi-VN" sz="1800" baseline="-25000" dirty="0">
                          <a:effectLst/>
                        </a:rPr>
                        <a:t>tb </a:t>
                      </a:r>
                      <a:r>
                        <a:rPr lang="vi-VN" sz="1800" dirty="0">
                          <a:effectLst/>
                        </a:rPr>
                        <a:t>=</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2969945422"/>
                  </a:ext>
                </a:extLst>
              </a:tr>
              <a:tr h="851753">
                <a:tc>
                  <a:txBody>
                    <a:bodyPr/>
                    <a:lstStyle/>
                    <a:p>
                      <a:pPr algn="ctr">
                        <a:lnSpc>
                          <a:spcPct val="115000"/>
                        </a:lnSpc>
                      </a:pPr>
                      <a:r>
                        <a:rPr lang="vi-VN" sz="1800">
                          <a:effectLst/>
                        </a:rPr>
                        <a:t>Độ dày quyển sách KHTN 6</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l">
                        <a:lnSpc>
                          <a:spcPct val="115000"/>
                        </a:lnSpc>
                      </a:pPr>
                      <a:r>
                        <a:rPr lang="vi-VN" sz="1800">
                          <a:effectLst/>
                        </a:rPr>
                        <a:t>d</a:t>
                      </a:r>
                      <a:r>
                        <a:rPr lang="vi-VN" sz="1800" baseline="-25000">
                          <a:effectLst/>
                        </a:rPr>
                        <a:t>1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d</a:t>
                      </a:r>
                      <a:r>
                        <a:rPr lang="vi-VN" sz="1800" baseline="-25000">
                          <a:effectLst/>
                        </a:rPr>
                        <a:t>2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d</a:t>
                      </a:r>
                      <a:r>
                        <a:rPr lang="vi-VN" sz="1800" baseline="-25000">
                          <a:effectLst/>
                        </a:rPr>
                        <a:t>3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d</a:t>
                      </a:r>
                      <a:r>
                        <a:rPr lang="vi-VN" sz="1800" baseline="-25000">
                          <a:effectLst/>
                        </a:rPr>
                        <a:t>tb</a:t>
                      </a: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3154528616"/>
                  </a:ext>
                </a:extLst>
              </a:tr>
              <a:tr h="1431878">
                <a:tc>
                  <a:txBody>
                    <a:bodyPr/>
                    <a:lstStyle/>
                    <a:p>
                      <a:pPr algn="ctr">
                        <a:lnSpc>
                          <a:spcPct val="115000"/>
                        </a:lnSpc>
                      </a:pPr>
                      <a:r>
                        <a:rPr lang="vi-VN" sz="1800">
                          <a:effectLst/>
                        </a:rPr>
                        <a:t>Chiều cao của bạn A và B ở phần đặt vấn đề</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dirty="0">
                          <a:effectLst/>
                        </a:rPr>
                        <a:t>h</a:t>
                      </a:r>
                      <a:r>
                        <a:rPr lang="vi-VN" sz="1800" baseline="-25000" dirty="0">
                          <a:effectLst/>
                        </a:rPr>
                        <a:t>1</a:t>
                      </a: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dirty="0">
                          <a:effectLst/>
                        </a:rPr>
                        <a:t>h</a:t>
                      </a:r>
                      <a:r>
                        <a:rPr lang="vi-VN" sz="1800" baseline="-25000" dirty="0">
                          <a:effectLst/>
                        </a:rPr>
                        <a:t>2</a:t>
                      </a: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dirty="0">
                          <a:effectLst/>
                        </a:rPr>
                        <a:t>h</a:t>
                      </a:r>
                      <a:r>
                        <a:rPr lang="vi-VN" sz="1800" baseline="-25000" dirty="0">
                          <a:effectLst/>
                        </a:rPr>
                        <a:t>3</a:t>
                      </a: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dirty="0">
                          <a:effectLst/>
                        </a:rPr>
                        <a:t>h</a:t>
                      </a:r>
                      <a:r>
                        <a:rPr lang="vi-VN" sz="1800" baseline="-25000" dirty="0">
                          <a:effectLst/>
                        </a:rPr>
                        <a:t>tb</a:t>
                      </a: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3318039707"/>
                  </a:ext>
                </a:extLst>
              </a:tr>
              <a:tr h="561692">
                <a:tc>
                  <a:txBody>
                    <a:bodyPr/>
                    <a:lstStyle/>
                    <a:p>
                      <a:pPr algn="just">
                        <a:lnSpc>
                          <a:spcPct val="115000"/>
                        </a:lnSpc>
                      </a:pPr>
                      <a:r>
                        <a:rPr lang="vi-VN" sz="1200">
                          <a:effectLst/>
                        </a:rPr>
                        <a:t>..........................</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1633618637"/>
                  </a:ext>
                </a:extLst>
              </a:tr>
              <a:tr h="563067">
                <a:tc>
                  <a:txBody>
                    <a:bodyPr/>
                    <a:lstStyle/>
                    <a:p>
                      <a:pPr algn="just">
                        <a:lnSpc>
                          <a:spcPct val="115000"/>
                        </a:lnSpc>
                      </a:pPr>
                      <a:r>
                        <a:rPr lang="vi-VN" sz="1200">
                          <a:effectLst/>
                        </a:rPr>
                        <a:t>..........................</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dirty="0">
                          <a:effectLst/>
                        </a:rPr>
                        <a:t> </a:t>
                      </a:r>
                      <a:endParaRPr lang="vi-VN"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dirty="0">
                          <a:effectLst/>
                        </a:rPr>
                        <a:t> </a:t>
                      </a:r>
                      <a:endParaRPr lang="vi-VN"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2591952553"/>
                  </a:ext>
                </a:extLst>
              </a:tr>
            </a:tbl>
          </a:graphicData>
        </a:graphic>
      </p:graphicFrame>
    </p:spTree>
    <p:extLst>
      <p:ext uri="{BB962C8B-B14F-4D97-AF65-F5344CB8AC3E}">
        <p14:creationId xmlns:p14="http://schemas.microsoft.com/office/powerpoint/2010/main" val="2159259939"/>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72720"/>
            <a:ext cx="11690711" cy="649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3859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a16="http://schemas.microsoft.com/office/drawing/2014/main" id="{986C4A51-88CF-4277-BD40-88DE4D0428AF}"/>
              </a:ext>
            </a:extLst>
          </p:cNvPr>
          <p:cNvSpPr txBox="1"/>
          <p:nvPr/>
        </p:nvSpPr>
        <p:spPr>
          <a:xfrm>
            <a:off x="674075" y="1473201"/>
            <a:ext cx="10607040" cy="4657750"/>
          </a:xfrm>
          <a:prstGeom prst="rect">
            <a:avLst/>
          </a:prstGeom>
          <a:noFill/>
        </p:spPr>
        <p:txBody>
          <a:bodyPr wrap="square">
            <a:spAutoFit/>
          </a:bodyPr>
          <a:lstStyle/>
          <a:p>
            <a:pPr marL="457200" algn="just">
              <a:lnSpc>
                <a:spcPct val="115000"/>
              </a:lnSpc>
              <a:tabLst>
                <a:tab pos="450215" algn="l"/>
              </a:tabLst>
            </a:pPr>
            <a:r>
              <a:rPr lang="vi-VN" sz="2800"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Các bước đo chiều dài: </a:t>
            </a:r>
            <a:endParaRPr lang="vi-VN"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1</a:t>
            </a:r>
            <a:r>
              <a:rPr lang="vi-VN" sz="2800" dirty="0">
                <a:effectLst/>
                <a:latin typeface="Times New Roman" panose="02020603050405020304" pitchFamily="18" charset="0"/>
                <a:ea typeface="Calibri" panose="020F0502020204030204" pitchFamily="34" charset="0"/>
                <a:cs typeface="Arial" panose="020B0604020202020204" pitchFamily="34" charset="0"/>
              </a:rPr>
              <a:t>: Ước lượng chiều dài của vật cần đo để chọn thước đo có GHD và ĐCNN phù hợp.</a:t>
            </a:r>
            <a:endParaRPr lang="vi-V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2</a:t>
            </a:r>
            <a:r>
              <a:rPr lang="vi-VN" sz="2800" dirty="0">
                <a:effectLst/>
                <a:latin typeface="Times New Roman" panose="02020603050405020304" pitchFamily="18" charset="0"/>
                <a:ea typeface="Calibri" panose="020F0502020204030204" pitchFamily="34" charset="0"/>
                <a:cs typeface="Arial" panose="020B0604020202020204" pitchFamily="34" charset="0"/>
              </a:rPr>
              <a:t>: Đặt thước đo đúng đúng cách: song song với đoạn cần đo chiều dài. Một đầu của  vật trùng với vạch số 0 của thước.</a:t>
            </a:r>
            <a:endParaRPr lang="vi-V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3</a:t>
            </a:r>
            <a:r>
              <a:rPr lang="vi-VN" sz="2800" dirty="0">
                <a:effectLst/>
                <a:latin typeface="Times New Roman" panose="02020603050405020304" pitchFamily="18" charset="0"/>
                <a:ea typeface="Calibri" panose="020F0502020204030204" pitchFamily="34" charset="0"/>
                <a:cs typeface="Arial" panose="020B0604020202020204" pitchFamily="34" charset="0"/>
              </a:rPr>
              <a:t>: Đặt mắt vuông góc với thước, đọc giá trị chiều dài của vật cần đo theo giá trị của vạch chia gần nhất với đầu kia của vật.</a:t>
            </a:r>
            <a:endParaRPr lang="vi-V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4</a:t>
            </a:r>
            <a:r>
              <a:rPr lang="vi-VN" sz="2800" dirty="0">
                <a:effectLst/>
                <a:latin typeface="Times New Roman" panose="02020603050405020304" pitchFamily="18" charset="0"/>
                <a:ea typeface="Calibri" panose="020F0502020204030204" pitchFamily="34" charset="0"/>
                <a:cs typeface="Arial" panose="020B0604020202020204" pitchFamily="34" charset="0"/>
              </a:rPr>
              <a:t>: Ghi kết quả. Nếu đo nhiều lần thì kết quả đo chiều dài lấy là trung bình cộng của tất cả các lần đo.</a:t>
            </a:r>
            <a:endParaRPr lang="vi-VN"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4779905"/>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183515"/>
            <a:ext cx="11690711" cy="646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3859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a16="http://schemas.microsoft.com/office/drawing/2014/main" id="{6D8673CE-F030-4542-AE56-5DAF45D32E80}"/>
              </a:ext>
            </a:extLst>
          </p:cNvPr>
          <p:cNvSpPr txBox="1"/>
          <p:nvPr/>
        </p:nvSpPr>
        <p:spPr>
          <a:xfrm>
            <a:off x="3048775" y="183515"/>
            <a:ext cx="3047224" cy="622799"/>
          </a:xfrm>
          <a:prstGeom prst="rect">
            <a:avLst/>
          </a:prstGeom>
          <a:noFill/>
        </p:spPr>
        <p:txBody>
          <a:bodyPr wrap="square">
            <a:spAutoFit/>
          </a:bodyPr>
          <a:lstStyle/>
          <a:p>
            <a:pPr algn="just">
              <a:lnSpc>
                <a:spcPct val="115000"/>
              </a:lnSpc>
              <a:tabLst>
                <a:tab pos="450215" algn="l"/>
              </a:tabLst>
            </a:pPr>
            <a:r>
              <a:rPr lang="vi-VN" sz="32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IV: Luyện tập</a:t>
            </a:r>
            <a:endParaRPr lang="vi-VN"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2">
            <a:extLst>
              <a:ext uri="{FF2B5EF4-FFF2-40B4-BE49-F238E27FC236}">
                <a16:creationId xmlns:a16="http://schemas.microsoft.com/office/drawing/2014/main" id="{AC354130-4D73-4718-BB6C-A918F4AED809}"/>
              </a:ext>
            </a:extLst>
          </p:cNvPr>
          <p:cNvSpPr>
            <a:spLocks noChangeArrowheads="1"/>
          </p:cNvSpPr>
          <p:nvPr/>
        </p:nvSpPr>
        <p:spPr bwMode="auto">
          <a:xfrm>
            <a:off x="1326945" y="1102578"/>
            <a:ext cx="9244824" cy="575542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a:lnSpc>
                <a:spcPct val="150000"/>
              </a:lnSpc>
              <a:defRPr/>
            </a:pPr>
            <a:r>
              <a:rPr lang="en-US" altLang="vi-VN" sz="2800" b="1" dirty="0" err="1">
                <a:solidFill>
                  <a:srgbClr val="0000FF"/>
                </a:solidFill>
                <a:latin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cs typeface="Times New Roman" panose="02020603050405020304" pitchFamily="18" charset="0"/>
              </a:rPr>
              <a:t> 1. </a:t>
            </a:r>
            <a:r>
              <a:rPr lang="en-US" altLang="vi-VN" sz="2800" b="1" dirty="0" err="1">
                <a:solidFill>
                  <a:srgbClr val="0000FF"/>
                </a:solidFill>
                <a:latin typeface="Times New Roman" panose="02020603050405020304" pitchFamily="18" charset="0"/>
                <a:cs typeface="Times New Roman" panose="02020603050405020304" pitchFamily="18" charset="0"/>
              </a:rPr>
              <a:t>Để</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độ</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dài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một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vật</a:t>
            </a:r>
            <a:r>
              <a:rPr lang="en-US" altLang="vi-VN" sz="2800" b="1" dirty="0">
                <a:solidFill>
                  <a:srgbClr val="0000FF"/>
                </a:solidFill>
                <a:latin typeface="Times New Roman" panose="02020603050405020304" pitchFamily="18" charset="0"/>
                <a:cs typeface="Times New Roman" panose="02020603050405020304" pitchFamily="18" charset="0"/>
              </a:rPr>
              <a:t>, ta </a:t>
            </a:r>
            <a:r>
              <a:rPr lang="en-US" altLang="vi-VN" sz="2800" b="1" dirty="0" err="1">
                <a:solidFill>
                  <a:srgbClr val="0000FF"/>
                </a:solidFill>
                <a:latin typeface="Times New Roman" panose="02020603050405020304" pitchFamily="18" charset="0"/>
                <a:cs typeface="Times New Roman" panose="02020603050405020304" pitchFamily="18" charset="0"/>
              </a:rPr>
              <a:t>nên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dùng</a:t>
            </a:r>
            <a:endParaRPr lang="vi-VN" alt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en-US" alt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A.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B. gang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tay</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defRPr/>
            </a:pP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C.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sợi</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dây</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D.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chân</a:t>
            </a:r>
            <a:r>
              <a:rPr lang="en-US" alt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nSpc>
                <a:spcPct val="150000"/>
              </a:lnSpc>
              <a:defRPr/>
            </a:pPr>
            <a:r>
              <a:rPr lang="en-US" altLang="vi-VN" sz="2800" b="1" dirty="0" err="1">
                <a:solidFill>
                  <a:srgbClr val="0000FF"/>
                </a:solidFill>
                <a:latin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cs typeface="Times New Roman" panose="02020603050405020304" pitchFamily="18" charset="0"/>
              </a:rPr>
              <a:t> 2. </a:t>
            </a:r>
            <a:r>
              <a:rPr lang="en-US" altLang="vi-VN" sz="2800" b="1" dirty="0" err="1">
                <a:solidFill>
                  <a:srgbClr val="0000FF"/>
                </a:solidFill>
                <a:latin typeface="Times New Roman" panose="02020603050405020304" pitchFamily="18" charset="0"/>
                <a:cs typeface="Times New Roman" panose="02020603050405020304" pitchFamily="18" charset="0"/>
              </a:rPr>
              <a:t>Giới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hạn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thước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là</a:t>
            </a:r>
            <a:r>
              <a:rPr lang="en-US" altLang="vi-VN" sz="2800" b="1" dirty="0">
                <a:solidFill>
                  <a:srgbClr val="0000FF"/>
                </a:solidFill>
                <a:latin typeface="Times New Roman" panose="02020603050405020304" pitchFamily="18" charset="0"/>
                <a:cs typeface="Times New Roman" panose="02020603050405020304" pitchFamily="18" charset="0"/>
              </a:rPr>
              <a:t> </a:t>
            </a:r>
            <a:endParaRPr lang="vi-VN" alt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fr-FR" altLang="vi-VN" sz="2800" b="1" dirty="0">
                <a:solidFill>
                  <a:srgbClr val="FF0000"/>
                </a:solidFill>
                <a:latin typeface="Times New Roman" panose="02020603050405020304" pitchFamily="18" charset="0"/>
                <a:cs typeface="Times New Roman" panose="02020603050405020304" pitchFamily="18" charset="0"/>
              </a:rPr>
              <a:t>	</a:t>
            </a:r>
            <a:r>
              <a:rPr lang="fr-FR" altLang="vi-VN" sz="2800" b="1" dirty="0">
                <a:latin typeface="Times New Roman" panose="02020603050405020304" pitchFamily="18" charset="0"/>
                <a:cs typeface="Times New Roman" panose="02020603050405020304" pitchFamily="18" charset="0"/>
              </a:rPr>
              <a:t>A.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giữa</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hai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vạch</a:t>
            </a:r>
            <a:r>
              <a:rPr lang="fr-FR" altLang="vi-VN" sz="2800" b="1" dirty="0">
                <a:latin typeface="Times New Roman" panose="02020603050405020304" pitchFamily="18" charset="0"/>
                <a:cs typeface="Times New Roman" panose="02020603050405020304" pitchFamily="18" charset="0"/>
              </a:rPr>
              <a:t> chia </a:t>
            </a:r>
            <a:r>
              <a:rPr lang="fr-FR" altLang="vi-VN" sz="2800" b="1" dirty="0" err="1">
                <a:latin typeface="Times New Roman" panose="02020603050405020304" pitchFamily="18" charset="0"/>
                <a:cs typeface="Times New Roman" panose="02020603050405020304" pitchFamily="18" charset="0"/>
              </a:rPr>
              <a:t>liên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tiếp</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en-US" altLang="vi-VN" sz="2800" b="1" dirty="0">
                <a:latin typeface="Times New Roman" panose="02020603050405020304" pitchFamily="18" charset="0"/>
                <a:cs typeface="Calibri" panose="020F0502020204030204" pitchFamily="34" charset="0"/>
              </a:rPr>
              <a:t>	B.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nhỏ</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fr-FR" altLang="vi-VN" sz="2800" b="1" dirty="0">
                <a:latin typeface="Times New Roman" panose="02020603050405020304" pitchFamily="18" charset="0"/>
                <a:cs typeface="Times New Roman" panose="02020603050405020304" pitchFamily="18" charset="0"/>
              </a:rPr>
              <a:t>	C.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lớn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fr-FR" altLang="vi-VN" sz="2800" b="1" dirty="0">
                <a:latin typeface="Times New Roman" panose="02020603050405020304" pitchFamily="18" charset="0"/>
                <a:cs typeface="Times New Roman" panose="02020603050405020304" pitchFamily="18" charset="0"/>
              </a:rPr>
              <a:t>	D.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giữa</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hai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vạch</a:t>
            </a:r>
            <a:r>
              <a:rPr lang="fr-FR" altLang="vi-VN" sz="2800" b="1" dirty="0">
                <a:latin typeface="Times New Roman" panose="02020603050405020304" pitchFamily="18" charset="0"/>
                <a:cs typeface="Times New Roman" panose="02020603050405020304" pitchFamily="18" charset="0"/>
              </a:rPr>
              <a:t> chia </a:t>
            </a:r>
            <a:r>
              <a:rPr lang="fr-FR" altLang="vi-VN" sz="2800" b="1" dirty="0" err="1">
                <a:latin typeface="Times New Roman" panose="02020603050405020304" pitchFamily="18" charset="0"/>
                <a:cs typeface="Times New Roman" panose="02020603050405020304" pitchFamily="18" charset="0"/>
              </a:rPr>
              <a:t>bất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kỳ</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solidFill>
                  <a:srgbClr val="000000"/>
                </a:solidFill>
                <a:latin typeface="Times New Roman" panose="02020603050405020304" pitchFamily="18" charset="0"/>
                <a:cs typeface="Times New Roman" panose="02020603050405020304" pitchFamily="18" charset="0"/>
              </a:rPr>
              <a:t>thước</a:t>
            </a:r>
            <a:r>
              <a:rPr lang="fr-FR" altLang="vi-VN" sz="2800" b="1" dirty="0">
                <a:solidFill>
                  <a:srgbClr val="000000"/>
                </a:solidFill>
                <a:latin typeface="Times New Roman" panose="02020603050405020304" pitchFamily="18" charset="0"/>
                <a:cs typeface="Times New Roman" panose="02020603050405020304" pitchFamily="18" charset="0"/>
              </a:rPr>
              <a:t>.</a:t>
            </a:r>
            <a:endParaRPr lang="vi-VN" altLang="vi-VN" sz="2800" b="1" dirty="0">
              <a:latin typeface="Times New Roman" panose="02020603050405020304" pitchFamily="18" charset="0"/>
              <a:cs typeface="Times New Roman" panose="02020603050405020304" pitchFamily="18" charset="0"/>
            </a:endParaRPr>
          </a:p>
          <a:p>
            <a:pPr>
              <a:defRPr/>
            </a:pPr>
            <a:endParaRPr lang="vi-VN" alt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346262"/>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82880"/>
            <a:ext cx="11690711"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2">
            <a:extLst>
              <a:ext uri="{FF2B5EF4-FFF2-40B4-BE49-F238E27FC236}">
                <a16:creationId xmlns:a16="http://schemas.microsoft.com/office/drawing/2014/main" id="{FCD0061C-176C-4EFB-A4F7-379DE55B5C7E}"/>
              </a:ext>
            </a:extLst>
          </p:cNvPr>
          <p:cNvSpPr>
            <a:spLocks noChangeArrowheads="1"/>
          </p:cNvSpPr>
          <p:nvPr/>
        </p:nvSpPr>
        <p:spPr bwMode="auto">
          <a:xfrm>
            <a:off x="751840" y="753527"/>
            <a:ext cx="10881360" cy="606319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a:lnSpc>
                <a:spcPct val="150000"/>
              </a:lnSpc>
              <a:defRPr/>
            </a:pPr>
            <a:r>
              <a:rPr lang="en-US" altLang="vi-VN"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3. </a:t>
            </a:r>
            <a:r>
              <a:rPr lang="fr-FR" sz="2800" b="1" dirty="0" err="1">
                <a:solidFill>
                  <a:srgbClr val="0000FF"/>
                </a:solidFill>
                <a:latin typeface="Times New Roman" panose="02020603050405020304" pitchFamily="18" charset="0"/>
                <a:cs typeface="Times New Roman" panose="02020603050405020304" pitchFamily="18" charset="0"/>
              </a:rPr>
              <a:t>Đơn</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vị</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dùng</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để</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đo</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chiều</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dài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của</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một</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vật</a:t>
            </a:r>
            <a:r>
              <a:rPr lang="fr-FR" sz="2800" b="1" dirty="0">
                <a:solidFill>
                  <a:srgbClr val="0000FF"/>
                </a:solidFill>
                <a:latin typeface="Times New Roman" panose="02020603050405020304" pitchFamily="18" charset="0"/>
                <a:cs typeface="Times New Roman" panose="02020603050405020304" pitchFamily="18" charset="0"/>
              </a:rPr>
              <a:t> là</a:t>
            </a:r>
            <a:endParaRPr 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en-US" sz="2800" b="1" dirty="0">
                <a:latin typeface="Times New Roman" panose="02020603050405020304" pitchFamily="18" charset="0"/>
                <a:cs typeface="Times New Roman" panose="02020603050405020304" pitchFamily="18" charset="0"/>
              </a:rPr>
              <a:t>	A. m</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B. m 	             C. kg                       D. </a:t>
            </a:r>
            <a:r>
              <a:rPr lang="en-US" sz="2800" b="1" i="1" dirty="0">
                <a:latin typeface="Times New Roman" panose="02020603050405020304" pitchFamily="18" charset="0"/>
                <a:cs typeface="Times New Roman" panose="02020603050405020304" pitchFamily="18" charset="0"/>
              </a:rPr>
              <a:t>l</a:t>
            </a:r>
            <a:r>
              <a:rPr lang="en-US" sz="2800" b="1" dirty="0">
                <a:latin typeface="Times New Roman" panose="02020603050405020304" pitchFamily="18" charset="0"/>
                <a:cs typeface="Times New Roman" panose="02020603050405020304" pitchFamily="18" charset="0"/>
              </a:rPr>
              <a:t>.</a:t>
            </a:r>
            <a:endPar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defRPr/>
            </a:pPr>
            <a:r>
              <a:rPr lang="en-US" altLang="vi-VN"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4. </a:t>
            </a:r>
            <a:r>
              <a:rPr lang="fr-FR" sz="2800" b="1" dirty="0" err="1">
                <a:solidFill>
                  <a:srgbClr val="0000FF"/>
                </a:solidFill>
                <a:latin typeface="Times New Roman" panose="02020603050405020304" pitchFamily="18" charset="0"/>
                <a:cs typeface="Times New Roman" panose="02020603050405020304" pitchFamily="18" charset="0"/>
              </a:rPr>
              <a:t>Xác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định</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giới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hạn</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đo</a:t>
            </a:r>
            <a:r>
              <a:rPr lang="fr-FR" sz="2800" b="1" dirty="0">
                <a:solidFill>
                  <a:srgbClr val="0000FF"/>
                </a:solidFill>
                <a:latin typeface="Times New Roman" panose="02020603050405020304" pitchFamily="18" charset="0"/>
                <a:cs typeface="Times New Roman" panose="02020603050405020304" pitchFamily="18" charset="0"/>
              </a:rPr>
              <a:t> (GHĐ) </a:t>
            </a:r>
            <a:r>
              <a:rPr lang="fr-FR" sz="2800" b="1" dirty="0" err="1">
                <a:solidFill>
                  <a:srgbClr val="0000FF"/>
                </a:solidFill>
                <a:latin typeface="Times New Roman" panose="02020603050405020304" pitchFamily="18" charset="0"/>
                <a:cs typeface="Times New Roman" panose="02020603050405020304" pitchFamily="18" charset="0"/>
              </a:rPr>
              <a:t>và</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độ</a:t>
            </a:r>
            <a:r>
              <a:rPr lang="fr-FR" sz="2800" b="1" dirty="0">
                <a:solidFill>
                  <a:srgbClr val="0000FF"/>
                </a:solidFill>
                <a:latin typeface="Times New Roman" panose="02020603050405020304" pitchFamily="18" charset="0"/>
                <a:cs typeface="Times New Roman" panose="02020603050405020304" pitchFamily="18" charset="0"/>
              </a:rPr>
              <a:t> chia </a:t>
            </a:r>
            <a:r>
              <a:rPr lang="fr-FR" sz="2800" b="1" dirty="0" err="1">
                <a:solidFill>
                  <a:srgbClr val="0000FF"/>
                </a:solidFill>
                <a:latin typeface="Times New Roman" panose="02020603050405020304" pitchFamily="18" charset="0"/>
                <a:cs typeface="Times New Roman" panose="02020603050405020304" pitchFamily="18" charset="0"/>
              </a:rPr>
              <a:t>nhỏ</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nhất</a:t>
            </a:r>
            <a:r>
              <a:rPr lang="fr-FR" sz="2800" b="1" dirty="0">
                <a:solidFill>
                  <a:srgbClr val="0000FF"/>
                </a:solidFill>
                <a:latin typeface="Times New Roman" panose="02020603050405020304" pitchFamily="18" charset="0"/>
                <a:cs typeface="Times New Roman" panose="02020603050405020304" pitchFamily="18" charset="0"/>
              </a:rPr>
              <a:t> (ĐCNN) </a:t>
            </a:r>
            <a:r>
              <a:rPr lang="fr-FR" sz="2800" b="1" dirty="0" err="1">
                <a:solidFill>
                  <a:srgbClr val="0000FF"/>
                </a:solidFill>
                <a:latin typeface="Times New Roman" panose="02020603050405020304" pitchFamily="18" charset="0"/>
                <a:cs typeface="Times New Roman" panose="02020603050405020304" pitchFamily="18" charset="0"/>
              </a:rPr>
              <a:t>của</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thước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trong</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hình</a:t>
            </a:r>
            <a:endParaRPr lang="fr-FR"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en-US"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en-US"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vi-VN"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fr-FR"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defRPr/>
            </a:pPr>
            <a:r>
              <a:rPr lang="fr-FR" sz="2800" b="1" dirty="0">
                <a:solidFill>
                  <a:srgbClr val="FF0000"/>
                </a:solidFill>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A. </a:t>
            </a:r>
            <a:r>
              <a:rPr lang="fr-FR" sz="2400" dirty="0">
                <a:latin typeface="Times New Roman" panose="02020603050405020304" pitchFamily="18" charset="0"/>
                <a:cs typeface="Times New Roman" panose="02020603050405020304" pitchFamily="18" charset="0"/>
              </a:rPr>
              <a:t>GHĐ 10cm ; ĐCNN 0 cm 	         </a:t>
            </a:r>
            <a:r>
              <a:rPr lang="fr-FR" sz="2400" b="1" dirty="0">
                <a:latin typeface="Times New Roman" panose="02020603050405020304" pitchFamily="18" charset="0"/>
                <a:cs typeface="Times New Roman" panose="02020603050405020304" pitchFamily="18" charset="0"/>
              </a:rPr>
              <a:t>B. </a:t>
            </a:r>
            <a:r>
              <a:rPr lang="fr-FR" sz="2400" dirty="0">
                <a:latin typeface="Times New Roman" panose="02020603050405020304" pitchFamily="18" charset="0"/>
                <a:cs typeface="Times New Roman" panose="02020603050405020304" pitchFamily="18" charset="0"/>
              </a:rPr>
              <a:t>GHĐ 10cm ; ĐCNN 1cm.</a:t>
            </a:r>
            <a:endParaRPr lang="vi-VN" sz="2400" dirty="0">
              <a:latin typeface="Times New Roman" panose="02020603050405020304" pitchFamily="18" charset="0"/>
              <a:cs typeface="Times New Roman" panose="02020603050405020304" pitchFamily="18" charset="0"/>
            </a:endParaRPr>
          </a:p>
          <a:p>
            <a:pPr>
              <a:lnSpc>
                <a:spcPct val="150000"/>
              </a:lnSpc>
              <a:defRPr/>
            </a:pPr>
            <a:r>
              <a:rPr lang="fr-FR" sz="2400" b="1" dirty="0">
                <a:latin typeface="Times New Roman" panose="02020603050405020304" pitchFamily="18" charset="0"/>
                <a:cs typeface="Times New Roman" panose="02020603050405020304" pitchFamily="18" charset="0"/>
              </a:rPr>
              <a:t>	C. </a:t>
            </a:r>
            <a:r>
              <a:rPr lang="fr-FR" sz="2400" dirty="0">
                <a:latin typeface="Times New Roman" panose="02020603050405020304" pitchFamily="18" charset="0"/>
                <a:cs typeface="Times New Roman" panose="02020603050405020304" pitchFamily="18" charset="0"/>
              </a:rPr>
              <a:t>GHĐ 10cm ; ĐCNN 0,5cm. 	        </a:t>
            </a:r>
            <a:r>
              <a:rPr lang="fr-FR" sz="2400" b="1" dirty="0">
                <a:latin typeface="Times New Roman" panose="02020603050405020304" pitchFamily="18" charset="0"/>
                <a:cs typeface="Times New Roman" panose="02020603050405020304" pitchFamily="18" charset="0"/>
              </a:rPr>
              <a:t>D. </a:t>
            </a:r>
            <a:r>
              <a:rPr lang="fr-FR" sz="2400" dirty="0">
                <a:latin typeface="Times New Roman" panose="02020603050405020304" pitchFamily="18" charset="0"/>
                <a:cs typeface="Times New Roman" panose="02020603050405020304" pitchFamily="18" charset="0"/>
              </a:rPr>
              <a:t>GHĐ 10cm ; ĐCNN 1mm.</a:t>
            </a:r>
            <a:endParaRPr lang="vi-VN" sz="2400" dirty="0">
              <a:latin typeface="Times New Roman" panose="02020603050405020304" pitchFamily="18" charset="0"/>
              <a:cs typeface="Times New Roman" panose="02020603050405020304" pitchFamily="18" charset="0"/>
            </a:endParaRPr>
          </a:p>
          <a:p>
            <a:pPr>
              <a:defRPr/>
            </a:pPr>
            <a:endParaRPr lang="vi-VN" altLang="vi-VN" sz="2800" b="1" dirty="0">
              <a:latin typeface="Times New Roman" panose="02020603050405020304" pitchFamily="18" charset="0"/>
              <a:cs typeface="Times New Roman" panose="02020603050405020304" pitchFamily="18" charset="0"/>
            </a:endParaRPr>
          </a:p>
        </p:txBody>
      </p:sp>
      <p:pic>
        <p:nvPicPr>
          <p:cNvPr id="7" name="Picture 1">
            <a:extLst>
              <a:ext uri="{FF2B5EF4-FFF2-40B4-BE49-F238E27FC236}">
                <a16:creationId xmlns:a16="http://schemas.microsoft.com/office/drawing/2014/main" id="{6F45669E-4D64-48AD-9327-BC70746702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7130" y="3427685"/>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74438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23520"/>
            <a:ext cx="11690711"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a16="http://schemas.microsoft.com/office/drawing/2014/main" id="{A8E654BC-D1BD-4431-80E8-81E7F0E29169}"/>
              </a:ext>
            </a:extLst>
          </p:cNvPr>
          <p:cNvSpPr txBox="1"/>
          <p:nvPr/>
        </p:nvSpPr>
        <p:spPr>
          <a:xfrm>
            <a:off x="3484806" y="182880"/>
            <a:ext cx="5796130" cy="707886"/>
          </a:xfrm>
          <a:prstGeom prst="rect">
            <a:avLst/>
          </a:prstGeom>
          <a:noFill/>
        </p:spPr>
        <p:txBody>
          <a:bodyPr wrap="square">
            <a:spAutoFit/>
          </a:bodyPr>
          <a:lstStyle/>
          <a:p>
            <a:r>
              <a:rPr lang="en-US" altLang="vi-VN" sz="4000" b="1" dirty="0">
                <a:solidFill>
                  <a:srgbClr val="FF0000"/>
                </a:solidFill>
                <a:latin typeface="Times New Roman" panose="02020603050405020304" pitchFamily="18" charset="0"/>
                <a:cs typeface="Times New Roman" panose="02020603050405020304" pitchFamily="18" charset="0"/>
              </a:rPr>
              <a:t>V: </a:t>
            </a:r>
            <a:r>
              <a:rPr lang="en-US" altLang="vi-VN" sz="4000" b="1" dirty="0" err="1">
                <a:solidFill>
                  <a:srgbClr val="FF0000"/>
                </a:solidFill>
                <a:latin typeface="Times New Roman" panose="02020603050405020304" pitchFamily="18" charset="0"/>
                <a:cs typeface="Times New Roman" panose="02020603050405020304" pitchFamily="18" charset="0"/>
              </a:rPr>
              <a:t>Hoạt</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động</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trải</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nghiệm</a:t>
            </a:r>
            <a:endParaRPr lang="vi-VN" sz="4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21E15A1-7DCB-4675-866C-FBEFEE82F29E}"/>
              </a:ext>
            </a:extLst>
          </p:cNvPr>
          <p:cNvSpPr txBox="1"/>
          <p:nvPr/>
        </p:nvSpPr>
        <p:spPr>
          <a:xfrm>
            <a:off x="1643530" y="892004"/>
            <a:ext cx="8128000" cy="954107"/>
          </a:xfrm>
          <a:prstGeom prst="rect">
            <a:avLst/>
          </a:prstGeom>
          <a:no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Chia </a:t>
            </a:r>
            <a:r>
              <a:rPr lang="vi-VN" sz="3200" b="1" dirty="0">
                <a:latin typeface="Times New Roman" panose="02020603050405020304" pitchFamily="18" charset="0"/>
                <a:cs typeface="Times New Roman" panose="02020603050405020304" pitchFamily="18" charset="0"/>
              </a:rPr>
              <a:t>lớp thành 4 góc </a:t>
            </a:r>
          </a:p>
          <a:p>
            <a:pPr algn="ctr"/>
            <a:r>
              <a:rPr lang="vi-VN" sz="2400" b="1" dirty="0">
                <a:solidFill>
                  <a:srgbClr val="0070C0"/>
                </a:solidFill>
                <a:latin typeface="Times New Roman" panose="02020603050405020304" pitchFamily="18" charset="0"/>
                <a:cs typeface="Times New Roman" panose="02020603050405020304" pitchFamily="18" charset="0"/>
              </a:rPr>
              <a:t>( học sinh được lựa chọn góc)</a:t>
            </a:r>
            <a:endParaRPr lang="vi-VN" sz="2400"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Table 9">
            <a:extLst>
              <a:ext uri="{FF2B5EF4-FFF2-40B4-BE49-F238E27FC236}">
                <a16:creationId xmlns:a16="http://schemas.microsoft.com/office/drawing/2014/main" id="{54D39514-7953-4F0B-9818-4A065E1B3D69}"/>
              </a:ext>
            </a:extLst>
          </p:cNvPr>
          <p:cNvGraphicFramePr>
            <a:graphicFrameLocks noGrp="1"/>
          </p:cNvGraphicFramePr>
          <p:nvPr>
            <p:extLst>
              <p:ext uri="{D42A27DB-BD31-4B8C-83A1-F6EECF244321}">
                <p14:modId xmlns:p14="http://schemas.microsoft.com/office/powerpoint/2010/main" val="1209010382"/>
              </p:ext>
            </p:extLst>
          </p:nvPr>
        </p:nvGraphicFramePr>
        <p:xfrm>
          <a:off x="222406" y="1943100"/>
          <a:ext cx="11702894" cy="4732020"/>
        </p:xfrm>
        <a:graphic>
          <a:graphicData uri="http://schemas.openxmlformats.org/drawingml/2006/table">
            <a:tbl>
              <a:tblPr firstRow="1" bandRow="1">
                <a:tableStyleId>{5C22544A-7EE6-4342-B048-85BDC9FD1C3A}</a:tableStyleId>
              </a:tblPr>
              <a:tblGrid>
                <a:gridCol w="6438527">
                  <a:extLst>
                    <a:ext uri="{9D8B030D-6E8A-4147-A177-3AD203B41FA5}">
                      <a16:colId xmlns:a16="http://schemas.microsoft.com/office/drawing/2014/main" val="2117760538"/>
                    </a:ext>
                  </a:extLst>
                </a:gridCol>
                <a:gridCol w="5264367">
                  <a:extLst>
                    <a:ext uri="{9D8B030D-6E8A-4147-A177-3AD203B41FA5}">
                      <a16:colId xmlns:a16="http://schemas.microsoft.com/office/drawing/2014/main" val="997987000"/>
                    </a:ext>
                  </a:extLst>
                </a:gridCol>
              </a:tblGrid>
              <a:tr h="2366010">
                <a:tc>
                  <a:txBody>
                    <a:bodyPr/>
                    <a:lstStyle/>
                    <a:p>
                      <a:pPr algn="ctr"/>
                      <a:r>
                        <a:rPr lang="vi-VN" sz="3200" dirty="0">
                          <a:solidFill>
                            <a:srgbClr val="FF0000"/>
                          </a:solidFill>
                        </a:rPr>
                        <a:t>Chuyên gia toán học</a:t>
                      </a:r>
                    </a:p>
                    <a:p>
                      <a:pPr algn="ctr"/>
                      <a:endParaRPr lang="vi-VN" sz="2800" b="1" kern="1200" dirty="0">
                        <a:solidFill>
                          <a:schemeClr val="lt1"/>
                        </a:solidFill>
                        <a:effectLst/>
                        <a:latin typeface="Times New Roman" panose="02020603050405020304" pitchFamily="18" charset="0"/>
                        <a:ea typeface="+mn-ea"/>
                        <a:cs typeface="Times New Roman" panose="02020603050405020304" pitchFamily="18" charset="0"/>
                      </a:endParaRPr>
                    </a:p>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Đ</a:t>
                      </a:r>
                      <a:r>
                        <a:rPr lang="it-IT" sz="2800" b="1" kern="1200" dirty="0">
                          <a:solidFill>
                            <a:schemeClr val="lt1"/>
                          </a:solidFill>
                          <a:effectLst/>
                          <a:latin typeface="Times New Roman" panose="02020603050405020304" pitchFamily="18" charset="0"/>
                          <a:ea typeface="+mn-ea"/>
                          <a:cs typeface="Times New Roman" panose="02020603050405020304" pitchFamily="18" charset="0"/>
                        </a:rPr>
                        <a:t>o đường kính nắp</a:t>
                      </a:r>
                      <a:r>
                        <a:rPr lang="vi-VN" sz="2800" b="1" kern="1200" dirty="0">
                          <a:solidFill>
                            <a:schemeClr val="lt1"/>
                          </a:solidFill>
                          <a:effectLst/>
                          <a:latin typeface="Times New Roman" panose="02020603050405020304" pitchFamily="18" charset="0"/>
                          <a:ea typeface="+mn-ea"/>
                          <a:cs typeface="Times New Roman" panose="02020603050405020304" pitchFamily="18" charset="0"/>
                        </a:rPr>
                        <a:t> c</a:t>
                      </a:r>
                      <a:r>
                        <a:rPr lang="it-IT" sz="2800" b="1" kern="1200" dirty="0">
                          <a:solidFill>
                            <a:schemeClr val="lt1"/>
                          </a:solidFill>
                          <a:effectLst/>
                          <a:latin typeface="Times New Roman" panose="02020603050405020304" pitchFamily="18" charset="0"/>
                          <a:ea typeface="+mn-ea"/>
                          <a:cs typeface="Times New Roman" panose="02020603050405020304" pitchFamily="18" charset="0"/>
                        </a:rPr>
                        <a:t>hai</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vi-VN" sz="3200" dirty="0">
                          <a:solidFill>
                            <a:srgbClr val="FF0000"/>
                          </a:solidFill>
                        </a:rPr>
                        <a:t>Chuyên gia vật lí</a:t>
                      </a:r>
                    </a:p>
                    <a:p>
                      <a:pPr algn="ctr"/>
                      <a:endParaRPr lang="vi-VN" sz="2800" dirty="0">
                        <a:latin typeface="+mj-lt"/>
                      </a:endParaRPr>
                    </a:p>
                    <a:p>
                      <a:pPr algn="ctr"/>
                      <a:r>
                        <a:rPr lang="vi-VN" sz="2800" dirty="0">
                          <a:latin typeface="+mj-lt"/>
                        </a:rPr>
                        <a:t>Đ</a:t>
                      </a:r>
                      <a:r>
                        <a:rPr lang="vi-VN" sz="2800" b="1" kern="1200" dirty="0">
                          <a:solidFill>
                            <a:schemeClr val="lt1"/>
                          </a:solidFill>
                          <a:effectLst/>
                          <a:latin typeface="+mj-lt"/>
                          <a:ea typeface="+mn-ea"/>
                          <a:cs typeface="+mn-cs"/>
                        </a:rPr>
                        <a:t>o thể tích của một khối lập phương và đá. </a:t>
                      </a:r>
                      <a:endParaRPr lang="vi-VN" sz="2800" dirty="0">
                        <a:latin typeface="+mj-lt"/>
                      </a:endParaRPr>
                    </a:p>
                  </a:txBody>
                  <a:tcPr/>
                </a:tc>
                <a:extLst>
                  <a:ext uri="{0D108BD9-81ED-4DB2-BD59-A6C34878D82A}">
                    <a16:rowId xmlns:a16="http://schemas.microsoft.com/office/drawing/2014/main" val="1293755095"/>
                  </a:ext>
                </a:extLst>
              </a:tr>
              <a:tr h="2366010">
                <a:tc>
                  <a:txBody>
                    <a:bodyPr/>
                    <a:lstStyle/>
                    <a:p>
                      <a:pPr algn="ctr"/>
                      <a:r>
                        <a:rPr lang="vi-VN" sz="3200" b="1" dirty="0">
                          <a:solidFill>
                            <a:srgbClr val="FF0000"/>
                          </a:solidFill>
                        </a:rPr>
                        <a:t>Chuyên gia chăm sóc sức khỏe</a:t>
                      </a:r>
                    </a:p>
                    <a:p>
                      <a:pPr algn="ctr"/>
                      <a:endParaRPr lang="vi-VN" sz="2800" dirty="0">
                        <a:latin typeface="+mj-lt"/>
                      </a:endParaRPr>
                    </a:p>
                    <a:p>
                      <a:pPr algn="ctr"/>
                      <a:r>
                        <a:rPr lang="vi-VN" sz="2800" dirty="0">
                          <a:latin typeface="+mj-lt"/>
                        </a:rPr>
                        <a:t>Đo và đánh giá chiều cao của bạn trong nhóm và đề ra biện pháp tăng chiều cao.</a:t>
                      </a:r>
                    </a:p>
                  </a:txBody>
                  <a:tcPr/>
                </a:tc>
                <a:tc>
                  <a:txBody>
                    <a:bodyPr/>
                    <a:lstStyle/>
                    <a:p>
                      <a:pPr algn="ctr"/>
                      <a:r>
                        <a:rPr lang="vi-VN" sz="3200" b="1" dirty="0">
                          <a:solidFill>
                            <a:srgbClr val="FF0000"/>
                          </a:solidFill>
                        </a:rPr>
                        <a:t>Chuyên gia đo đạc</a:t>
                      </a:r>
                    </a:p>
                    <a:p>
                      <a:pPr algn="ctr"/>
                      <a:endParaRPr lang="vi-VN" sz="2800" dirty="0">
                        <a:latin typeface="+mj-lt"/>
                      </a:endParaRPr>
                    </a:p>
                    <a:p>
                      <a:pPr algn="ctr"/>
                      <a:r>
                        <a:rPr lang="vi-VN" sz="2800" dirty="0">
                          <a:latin typeface="+mj-lt"/>
                        </a:rPr>
                        <a:t>Dùng điện thoại để đo đạc một số trường hợp</a:t>
                      </a:r>
                    </a:p>
                  </a:txBody>
                  <a:tcPr/>
                </a:tc>
                <a:extLst>
                  <a:ext uri="{0D108BD9-81ED-4DB2-BD59-A6C34878D82A}">
                    <a16:rowId xmlns:a16="http://schemas.microsoft.com/office/drawing/2014/main" val="994577731"/>
                  </a:ext>
                </a:extLst>
              </a:tr>
            </a:tbl>
          </a:graphicData>
        </a:graphic>
      </p:graphicFrame>
    </p:spTree>
    <p:extLst>
      <p:ext uri="{BB962C8B-B14F-4D97-AF65-F5344CB8AC3E}">
        <p14:creationId xmlns:p14="http://schemas.microsoft.com/office/powerpoint/2010/main" val="414661200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22BDA04B-2213-46A1-ACA7-2F0832C4FD75}"/>
              </a:ext>
            </a:extLst>
          </p:cNvPr>
          <p:cNvSpPr txBox="1">
            <a:spLocks noChangeArrowheads="1"/>
          </p:cNvSpPr>
          <p:nvPr/>
        </p:nvSpPr>
        <p:spPr bwMode="auto">
          <a:xfrm>
            <a:off x="956235" y="2638364"/>
            <a:ext cx="11235765" cy="90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en-US" altLang="vi-VN" sz="5176" b="1" dirty="0">
                <a:solidFill>
                  <a:srgbClr val="FF0000"/>
                </a:solidFill>
                <a:latin typeface="Times New Roman" panose="02020603050405020304" pitchFamily="18" charset="0"/>
                <a:cs typeface="Times New Roman" panose="02020603050405020304" pitchFamily="18" charset="0"/>
              </a:rPr>
              <a:t>ĐO CHIỀU DÀI</a:t>
            </a:r>
            <a:endParaRPr lang="vi-VN" altLang="vi-VN" sz="5176" b="1" dirty="0">
              <a:solidFill>
                <a:srgbClr val="FF0000"/>
              </a:solidFill>
              <a:latin typeface="Times New Roman" panose="02020603050405020304" pitchFamily="18" charset="0"/>
              <a:cs typeface="Times New Roman" panose="02020603050405020304" pitchFamily="18" charset="0"/>
            </a:endParaRPr>
          </a:p>
        </p:txBody>
      </p:sp>
      <p:sp>
        <p:nvSpPr>
          <p:cNvPr id="4099" name="Rectangle 2">
            <a:extLst>
              <a:ext uri="{FF2B5EF4-FFF2-40B4-BE49-F238E27FC236}">
                <a16:creationId xmlns:a16="http://schemas.microsoft.com/office/drawing/2014/main" id="{39EFD526-7C72-4E42-955C-9B30F91ECF3C}"/>
              </a:ext>
            </a:extLst>
          </p:cNvPr>
          <p:cNvSpPr>
            <a:spLocks noChangeArrowheads="1"/>
          </p:cNvSpPr>
          <p:nvPr/>
        </p:nvSpPr>
        <p:spPr bwMode="auto">
          <a:xfrm>
            <a:off x="2029510" y="1622363"/>
            <a:ext cx="1808508" cy="8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5176" b="1" i="1" err="1">
                <a:solidFill>
                  <a:srgbClr val="0000FF"/>
                </a:solidFill>
                <a:latin typeface="Times New Roman" panose="02020603050405020304" pitchFamily="18" charset="0"/>
                <a:cs typeface="Times New Roman" panose="02020603050405020304" pitchFamily="18" charset="0"/>
              </a:rPr>
              <a:t>Bài</a:t>
            </a:r>
            <a:r>
              <a:rPr lang="en-US" altLang="vi-VN" sz="5176" b="1" i="1">
                <a:solidFill>
                  <a:srgbClr val="0000FF"/>
                </a:solidFill>
                <a:latin typeface="Times New Roman" panose="02020603050405020304" pitchFamily="18" charset="0"/>
                <a:cs typeface="Times New Roman" panose="02020603050405020304" pitchFamily="18" charset="0"/>
              </a:rPr>
              <a:t> 4</a:t>
            </a:r>
            <a:r>
              <a:rPr lang="en-US" altLang="vi-VN" sz="5176" b="1" i="1">
                <a:solidFill>
                  <a:srgbClr val="A50021"/>
                </a:solidFill>
                <a:latin typeface="Times New Roman" panose="02020603050405020304" pitchFamily="18" charset="0"/>
                <a:cs typeface="Times New Roman" panose="02020603050405020304" pitchFamily="18" charset="0"/>
              </a:rPr>
              <a:t> </a:t>
            </a:r>
            <a:endParaRPr lang="en-US" altLang="vi-VN" sz="5176" b="1" i="1" dirty="0">
              <a:solidFill>
                <a:srgbClr val="000000"/>
              </a:solidFill>
            </a:endParaRPr>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7" y="243840"/>
            <a:ext cx="11737389" cy="622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pic>
        <p:nvPicPr>
          <p:cNvPr id="29698" name="Picture 2" descr="Tổng hợp các đơn vị đo lường phổ biến nhất ở cấp Tiểu học - Tổng hợp Việt  Nam">
            <a:extLst>
              <a:ext uri="{FF2B5EF4-FFF2-40B4-BE49-F238E27FC236}">
                <a16:creationId xmlns:a16="http://schemas.microsoft.com/office/drawing/2014/main" id="{493D37CB-261F-4128-88C3-27FB1DF8FC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6463" y="2134741"/>
            <a:ext cx="7030411" cy="433442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74ECD51-726A-4460-9869-0A1B58A5090A}"/>
              </a:ext>
            </a:extLst>
          </p:cNvPr>
          <p:cNvSpPr txBox="1">
            <a:spLocks noChangeArrowheads="1"/>
          </p:cNvSpPr>
          <p:nvPr/>
        </p:nvSpPr>
        <p:spPr>
          <a:xfrm>
            <a:off x="1803759" y="1228912"/>
            <a:ext cx="5726045" cy="564030"/>
          </a:xfrm>
          <a:prstGeom prst="rect">
            <a:avLst/>
          </a:prstGeom>
        </p:spPr>
        <p:txBody>
          <a:bodyPr vert="horz" lIns="71718" tIns="35859" rIns="71718" bIns="35859" rtlCol="0" anchor="ctr">
            <a:normAutofit fontScale="85000" lnSpcReduction="10000"/>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3451" b="1" dirty="0">
                <a:solidFill>
                  <a:srgbClr val="FF0000"/>
                </a:solidFill>
                <a:latin typeface="Times New Roman" panose="02020603050405020304" pitchFamily="18" charset="0"/>
                <a:cs typeface="Times New Roman" panose="02020603050405020304" pitchFamily="18" charset="0"/>
              </a:rPr>
              <a:t>I. Đ</a:t>
            </a:r>
            <a:r>
              <a:rPr lang="vi-VN" altLang="vi-VN" sz="3451" b="1" dirty="0">
                <a:solidFill>
                  <a:srgbClr val="FF0000"/>
                </a:solidFill>
                <a:latin typeface="Times New Roman" panose="02020603050405020304" pitchFamily="18" charset="0"/>
                <a:cs typeface="Times New Roman" panose="02020603050405020304" pitchFamily="18" charset="0"/>
              </a:rPr>
              <a:t>ơ</a:t>
            </a:r>
            <a:r>
              <a:rPr lang="en-US" altLang="vi-VN" sz="3451" b="1" dirty="0">
                <a:solidFill>
                  <a:srgbClr val="FF0000"/>
                </a:solidFill>
                <a:latin typeface="Times New Roman" panose="02020603050405020304" pitchFamily="18" charset="0"/>
                <a:cs typeface="Times New Roman" panose="02020603050405020304" pitchFamily="18" charset="0"/>
              </a:rPr>
              <a:t>n </a:t>
            </a:r>
            <a:r>
              <a:rPr lang="en-US" altLang="vi-VN" sz="3451" b="1" dirty="0" err="1">
                <a:solidFill>
                  <a:srgbClr val="FF0000"/>
                </a:solidFill>
                <a:latin typeface="Times New Roman" panose="02020603050405020304" pitchFamily="18" charset="0"/>
                <a:cs typeface="Times New Roman" panose="02020603050405020304" pitchFamily="18" charset="0"/>
              </a:rPr>
              <a:t>vị</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và</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dụng</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cụ</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đo</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chiều</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dài</a:t>
            </a:r>
            <a:endParaRPr lang="vi-VN" altLang="vi-VN" sz="3451" b="1" dirty="0">
              <a:solidFill>
                <a:srgbClr val="FF0000"/>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31832BC3-376C-465F-973C-03386E8B8E0C}"/>
              </a:ext>
            </a:extLst>
          </p:cNvPr>
          <p:cNvSpPr txBox="1">
            <a:spLocks noChangeArrowheads="1"/>
          </p:cNvSpPr>
          <p:nvPr/>
        </p:nvSpPr>
        <p:spPr bwMode="auto">
          <a:xfrm>
            <a:off x="420075" y="1949459"/>
            <a:ext cx="3896904" cy="59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defTabSz="717164">
              <a:defRPr/>
            </a:pPr>
            <a:r>
              <a:rPr lang="en-US" altLang="vi-VN" sz="2510" b="1" kern="0" dirty="0">
                <a:solidFill>
                  <a:prstClr val="black"/>
                </a:solidFill>
                <a:latin typeface="Times New Roman" panose="02020603050405020304" pitchFamily="18" charset="0"/>
                <a:cs typeface="Times New Roman" panose="02020603050405020304" pitchFamily="18" charset="0"/>
              </a:rPr>
              <a:t>+ Đ</a:t>
            </a:r>
            <a:r>
              <a:rPr lang="vi-VN" altLang="vi-VN" sz="2510" b="1" kern="0" dirty="0">
                <a:solidFill>
                  <a:prstClr val="black"/>
                </a:solidFill>
                <a:latin typeface="Times New Roman" panose="02020603050405020304" pitchFamily="18" charset="0"/>
                <a:cs typeface="Times New Roman" panose="02020603050405020304" pitchFamily="18" charset="0"/>
              </a:rPr>
              <a:t>ơ</a:t>
            </a:r>
            <a:r>
              <a:rPr lang="en-US" altLang="vi-VN" sz="2510" b="1" kern="0" dirty="0">
                <a:solidFill>
                  <a:prstClr val="black"/>
                </a:solidFill>
                <a:latin typeface="Times New Roman" panose="02020603050405020304" pitchFamily="18" charset="0"/>
                <a:cs typeface="Times New Roman" panose="02020603050405020304" pitchFamily="18" charset="0"/>
              </a:rPr>
              <a:t>n </a:t>
            </a:r>
            <a:r>
              <a:rPr lang="en-US" altLang="vi-VN" sz="2510" b="1" kern="0" dirty="0" err="1">
                <a:solidFill>
                  <a:prstClr val="black"/>
                </a:solidFill>
                <a:latin typeface="Times New Roman" panose="02020603050405020304" pitchFamily="18" charset="0"/>
                <a:cs typeface="Times New Roman" panose="02020603050405020304" pitchFamily="18" charset="0"/>
              </a:rPr>
              <a:t>vị</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chuẩn</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là</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mét</a:t>
            </a:r>
            <a:r>
              <a:rPr lang="en-US" altLang="vi-VN" sz="2510" b="1" kern="0" dirty="0">
                <a:solidFill>
                  <a:prstClr val="black"/>
                </a:solidFill>
                <a:latin typeface="Times New Roman" panose="02020603050405020304" pitchFamily="18" charset="0"/>
                <a:cs typeface="Times New Roman" panose="02020603050405020304" pitchFamily="18" charset="0"/>
              </a:rPr>
              <a:t> (m)</a:t>
            </a:r>
            <a:endParaRPr lang="vi-VN" altLang="vi-VN" sz="2510" b="1" kern="0"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F124D27-2909-4EF4-A79A-B92F23EFC08C}"/>
              </a:ext>
            </a:extLst>
          </p:cNvPr>
          <p:cNvSpPr txBox="1"/>
          <p:nvPr/>
        </p:nvSpPr>
        <p:spPr>
          <a:xfrm>
            <a:off x="483407" y="2974949"/>
            <a:ext cx="4222056" cy="2277803"/>
          </a:xfrm>
          <a:prstGeom prst="rect">
            <a:avLst/>
          </a:prstGeom>
          <a:noFill/>
        </p:spPr>
        <p:txBody>
          <a:bodyPr wrap="square">
            <a:spAutoFit/>
          </a:bodyPr>
          <a:lstStyle/>
          <a:p>
            <a:pPr marL="268936" indent="-268936" algn="just" defTabSz="717164" eaLnBrk="0" fontAlgn="base" hangingPunct="0">
              <a:lnSpc>
                <a:spcPct val="115000"/>
              </a:lnSpc>
              <a:spcBef>
                <a:spcPct val="0"/>
              </a:spcBef>
              <a:spcAft>
                <a:spcPct val="0"/>
              </a:spcAft>
              <a:buFontTx/>
              <a:buAutoNum type="alphaLcPeriod"/>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1,25m = .................dm                                  </a:t>
            </a: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b. 0,1dm = ..............mm</a:t>
            </a:r>
            <a:endParaRPr lang="vi-VN" sz="1882" b="1" dirty="0">
              <a:solidFill>
                <a:srgbClr val="00B0F0"/>
              </a:solidFill>
              <a:latin typeface="Calibri" panose="020F0502020204030204" pitchFamily="34" charset="0"/>
              <a:ea typeface="Calibri" panose="020F0502020204030204" pitchFamily="34" charset="0"/>
              <a:cs typeface="Arial" panose="020B0604020202020204" pitchFamily="34" charset="0"/>
            </a:endParaRP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c. .................mm = 0,1m                                    </a:t>
            </a: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d. ................cm = 0,5dm</a:t>
            </a:r>
            <a:endParaRPr lang="vi-VN" sz="1882" b="1" dirty="0">
              <a:solidFill>
                <a:srgbClr val="00B0F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8578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979" y="243840"/>
            <a:ext cx="11690711" cy="623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a:extLst>
              <a:ext uri="{FF2B5EF4-FFF2-40B4-BE49-F238E27FC236}">
                <a16:creationId xmlns:a16="http://schemas.microsoft.com/office/drawing/2014/main" id="{78861434-63F7-4EF5-85A1-10A2DADC6C5C}"/>
              </a:ext>
            </a:extLst>
          </p:cNvPr>
          <p:cNvGrpSpPr>
            <a:grpSpLocks/>
          </p:cNvGrpSpPr>
          <p:nvPr/>
        </p:nvGrpSpPr>
        <p:grpSpPr bwMode="auto">
          <a:xfrm>
            <a:off x="694889" y="376981"/>
            <a:ext cx="10228481" cy="3876773"/>
            <a:chOff x="741496" y="1805026"/>
            <a:chExt cx="12978863" cy="4173513"/>
          </a:xfrm>
        </p:grpSpPr>
        <p:sp>
          <p:nvSpPr>
            <p:cNvPr id="7" name="Title 1">
              <a:extLst>
                <a:ext uri="{FF2B5EF4-FFF2-40B4-BE49-F238E27FC236}">
                  <a16:creationId xmlns:a16="http://schemas.microsoft.com/office/drawing/2014/main" id="{F2629478-4B83-499B-92ED-D52549E5932F}"/>
                </a:ext>
              </a:extLst>
            </p:cNvPr>
            <p:cNvSpPr txBox="1">
              <a:spLocks noChangeArrowheads="1"/>
            </p:cNvSpPr>
            <p:nvPr/>
          </p:nvSpPr>
          <p:spPr bwMode="auto">
            <a:xfrm>
              <a:off x="741496" y="2806016"/>
              <a:ext cx="12978863" cy="317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a:defRPr/>
              </a:pP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Em</a:t>
              </a: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có</a:t>
              </a: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biết</a:t>
              </a:r>
              <a:r>
                <a:rPr lang="en-US" altLang="vi-VN" sz="2510" b="1" kern="0" dirty="0">
                  <a:solidFill>
                    <a:srgbClr val="FF0000"/>
                  </a:solidFill>
                  <a:latin typeface="Times New Roman" panose="02020603050405020304" pitchFamily="18" charset="0"/>
                  <a:cs typeface="Times New Roman" panose="02020603050405020304" pitchFamily="18" charset="0"/>
                </a:rPr>
                <a:t>: </a:t>
              </a:r>
            </a:p>
            <a:p>
              <a:pPr algn="l">
                <a:defRPr/>
              </a:pPr>
              <a:r>
                <a:rPr lang="en-US" altLang="vi-VN" sz="2510" b="1" i="1" kern="0" dirty="0" err="1">
                  <a:latin typeface="Times New Roman" panose="02020603050405020304" pitchFamily="18" charset="0"/>
                  <a:cs typeface="Times New Roman" panose="02020603050405020304" pitchFamily="18" charset="0"/>
                </a:rPr>
                <a:t>Ngoài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đơn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vị</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đo</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độ</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là</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mét</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một</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số</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quốc</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gia</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còn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dùng</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các</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đơn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vị</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đo</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độ</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khác</a:t>
              </a:r>
              <a:r>
                <a:rPr lang="en-US" altLang="vi-VN" sz="2510" b="1" i="1" kern="0" dirty="0">
                  <a:latin typeface="Times New Roman" panose="02020603050405020304" pitchFamily="18" charset="0"/>
                  <a:cs typeface="Times New Roman" panose="02020603050405020304" pitchFamily="18" charset="0"/>
                </a:rPr>
                <a:t>: </a:t>
              </a:r>
            </a:p>
            <a:p>
              <a:pPr algn="l">
                <a:defRPr/>
              </a:pPr>
              <a:r>
                <a:rPr lang="en-US" altLang="vi-VN" sz="2510" b="1" i="1" kern="0" dirty="0">
                  <a:latin typeface="Times New Roman" panose="02020603050405020304" pitchFamily="18" charset="0"/>
                  <a:cs typeface="Times New Roman" panose="02020603050405020304" pitchFamily="18" charset="0"/>
                </a:rPr>
                <a:t>	+ 1 in (inch) = 2,54cm</a:t>
              </a:r>
            </a:p>
            <a:p>
              <a:pPr algn="l">
                <a:defRPr/>
              </a:pPr>
              <a:r>
                <a:rPr lang="en-US" altLang="vi-VN" sz="2510" b="1" i="1" kern="0" dirty="0">
                  <a:latin typeface="Times New Roman" panose="02020603050405020304" pitchFamily="18" charset="0"/>
                  <a:cs typeface="Times New Roman" panose="02020603050405020304" pitchFamily="18" charset="0"/>
                </a:rPr>
                <a:t>	+ 1 </a:t>
              </a:r>
              <a:r>
                <a:rPr lang="en-US" altLang="vi-VN" sz="2510" b="1" i="1" kern="0" dirty="0" err="1">
                  <a:latin typeface="Times New Roman" panose="02020603050405020304" pitchFamily="18" charset="0"/>
                  <a:cs typeface="Times New Roman" panose="02020603050405020304" pitchFamily="18" charset="0"/>
                </a:rPr>
                <a:t>dặm</a:t>
              </a:r>
              <a:r>
                <a:rPr lang="en-US" altLang="vi-VN" sz="2510" b="1" i="1" kern="0" dirty="0">
                  <a:latin typeface="Times New Roman" panose="02020603050405020304" pitchFamily="18" charset="0"/>
                  <a:cs typeface="Times New Roman" panose="02020603050405020304" pitchFamily="18" charset="0"/>
                </a:rPr>
                <a:t> (mile) = 1609m (</a:t>
              </a:r>
              <a:r>
                <a:rPr lang="en-US" altLang="vi-VN" sz="2510" b="1" i="1" kern="0" dirty="0">
                  <a:latin typeface="Times New Roman" panose="02020603050405020304" pitchFamily="18" charset="0"/>
                  <a:ea typeface="Segoe UI Symbol" panose="020B0502040204020203" pitchFamily="34" charset="0"/>
                  <a:cs typeface="Times New Roman" panose="02020603050405020304" pitchFamily="18" charset="0"/>
                </a:rPr>
                <a:t>≈ 1,6km)</a:t>
              </a:r>
            </a:p>
            <a:p>
              <a:pPr algn="l">
                <a:defRPr/>
              </a:pPr>
              <a:r>
                <a:rPr lang="vi-VN" sz="2510" dirty="0">
                  <a:solidFill>
                    <a:schemeClr val="tx1"/>
                  </a:solidFill>
                  <a:latin typeface="Times New Roman" panose="02020603050405020304" pitchFamily="18" charset="0"/>
                  <a:ea typeface="Calibri" panose="020F0502020204030204" pitchFamily="34" charset="0"/>
                </a:rPr>
                <a:t>Một số đơn vị đo chiều dài với khoảng cách lớn như đơn vị thiên văn (AU), đơn vị năm ánh sáng (ly) và đơn vị đo dùng để đo kích thước các vật nhỏ micromet, nanomet, angstrom.</a:t>
              </a:r>
            </a:p>
            <a:p>
              <a:pPr algn="l">
                <a:defRPr/>
              </a:pPr>
              <a:endParaRPr lang="vi-VN" altLang="vi-VN" sz="2510" b="1" kern="0" dirty="0">
                <a:solidFill>
                  <a:schemeClr val="tx1"/>
                </a:solidFill>
                <a:latin typeface="Times New Roman" panose="02020603050405020304" pitchFamily="18" charset="0"/>
                <a:cs typeface="Times New Roman" panose="02020603050405020304" pitchFamily="18" charset="0"/>
              </a:endParaRPr>
            </a:p>
          </p:txBody>
        </p:sp>
        <p:pic>
          <p:nvPicPr>
            <p:cNvPr id="8" name="Picture 1">
              <a:extLst>
                <a:ext uri="{FF2B5EF4-FFF2-40B4-BE49-F238E27FC236}">
                  <a16:creationId xmlns:a16="http://schemas.microsoft.com/office/drawing/2014/main" id="{8D9AB6B2-8CCA-4AE0-9ED4-C630F382FD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151" y="1805026"/>
              <a:ext cx="1547710" cy="10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hought Bubble: Cloud 2">
            <a:extLst>
              <a:ext uri="{FF2B5EF4-FFF2-40B4-BE49-F238E27FC236}">
                <a16:creationId xmlns:a16="http://schemas.microsoft.com/office/drawing/2014/main" id="{8D36D2A9-C065-495A-B572-8803B2A23999}"/>
              </a:ext>
            </a:extLst>
          </p:cNvPr>
          <p:cNvSpPr/>
          <p:nvPr/>
        </p:nvSpPr>
        <p:spPr>
          <a:xfrm rot="855865">
            <a:off x="5359794" y="4331200"/>
            <a:ext cx="5123582" cy="2000071"/>
          </a:xfrm>
          <a:prstGeom prst="cloudCallout">
            <a:avLst>
              <a:gd name="adj1" fmla="val -97608"/>
              <a:gd name="adj2" fmla="val 4405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718" tIns="35859" rIns="71718" bIns="35859" numCol="1" spcCol="0" rtlCol="0" fromWordArt="0" anchor="ctr" anchorCtr="0" forceAA="0" compatLnSpc="1">
            <a:prstTxWarp prst="textNoShape">
              <a:avLst/>
            </a:prstTxWarp>
            <a:noAutofit/>
          </a:bodyPr>
          <a:lstStyle/>
          <a:p>
            <a:pPr algn="ctr"/>
            <a:r>
              <a:rPr lang="en-US" sz="2196" dirty="0" err="1">
                <a:latin typeface="Times New Roman" panose="02020603050405020304" pitchFamily="18" charset="0"/>
                <a:ea typeface="Calibri" panose="020F0502020204030204" pitchFamily="34" charset="0"/>
                <a:cs typeface="Arial" panose="020B0604020202020204" pitchFamily="34" charset="0"/>
              </a:rPr>
              <a:t>Tivi</a:t>
            </a:r>
            <a:r>
              <a:rPr lang="vi-VN" sz="2196" dirty="0">
                <a:latin typeface="Times New Roman" panose="02020603050405020304" pitchFamily="18" charset="0"/>
                <a:ea typeface="Calibri" panose="020F0502020204030204" pitchFamily="34" charset="0"/>
                <a:cs typeface="Arial" panose="020B0604020202020204" pitchFamily="34" charset="0"/>
              </a:rPr>
              <a:t> lớn nhất thế giới có màn hình 98 inch. Hãy tính chiều dài của tivi theo đơn vị cm?</a:t>
            </a:r>
            <a:endParaRPr lang="vi-VN" sz="2196" dirty="0">
              <a:latin typeface="Calibri" panose="020F0502020204030204" pitchFamily="34" charset="0"/>
              <a:ea typeface="Calibri" panose="020F0502020204030204" pitchFamily="34" charset="0"/>
              <a:cs typeface="Arial" panose="020B0604020202020204" pitchFamily="34" charset="0"/>
            </a:endParaRPr>
          </a:p>
          <a:p>
            <a:pPr algn="ctr"/>
            <a:endParaRPr lang="vi-VN" sz="1412" dirty="0"/>
          </a:p>
        </p:txBody>
      </p:sp>
    </p:spTree>
    <p:extLst>
      <p:ext uri="{BB962C8B-B14F-4D97-AF65-F5344CB8AC3E}">
        <p14:creationId xmlns:p14="http://schemas.microsoft.com/office/powerpoint/2010/main" val="2699995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9"/>
                </p:tgtEl>
              </p:cMediaNode>
            </p:audio>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913" y="182882"/>
            <a:ext cx="11608173" cy="638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935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pic>
        <p:nvPicPr>
          <p:cNvPr id="3" name="Picture 2" descr="Vẻ đẹp của cầu vượt biển dài nhất thế giới ở Trung Quốc - VnExpress">
            <a:extLst>
              <a:ext uri="{FF2B5EF4-FFF2-40B4-BE49-F238E27FC236}">
                <a16:creationId xmlns:a16="http://schemas.microsoft.com/office/drawing/2014/main" id="{25227B83-7B7B-4F92-B454-79BEFCF0EF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406" y="182881"/>
            <a:ext cx="4024474" cy="407087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2E995FD-E737-496D-82B8-D2049F1EF63B}"/>
              </a:ext>
            </a:extLst>
          </p:cNvPr>
          <p:cNvGrpSpPr/>
          <p:nvPr/>
        </p:nvGrpSpPr>
        <p:grpSpPr>
          <a:xfrm>
            <a:off x="8485696" y="157339"/>
            <a:ext cx="3429747" cy="5210376"/>
            <a:chOff x="8485696" y="157339"/>
            <a:chExt cx="3429747" cy="5210376"/>
          </a:xfrm>
        </p:grpSpPr>
        <p:pic>
          <p:nvPicPr>
            <p:cNvPr id="1030" name="Picture 6" descr="Vạn Lý Trường Thành - The Great Wall | Yeudulich">
              <a:extLst>
                <a:ext uri="{FF2B5EF4-FFF2-40B4-BE49-F238E27FC236}">
                  <a16:creationId xmlns:a16="http://schemas.microsoft.com/office/drawing/2014/main" id="{D83E38B2-0C53-44F1-AB65-41E8B51679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5696" y="157339"/>
              <a:ext cx="3371912" cy="39676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448191D-4539-46AC-9A84-5FF8B9EB63A0}"/>
                </a:ext>
              </a:extLst>
            </p:cNvPr>
            <p:cNvSpPr txBox="1"/>
            <p:nvPr/>
          </p:nvSpPr>
          <p:spPr>
            <a:xfrm>
              <a:off x="8727440" y="4906050"/>
              <a:ext cx="3188003" cy="461665"/>
            </a:xfrm>
            <a:prstGeom prst="rect">
              <a:avLst/>
            </a:prstGeom>
            <a:noFill/>
          </p:spPr>
          <p:txBody>
            <a:bodyPr wrap="square" rtlCol="0">
              <a:spAutoFit/>
            </a:bodyPr>
            <a:lstStyle/>
            <a:p>
              <a:r>
                <a:rPr lang="vi-VN" sz="2400" dirty="0"/>
                <a:t>Vạn lí trường thành</a:t>
              </a:r>
            </a:p>
          </p:txBody>
        </p:sp>
      </p:grpSp>
      <p:grpSp>
        <p:nvGrpSpPr>
          <p:cNvPr id="7" name="Group 6">
            <a:extLst>
              <a:ext uri="{FF2B5EF4-FFF2-40B4-BE49-F238E27FC236}">
                <a16:creationId xmlns:a16="http://schemas.microsoft.com/office/drawing/2014/main" id="{CFBCFB3A-8B01-41F3-846B-76161E7D8B4B}"/>
              </a:ext>
            </a:extLst>
          </p:cNvPr>
          <p:cNvGrpSpPr/>
          <p:nvPr/>
        </p:nvGrpSpPr>
        <p:grpSpPr>
          <a:xfrm>
            <a:off x="4267391" y="1131841"/>
            <a:ext cx="4218304" cy="5397773"/>
            <a:chOff x="4267391" y="1131841"/>
            <a:chExt cx="4218304" cy="5397773"/>
          </a:xfrm>
        </p:grpSpPr>
        <p:pic>
          <p:nvPicPr>
            <p:cNvPr id="1028" name="Picture 4">
              <a:extLst>
                <a:ext uri="{FF2B5EF4-FFF2-40B4-BE49-F238E27FC236}">
                  <a16:creationId xmlns:a16="http://schemas.microsoft.com/office/drawing/2014/main" id="{69586558-A9BC-40EA-BAA9-BABB055E6E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391" y="2458742"/>
              <a:ext cx="4218304" cy="40708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3BF4184-67E4-4C28-B8C8-BA0E7116FA20}"/>
                </a:ext>
              </a:extLst>
            </p:cNvPr>
            <p:cNvSpPr txBox="1"/>
            <p:nvPr/>
          </p:nvSpPr>
          <p:spPr>
            <a:xfrm>
              <a:off x="5279483" y="1131841"/>
              <a:ext cx="2794000" cy="461665"/>
            </a:xfrm>
            <a:prstGeom prst="rect">
              <a:avLst/>
            </a:prstGeom>
            <a:noFill/>
          </p:spPr>
          <p:txBody>
            <a:bodyPr wrap="square" rtlCol="0">
              <a:spAutoFit/>
            </a:bodyPr>
            <a:lstStyle/>
            <a:p>
              <a:r>
                <a:rPr lang="vi-VN" sz="2400" dirty="0"/>
                <a:t>Xa lộ Liên Mỹ</a:t>
              </a:r>
            </a:p>
          </p:txBody>
        </p:sp>
      </p:grpSp>
      <p:grpSp>
        <p:nvGrpSpPr>
          <p:cNvPr id="6" name="Group 5">
            <a:extLst>
              <a:ext uri="{FF2B5EF4-FFF2-40B4-BE49-F238E27FC236}">
                <a16:creationId xmlns:a16="http://schemas.microsoft.com/office/drawing/2014/main" id="{64F455C7-6547-488A-9156-459986C4F14C}"/>
              </a:ext>
            </a:extLst>
          </p:cNvPr>
          <p:cNvGrpSpPr/>
          <p:nvPr/>
        </p:nvGrpSpPr>
        <p:grpSpPr>
          <a:xfrm>
            <a:off x="222406" y="81281"/>
            <a:ext cx="4024474" cy="5456526"/>
            <a:chOff x="222406" y="81281"/>
            <a:chExt cx="4024474" cy="5456526"/>
          </a:xfrm>
        </p:grpSpPr>
        <p:sp>
          <p:nvSpPr>
            <p:cNvPr id="5" name="TextBox 4">
              <a:extLst>
                <a:ext uri="{FF2B5EF4-FFF2-40B4-BE49-F238E27FC236}">
                  <a16:creationId xmlns:a16="http://schemas.microsoft.com/office/drawing/2014/main" id="{209BF026-D8E9-4F4D-A8AF-6464411CBEFA}"/>
                </a:ext>
              </a:extLst>
            </p:cNvPr>
            <p:cNvSpPr txBox="1"/>
            <p:nvPr/>
          </p:nvSpPr>
          <p:spPr>
            <a:xfrm>
              <a:off x="837643" y="4706810"/>
              <a:ext cx="2794000" cy="830997"/>
            </a:xfrm>
            <a:prstGeom prst="rect">
              <a:avLst/>
            </a:prstGeom>
            <a:noFill/>
          </p:spPr>
          <p:txBody>
            <a:bodyPr wrap="square" rtlCol="0">
              <a:spAutoFit/>
            </a:bodyPr>
            <a:lstStyle/>
            <a:p>
              <a:r>
                <a:rPr lang="vi-VN" sz="2400" dirty="0"/>
                <a:t>Cầu vượt biển Trung Quốc </a:t>
              </a:r>
            </a:p>
          </p:txBody>
        </p:sp>
        <p:pic>
          <p:nvPicPr>
            <p:cNvPr id="12" name="Picture 11" descr="Vẻ đẹp của cầu vượt biển dài nhất thế giới ở Trung Quốc - VnExpress">
              <a:extLst>
                <a:ext uri="{FF2B5EF4-FFF2-40B4-BE49-F238E27FC236}">
                  <a16:creationId xmlns:a16="http://schemas.microsoft.com/office/drawing/2014/main" id="{1C996FB2-F403-47B9-8E2B-6D094E739D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406" y="81281"/>
              <a:ext cx="4024474" cy="40708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3133020"/>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817" y="145530"/>
            <a:ext cx="11690711" cy="650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2472" y="3878101"/>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Title 1">
            <a:extLst>
              <a:ext uri="{FF2B5EF4-FFF2-40B4-BE49-F238E27FC236}">
                <a16:creationId xmlns:a16="http://schemas.microsoft.com/office/drawing/2014/main" id="{A1128CA0-8845-42B0-B530-EB3BA7A9ADAB}"/>
              </a:ext>
            </a:extLst>
          </p:cNvPr>
          <p:cNvSpPr txBox="1">
            <a:spLocks noChangeArrowheads="1"/>
          </p:cNvSpPr>
          <p:nvPr/>
        </p:nvSpPr>
        <p:spPr>
          <a:xfrm>
            <a:off x="2783115" y="247279"/>
            <a:ext cx="8161693" cy="567513"/>
          </a:xfrm>
          <a:prstGeom prst="rect">
            <a:avLst/>
          </a:prstGeom>
        </p:spPr>
        <p:txBody>
          <a:bodyPr vert="horz" lIns="71718" tIns="35859" rIns="71718" bIns="35859" rtlCol="0" anchor="ctr">
            <a:normAutofit fontScale="77500" lnSpcReduction="20000"/>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3600" b="1" dirty="0">
                <a:solidFill>
                  <a:srgbClr val="FF0000"/>
                </a:solidFill>
                <a:latin typeface="Times New Roman" panose="02020603050405020304" pitchFamily="18" charset="0"/>
                <a:cs typeface="Times New Roman" panose="02020603050405020304" pitchFamily="18" charset="0"/>
              </a:rPr>
              <a:t>1</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5800" b="1" dirty="0" err="1">
                <a:solidFill>
                  <a:srgbClr val="FF0000"/>
                </a:solidFill>
                <a:latin typeface="Times New Roman" panose="02020603050405020304" pitchFamily="18" charset="0"/>
                <a:cs typeface="Times New Roman" panose="02020603050405020304" pitchFamily="18" charset="0"/>
              </a:rPr>
              <a:t>Đơn</a:t>
            </a:r>
            <a:r>
              <a:rPr lang="en-US" altLang="vi-VN" sz="5800" b="1" dirty="0">
                <a:solidFill>
                  <a:srgbClr val="FF0000"/>
                </a:solidFill>
                <a:latin typeface="Times New Roman" panose="02020603050405020304" pitchFamily="18" charset="0"/>
                <a:cs typeface="Times New Roman" panose="02020603050405020304" pitchFamily="18" charset="0"/>
              </a:rPr>
              <a:t> </a:t>
            </a:r>
            <a:r>
              <a:rPr lang="en-US" altLang="vi-VN" sz="5800" b="1" dirty="0" err="1">
                <a:solidFill>
                  <a:srgbClr val="FF0000"/>
                </a:solidFill>
                <a:latin typeface="Times New Roman" panose="02020603050405020304" pitchFamily="18" charset="0"/>
                <a:cs typeface="Times New Roman" panose="02020603050405020304" pitchFamily="18" charset="0"/>
              </a:rPr>
              <a:t>vị</a:t>
            </a:r>
            <a:r>
              <a:rPr lang="en-US" altLang="vi-VN" sz="5800" b="1" dirty="0">
                <a:solidFill>
                  <a:srgbClr val="FF0000"/>
                </a:solidFill>
                <a:latin typeface="Times New Roman" panose="02020603050405020304" pitchFamily="18" charset="0"/>
                <a:cs typeface="Times New Roman" panose="02020603050405020304" pitchFamily="18" charset="0"/>
              </a:rPr>
              <a:t> </a:t>
            </a:r>
            <a:r>
              <a:rPr lang="en-US" altLang="vi-VN" sz="5800" b="1" dirty="0" err="1">
                <a:solidFill>
                  <a:srgbClr val="FF0000"/>
                </a:solidFill>
                <a:latin typeface="Times New Roman" panose="02020603050405020304" pitchFamily="18" charset="0"/>
                <a:cs typeface="Times New Roman" panose="02020603050405020304" pitchFamily="18" charset="0"/>
              </a:rPr>
              <a:t>và</a:t>
            </a:r>
            <a:r>
              <a:rPr lang="en-US" altLang="vi-VN" sz="5800" b="1" dirty="0">
                <a:solidFill>
                  <a:srgbClr val="FF0000"/>
                </a:solidFill>
                <a:latin typeface="Times New Roman" panose="02020603050405020304" pitchFamily="18" charset="0"/>
                <a:cs typeface="Times New Roman" panose="02020603050405020304" pitchFamily="18" charset="0"/>
              </a:rPr>
              <a:t> d</a:t>
            </a:r>
            <a:r>
              <a:rPr lang="vi-VN" altLang="vi-VN" sz="5800" b="1" dirty="0">
                <a:solidFill>
                  <a:srgbClr val="FF0000"/>
                </a:solidFill>
                <a:latin typeface="Times New Roman" panose="02020603050405020304" pitchFamily="18" charset="0"/>
                <a:cs typeface="Times New Roman" panose="02020603050405020304" pitchFamily="18" charset="0"/>
              </a:rPr>
              <a:t>ụng cụ đ</a:t>
            </a:r>
            <a:r>
              <a:rPr lang="en-US" altLang="vi-VN" sz="5800" b="1" dirty="0">
                <a:solidFill>
                  <a:srgbClr val="FF0000"/>
                </a:solidFill>
                <a:latin typeface="Times New Roman" panose="02020603050405020304" pitchFamily="18" charset="0"/>
                <a:cs typeface="Times New Roman" panose="02020603050405020304" pitchFamily="18" charset="0"/>
              </a:rPr>
              <a:t>o </a:t>
            </a:r>
            <a:r>
              <a:rPr lang="en-US" altLang="vi-VN" sz="5800" b="1" dirty="0" err="1">
                <a:solidFill>
                  <a:srgbClr val="FF0000"/>
                </a:solidFill>
                <a:latin typeface="Times New Roman" panose="02020603050405020304" pitchFamily="18" charset="0"/>
                <a:cs typeface="Times New Roman" panose="02020603050405020304" pitchFamily="18" charset="0"/>
              </a:rPr>
              <a:t>chiều</a:t>
            </a:r>
            <a:r>
              <a:rPr lang="en-US" altLang="vi-VN" sz="5800" b="1" dirty="0">
                <a:solidFill>
                  <a:srgbClr val="FF0000"/>
                </a:solidFill>
                <a:latin typeface="Times New Roman" panose="02020603050405020304" pitchFamily="18" charset="0"/>
                <a:cs typeface="Times New Roman" panose="02020603050405020304" pitchFamily="18" charset="0"/>
              </a:rPr>
              <a:t> </a:t>
            </a:r>
            <a:r>
              <a:rPr lang="en-US" altLang="vi-VN" sz="5800" b="1" dirty="0" err="1">
                <a:solidFill>
                  <a:srgbClr val="FF0000"/>
                </a:solidFill>
                <a:latin typeface="Times New Roman" panose="02020603050405020304" pitchFamily="18" charset="0"/>
                <a:cs typeface="Times New Roman" panose="02020603050405020304" pitchFamily="18" charset="0"/>
              </a:rPr>
              <a:t>dài</a:t>
            </a:r>
            <a:endParaRPr lang="vi-VN" altLang="vi-VN" sz="5800" b="1" dirty="0">
              <a:solidFill>
                <a:srgbClr val="FF0000"/>
              </a:solidFill>
              <a:latin typeface="Times New Roman" panose="02020603050405020304" pitchFamily="18" charset="0"/>
              <a:cs typeface="Times New Roman" panose="02020603050405020304" pitchFamily="18" charset="0"/>
            </a:endParaRPr>
          </a:p>
        </p:txBody>
      </p:sp>
      <p:sp>
        <p:nvSpPr>
          <p:cNvPr id="7" name="Rectangle 5">
            <a:extLst>
              <a:ext uri="{FF2B5EF4-FFF2-40B4-BE49-F238E27FC236}">
                <a16:creationId xmlns:a16="http://schemas.microsoft.com/office/drawing/2014/main" id="{2280B18E-281B-4D7A-9D21-A0556D14B0AC}"/>
              </a:ext>
            </a:extLst>
          </p:cNvPr>
          <p:cNvSpPr>
            <a:spLocks noChangeArrowheads="1"/>
          </p:cNvSpPr>
          <p:nvPr/>
        </p:nvSpPr>
        <p:spPr bwMode="auto">
          <a:xfrm>
            <a:off x="-118082" y="811310"/>
            <a:ext cx="11187113" cy="62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3200" b="1" dirty="0">
                <a:solidFill>
                  <a:srgbClr val="FF0000"/>
                </a:solidFill>
                <a:latin typeface="Times New Roman" panose="02020603050405020304" pitchFamily="18" charset="0"/>
                <a:cs typeface="Times New Roman" panose="02020603050405020304" pitchFamily="18" charset="0"/>
              </a:rPr>
              <a:t>  ? </a:t>
            </a:r>
            <a:r>
              <a:rPr lang="en-US" altLang="vi-VN" sz="3200" b="1" dirty="0" err="1">
                <a:solidFill>
                  <a:srgbClr val="FF0000"/>
                </a:solidFill>
                <a:latin typeface="Times New Roman" panose="02020603050405020304" pitchFamily="18" charset="0"/>
                <a:cs typeface="Times New Roman" panose="02020603050405020304" pitchFamily="18" charset="0"/>
              </a:rPr>
              <a:t>Kể</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tên</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các</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loại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th</a:t>
            </a:r>
            <a:r>
              <a:rPr lang="vi-VN" altLang="vi-VN" sz="3200" b="1" dirty="0">
                <a:solidFill>
                  <a:srgbClr val="FF0000"/>
                </a:solidFill>
                <a:latin typeface="Times New Roman" panose="02020603050405020304" pitchFamily="18" charset="0"/>
                <a:cs typeface="Times New Roman" panose="02020603050405020304" pitchFamily="18" charset="0"/>
              </a:rPr>
              <a:t>ư</a:t>
            </a:r>
            <a:r>
              <a:rPr lang="en-US" altLang="vi-VN" sz="3200" b="1" dirty="0" err="1">
                <a:solidFill>
                  <a:srgbClr val="FF0000"/>
                </a:solidFill>
                <a:latin typeface="Times New Roman" panose="02020603050405020304" pitchFamily="18" charset="0"/>
                <a:cs typeface="Times New Roman" panose="02020603050405020304" pitchFamily="18" charset="0"/>
              </a:rPr>
              <a:t>ớc</a:t>
            </a:r>
            <a:r>
              <a:rPr lang="en-US" altLang="vi-VN" sz="3200" b="1" dirty="0">
                <a:solidFill>
                  <a:srgbClr val="FF0000"/>
                </a:solidFill>
                <a:latin typeface="Times New Roman" panose="02020603050405020304" pitchFamily="18" charset="0"/>
                <a:cs typeface="Times New Roman" panose="02020603050405020304" pitchFamily="18" charset="0"/>
              </a:rPr>
              <a:t> ở </a:t>
            </a:r>
            <a:r>
              <a:rPr lang="en-US" altLang="vi-VN" sz="3200" b="1" dirty="0" err="1">
                <a:solidFill>
                  <a:srgbClr val="FF0000"/>
                </a:solidFill>
                <a:latin typeface="Times New Roman" panose="02020603050405020304" pitchFamily="18" charset="0"/>
                <a:cs typeface="Times New Roman" panose="02020603050405020304" pitchFamily="18" charset="0"/>
              </a:rPr>
              <a:t>hình</a:t>
            </a:r>
            <a:r>
              <a:rPr lang="en-US" altLang="vi-VN" sz="3200" b="1" dirty="0">
                <a:solidFill>
                  <a:srgbClr val="FF0000"/>
                </a:solidFill>
                <a:latin typeface="Times New Roman" panose="02020603050405020304" pitchFamily="18" charset="0"/>
                <a:cs typeface="Times New Roman" panose="02020603050405020304" pitchFamily="18" charset="0"/>
              </a:rPr>
              <a:t> 4.2 a, b, c, d </a:t>
            </a:r>
            <a:endParaRPr lang="en-US" altLang="vi-VN" sz="3200" b="1" i="1" dirty="0">
              <a:solidFill>
                <a:srgbClr val="FF0000"/>
              </a:solidFill>
              <a:latin typeface="Times New Roman" panose="02020603050405020304" pitchFamily="18" charset="0"/>
              <a:cs typeface="Times New Roman" panose="02020603050405020304" pitchFamily="18" charset="0"/>
            </a:endParaRPr>
          </a:p>
        </p:txBody>
      </p:sp>
      <p:pic>
        <p:nvPicPr>
          <p:cNvPr id="8" name="Picture 18">
            <a:extLst>
              <a:ext uri="{FF2B5EF4-FFF2-40B4-BE49-F238E27FC236}">
                <a16:creationId xmlns:a16="http://schemas.microsoft.com/office/drawing/2014/main" id="{CC80EE38-FB41-46C5-8617-9CDAF51BB1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5963" y="4117983"/>
            <a:ext cx="525306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2CFAC25E-BB25-4DF0-8BEB-C7AE76B159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3168" y="1469215"/>
            <a:ext cx="3065431" cy="242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78A93379-E3F3-48B5-A488-9F599489A245}"/>
              </a:ext>
            </a:extLst>
          </p:cNvPr>
          <p:cNvSpPr>
            <a:spLocks noChangeArrowheads="1"/>
          </p:cNvSpPr>
          <p:nvPr/>
        </p:nvSpPr>
        <p:spPr bwMode="auto">
          <a:xfrm>
            <a:off x="605118" y="2725174"/>
            <a:ext cx="164726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00"/>
                </a:solidFill>
                <a:latin typeface="Times New Roman" panose="02020603050405020304" pitchFamily="18" charset="0"/>
                <a:cs typeface="Times New Roman" panose="02020603050405020304" pitchFamily="18" charset="0"/>
              </a:rPr>
              <a:t>  </a:t>
            </a:r>
            <a:r>
              <a:rPr lang="en-US" altLang="vi-VN" sz="3294" b="1" dirty="0" err="1">
                <a:solidFill>
                  <a:srgbClr val="000000"/>
                </a:solidFill>
                <a:latin typeface="Times New Roman" panose="02020603050405020304" pitchFamily="18" charset="0"/>
                <a:cs typeface="Times New Roman" panose="02020603050405020304" pitchFamily="18" charset="0"/>
              </a:rPr>
              <a:t>Hình</a:t>
            </a:r>
            <a:r>
              <a:rPr lang="en-US" altLang="vi-VN" sz="3294" b="1" dirty="0">
                <a:solidFill>
                  <a:srgbClr val="000000"/>
                </a:solidFill>
                <a:latin typeface="Times New Roman" panose="02020603050405020304" pitchFamily="18" charset="0"/>
                <a:cs typeface="Times New Roman" panose="02020603050405020304" pitchFamily="18" charset="0"/>
              </a:rPr>
              <a:t> a </a:t>
            </a:r>
            <a:endParaRPr lang="en-US" altLang="vi-VN" sz="3294" b="1" i="1" dirty="0">
              <a:solidFill>
                <a:srgbClr val="000000"/>
              </a:solidFill>
              <a:latin typeface="Times New Roman" panose="02020603050405020304" pitchFamily="18" charset="0"/>
              <a:cs typeface="Times New Roman" panose="02020603050405020304" pitchFamily="18" charset="0"/>
            </a:endParaRPr>
          </a:p>
        </p:txBody>
      </p:sp>
      <p:sp>
        <p:nvSpPr>
          <p:cNvPr id="12" name="Rectangle 5">
            <a:extLst>
              <a:ext uri="{FF2B5EF4-FFF2-40B4-BE49-F238E27FC236}">
                <a16:creationId xmlns:a16="http://schemas.microsoft.com/office/drawing/2014/main" id="{64F50DDA-8847-4500-8706-5276264BEE94}"/>
              </a:ext>
            </a:extLst>
          </p:cNvPr>
          <p:cNvSpPr>
            <a:spLocks noChangeArrowheads="1"/>
          </p:cNvSpPr>
          <p:nvPr/>
        </p:nvSpPr>
        <p:spPr bwMode="auto">
          <a:xfrm>
            <a:off x="41089" y="5338635"/>
            <a:ext cx="164726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00"/>
                </a:solidFill>
                <a:latin typeface="Times New Roman" panose="02020603050405020304" pitchFamily="18" charset="0"/>
                <a:cs typeface="Times New Roman" panose="02020603050405020304" pitchFamily="18" charset="0"/>
              </a:rPr>
              <a:t>  Hình c </a:t>
            </a:r>
            <a:endParaRPr lang="en-US" altLang="vi-VN" sz="3294" b="1" i="1">
              <a:solidFill>
                <a:srgbClr val="000000"/>
              </a:solidFill>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a16="http://schemas.microsoft.com/office/drawing/2014/main" id="{99C14092-9F01-437A-AA33-0C639412420F}"/>
              </a:ext>
            </a:extLst>
          </p:cNvPr>
          <p:cNvSpPr>
            <a:spLocks noChangeArrowheads="1"/>
          </p:cNvSpPr>
          <p:nvPr/>
        </p:nvSpPr>
        <p:spPr bwMode="auto">
          <a:xfrm>
            <a:off x="7669804" y="5644929"/>
            <a:ext cx="1992157"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00"/>
                </a:solidFill>
                <a:latin typeface="Times New Roman" panose="02020603050405020304" pitchFamily="18" charset="0"/>
                <a:cs typeface="Times New Roman" panose="02020603050405020304" pitchFamily="18" charset="0"/>
              </a:rPr>
              <a:t>  Hình d </a:t>
            </a:r>
            <a:endParaRPr lang="en-US" altLang="vi-VN" sz="3294" b="1" i="1">
              <a:solidFill>
                <a:srgbClr val="000000"/>
              </a:solidFill>
              <a:latin typeface="Times New Roman" panose="02020603050405020304" pitchFamily="18" charset="0"/>
              <a:cs typeface="Times New Roman" panose="02020603050405020304" pitchFamily="18" charset="0"/>
            </a:endParaRPr>
          </a:p>
        </p:txBody>
      </p:sp>
      <p:pic>
        <p:nvPicPr>
          <p:cNvPr id="14" name="Picture 15">
            <a:extLst>
              <a:ext uri="{FF2B5EF4-FFF2-40B4-BE49-F238E27FC236}">
                <a16:creationId xmlns:a16="http://schemas.microsoft.com/office/drawing/2014/main" id="{F5DD3B1F-79B1-4C0F-BA27-7B87D682ED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314" y="1469216"/>
            <a:ext cx="6130863" cy="11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a:extLst>
              <a:ext uri="{FF2B5EF4-FFF2-40B4-BE49-F238E27FC236}">
                <a16:creationId xmlns:a16="http://schemas.microsoft.com/office/drawing/2014/main" id="{811796B8-AA55-496A-926B-6993B51643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775" y="3467599"/>
            <a:ext cx="3636931" cy="194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5">
            <a:extLst>
              <a:ext uri="{FF2B5EF4-FFF2-40B4-BE49-F238E27FC236}">
                <a16:creationId xmlns:a16="http://schemas.microsoft.com/office/drawing/2014/main" id="{72E55300-92E1-445D-8E9A-DA6440C4E189}"/>
              </a:ext>
            </a:extLst>
          </p:cNvPr>
          <p:cNvSpPr>
            <a:spLocks noChangeArrowheads="1"/>
          </p:cNvSpPr>
          <p:nvPr/>
        </p:nvSpPr>
        <p:spPr bwMode="auto">
          <a:xfrm>
            <a:off x="4283137" y="6108106"/>
            <a:ext cx="1992157"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FF0000"/>
                </a:solidFill>
                <a:latin typeface="Times New Roman" panose="02020603050405020304" pitchFamily="18" charset="0"/>
                <a:cs typeface="Times New Roman" panose="02020603050405020304" pitchFamily="18" charset="0"/>
              </a:rPr>
              <a:t>  Hình 5.1 </a:t>
            </a:r>
            <a:endParaRPr lang="en-US" altLang="vi-VN" sz="3294" b="1" i="1">
              <a:solidFill>
                <a:srgbClr val="FF0000"/>
              </a:solidFill>
              <a:latin typeface="Times New Roman" panose="02020603050405020304" pitchFamily="18" charset="0"/>
              <a:cs typeface="Times New Roman" panose="02020603050405020304" pitchFamily="18" charset="0"/>
            </a:endParaRPr>
          </a:p>
        </p:txBody>
      </p:sp>
      <p:sp>
        <p:nvSpPr>
          <p:cNvPr id="17" name="Rectangle 5">
            <a:extLst>
              <a:ext uri="{FF2B5EF4-FFF2-40B4-BE49-F238E27FC236}">
                <a16:creationId xmlns:a16="http://schemas.microsoft.com/office/drawing/2014/main" id="{C4970484-ABFA-41AC-A99D-5CD188DEC666}"/>
              </a:ext>
            </a:extLst>
          </p:cNvPr>
          <p:cNvSpPr>
            <a:spLocks noChangeArrowheads="1"/>
          </p:cNvSpPr>
          <p:nvPr/>
        </p:nvSpPr>
        <p:spPr bwMode="auto">
          <a:xfrm>
            <a:off x="2007176" y="2724551"/>
            <a:ext cx="239930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FF"/>
                </a:solidFill>
                <a:latin typeface="Times New Roman" panose="02020603050405020304" pitchFamily="18" charset="0"/>
                <a:cs typeface="Times New Roman" panose="02020603050405020304" pitchFamily="18" charset="0"/>
              </a:rPr>
              <a:t>  </a:t>
            </a:r>
            <a:r>
              <a:rPr lang="en-US" altLang="vi-VN" sz="3294" b="1" dirty="0" err="1">
                <a:solidFill>
                  <a:srgbClr val="0000FF"/>
                </a:solidFill>
                <a:latin typeface="Times New Roman" panose="02020603050405020304" pitchFamily="18" charset="0"/>
                <a:cs typeface="Times New Roman" panose="02020603050405020304" pitchFamily="18" charset="0"/>
              </a:rPr>
              <a:t>Thước</a:t>
            </a:r>
            <a:r>
              <a:rPr lang="en-US" altLang="vi-VN" sz="3294" b="1" dirty="0">
                <a:solidFill>
                  <a:srgbClr val="0000FF"/>
                </a:solidFill>
                <a:latin typeface="Times New Roman" panose="02020603050405020304" pitchFamily="18" charset="0"/>
                <a:cs typeface="Times New Roman" panose="02020603050405020304" pitchFamily="18" charset="0"/>
              </a:rPr>
              <a:t> </a:t>
            </a:r>
            <a:r>
              <a:rPr lang="en-US" altLang="vi-VN" sz="3294" b="1" dirty="0" err="1">
                <a:solidFill>
                  <a:srgbClr val="0000FF"/>
                </a:solidFill>
                <a:latin typeface="Times New Roman" panose="02020603050405020304" pitchFamily="18" charset="0"/>
                <a:cs typeface="Times New Roman" panose="02020603050405020304" pitchFamily="18" charset="0"/>
              </a:rPr>
              <a:t>kẻ</a:t>
            </a:r>
            <a:endParaRPr lang="en-US" altLang="vi-VN" sz="3294" b="1" i="1" dirty="0">
              <a:solidFill>
                <a:srgbClr val="0000FF"/>
              </a:solidFill>
              <a:latin typeface="Times New Roman" panose="02020603050405020304" pitchFamily="18" charset="0"/>
              <a:cs typeface="Times New Roman" panose="02020603050405020304" pitchFamily="18" charset="0"/>
            </a:endParaRPr>
          </a:p>
        </p:txBody>
      </p:sp>
      <p:sp>
        <p:nvSpPr>
          <p:cNvPr id="18" name="Rectangle 5">
            <a:extLst>
              <a:ext uri="{FF2B5EF4-FFF2-40B4-BE49-F238E27FC236}">
                <a16:creationId xmlns:a16="http://schemas.microsoft.com/office/drawing/2014/main" id="{709BF038-2577-456B-9354-CAC960A2DF7A}"/>
              </a:ext>
            </a:extLst>
          </p:cNvPr>
          <p:cNvSpPr>
            <a:spLocks noChangeArrowheads="1"/>
          </p:cNvSpPr>
          <p:nvPr/>
        </p:nvSpPr>
        <p:spPr bwMode="auto">
          <a:xfrm>
            <a:off x="9358157" y="3429277"/>
            <a:ext cx="239930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dây</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19" name="Rectangle 5">
            <a:extLst>
              <a:ext uri="{FF2B5EF4-FFF2-40B4-BE49-F238E27FC236}">
                <a16:creationId xmlns:a16="http://schemas.microsoft.com/office/drawing/2014/main" id="{148770F1-7658-435F-BAA7-BEC2FAE8D3BE}"/>
              </a:ext>
            </a:extLst>
          </p:cNvPr>
          <p:cNvSpPr>
            <a:spLocks noChangeArrowheads="1"/>
          </p:cNvSpPr>
          <p:nvPr/>
        </p:nvSpPr>
        <p:spPr bwMode="auto">
          <a:xfrm>
            <a:off x="1428128" y="5335522"/>
            <a:ext cx="299072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cuộn</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20" name="Rectangle 5">
            <a:extLst>
              <a:ext uri="{FF2B5EF4-FFF2-40B4-BE49-F238E27FC236}">
                <a16:creationId xmlns:a16="http://schemas.microsoft.com/office/drawing/2014/main" id="{333A6164-F3E4-42C4-AF0E-C655C286059A}"/>
              </a:ext>
            </a:extLst>
          </p:cNvPr>
          <p:cNvSpPr>
            <a:spLocks noChangeArrowheads="1"/>
          </p:cNvSpPr>
          <p:nvPr/>
        </p:nvSpPr>
        <p:spPr bwMode="auto">
          <a:xfrm>
            <a:off x="9063069" y="5625008"/>
            <a:ext cx="2989480"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kẹp</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21" name="Rectangle 5">
            <a:extLst>
              <a:ext uri="{FF2B5EF4-FFF2-40B4-BE49-F238E27FC236}">
                <a16:creationId xmlns:a16="http://schemas.microsoft.com/office/drawing/2014/main" id="{9337F2E4-9F15-4680-B026-D366FF7307B8}"/>
              </a:ext>
            </a:extLst>
          </p:cNvPr>
          <p:cNvSpPr>
            <a:spLocks noChangeArrowheads="1"/>
          </p:cNvSpPr>
          <p:nvPr/>
        </p:nvSpPr>
        <p:spPr bwMode="auto">
          <a:xfrm>
            <a:off x="7974853" y="3430522"/>
            <a:ext cx="196725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00"/>
                </a:solidFill>
                <a:latin typeface="Times New Roman" panose="02020603050405020304" pitchFamily="18" charset="0"/>
                <a:cs typeface="Times New Roman" panose="02020603050405020304" pitchFamily="18" charset="0"/>
              </a:rPr>
              <a:t>  </a:t>
            </a:r>
            <a:r>
              <a:rPr lang="en-US" altLang="vi-VN" sz="3294" b="1" dirty="0" err="1">
                <a:solidFill>
                  <a:srgbClr val="000000"/>
                </a:solidFill>
                <a:latin typeface="Times New Roman" panose="02020603050405020304" pitchFamily="18" charset="0"/>
                <a:cs typeface="Times New Roman" panose="02020603050405020304" pitchFamily="18" charset="0"/>
              </a:rPr>
              <a:t>Hình</a:t>
            </a:r>
            <a:r>
              <a:rPr lang="en-US" altLang="vi-VN" sz="3294" b="1" dirty="0">
                <a:solidFill>
                  <a:srgbClr val="000000"/>
                </a:solidFill>
                <a:latin typeface="Times New Roman" panose="02020603050405020304" pitchFamily="18" charset="0"/>
                <a:cs typeface="Times New Roman" panose="02020603050405020304" pitchFamily="18" charset="0"/>
              </a:rPr>
              <a:t> b </a:t>
            </a:r>
            <a:endParaRPr lang="en-US" altLang="vi-VN" sz="3294" b="1"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772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bldLst>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89649"/>
            <a:ext cx="11690711" cy="63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5">
            <a:extLst>
              <a:ext uri="{FF2B5EF4-FFF2-40B4-BE49-F238E27FC236}">
                <a16:creationId xmlns:a16="http://schemas.microsoft.com/office/drawing/2014/main" id="{25BD4A16-6048-4223-ACD7-E3108532ADA6}"/>
              </a:ext>
            </a:extLst>
          </p:cNvPr>
          <p:cNvSpPr>
            <a:spLocks noChangeArrowheads="1"/>
          </p:cNvSpPr>
          <p:nvPr/>
        </p:nvSpPr>
        <p:spPr bwMode="auto">
          <a:xfrm>
            <a:off x="1422027" y="1075333"/>
            <a:ext cx="8774206"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3294" b="1" dirty="0">
                <a:solidFill>
                  <a:srgbClr val="FF0000"/>
                </a:solidFill>
                <a:latin typeface="Times New Roman" panose="02020603050405020304" pitchFamily="18" charset="0"/>
                <a:cs typeface="Times New Roman" panose="02020603050405020304" pitchFamily="18" charset="0"/>
              </a:rPr>
              <a:t> ?. </a:t>
            </a:r>
            <a:r>
              <a:rPr lang="en-US" altLang="vi-VN" sz="3294" b="1" dirty="0" err="1">
                <a:solidFill>
                  <a:srgbClr val="FF0000"/>
                </a:solidFill>
                <a:latin typeface="Times New Roman" panose="02020603050405020304" pitchFamily="18" charset="0"/>
                <a:cs typeface="Times New Roman" panose="02020603050405020304" pitchFamily="18" charset="0"/>
              </a:rPr>
              <a:t>Xác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định</a:t>
            </a:r>
            <a:r>
              <a:rPr lang="en-US" altLang="vi-VN" sz="3294" b="1" dirty="0">
                <a:solidFill>
                  <a:srgbClr val="FF0000"/>
                </a:solidFill>
                <a:latin typeface="Times New Roman" panose="02020603050405020304" pitchFamily="18" charset="0"/>
                <a:cs typeface="Times New Roman" panose="02020603050405020304" pitchFamily="18" charset="0"/>
              </a:rPr>
              <a:t> GHĐ </a:t>
            </a:r>
            <a:r>
              <a:rPr lang="en-US" altLang="vi-VN" sz="3294" b="1" dirty="0" err="1">
                <a:solidFill>
                  <a:srgbClr val="FF0000"/>
                </a:solidFill>
                <a:latin typeface="Times New Roman" panose="02020603050405020304" pitchFamily="18" charset="0"/>
                <a:cs typeface="Times New Roman" panose="02020603050405020304" pitchFamily="18" charset="0"/>
              </a:rPr>
              <a:t>và</a:t>
            </a:r>
            <a:r>
              <a:rPr lang="en-US" altLang="vi-VN" sz="3294" b="1" dirty="0">
                <a:solidFill>
                  <a:srgbClr val="FF0000"/>
                </a:solidFill>
                <a:latin typeface="Times New Roman" panose="02020603050405020304" pitchFamily="18" charset="0"/>
                <a:cs typeface="Times New Roman" panose="02020603050405020304" pitchFamily="18" charset="0"/>
              </a:rPr>
              <a:t> ĐCNN </a:t>
            </a:r>
            <a:r>
              <a:rPr lang="en-US" altLang="vi-VN" sz="3294" b="1" dirty="0" err="1">
                <a:solidFill>
                  <a:srgbClr val="FF0000"/>
                </a:solidFill>
                <a:latin typeface="Times New Roman" panose="02020603050405020304" pitchFamily="18" charset="0"/>
                <a:cs typeface="Times New Roman" panose="02020603050405020304" pitchFamily="18" charset="0"/>
              </a:rPr>
              <a:t>của</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các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th</a:t>
            </a:r>
            <a:r>
              <a:rPr lang="vi-VN" altLang="vi-VN" sz="3294" b="1" dirty="0">
                <a:solidFill>
                  <a:srgbClr val="FF0000"/>
                </a:solidFill>
                <a:latin typeface="Times New Roman" panose="02020603050405020304" pitchFamily="18" charset="0"/>
                <a:cs typeface="Times New Roman" panose="02020603050405020304" pitchFamily="18" charset="0"/>
              </a:rPr>
              <a:t>ư</a:t>
            </a:r>
            <a:r>
              <a:rPr lang="en-US" altLang="vi-VN" sz="3294" b="1" dirty="0" err="1">
                <a:solidFill>
                  <a:srgbClr val="FF0000"/>
                </a:solidFill>
                <a:latin typeface="Times New Roman" panose="02020603050405020304" pitchFamily="18" charset="0"/>
                <a:cs typeface="Times New Roman" panose="02020603050405020304" pitchFamily="18" charset="0"/>
              </a:rPr>
              <a:t>ớc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sau</a:t>
            </a:r>
            <a:r>
              <a:rPr lang="en-US" altLang="vi-VN" sz="3294" b="1" dirty="0">
                <a:solidFill>
                  <a:srgbClr val="FF0000"/>
                </a:solidFill>
                <a:latin typeface="Times New Roman" panose="02020603050405020304" pitchFamily="18" charset="0"/>
                <a:cs typeface="Times New Roman" panose="02020603050405020304" pitchFamily="18" charset="0"/>
              </a:rPr>
              <a:t>:</a:t>
            </a:r>
            <a:endParaRPr lang="en-US" altLang="vi-VN" sz="3294" b="1" i="1" dirty="0">
              <a:solidFill>
                <a:srgbClr val="FF0000"/>
              </a:solidFill>
              <a:latin typeface="Times New Roman" panose="02020603050405020304" pitchFamily="18" charset="0"/>
              <a:cs typeface="Times New Roman" panose="02020603050405020304" pitchFamily="18" charset="0"/>
            </a:endParaRPr>
          </a:p>
        </p:txBody>
      </p:sp>
      <p:pic>
        <p:nvPicPr>
          <p:cNvPr id="7" name="Picture 1">
            <a:extLst>
              <a:ext uri="{FF2B5EF4-FFF2-40B4-BE49-F238E27FC236}">
                <a16:creationId xmlns:a16="http://schemas.microsoft.com/office/drawing/2014/main" id="{8A5B49FE-1A2A-445A-92EE-4CB70B6FA2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491" y="2236529"/>
            <a:ext cx="6830608" cy="227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
            <a:extLst>
              <a:ext uri="{FF2B5EF4-FFF2-40B4-BE49-F238E27FC236}">
                <a16:creationId xmlns:a16="http://schemas.microsoft.com/office/drawing/2014/main" id="{83C77D25-56F3-4F7E-9F43-DDF2CAEFD7E1}"/>
              </a:ext>
            </a:extLst>
          </p:cNvPr>
          <p:cNvGrpSpPr>
            <a:grpSpLocks/>
          </p:cNvGrpSpPr>
          <p:nvPr/>
        </p:nvGrpSpPr>
        <p:grpSpPr bwMode="auto">
          <a:xfrm>
            <a:off x="675491" y="4536550"/>
            <a:ext cx="6717304" cy="1303290"/>
            <a:chOff x="555507" y="5174654"/>
            <a:chExt cx="8563863" cy="1660797"/>
          </a:xfrm>
        </p:grpSpPr>
        <p:pic>
          <p:nvPicPr>
            <p:cNvPr id="10" name="Picture 1">
              <a:extLst>
                <a:ext uri="{FF2B5EF4-FFF2-40B4-BE49-F238E27FC236}">
                  <a16:creationId xmlns:a16="http://schemas.microsoft.com/office/drawing/2014/main" id="{51630413-BB06-4291-A626-FDF45236AF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367" y="5827339"/>
              <a:ext cx="774600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39067D7F-3533-40ED-8C8D-D814BDB72D0A}"/>
                </a:ext>
              </a:extLst>
            </p:cNvPr>
            <p:cNvSpPr>
              <a:spLocks noChangeArrowheads="1"/>
            </p:cNvSpPr>
            <p:nvPr/>
          </p:nvSpPr>
          <p:spPr bwMode="auto">
            <a:xfrm>
              <a:off x="555507" y="5174654"/>
              <a:ext cx="837976" cy="133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3294" b="1">
                  <a:solidFill>
                    <a:srgbClr val="FF0000"/>
                  </a:solidFill>
                  <a:latin typeface="Times New Roman" panose="02020603050405020304" pitchFamily="18" charset="0"/>
                  <a:cs typeface="Times New Roman" panose="02020603050405020304" pitchFamily="18" charset="0"/>
                </a:rPr>
                <a:t>  </a:t>
              </a:r>
              <a:r>
                <a:rPr lang="en-US" altLang="vi-VN" sz="2823">
                  <a:solidFill>
                    <a:srgbClr val="000000"/>
                  </a:solidFill>
                  <a:latin typeface="Times New Roman" panose="02020603050405020304" pitchFamily="18" charset="0"/>
                  <a:cs typeface="Times New Roman" panose="02020603050405020304" pitchFamily="18" charset="0"/>
                </a:rPr>
                <a:t>c)</a:t>
              </a:r>
              <a:endParaRPr lang="en-US" altLang="vi-VN" sz="3294" i="1">
                <a:solidFill>
                  <a:srgbClr val="000000"/>
                </a:solidFill>
                <a:latin typeface="Times New Roman" panose="02020603050405020304" pitchFamily="18" charset="0"/>
                <a:cs typeface="Times New Roman" panose="02020603050405020304" pitchFamily="18" charset="0"/>
              </a:endParaRPr>
            </a:p>
          </p:txBody>
        </p:sp>
      </p:grpSp>
      <p:sp>
        <p:nvSpPr>
          <p:cNvPr id="12" name="Rectangle 5">
            <a:extLst>
              <a:ext uri="{FF2B5EF4-FFF2-40B4-BE49-F238E27FC236}">
                <a16:creationId xmlns:a16="http://schemas.microsoft.com/office/drawing/2014/main" id="{D3D2DEB9-4364-4E42-B8D8-24D97EE8CCB4}"/>
              </a:ext>
            </a:extLst>
          </p:cNvPr>
          <p:cNvSpPr>
            <a:spLocks noChangeArrowheads="1"/>
          </p:cNvSpPr>
          <p:nvPr/>
        </p:nvSpPr>
        <p:spPr bwMode="auto">
          <a:xfrm>
            <a:off x="7786246" y="2177123"/>
            <a:ext cx="3973108"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3451" b="1">
                <a:solidFill>
                  <a:srgbClr val="0000CC"/>
                </a:solidFill>
                <a:latin typeface="Times New Roman" panose="02020603050405020304" pitchFamily="18" charset="0"/>
                <a:cs typeface="Calibri" panose="020F0502020204030204" pitchFamily="34" charset="0"/>
              </a:rPr>
              <a:t>a)</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GHĐ</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 </a:t>
            </a:r>
            <a:r>
              <a:rPr lang="en-US" altLang="vi-VN" sz="3451" b="1">
                <a:solidFill>
                  <a:srgbClr val="0000CC"/>
                </a:solidFill>
                <a:latin typeface="Times New Roman" panose="02020603050405020304" pitchFamily="18" charset="0"/>
                <a:cs typeface="Calibri" panose="020F0502020204030204" pitchFamily="34" charset="0"/>
              </a:rPr>
              <a:t>10cm    </a:t>
            </a:r>
          </a:p>
          <a:p>
            <a:pPr defTabSz="717164" fontAlgn="base">
              <a:spcBef>
                <a:spcPct val="0"/>
              </a:spcBef>
              <a:spcAft>
                <a:spcPct val="0"/>
              </a:spcAft>
              <a:buNone/>
            </a:pP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ĐCNN:</a:t>
            </a:r>
            <a:r>
              <a:rPr lang="en-US" altLang="vi-VN" sz="3451" b="1">
                <a:solidFill>
                  <a:srgbClr val="0000CC"/>
                </a:solidFill>
                <a:latin typeface="Times New Roman" panose="02020603050405020304" pitchFamily="18" charset="0"/>
                <a:cs typeface="Calibri" panose="020F0502020204030204" pitchFamily="34" charset="0"/>
              </a:rPr>
              <a:t> 0,5cm </a:t>
            </a:r>
            <a:endParaRPr lang="vi-VN" altLang="vi-VN" sz="2196" b="1">
              <a:solidFill>
                <a:srgbClr val="0000CC"/>
              </a:solidFill>
              <a:latin typeface="Calibri" panose="020F0502020204030204" pitchFamily="34" charset="0"/>
              <a:cs typeface="Calibri" panose="020F0502020204030204" pitchFamily="34" charset="0"/>
            </a:endParaRPr>
          </a:p>
        </p:txBody>
      </p:sp>
      <p:sp>
        <p:nvSpPr>
          <p:cNvPr id="13" name="Rectangle 5">
            <a:extLst>
              <a:ext uri="{FF2B5EF4-FFF2-40B4-BE49-F238E27FC236}">
                <a16:creationId xmlns:a16="http://schemas.microsoft.com/office/drawing/2014/main" id="{2EC3BC81-6325-4AB7-8E9D-7865F7ED8CA8}"/>
              </a:ext>
            </a:extLst>
          </p:cNvPr>
          <p:cNvSpPr>
            <a:spLocks noChangeArrowheads="1"/>
          </p:cNvSpPr>
          <p:nvPr/>
        </p:nvSpPr>
        <p:spPr bwMode="auto">
          <a:xfrm>
            <a:off x="7675432" y="3587197"/>
            <a:ext cx="3973107"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3451" b="1">
                <a:solidFill>
                  <a:srgbClr val="000000"/>
                </a:solidFill>
                <a:latin typeface="Times New Roman" panose="02020603050405020304" pitchFamily="18" charset="0"/>
                <a:cs typeface="Calibri" panose="020F0502020204030204" pitchFamily="34" charset="0"/>
              </a:rPr>
              <a:t>b</a:t>
            </a:r>
            <a:r>
              <a:rPr lang="vi-VN" altLang="vi-VN" sz="3451" b="1">
                <a:solidFill>
                  <a:srgbClr val="000000"/>
                </a:solidFill>
                <a:latin typeface="Times New Roman" panose="02020603050405020304" pitchFamily="18" charset="0"/>
                <a:cs typeface="Calibri" panose="020F0502020204030204" pitchFamily="34" charset="0"/>
              </a:rPr>
              <a:t>)</a:t>
            </a:r>
            <a:r>
              <a:rPr lang="en-US" altLang="vi-VN" sz="3451" b="1">
                <a:solidFill>
                  <a:srgbClr val="000000"/>
                </a:solidFill>
                <a:latin typeface="Times New Roman" panose="02020603050405020304" pitchFamily="18" charset="0"/>
                <a:cs typeface="Calibri" panose="020F0502020204030204" pitchFamily="34" charset="0"/>
              </a:rPr>
              <a:t>  </a:t>
            </a:r>
            <a:r>
              <a:rPr lang="vi-VN" altLang="vi-VN" sz="3451" b="1">
                <a:solidFill>
                  <a:srgbClr val="000000"/>
                </a:solidFill>
                <a:latin typeface="Times New Roman" panose="02020603050405020304" pitchFamily="18" charset="0"/>
                <a:cs typeface="Calibri" panose="020F0502020204030204" pitchFamily="34" charset="0"/>
              </a:rPr>
              <a:t>GHĐ</a:t>
            </a:r>
            <a:r>
              <a:rPr lang="en-US" altLang="vi-VN" sz="3451" b="1">
                <a:solidFill>
                  <a:srgbClr val="000000"/>
                </a:solidFill>
                <a:latin typeface="Times New Roman" panose="02020603050405020304" pitchFamily="18" charset="0"/>
                <a:cs typeface="Calibri" panose="020F0502020204030204" pitchFamily="34" charset="0"/>
              </a:rPr>
              <a:t>  </a:t>
            </a:r>
            <a:r>
              <a:rPr lang="vi-VN" altLang="vi-VN" sz="3451" b="1">
                <a:solidFill>
                  <a:srgbClr val="000000"/>
                </a:solidFill>
                <a:latin typeface="Times New Roman" panose="02020603050405020304" pitchFamily="18" charset="0"/>
                <a:cs typeface="Calibri" panose="020F0502020204030204" pitchFamily="34" charset="0"/>
              </a:rPr>
              <a:t>: </a:t>
            </a:r>
            <a:r>
              <a:rPr lang="en-US" altLang="vi-VN" sz="3451" b="1">
                <a:solidFill>
                  <a:srgbClr val="000000"/>
                </a:solidFill>
                <a:latin typeface="Times New Roman" panose="02020603050405020304" pitchFamily="18" charset="0"/>
                <a:cs typeface="Calibri" panose="020F0502020204030204" pitchFamily="34" charset="0"/>
              </a:rPr>
              <a:t>10cm    </a:t>
            </a:r>
          </a:p>
          <a:p>
            <a:pPr defTabSz="717164" fontAlgn="base">
              <a:spcBef>
                <a:spcPct val="0"/>
              </a:spcBef>
              <a:spcAft>
                <a:spcPct val="0"/>
              </a:spcAft>
              <a:buNone/>
            </a:pPr>
            <a:r>
              <a:rPr lang="en-US" altLang="vi-VN" sz="3451" b="1">
                <a:solidFill>
                  <a:srgbClr val="000000"/>
                </a:solidFill>
                <a:latin typeface="Times New Roman" panose="02020603050405020304" pitchFamily="18" charset="0"/>
                <a:cs typeface="Calibri" panose="020F0502020204030204" pitchFamily="34" charset="0"/>
              </a:rPr>
              <a:t>     </a:t>
            </a:r>
            <a:r>
              <a:rPr lang="vi-VN" altLang="vi-VN" sz="3451" b="1">
                <a:solidFill>
                  <a:srgbClr val="000000"/>
                </a:solidFill>
                <a:latin typeface="Times New Roman" panose="02020603050405020304" pitchFamily="18" charset="0"/>
                <a:cs typeface="Calibri" panose="020F0502020204030204" pitchFamily="34" charset="0"/>
              </a:rPr>
              <a:t>ĐCNN:</a:t>
            </a:r>
            <a:r>
              <a:rPr lang="en-US" altLang="vi-VN" sz="3451" b="1">
                <a:solidFill>
                  <a:srgbClr val="000000"/>
                </a:solidFill>
                <a:latin typeface="Times New Roman" panose="02020603050405020304" pitchFamily="18" charset="0"/>
                <a:cs typeface="Calibri" panose="020F0502020204030204" pitchFamily="34" charset="0"/>
              </a:rPr>
              <a:t> 0,1cm </a:t>
            </a:r>
            <a:endParaRPr lang="vi-VN" altLang="vi-VN" sz="2196" b="1">
              <a:solidFill>
                <a:srgbClr val="000000"/>
              </a:solidFill>
              <a:latin typeface="Calibri" panose="020F0502020204030204" pitchFamily="34" charset="0"/>
              <a:cs typeface="Calibri" panose="020F0502020204030204" pitchFamily="34" charset="0"/>
            </a:endParaRPr>
          </a:p>
        </p:txBody>
      </p:sp>
      <p:sp>
        <p:nvSpPr>
          <p:cNvPr id="14" name="Rectangle 5">
            <a:extLst>
              <a:ext uri="{FF2B5EF4-FFF2-40B4-BE49-F238E27FC236}">
                <a16:creationId xmlns:a16="http://schemas.microsoft.com/office/drawing/2014/main" id="{293F77B6-6FA8-44F0-9482-6B760F1C5955}"/>
              </a:ext>
            </a:extLst>
          </p:cNvPr>
          <p:cNvSpPr>
            <a:spLocks noChangeArrowheads="1"/>
          </p:cNvSpPr>
          <p:nvPr/>
        </p:nvSpPr>
        <p:spPr bwMode="auto">
          <a:xfrm>
            <a:off x="7675432" y="5060770"/>
            <a:ext cx="3973107"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3451" b="1">
                <a:solidFill>
                  <a:srgbClr val="0000CC"/>
                </a:solidFill>
                <a:latin typeface="Times New Roman" panose="02020603050405020304" pitchFamily="18" charset="0"/>
                <a:cs typeface="Calibri" panose="020F0502020204030204" pitchFamily="34" charset="0"/>
              </a:rPr>
              <a:t>c</a:t>
            </a:r>
            <a:r>
              <a:rPr lang="vi-VN" altLang="vi-VN" sz="3451" b="1">
                <a:solidFill>
                  <a:srgbClr val="0000CC"/>
                </a:solidFill>
                <a:latin typeface="Times New Roman" panose="02020603050405020304" pitchFamily="18" charset="0"/>
                <a:cs typeface="Calibri" panose="020F0502020204030204" pitchFamily="34" charset="0"/>
              </a:rPr>
              <a:t>)</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GHĐ</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 </a:t>
            </a:r>
            <a:r>
              <a:rPr lang="en-US" altLang="vi-VN" sz="3451" b="1">
                <a:solidFill>
                  <a:srgbClr val="0000CC"/>
                </a:solidFill>
                <a:latin typeface="Times New Roman" panose="02020603050405020304" pitchFamily="18" charset="0"/>
                <a:cs typeface="Calibri" panose="020F0502020204030204" pitchFamily="34" charset="0"/>
              </a:rPr>
              <a:t>15cm    </a:t>
            </a:r>
          </a:p>
          <a:p>
            <a:pPr defTabSz="717164" fontAlgn="base">
              <a:spcBef>
                <a:spcPct val="0"/>
              </a:spcBef>
              <a:spcAft>
                <a:spcPct val="0"/>
              </a:spcAft>
              <a:buNone/>
            </a:pP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ĐCNN:</a:t>
            </a:r>
            <a:r>
              <a:rPr lang="en-US" altLang="vi-VN" sz="3451" b="1">
                <a:solidFill>
                  <a:srgbClr val="0000CC"/>
                </a:solidFill>
                <a:latin typeface="Times New Roman" panose="02020603050405020304" pitchFamily="18" charset="0"/>
                <a:cs typeface="Calibri" panose="020F0502020204030204" pitchFamily="34" charset="0"/>
              </a:rPr>
              <a:t> 1cm </a:t>
            </a:r>
            <a:endParaRPr lang="vi-VN" altLang="vi-VN" sz="2196" b="1">
              <a:solidFill>
                <a:srgbClr val="00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114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13360"/>
            <a:ext cx="11690711" cy="643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6688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Title 1">
            <a:extLst>
              <a:ext uri="{FF2B5EF4-FFF2-40B4-BE49-F238E27FC236}">
                <a16:creationId xmlns:a16="http://schemas.microsoft.com/office/drawing/2014/main" id="{E2DD8966-B3C6-4025-8F12-8AE1E34B4D0B}"/>
              </a:ext>
            </a:extLst>
          </p:cNvPr>
          <p:cNvSpPr txBox="1">
            <a:spLocks noChangeArrowheads="1"/>
          </p:cNvSpPr>
          <p:nvPr/>
        </p:nvSpPr>
        <p:spPr>
          <a:xfrm>
            <a:off x="2783115" y="247280"/>
            <a:ext cx="5822405" cy="626480"/>
          </a:xfrm>
          <a:prstGeom prst="rect">
            <a:avLst/>
          </a:prstGeom>
        </p:spPr>
        <p:txBody>
          <a:bodyPr vert="horz" lIns="71718" tIns="35859" rIns="71718" bIns="35859"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3200" b="1" dirty="0">
                <a:solidFill>
                  <a:srgbClr val="FF0000"/>
                </a:solidFill>
                <a:latin typeface="Times New Roman" panose="02020603050405020304" pitchFamily="18" charset="0"/>
                <a:cs typeface="Times New Roman" panose="02020603050405020304" pitchFamily="18" charset="0"/>
              </a:rPr>
              <a:t>2. </a:t>
            </a:r>
            <a:r>
              <a:rPr lang="vi-VN" altLang="vi-VN" sz="3200" b="1" dirty="0">
                <a:solidFill>
                  <a:srgbClr val="FF0000"/>
                </a:solidFill>
                <a:latin typeface="Times New Roman" panose="02020603050405020304" pitchFamily="18" charset="0"/>
                <a:cs typeface="Times New Roman" panose="02020603050405020304" pitchFamily="18" charset="0"/>
              </a:rPr>
              <a:t>Thực hành đo chiều dài </a:t>
            </a:r>
            <a:r>
              <a:rPr lang="en-US" altLang="vi-VN" sz="3200" b="1" dirty="0">
                <a:solidFill>
                  <a:srgbClr val="FF0000"/>
                </a:solidFill>
                <a:latin typeface="Times New Roman" panose="02020603050405020304" pitchFamily="18" charset="0"/>
                <a:cs typeface="Times New Roman" panose="02020603050405020304" pitchFamily="18" charset="0"/>
              </a:rPr>
              <a:t> </a:t>
            </a:r>
            <a:endParaRPr lang="vi-VN" altLang="vi-VN"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A67ADBB-F4A2-42F3-8D0A-9F31CA815927}"/>
              </a:ext>
            </a:extLst>
          </p:cNvPr>
          <p:cNvSpPr txBox="1"/>
          <p:nvPr/>
        </p:nvSpPr>
        <p:spPr>
          <a:xfrm>
            <a:off x="838200" y="1057645"/>
            <a:ext cx="10688320" cy="2538515"/>
          </a:xfrm>
          <a:prstGeom prst="rect">
            <a:avLst/>
          </a:prstGeom>
          <a:noFill/>
        </p:spPr>
        <p:txBody>
          <a:bodyPr wrap="square">
            <a:spAutoFit/>
          </a:bodyPr>
          <a:lstStyle/>
          <a:p>
            <a:pPr lvl="0" algn="just">
              <a:lnSpc>
                <a:spcPct val="115000"/>
              </a:lnSpc>
              <a:tabLst>
                <a:tab pos="540385" algn="l"/>
              </a:tabLst>
            </a:pPr>
            <a:r>
              <a:rPr lang="vi-VN" sz="2800" dirty="0">
                <a:latin typeface="Times New Roman" panose="02020603050405020304" pitchFamily="18" charset="0"/>
                <a:ea typeface="Arial" panose="020B0604020202020204" pitchFamily="34" charset="0"/>
                <a:cs typeface="Arial" panose="020B0604020202020204" pitchFamily="34" charset="0"/>
              </a:rPr>
              <a:t>L</a:t>
            </a:r>
            <a:r>
              <a:rPr lang="vi-VN" sz="2800" dirty="0">
                <a:effectLst/>
                <a:latin typeface="Times New Roman" panose="02020603050405020304" pitchFamily="18" charset="0"/>
                <a:ea typeface="Arial" panose="020B0604020202020204" pitchFamily="34" charset="0"/>
                <a:cs typeface="Arial" panose="020B0604020202020204" pitchFamily="34" charset="0"/>
              </a:rPr>
              <a:t>ựa chọn nhanh thước đo trong các trường hợp sau và giải thích?</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TH1: Đo độ dày sách giáo khoa vật lí 6. </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TH2: Đo chiều cao của các bạn trong lớp.</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TH3: Đo chiều dài và chiều rộng của phòng học.</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Các loại thước đo được chọn:</a:t>
            </a:r>
            <a:endParaRPr lang="vi-VN"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9F6F4F4-883F-4F25-9236-C0930C558213}"/>
              </a:ext>
            </a:extLst>
          </p:cNvPr>
          <p:cNvPicPr>
            <a:picLocks noChangeAspect="1"/>
          </p:cNvPicPr>
          <p:nvPr/>
        </p:nvPicPr>
        <p:blipFill>
          <a:blip r:embed="rId7"/>
          <a:stretch>
            <a:fillRect/>
          </a:stretch>
        </p:blipFill>
        <p:spPr>
          <a:xfrm>
            <a:off x="548640" y="3680012"/>
            <a:ext cx="11155679" cy="2930708"/>
          </a:xfrm>
          <a:prstGeom prst="rect">
            <a:avLst/>
          </a:prstGeom>
        </p:spPr>
      </p:pic>
    </p:spTree>
    <p:extLst>
      <p:ext uri="{BB962C8B-B14F-4D97-AF65-F5344CB8AC3E}">
        <p14:creationId xmlns:p14="http://schemas.microsoft.com/office/powerpoint/2010/main" val="3549799395"/>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004" y="223520"/>
            <a:ext cx="11690711" cy="641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3" name="Rectangle 2">
            <a:extLst>
              <a:ext uri="{FF2B5EF4-FFF2-40B4-BE49-F238E27FC236}">
                <a16:creationId xmlns:a16="http://schemas.microsoft.com/office/drawing/2014/main" id="{BD6A4F7E-517A-4357-8AB0-4DC03903DAF6}"/>
              </a:ext>
            </a:extLst>
          </p:cNvPr>
          <p:cNvSpPr>
            <a:spLocks noChangeArrowheads="1"/>
          </p:cNvSpPr>
          <p:nvPr/>
        </p:nvSpPr>
        <p:spPr bwMode="auto">
          <a:xfrm>
            <a:off x="944880" y="1592092"/>
            <a:ext cx="1022096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39750" algn="l"/>
              </a:tabLst>
            </a:pPr>
            <a:r>
              <a:rPr lang="vi-VN" altLang="vi-VN" sz="3200" dirty="0">
                <a:latin typeface="Times New Roman" panose="02020603050405020304" pitchFamily="18" charset="0"/>
                <a:ea typeface="Arial" panose="020B0604020202020204" pitchFamily="34" charset="0"/>
                <a:cs typeface="Times New Roman" panose="02020603050405020304" pitchFamily="18" charset="0"/>
              </a:rPr>
              <a:t>Q</a:t>
            </a:r>
            <a:r>
              <a:rPr kumimoji="0" lang="vi-VN" altLang="vi-VN"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uan sát hình 4.3 cho biết đo chiều dài trong trường hợp nào nhanh và cho kết quả chính xác hơn? Tại sao?</a:t>
            </a:r>
            <a:endParaRPr kumimoji="0" lang="vi-VN" altLang="vi-VN"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pic>
        <p:nvPicPr>
          <p:cNvPr id="26625" name="Picture 1">
            <a:extLst>
              <a:ext uri="{FF2B5EF4-FFF2-40B4-BE49-F238E27FC236}">
                <a16:creationId xmlns:a16="http://schemas.microsoft.com/office/drawing/2014/main" id="{B80CA525-D961-464C-941A-A597491452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880" y="3190877"/>
            <a:ext cx="10292080" cy="30010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4499F467-73EB-45F7-907E-6B05B5E17BF7}"/>
              </a:ext>
            </a:extLst>
          </p:cNvPr>
          <p:cNvSpPr>
            <a:spLocks noChangeArrowheads="1"/>
          </p:cNvSpPr>
          <p:nvPr/>
        </p:nvSpPr>
        <p:spPr bwMode="auto">
          <a:xfrm>
            <a:off x="0" y="1377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367441850"/>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1086</Words>
  <Application>Microsoft Office PowerPoint</Application>
  <PresentationFormat>Widescreen</PresentationFormat>
  <Paragraphs>166</Paragraphs>
  <Slides>14</Slides>
  <Notes>13</Notes>
  <HiddenSlides>0</HiddenSlides>
  <MMClips>13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等线</vt:lpstr>
      <vt:lpstr>等线 Light</vt:lpstr>
      <vt:lpstr>Arial</vt:lpstr>
      <vt:lpstr>Calibri</vt:lpstr>
      <vt:lpstr>Times New Roman</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Nguyệt</dc:creator>
  <cp:lastModifiedBy>lamthuyngomay1981@gmail.com</cp:lastModifiedBy>
  <cp:revision>21</cp:revision>
  <dcterms:created xsi:type="dcterms:W3CDTF">2021-06-06T10:08:23Z</dcterms:created>
  <dcterms:modified xsi:type="dcterms:W3CDTF">2023-04-04T09:00:25Z</dcterms:modified>
</cp:coreProperties>
</file>