
<file path=[Content_Types].xml><?xml version="1.0" encoding="utf-8"?>
<Types xmlns="http://schemas.openxmlformats.org/package/2006/content-types">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3" r:id="rId8"/>
    <p:sldId id="316" r:id="rId9"/>
    <p:sldId id="264" r:id="rId10"/>
    <p:sldId id="319" r:id="rId11"/>
    <p:sldId id="317" r:id="rId12"/>
    <p:sldId id="320" r:id="rId13"/>
    <p:sldId id="318" r:id="rId14"/>
    <p:sldId id="321" r:id="rId15"/>
    <p:sldId id="322" r:id="rId16"/>
    <p:sldId id="324" r:id="rId17"/>
    <p:sldId id="323" r:id="rId18"/>
    <p:sldId id="326" r:id="rId19"/>
    <p:sldId id="327" r:id="rId20"/>
    <p:sldId id="268" r:id="rId21"/>
    <p:sldId id="267" r:id="rId22"/>
    <p:sldId id="328" r:id="rId23"/>
    <p:sldId id="329" r:id="rId24"/>
    <p:sldId id="330" r:id="rId25"/>
    <p:sldId id="262" r:id="rId26"/>
    <p:sldId id="331"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2" d="100"/>
          <a:sy n="102" d="100"/>
        </p:scale>
        <p:origin x="-456"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35575-DD86-4E74-80B5-6806D155797E}" type="doc">
      <dgm:prSet loTypeId="urn:microsoft.com/office/officeart/2005/8/layout/pList1" loCatId="list" qsTypeId="urn:microsoft.com/office/officeart/2005/8/quickstyle/simple1" qsCatId="simple" csTypeId="urn:microsoft.com/office/officeart/2005/8/colors/accent1_2" csCatId="accent1" phldr="1"/>
      <dgm:spPr/>
    </dgm:pt>
    <dgm:pt modelId="{7B07F75B-CD01-4020-809F-C89C25F63D0D}">
      <dgm:prSet phldrT="[Text]" custT="1"/>
      <dgm:spPr/>
      <dgm:t>
        <a:bodyPr/>
        <a:lstStyle/>
        <a:p>
          <a:r>
            <a:rPr lang="en-US" sz="1400">
              <a:latin typeface="Times New Roman" panose="02020603050405020304" pitchFamily="18" charset="0"/>
              <a:cs typeface="Times New Roman" panose="02020603050405020304" pitchFamily="18" charset="0"/>
            </a:rPr>
            <a:t>Máy tính, chuột không dây</a:t>
          </a:r>
        </a:p>
      </dgm:t>
    </dgm:pt>
    <dgm:pt modelId="{9E7365F7-0F6A-48B8-B55E-3C9D56F90868}" type="parTrans" cxnId="{4F3DC227-A434-4A75-BA97-7ED800AA604E}">
      <dgm:prSet/>
      <dgm:spPr/>
      <dgm:t>
        <a:bodyPr/>
        <a:lstStyle/>
        <a:p>
          <a:endParaRPr lang="en-US"/>
        </a:p>
      </dgm:t>
    </dgm:pt>
    <dgm:pt modelId="{8AD9187D-C9F6-4E33-A6BD-0002ADD5C5BC}" type="sibTrans" cxnId="{4F3DC227-A434-4A75-BA97-7ED800AA604E}">
      <dgm:prSet/>
      <dgm:spPr/>
      <dgm:t>
        <a:bodyPr/>
        <a:lstStyle/>
        <a:p>
          <a:endParaRPr lang="en-US"/>
        </a:p>
      </dgm:t>
    </dgm:pt>
    <dgm:pt modelId="{8FFE267F-2AA5-476C-912F-8AA7A1F48179}" type="pres">
      <dgm:prSet presAssocID="{90135575-DD86-4E74-80B5-6806D155797E}" presName="Name0" presStyleCnt="0">
        <dgm:presLayoutVars>
          <dgm:dir/>
          <dgm:resizeHandles val="exact"/>
        </dgm:presLayoutVars>
      </dgm:prSet>
      <dgm:spPr/>
    </dgm:pt>
    <dgm:pt modelId="{BD619630-6319-4D6E-B0A0-450F112E2E25}" type="pres">
      <dgm:prSet presAssocID="{7B07F75B-CD01-4020-809F-C89C25F63D0D}" presName="compNode" presStyleCnt="0"/>
      <dgm:spPr/>
    </dgm:pt>
    <dgm:pt modelId="{19901E43-4104-4251-85F2-5E4A3A1956AB}" type="pres">
      <dgm:prSet presAssocID="{7B07F75B-CD01-4020-809F-C89C25F63D0D}"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C12121F8-F2D9-479F-ADDE-2373E25902D6}" type="pres">
      <dgm:prSet presAssocID="{7B07F75B-CD01-4020-809F-C89C25F63D0D}" presName="textRect" presStyleLbl="revTx" presStyleIdx="0" presStyleCnt="1" custScaleX="128058">
        <dgm:presLayoutVars>
          <dgm:bulletEnabled val="1"/>
        </dgm:presLayoutVars>
      </dgm:prSet>
      <dgm:spPr/>
      <dgm:t>
        <a:bodyPr/>
        <a:lstStyle/>
        <a:p>
          <a:endParaRPr lang="en-US"/>
        </a:p>
      </dgm:t>
    </dgm:pt>
  </dgm:ptLst>
  <dgm:cxnLst>
    <dgm:cxn modelId="{4F3DC227-A434-4A75-BA97-7ED800AA604E}" srcId="{90135575-DD86-4E74-80B5-6806D155797E}" destId="{7B07F75B-CD01-4020-809F-C89C25F63D0D}" srcOrd="0" destOrd="0" parTransId="{9E7365F7-0F6A-48B8-B55E-3C9D56F90868}" sibTransId="{8AD9187D-C9F6-4E33-A6BD-0002ADD5C5BC}"/>
    <dgm:cxn modelId="{BC0FA751-4E13-4499-A2AF-FD25A1369D5F}" type="presOf" srcId="{90135575-DD86-4E74-80B5-6806D155797E}" destId="{8FFE267F-2AA5-476C-912F-8AA7A1F48179}" srcOrd="0" destOrd="0" presId="urn:microsoft.com/office/officeart/2005/8/layout/pList1"/>
    <dgm:cxn modelId="{75696A46-960A-45D5-87CA-64F16B4BC607}" type="presOf" srcId="{7B07F75B-CD01-4020-809F-C89C25F63D0D}" destId="{C12121F8-F2D9-479F-ADDE-2373E25902D6}" srcOrd="0" destOrd="0" presId="urn:microsoft.com/office/officeart/2005/8/layout/pList1"/>
    <dgm:cxn modelId="{B31FB236-D490-4347-B5BF-B54DF9FFE54F}" type="presParOf" srcId="{8FFE267F-2AA5-476C-912F-8AA7A1F48179}" destId="{BD619630-6319-4D6E-B0A0-450F112E2E25}" srcOrd="0" destOrd="0" presId="urn:microsoft.com/office/officeart/2005/8/layout/pList1"/>
    <dgm:cxn modelId="{F730EFE5-5EE4-4852-90AB-0B40B90676C8}" type="presParOf" srcId="{BD619630-6319-4D6E-B0A0-450F112E2E25}" destId="{19901E43-4104-4251-85F2-5E4A3A1956AB}" srcOrd="0" destOrd="0" presId="urn:microsoft.com/office/officeart/2005/8/layout/pList1"/>
    <dgm:cxn modelId="{7FE8FF70-4F7D-4FE4-887A-4EB08197E340}" type="presParOf" srcId="{BD619630-6319-4D6E-B0A0-450F112E2E25}" destId="{C12121F8-F2D9-479F-ADDE-2373E25902D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834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5955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23697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1568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4954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0248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7107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75284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3294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1181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5796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38E80B-084D-4A7A-9F88-BB3E4EABE714}" type="datetimeFigureOut">
              <a:rPr lang="en-US" smtClean="0"/>
              <a:t>4/5/2023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9809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5.xml"/><Relationship Id="rId18"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slide" Target="slide6.xml"/><Relationship Id="rId12" Type="http://schemas.microsoft.com/office/2007/relationships/hdphoto" Target="../media/hdphoto3.wdp"/><Relationship Id="rId17"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slide" Target="slide2.xml"/><Relationship Id="rId20" Type="http://schemas.openxmlformats.org/officeDocument/2006/relationships/slide" Target="slide7.xml"/><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5" Type="http://schemas.microsoft.com/office/2007/relationships/hdphoto" Target="../media/hdphoto4.wdp"/><Relationship Id="rId10" Type="http://schemas.openxmlformats.org/officeDocument/2006/relationships/slide" Target="slide3.xml"/><Relationship Id="rId19" Type="http://schemas.openxmlformats.org/officeDocument/2006/relationships/image" Target="../media/image7.png"/><Relationship Id="rId4" Type="http://schemas.openxmlformats.org/officeDocument/2006/relationships/slide" Target="slide4.xml"/><Relationship Id="rId9" Type="http://schemas.microsoft.com/office/2007/relationships/hdphoto" Target="../media/hdphoto2.wdp"/><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slide" Target="slide1.xml"/><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2.wdp"/><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slide" Target="slide22.xml"/><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42.pn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6.png"/><Relationship Id="rId18" Type="http://schemas.openxmlformats.org/officeDocument/2006/relationships/slide" Target="slide26.xml"/><Relationship Id="rId3" Type="http://schemas.openxmlformats.org/officeDocument/2006/relationships/image" Target="../media/image47.gif"/><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slide" Target="slide25.xml"/><Relationship Id="rId2" Type="http://schemas.openxmlformats.org/officeDocument/2006/relationships/image" Target="../media/image46.png"/><Relationship Id="rId16"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4.png"/><Relationship Id="rId5" Type="http://schemas.openxmlformats.org/officeDocument/2006/relationships/image" Target="../media/image49.gif"/><Relationship Id="rId15" Type="http://schemas.openxmlformats.org/officeDocument/2006/relationships/slide" Target="slide23.xml"/><Relationship Id="rId10" Type="http://schemas.openxmlformats.org/officeDocument/2006/relationships/image" Target="../media/image53.png"/><Relationship Id="rId4" Type="http://schemas.openxmlformats.org/officeDocument/2006/relationships/image" Target="../media/image48.gif"/><Relationship Id="rId9" Type="http://schemas.openxmlformats.org/officeDocument/2006/relationships/image" Target="../media/image52.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22.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22.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22.xml"/><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 Target="slide1.xml"/><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slide" Target="slide1.xml"/><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8.png"/><Relationship Id="rId10" Type="http://schemas.microsoft.com/office/2007/relationships/hdphoto" Target="../media/hdphoto8.wdp"/><Relationship Id="rId4" Type="http://schemas.openxmlformats.org/officeDocument/2006/relationships/slide" Target="slide1.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slide" Target="slide1.xml"/><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wm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1338" y="596558"/>
            <a:ext cx="1059805" cy="1144590"/>
          </a:xfrm>
          <a:prstGeom prst="rect">
            <a:avLst/>
          </a:prstGeom>
        </p:spPr>
      </p:pic>
      <p:pic>
        <p:nvPicPr>
          <p:cNvPr id="7" name="Picture 6">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3401292" y="2449439"/>
            <a:ext cx="1676400" cy="1676400"/>
          </a:xfrm>
          <a:prstGeom prst="rect">
            <a:avLst/>
          </a:prstGeom>
        </p:spPr>
      </p:pic>
      <p:pic>
        <p:nvPicPr>
          <p:cNvPr id="8" name="Picture 7">
            <a:hlinkClick r:id="rId10" action="ppaction://hlinksldjump"/>
          </p:cNvPr>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4710615" y="761308"/>
            <a:ext cx="1404303" cy="1284060"/>
          </a:xfrm>
          <a:prstGeom prst="rect">
            <a:avLst/>
          </a:prstGeom>
        </p:spPr>
      </p:pic>
      <p:pic>
        <p:nvPicPr>
          <p:cNvPr id="9" name="Picture 8">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824725" y="3452037"/>
            <a:ext cx="1298493" cy="1402373"/>
          </a:xfrm>
          <a:prstGeom prst="rect">
            <a:avLst/>
          </a:prstGeom>
        </p:spPr>
      </p:pic>
      <p:pic>
        <p:nvPicPr>
          <p:cNvPr id="10" name="Picture 9">
            <a:hlinkClick r:id="rId16" action="ppaction://hlinksldjump"/>
          </p:cNvPr>
          <p:cNvPicPr>
            <a:picLocks noChangeAspect="1"/>
          </p:cNvPicPr>
          <p:nvPr/>
        </p:nvPicPr>
        <p:blipFill>
          <a:blip r:embed="rId17" cstate="print">
            <a:biLevel thresh="75000"/>
            <a:extLst>
              <a:ext uri="{BEBA8EAE-BF5A-486C-A8C5-ECC9F3942E4B}">
                <a14:imgProps xmlns:a14="http://schemas.microsoft.com/office/drawing/2010/main">
                  <a14:imgLayer r:embed="rId18">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42035" y="1047750"/>
            <a:ext cx="1318514" cy="1423996"/>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33500" y="3848425"/>
            <a:ext cx="609600" cy="609600"/>
          </a:xfrm>
          <a:prstGeom prst="rect">
            <a:avLst/>
          </a:prstGeom>
        </p:spPr>
      </p:pic>
      <p:sp>
        <p:nvSpPr>
          <p:cNvPr id="19" name="Rounded Rectangle 18"/>
          <p:cNvSpPr/>
          <p:nvPr/>
        </p:nvSpPr>
        <p:spPr>
          <a:xfrm>
            <a:off x="3176157" y="1047750"/>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1</a:t>
            </a:r>
          </a:p>
        </p:txBody>
      </p:sp>
      <p:sp>
        <p:nvSpPr>
          <p:cNvPr id="20" name="Rounded Rectangle 19"/>
          <p:cNvSpPr/>
          <p:nvPr/>
        </p:nvSpPr>
        <p:spPr>
          <a:xfrm>
            <a:off x="5478574" y="805543"/>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2</a:t>
            </a:r>
          </a:p>
        </p:txBody>
      </p:sp>
      <p:sp>
        <p:nvSpPr>
          <p:cNvPr id="21" name="Rounded Rectangle 20"/>
          <p:cNvSpPr/>
          <p:nvPr/>
        </p:nvSpPr>
        <p:spPr>
          <a:xfrm>
            <a:off x="7321240" y="149894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4" action="ppaction://hlinksldjump"/>
              </a:rPr>
              <a:t>3</a:t>
            </a:r>
            <a:endParaRPr lang="en-US">
              <a:solidFill>
                <a:schemeClr val="tx1"/>
              </a:solidFill>
            </a:endParaRPr>
          </a:p>
        </p:txBody>
      </p:sp>
      <p:sp>
        <p:nvSpPr>
          <p:cNvPr id="22" name="Rounded Rectangle 21">
            <a:hlinkClick r:id="rId13" action="ppaction://hlinksldjump"/>
          </p:cNvPr>
          <p:cNvSpPr/>
          <p:nvPr/>
        </p:nvSpPr>
        <p:spPr>
          <a:xfrm>
            <a:off x="7785737" y="4458025"/>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4</a:t>
            </a:r>
          </a:p>
        </p:txBody>
      </p:sp>
      <p:sp>
        <p:nvSpPr>
          <p:cNvPr id="23" name="Rounded Rectangle 22"/>
          <p:cNvSpPr/>
          <p:nvPr/>
        </p:nvSpPr>
        <p:spPr>
          <a:xfrm>
            <a:off x="4239492" y="372732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7" action="ppaction://hlinksldjump"/>
              </a:rPr>
              <a:t>5</a:t>
            </a:r>
            <a:endParaRPr lang="en-US">
              <a:solidFill>
                <a:schemeClr val="tx1"/>
              </a:solidFill>
            </a:endParaRPr>
          </a:p>
        </p:txBody>
      </p:sp>
      <p:sp>
        <p:nvSpPr>
          <p:cNvPr id="18" name="Notched Right Arrow 17">
            <a:hlinkClick r:id="rId20"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86A5FBB4-743F-4FA5-A61C-6FE667408241}"/>
              </a:ext>
            </a:extLst>
          </p:cNvPr>
          <p:cNvGrpSpPr/>
          <p:nvPr/>
        </p:nvGrpSpPr>
        <p:grpSpPr>
          <a:xfrm>
            <a:off x="457200" y="1592002"/>
            <a:ext cx="2971800" cy="2808548"/>
            <a:chOff x="0" y="0"/>
            <a:chExt cx="1762125" cy="1323975"/>
          </a:xfrm>
        </p:grpSpPr>
        <p:pic>
          <p:nvPicPr>
            <p:cNvPr id="7" name="Picture 6">
              <a:extLst>
                <a:ext uri="{FF2B5EF4-FFF2-40B4-BE49-F238E27FC236}">
                  <a16:creationId xmlns:a16="http://schemas.microsoft.com/office/drawing/2014/main" xmlns="" id="{5F244849-579E-4D98-8627-F3E8C9BC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49476">
              <a:off x="0" y="0"/>
              <a:ext cx="1362075" cy="1146810"/>
            </a:xfrm>
            <a:prstGeom prst="rect">
              <a:avLst/>
            </a:prstGeom>
          </p:spPr>
        </p:pic>
        <p:sp>
          <p:nvSpPr>
            <p:cNvPr id="9" name="Text Box 14">
              <a:extLst>
                <a:ext uri="{FF2B5EF4-FFF2-40B4-BE49-F238E27FC236}">
                  <a16:creationId xmlns:a16="http://schemas.microsoft.com/office/drawing/2014/main" xmlns="" id="{51A8A012-DCD1-471B-9DEC-658372072540}"/>
                </a:ext>
              </a:extLst>
            </p:cNvPr>
            <p:cNvSpPr txBox="1"/>
            <p:nvPr/>
          </p:nvSpPr>
          <p:spPr>
            <a:xfrm>
              <a:off x="866775" y="1038225"/>
              <a:ext cx="895350" cy="285750"/>
            </a:xfrm>
            <a:prstGeom prst="rect">
              <a:avLst/>
            </a:prstGeom>
            <a:ln w="6350">
              <a:noFill/>
            </a:ln>
          </p:spPr>
          <p:style>
            <a:lnRef idx="0">
              <a:scrgbClr r="0" g="0" b="0"/>
            </a:lnRef>
            <a:fillRef idx="1001">
              <a:schemeClr val="lt1"/>
            </a:fillRef>
            <a:effectRef idx="0">
              <a:scrgbClr r="0" g="0" b="0"/>
            </a:effectRef>
            <a:fontRef idx="major"/>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Cáp xoắn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3C02BAC2-28D5-4676-AFA6-72EBB089B577}"/>
              </a:ext>
            </a:extLst>
          </p:cNvPr>
          <p:cNvPicPr/>
          <p:nvPr/>
        </p:nvPicPr>
        <p:blipFill rotWithShape="1">
          <a:blip r:embed="rId3"/>
          <a:srcRect b="5840"/>
          <a:stretch/>
        </p:blipFill>
        <p:spPr bwMode="auto">
          <a:xfrm>
            <a:off x="3962400" y="1755707"/>
            <a:ext cx="4724400" cy="264484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xmlns="" id="{74A44103-9653-4CEB-B9E2-A6AFA851FF40}"/>
              </a:ext>
            </a:extLst>
          </p:cNvPr>
          <p:cNvSpPr/>
          <p:nvPr/>
        </p:nvSpPr>
        <p:spPr>
          <a:xfrm>
            <a:off x="518238" y="1110460"/>
            <a:ext cx="5631670" cy="530594"/>
          </a:xfrm>
          <a:prstGeom prst="rect">
            <a:avLst/>
          </a:prstGeom>
        </p:spPr>
        <p:txBody>
          <a:bodyPr wrap="none">
            <a:spAutoFit/>
          </a:bodyPr>
          <a:lstStyle/>
          <a:p>
            <a:pPr algn="just">
              <a:lnSpc>
                <a:spcPct val="107000"/>
              </a:lnSpc>
              <a:spcBef>
                <a:spcPts val="300"/>
              </a:spcBef>
              <a:spcAft>
                <a:spcPts val="300"/>
              </a:spcAft>
            </a:pPr>
            <a:r>
              <a:rPr lang="en-US" sz="2800" b="1">
                <a:latin typeface="Times New Roman" panose="02020603050405020304" pitchFamily="18" charset="0"/>
                <a:ea typeface="Calibri" panose="020F0502020204030204" pitchFamily="34" charset="0"/>
                <a:cs typeface="Times New Roman" panose="02020603050405020304" pitchFamily="18" charset="0"/>
              </a:rPr>
              <a:t>Tại góc quan sát có các thiết bị sau: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9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15">
            <a:extLst>
              <a:ext uri="{FF2B5EF4-FFF2-40B4-BE49-F238E27FC236}">
                <a16:creationId xmlns:a16="http://schemas.microsoft.com/office/drawing/2014/main" xmlns="" id="{42511DB3-CD2F-4F34-A0EC-BE907AA49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5813"/>
            <a:ext cx="22098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7">
            <a:extLst>
              <a:ext uri="{FF2B5EF4-FFF2-40B4-BE49-F238E27FC236}">
                <a16:creationId xmlns:a16="http://schemas.microsoft.com/office/drawing/2014/main" xmlns="" id="{7A4E830C-4753-4AB8-9324-716A80A3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40"/>
          <a:stretch>
            <a:fillRect/>
          </a:stretch>
        </p:blipFill>
        <p:spPr bwMode="auto">
          <a:xfrm>
            <a:off x="3352800" y="1955660"/>
            <a:ext cx="5029200" cy="242661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a:extLst>
              <a:ext uri="{FF2B5EF4-FFF2-40B4-BE49-F238E27FC236}">
                <a16:creationId xmlns:a16="http://schemas.microsoft.com/office/drawing/2014/main" xmlns="" id="{B4E4C1E9-A0C4-4DB3-9072-A4384D3C4C54}"/>
              </a:ext>
            </a:extLst>
          </p:cNvPr>
          <p:cNvSpPr>
            <a:spLocks noChangeArrowheads="1"/>
          </p:cNvSpPr>
          <p:nvPr/>
        </p:nvSpPr>
        <p:spPr bwMode="auto">
          <a:xfrm>
            <a:off x="28575" y="1086563"/>
            <a:ext cx="558409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 góc Trải nghiệm có các thiết bị:</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8">
            <a:extLst>
              <a:ext uri="{FF2B5EF4-FFF2-40B4-BE49-F238E27FC236}">
                <a16:creationId xmlns:a16="http://schemas.microsoft.com/office/drawing/2014/main" xmlns=""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997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wipe(down)">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7">
            <a:extLst>
              <a:ext uri="{FF2B5EF4-FFF2-40B4-BE49-F238E27FC236}">
                <a16:creationId xmlns:a16="http://schemas.microsoft.com/office/drawing/2014/main" xmlns="" id="{B4E4C1E9-A0C4-4DB3-9072-A4384D3C4C54}"/>
              </a:ext>
            </a:extLst>
          </p:cNvPr>
          <p:cNvSpPr>
            <a:spLocks noChangeArrowheads="1"/>
          </p:cNvSpPr>
          <p:nvPr/>
        </p:nvSpPr>
        <p:spPr bwMode="auto">
          <a:xfrm>
            <a:off x="152400" y="1079053"/>
            <a:ext cx="83057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a:latin typeface="Times New Roman" panose="02020603050405020304" pitchFamily="18" charset="0"/>
                <a:cs typeface="Times New Roman" panose="02020603050405020304" pitchFamily="18" charset="0"/>
              </a:rPr>
              <a:t>Tại góc vận dụng: Bố trí một máy tính cá nhân,</a:t>
            </a:r>
          </a:p>
          <a:p>
            <a:r>
              <a:rPr lang="en-US" sz="2800" b="1">
                <a:latin typeface="Times New Roman" panose="02020603050405020304" pitchFamily="18" charset="0"/>
                <a:cs typeface="Times New Roman" panose="02020603050405020304" pitchFamily="18" charset="0"/>
              </a:rPr>
              <a:t> chuột không dây có kết nối mạng.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8">
            <a:extLst>
              <a:ext uri="{FF2B5EF4-FFF2-40B4-BE49-F238E27FC236}">
                <a16:creationId xmlns:a16="http://schemas.microsoft.com/office/drawing/2014/main" xmlns=""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Diagram 8">
            <a:extLst>
              <a:ext uri="{FF2B5EF4-FFF2-40B4-BE49-F238E27FC236}">
                <a16:creationId xmlns:a16="http://schemas.microsoft.com/office/drawing/2014/main" xmlns="" id="{9105FDAC-4089-427B-9827-8B77C1C6F903}"/>
              </a:ext>
            </a:extLst>
          </p:cNvPr>
          <p:cNvGraphicFramePr/>
          <p:nvPr>
            <p:extLst>
              <p:ext uri="{D42A27DB-BD31-4B8C-83A1-F6EECF244321}">
                <p14:modId xmlns:p14="http://schemas.microsoft.com/office/powerpoint/2010/main" val="2591246446"/>
              </p:ext>
            </p:extLst>
          </p:nvPr>
        </p:nvGraphicFramePr>
        <p:xfrm>
          <a:off x="2007286" y="2190750"/>
          <a:ext cx="5155514" cy="233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52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F98C73B-AD3E-4FB9-9579-4FB92A6529DE}"/>
              </a:ext>
            </a:extLst>
          </p:cNvPr>
          <p:cNvSpPr/>
          <p:nvPr/>
        </p:nvSpPr>
        <p:spPr>
          <a:xfrm>
            <a:off x="485775" y="133350"/>
            <a:ext cx="7239000" cy="1405513"/>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xmlns="" id="{5D319EAC-5EB4-421A-94FC-15D7BCDC02A8}"/>
              </a:ext>
            </a:extLst>
          </p:cNvPr>
          <p:cNvGraphicFramePr>
            <a:graphicFrameLocks noGrp="1"/>
          </p:cNvGraphicFramePr>
          <p:nvPr>
            <p:extLst>
              <p:ext uri="{D42A27DB-BD31-4B8C-83A1-F6EECF244321}">
                <p14:modId xmlns:p14="http://schemas.microsoft.com/office/powerpoint/2010/main" val="1854721245"/>
              </p:ext>
            </p:extLst>
          </p:nvPr>
        </p:nvGraphicFramePr>
        <p:xfrm>
          <a:off x="228600" y="1733550"/>
          <a:ext cx="8762999" cy="3276601"/>
        </p:xfrm>
        <a:graphic>
          <a:graphicData uri="http://schemas.openxmlformats.org/drawingml/2006/table">
            <a:tbl>
              <a:tblPr firstRow="1" firstCol="1" bandRow="1">
                <a:tableStyleId>{5C22544A-7EE6-4342-B048-85BDC9FD1C3A}</a:tableStyleId>
              </a:tblPr>
              <a:tblGrid>
                <a:gridCol w="2894201">
                  <a:extLst>
                    <a:ext uri="{9D8B030D-6E8A-4147-A177-3AD203B41FA5}">
                      <a16:colId xmlns:a16="http://schemas.microsoft.com/office/drawing/2014/main" xmlns="" val="1496171089"/>
                    </a:ext>
                  </a:extLst>
                </a:gridCol>
                <a:gridCol w="3456963">
                  <a:extLst>
                    <a:ext uri="{9D8B030D-6E8A-4147-A177-3AD203B41FA5}">
                      <a16:colId xmlns:a16="http://schemas.microsoft.com/office/drawing/2014/main" xmlns="" val="1985966925"/>
                    </a:ext>
                  </a:extLst>
                </a:gridCol>
                <a:gridCol w="2411835">
                  <a:extLst>
                    <a:ext uri="{9D8B030D-6E8A-4147-A177-3AD203B41FA5}">
                      <a16:colId xmlns:a16="http://schemas.microsoft.com/office/drawing/2014/main" xmlns=""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02006366"/>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79864986"/>
                  </a:ext>
                </a:extLst>
              </a:tr>
            </a:tbl>
          </a:graphicData>
        </a:graphic>
      </p:graphicFrame>
      <p:sp>
        <p:nvSpPr>
          <p:cNvPr id="25" name="Rectangle: Rounded Corners 24">
            <a:extLst>
              <a:ext uri="{FF2B5EF4-FFF2-40B4-BE49-F238E27FC236}">
                <a16:creationId xmlns:a16="http://schemas.microsoft.com/office/drawing/2014/main" xmlns="" id="{A15B0D3C-7C47-4BC6-8489-A55C6A4D372C}"/>
              </a:ext>
            </a:extLst>
          </p:cNvPr>
          <p:cNvSpPr/>
          <p:nvPr/>
        </p:nvSpPr>
        <p:spPr>
          <a:xfrm>
            <a:off x="914400" y="2282981"/>
            <a:ext cx="1582738" cy="577537"/>
          </a:xfrm>
          <a:prstGeom prst="roundRect">
            <a:avLst/>
          </a:prstGeom>
          <a:blipFill rotWithShape="1">
            <a:blip r:embed="rId2"/>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xmlns="" id="{DBC714EA-AE55-44FF-BC19-A8AFAF83F8C3}"/>
              </a:ext>
            </a:extLst>
          </p:cNvPr>
          <p:cNvSpPr/>
          <p:nvPr/>
        </p:nvSpPr>
        <p:spPr>
          <a:xfrm>
            <a:off x="914400" y="3348037"/>
            <a:ext cx="1582738" cy="501350"/>
          </a:xfrm>
          <a:prstGeom prst="roundRect">
            <a:avLst/>
          </a:prstGeom>
          <a:blipFill rotWithShape="1">
            <a:blip r:embed="rId3"/>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xmlns="" id="{DC974095-D935-4EA7-9CA1-EB39A24A1302}"/>
              </a:ext>
            </a:extLst>
          </p:cNvPr>
          <p:cNvSpPr/>
          <p:nvPr/>
        </p:nvSpPr>
        <p:spPr>
          <a:xfrm>
            <a:off x="1213332" y="4236044"/>
            <a:ext cx="984874" cy="678578"/>
          </a:xfrm>
          <a:prstGeom prst="roundRect">
            <a:avLst/>
          </a:prstGeom>
          <a:blipFill>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669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465DCAC-E004-46FE-B14B-86E94211A6CB}"/>
              </a:ext>
            </a:extLst>
          </p:cNvPr>
          <p:cNvSpPr/>
          <p:nvPr/>
        </p:nvSpPr>
        <p:spPr>
          <a:xfrm>
            <a:off x="152400" y="209550"/>
            <a:ext cx="8839200" cy="4803366"/>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Hoàn thành các yêu cầu sau: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81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Vertical)">
                                      <p:cBhvr>
                                        <p:cTn id="21" dur="500"/>
                                        <p:tgtEl>
                                          <p:spTgt spid="2">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Vertical)">
                                      <p:cBhvr>
                                        <p:cTn id="2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2A20C59-7962-4527-AC79-4B693A1C1857}"/>
              </a:ext>
            </a:extLst>
          </p:cNvPr>
          <p:cNvSpPr/>
          <p:nvPr/>
        </p:nvSpPr>
        <p:spPr>
          <a:xfrm>
            <a:off x="152400" y="424912"/>
            <a:ext cx="8763000" cy="3961084"/>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(điện thoại thông minh) phát và truyền tải một bài hát sang loa Bluetooth được bố trí tại bàn GV.</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cá nhân (đã cắm sẵn USB Wifi) tại góc vận dụng để tìm một số thiết bị mạng máy tính và tải chúng về máy lưu vào thư mục tên nhóm mình?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7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arn(inVertical)">
                                      <p:cBhvr>
                                        <p:cTn id="18" dur="500"/>
                                        <p:tgtEl>
                                          <p:spTgt spid="6">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arn(inVertical)">
                                      <p:cBhvr>
                                        <p:cTn id="2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F98C73B-AD3E-4FB9-9579-4FB92A6529DE}"/>
              </a:ext>
            </a:extLst>
          </p:cNvPr>
          <p:cNvSpPr/>
          <p:nvPr/>
        </p:nvSpPr>
        <p:spPr>
          <a:xfrm>
            <a:off x="485775" y="133350"/>
            <a:ext cx="7239000" cy="1405513"/>
          </a:xfrm>
          <a:prstGeom prst="rect">
            <a:avLst/>
          </a:prstGeom>
          <a:noFill/>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xmlns="" id="{5D319EAC-5EB4-421A-94FC-15D7BCDC02A8}"/>
              </a:ext>
            </a:extLst>
          </p:cNvPr>
          <p:cNvGraphicFramePr>
            <a:graphicFrameLocks noGrp="1"/>
          </p:cNvGraphicFramePr>
          <p:nvPr>
            <p:extLst>
              <p:ext uri="{D42A27DB-BD31-4B8C-83A1-F6EECF244321}">
                <p14:modId xmlns:p14="http://schemas.microsoft.com/office/powerpoint/2010/main" val="247814518"/>
              </p:ext>
            </p:extLst>
          </p:nvPr>
        </p:nvGraphicFramePr>
        <p:xfrm>
          <a:off x="304800" y="1592014"/>
          <a:ext cx="8762999" cy="3418136"/>
        </p:xfrm>
        <a:graphic>
          <a:graphicData uri="http://schemas.openxmlformats.org/drawingml/2006/table">
            <a:tbl>
              <a:tblPr firstRow="1" firstCol="1" bandRow="1">
                <a:tableStyleId>{5C22544A-7EE6-4342-B048-85BDC9FD1C3A}</a:tableStyleId>
              </a:tblPr>
              <a:tblGrid>
                <a:gridCol w="2476500">
                  <a:extLst>
                    <a:ext uri="{9D8B030D-6E8A-4147-A177-3AD203B41FA5}">
                      <a16:colId xmlns:a16="http://schemas.microsoft.com/office/drawing/2014/main" xmlns="" val="1496171089"/>
                    </a:ext>
                  </a:extLst>
                </a:gridCol>
                <a:gridCol w="2857500">
                  <a:extLst>
                    <a:ext uri="{9D8B030D-6E8A-4147-A177-3AD203B41FA5}">
                      <a16:colId xmlns:a16="http://schemas.microsoft.com/office/drawing/2014/main" xmlns="" val="1985966925"/>
                    </a:ext>
                  </a:extLst>
                </a:gridCol>
                <a:gridCol w="3428999">
                  <a:extLst>
                    <a:ext uri="{9D8B030D-6E8A-4147-A177-3AD203B41FA5}">
                      <a16:colId xmlns:a16="http://schemas.microsoft.com/office/drawing/2014/main" xmlns=""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en-US"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02006366"/>
                  </a:ext>
                </a:extLst>
              </a:tr>
              <a:tr h="1090726">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79864986"/>
                  </a:ext>
                </a:extLst>
              </a:tr>
            </a:tbl>
          </a:graphicData>
        </a:graphic>
      </p:graphicFrame>
      <p:sp>
        <p:nvSpPr>
          <p:cNvPr id="25" name="Rectangle: Rounded Corners 24">
            <a:extLst>
              <a:ext uri="{FF2B5EF4-FFF2-40B4-BE49-F238E27FC236}">
                <a16:creationId xmlns:a16="http://schemas.microsoft.com/office/drawing/2014/main" xmlns="" id="{A15B0D3C-7C47-4BC6-8489-A55C6A4D372C}"/>
              </a:ext>
            </a:extLst>
          </p:cNvPr>
          <p:cNvSpPr/>
          <p:nvPr/>
        </p:nvSpPr>
        <p:spPr>
          <a:xfrm>
            <a:off x="914400" y="2282981"/>
            <a:ext cx="1582738" cy="577537"/>
          </a:xfrm>
          <a:prstGeom prst="roundRect">
            <a:avLst/>
          </a:prstGeom>
          <a:blipFill rotWithShape="1">
            <a:blip r:embed="rId2"/>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xmlns="" id="{DBC714EA-AE55-44FF-BC19-A8AFAF83F8C3}"/>
              </a:ext>
            </a:extLst>
          </p:cNvPr>
          <p:cNvSpPr/>
          <p:nvPr/>
        </p:nvSpPr>
        <p:spPr>
          <a:xfrm>
            <a:off x="914400" y="3348037"/>
            <a:ext cx="1582738" cy="501350"/>
          </a:xfrm>
          <a:prstGeom prst="roundRect">
            <a:avLst/>
          </a:prstGeom>
          <a:blipFill rotWithShape="1">
            <a:blip r:embed="rId3"/>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xmlns="" id="{DC974095-D935-4EA7-9CA1-EB39A24A1302}"/>
              </a:ext>
            </a:extLst>
          </p:cNvPr>
          <p:cNvSpPr/>
          <p:nvPr/>
        </p:nvSpPr>
        <p:spPr>
          <a:xfrm>
            <a:off x="1169528" y="4171950"/>
            <a:ext cx="984874" cy="678578"/>
          </a:xfrm>
          <a:prstGeom prst="roundRect">
            <a:avLst/>
          </a:prstGeom>
          <a:blipFill>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xmlns="" id="{F695CB8F-3C57-4FB3-A801-8B45173C8EA1}"/>
              </a:ext>
            </a:extLst>
          </p:cNvPr>
          <p:cNvSpPr txBox="1"/>
          <p:nvPr/>
        </p:nvSpPr>
        <p:spPr>
          <a:xfrm>
            <a:off x="2710258" y="2063917"/>
            <a:ext cx="2790033" cy="1015663"/>
          </a:xfrm>
          <a:prstGeom prst="rect">
            <a:avLst/>
          </a:prstGeom>
          <a:noFill/>
        </p:spPr>
        <p:txBody>
          <a:bodyPr wrap="square" rtlCol="0">
            <a:spAutoFit/>
          </a:bodyPr>
          <a:lstStyle/>
          <a:p>
            <a:pPr marL="285750" indent="-285750">
              <a:buFontTx/>
              <a:buChar char="-"/>
            </a:pPr>
            <a:r>
              <a:rPr lang="en-US" sz="2000">
                <a:solidFill>
                  <a:srgbClr val="FF0000"/>
                </a:solidFill>
                <a:latin typeface="Times New Roman" panose="02020603050405020304" pitchFamily="18" charset="0"/>
                <a:cs typeface="Times New Roman" panose="02020603050405020304" pitchFamily="18" charset="0"/>
              </a:rPr>
              <a:t>Các đèn báo hiệu, nút nguồn, cổng kết nối JR45, cổng SEP.</a:t>
            </a:r>
          </a:p>
        </p:txBody>
      </p:sp>
      <p:sp>
        <p:nvSpPr>
          <p:cNvPr id="2" name="TextBox 1">
            <a:extLst>
              <a:ext uri="{FF2B5EF4-FFF2-40B4-BE49-F238E27FC236}">
                <a16:creationId xmlns:a16="http://schemas.microsoft.com/office/drawing/2014/main" xmlns="" id="{15B52665-976B-44BF-84CC-F3E4072A87E6}"/>
              </a:ext>
            </a:extLst>
          </p:cNvPr>
          <p:cNvSpPr txBox="1"/>
          <p:nvPr/>
        </p:nvSpPr>
        <p:spPr>
          <a:xfrm>
            <a:off x="5707968" y="2282981"/>
            <a:ext cx="3337319"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quạt tản nhiệt.</a:t>
            </a:r>
          </a:p>
        </p:txBody>
      </p:sp>
      <p:sp>
        <p:nvSpPr>
          <p:cNvPr id="3" name="TextBox 2">
            <a:extLst>
              <a:ext uri="{FF2B5EF4-FFF2-40B4-BE49-F238E27FC236}">
                <a16:creationId xmlns:a16="http://schemas.microsoft.com/office/drawing/2014/main" xmlns="" id="{D5650A92-97AB-4AEB-89F1-DCC783E4830C}"/>
              </a:ext>
            </a:extLst>
          </p:cNvPr>
          <p:cNvSpPr txBox="1"/>
          <p:nvPr/>
        </p:nvSpPr>
        <p:spPr>
          <a:xfrm>
            <a:off x="2886074" y="3307506"/>
            <a:ext cx="24384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rPr>
              <a:t>- Các đèn báo hiệu.</a:t>
            </a:r>
            <a:endParaRPr lang="en-US" sz="2000">
              <a:solidFill>
                <a:srgbClr val="FF0000"/>
              </a:solidFill>
            </a:endParaRPr>
          </a:p>
        </p:txBody>
      </p:sp>
      <p:sp>
        <p:nvSpPr>
          <p:cNvPr id="5" name="TextBox 4">
            <a:extLst>
              <a:ext uri="{FF2B5EF4-FFF2-40B4-BE49-F238E27FC236}">
                <a16:creationId xmlns:a16="http://schemas.microsoft.com/office/drawing/2014/main" xmlns="" id="{29CBACFC-A1A9-407B-841C-F44C984A7BFA}"/>
              </a:ext>
            </a:extLst>
          </p:cNvPr>
          <p:cNvSpPr txBox="1"/>
          <p:nvPr/>
        </p:nvSpPr>
        <p:spPr>
          <a:xfrm>
            <a:off x="5773680" y="2998547"/>
            <a:ext cx="3131232" cy="1015663"/>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cổng cắm cáp quang, </a:t>
            </a:r>
            <a:r>
              <a:rPr lang="en-US" sz="2000">
                <a:solidFill>
                  <a:srgbClr val="FF0000"/>
                </a:solidFill>
                <a:latin typeface="Times New Roman" panose="02020603050405020304" pitchFamily="18" charset="0"/>
                <a:ea typeface="Calibri" panose="020F0502020204030204" pitchFamily="34" charset="0"/>
              </a:rPr>
              <a:t>Cổng cắm dây LAN, WAN.</a:t>
            </a: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0459E936-F279-4338-AB53-435C6440097A}"/>
              </a:ext>
            </a:extLst>
          </p:cNvPr>
          <p:cNvSpPr txBox="1"/>
          <p:nvPr/>
        </p:nvSpPr>
        <p:spPr>
          <a:xfrm>
            <a:off x="2886074" y="4171950"/>
            <a:ext cx="229552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 Các đèn báo hiệu.</a:t>
            </a:r>
          </a:p>
        </p:txBody>
      </p:sp>
      <p:sp>
        <p:nvSpPr>
          <p:cNvPr id="7" name="TextBox 6">
            <a:extLst>
              <a:ext uri="{FF2B5EF4-FFF2-40B4-BE49-F238E27FC236}">
                <a16:creationId xmlns:a16="http://schemas.microsoft.com/office/drawing/2014/main" xmlns="" id="{4710D078-DF4B-4465-AB19-3D1F752A7530}"/>
              </a:ext>
            </a:extLst>
          </p:cNvPr>
          <p:cNvSpPr txBox="1"/>
          <p:nvPr/>
        </p:nvSpPr>
        <p:spPr>
          <a:xfrm>
            <a:off x="5707968" y="3916055"/>
            <a:ext cx="3359831" cy="1125757"/>
          </a:xfrm>
          <a:prstGeom prst="rect">
            <a:avLst/>
          </a:prstGeom>
          <a:noFill/>
        </p:spPr>
        <p:txBody>
          <a:bodyPr wrap="square" rtlCol="0">
            <a:spAutoFit/>
          </a:bodyPr>
          <a:lstStyle/>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cắm nguồn, nút nguồn,</a:t>
            </a:r>
          </a:p>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nút reset, cổng kết nối mạng JR45, ăng ten thu wifi.</a:t>
            </a:r>
          </a:p>
        </p:txBody>
      </p:sp>
    </p:spTree>
    <p:extLst>
      <p:ext uri="{BB962C8B-B14F-4D97-AF65-F5344CB8AC3E}">
        <p14:creationId xmlns:p14="http://schemas.microsoft.com/office/powerpoint/2010/main" val="1274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D58EAD5-F491-4A9F-A447-F1325A89276D}"/>
              </a:ext>
            </a:extLst>
          </p:cNvPr>
          <p:cNvSpPr/>
          <p:nvPr/>
        </p:nvSpPr>
        <p:spPr>
          <a:xfrm>
            <a:off x="1709678" y="0"/>
            <a:ext cx="5724645" cy="460895"/>
          </a:xfrm>
          <a:prstGeom prst="rect">
            <a:avLst/>
          </a:prstGeom>
        </p:spPr>
        <p:txBody>
          <a:bodyPr wrap="non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97DCA11E-D4FA-4402-836D-C62A489B5F31}"/>
              </a:ext>
            </a:extLst>
          </p:cNvPr>
          <p:cNvSpPr/>
          <p:nvPr/>
        </p:nvSpPr>
        <p:spPr>
          <a:xfrm>
            <a:off x="152400" y="460895"/>
            <a:ext cx="8839200" cy="4737515"/>
          </a:xfrm>
          <a:prstGeom prst="rect">
            <a:avLst/>
          </a:prstGeom>
        </p:spPr>
        <p:txBody>
          <a:bodyPr wrap="square">
            <a:spAutoFit/>
          </a:bodyPr>
          <a:lstStyle/>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algn="just">
              <a:lnSpc>
                <a:spcPct val="115000"/>
              </a:lnSpc>
              <a:spcAft>
                <a:spcPts val="0"/>
              </a:spcAft>
              <a:tabLst>
                <a:tab pos="630555" algn="l"/>
              </a:tabLst>
            </a:pPr>
            <a:endPar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 </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056B88ED-80F6-4344-A37F-0A24E6B5D9DC}"/>
              </a:ext>
            </a:extLst>
          </p:cNvPr>
          <p:cNvSpPr txBox="1"/>
          <p:nvPr/>
        </p:nvSpPr>
        <p:spPr>
          <a:xfrm>
            <a:off x="685800" y="935828"/>
            <a:ext cx="80772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7E1F2A67-0F4D-4576-895E-AA5670C4633F}"/>
              </a:ext>
            </a:extLst>
          </p:cNvPr>
          <p:cNvSpPr txBox="1"/>
          <p:nvPr/>
        </p:nvSpPr>
        <p:spPr>
          <a:xfrm>
            <a:off x="685800" y="2229103"/>
            <a:ext cx="80010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0B3101F1-8F6C-46C6-94F8-10D63E3C8020}"/>
              </a:ext>
            </a:extLst>
          </p:cNvPr>
          <p:cNvSpPr txBox="1"/>
          <p:nvPr/>
        </p:nvSpPr>
        <p:spPr>
          <a:xfrm>
            <a:off x="457200" y="3998081"/>
            <a:ext cx="8229600" cy="1200329"/>
          </a:xfrm>
          <a:prstGeom prst="rect">
            <a:avLst/>
          </a:prstGeom>
          <a:noFill/>
        </p:spPr>
        <p:txBody>
          <a:bodyPr wrap="square" rtlCol="0">
            <a:spAutoFit/>
          </a:bodyPr>
          <a:lstStyle/>
          <a:p>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p>
        </p:txBody>
      </p:sp>
      <p:sp>
        <p:nvSpPr>
          <p:cNvPr id="7" name="TextBox 6">
            <a:extLst>
              <a:ext uri="{FF2B5EF4-FFF2-40B4-BE49-F238E27FC236}">
                <a16:creationId xmlns:a16="http://schemas.microsoft.com/office/drawing/2014/main" xmlns="" id="{EBF29EDF-29FB-42AB-A2E7-E5F93F8AC41D}"/>
              </a:ext>
            </a:extLst>
          </p:cNvPr>
          <p:cNvSpPr txBox="1"/>
          <p:nvPr/>
        </p:nvSpPr>
        <p:spPr>
          <a:xfrm>
            <a:off x="-28303" y="1973878"/>
            <a:ext cx="8077200" cy="2189125"/>
          </a:xfrm>
          <a:prstGeom prst="rect">
            <a:avLst/>
          </a:prstGeom>
          <a:noFill/>
        </p:spPr>
        <p:txBody>
          <a:bodyPr wrap="square" rtlCol="0">
            <a:spAutoFit/>
          </a:bodyPr>
          <a:lstStyle/>
          <a:p>
            <a:pPr marL="457200" indent="173355"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Cáp mạng (có thể) dùng để kết nối những thiết sau: </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máy tính, modem với máy tính, Access Point với máy tính.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modem, Access Point với switch.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Modem với Access Point.</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CF18C3B4-A18B-46FF-801E-6ED064D5C307}"/>
              </a:ext>
            </a:extLst>
          </p:cNvPr>
          <p:cNvSpPr txBox="1"/>
          <p:nvPr/>
        </p:nvSpPr>
        <p:spPr>
          <a:xfrm>
            <a:off x="622663" y="907315"/>
            <a:ext cx="8382000" cy="830997"/>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cắm dây cáp vào Switch, modem, Access Point đèn báo hiệu tương ứng trên thiết bị sáng lên.</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AA9E7363-E888-4C7E-AEB8-216F52B730E2}"/>
              </a:ext>
            </a:extLst>
          </p:cNvPr>
          <p:cNvSpPr txBox="1"/>
          <p:nvPr/>
        </p:nvSpPr>
        <p:spPr>
          <a:xfrm>
            <a:off x="577721" y="4583952"/>
            <a:ext cx="7988557"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USB receiver giúp máy tính kết nối với chuột qua sóng điện tử.</a:t>
            </a:r>
            <a:endParaRPr lang="en-US" sz="2400"/>
          </a:p>
        </p:txBody>
      </p:sp>
    </p:spTree>
    <p:extLst>
      <p:ext uri="{BB962C8B-B14F-4D97-AF65-F5344CB8AC3E}">
        <p14:creationId xmlns:p14="http://schemas.microsoft.com/office/powerpoint/2010/main" val="20451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3" presetClass="exit" presetSubtype="10" fill="hold" grpId="1" nodeType="withEffect">
                                  <p:stCondLst>
                                    <p:cond delay="0"/>
                                  </p:stCondLst>
                                  <p:childTnLst>
                                    <p:animEffect transition="out" filter="blinds(horizont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down)">
                                      <p:cBhvr>
                                        <p:cTn id="43" dur="500"/>
                                        <p:tgtEl>
                                          <p:spTgt spid="3">
                                            <p:txEl>
                                              <p:pRg st="9" end="9"/>
                                            </p:txEl>
                                          </p:spTgt>
                                        </p:tgtEl>
                                      </p:cBhvr>
                                    </p:animEffect>
                                  </p:childTnLst>
                                </p:cTn>
                              </p:par>
                              <p:par>
                                <p:cTn id="44" presetID="3" presetClass="exit" presetSubtype="10" fill="hold" grpId="1" nodeType="withEffect">
                                  <p:stCondLst>
                                    <p:cond delay="0"/>
                                  </p:stCondLst>
                                  <p:childTnLst>
                                    <p:animEffect transition="out" filter="blinds(horizontal)">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BD98C28F-6DDD-4FFC-A6F2-E884690F9C71}"/>
              </a:ext>
            </a:extLst>
          </p:cNvPr>
          <p:cNvSpPr/>
          <p:nvPr/>
        </p:nvSpPr>
        <p:spPr>
          <a:xfrm>
            <a:off x="74352" y="1655528"/>
            <a:ext cx="5123518" cy="523220"/>
          </a:xfrm>
          <a:prstGeom prst="rect">
            <a:avLst/>
          </a:prstGeom>
        </p:spPr>
        <p:txBody>
          <a:bodyPr wrap="none">
            <a:spAutoFit/>
          </a:bodyPr>
          <a:lstStyle/>
          <a:p>
            <a:r>
              <a:rPr lang="en-US" sz="2800">
                <a:latin typeface="Times New Roman" panose="02020603050405020304" pitchFamily="18" charset="0"/>
                <a:ea typeface="Calibri" panose="020F0502020204030204" pitchFamily="34" charset="0"/>
              </a:rPr>
              <a:t>* Bài 3. Chia sẻ máy in qua mạng.</a:t>
            </a:r>
            <a:endParaRPr lang="en-US" sz="2800"/>
          </a:p>
        </p:txBody>
      </p:sp>
      <p:pic>
        <p:nvPicPr>
          <p:cNvPr id="10" name="Picture 9">
            <a:extLst>
              <a:ext uri="{FF2B5EF4-FFF2-40B4-BE49-F238E27FC236}">
                <a16:creationId xmlns:a16="http://schemas.microsoft.com/office/drawing/2014/main" xmlns="" id="{61353349-7ED4-41AC-AB8E-4CA38B97BE02}"/>
              </a:ext>
            </a:extLst>
          </p:cNvPr>
          <p:cNvPicPr/>
          <p:nvPr/>
        </p:nvPicPr>
        <p:blipFill rotWithShape="1">
          <a:blip r:embed="rId2">
            <a:extLst>
              <a:ext uri="{28A0092B-C50C-407E-A947-70E740481C1C}">
                <a14:useLocalDpi xmlns:a14="http://schemas.microsoft.com/office/drawing/2010/main" val="0"/>
              </a:ext>
            </a:extLst>
          </a:blip>
          <a:srcRect l="4457" t="800" r="1"/>
          <a:stretch/>
        </p:blipFill>
        <p:spPr bwMode="auto">
          <a:xfrm>
            <a:off x="4343400" y="2194984"/>
            <a:ext cx="4267200" cy="281516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0EE13000-7911-442B-8677-FADA067FCF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40580" y="2438889"/>
            <a:ext cx="799465" cy="485775"/>
          </a:xfrm>
          <a:prstGeom prst="rect">
            <a:avLst/>
          </a:prstGeom>
        </p:spPr>
      </p:pic>
      <p:sp>
        <p:nvSpPr>
          <p:cNvPr id="14" name="Text Box 13">
            <a:extLst>
              <a:ext uri="{FF2B5EF4-FFF2-40B4-BE49-F238E27FC236}">
                <a16:creationId xmlns:a16="http://schemas.microsoft.com/office/drawing/2014/main" xmlns="" id="{E92BEBBD-0276-4893-ACBE-06A5F100FB3F}"/>
              </a:ext>
            </a:extLst>
          </p:cNvPr>
          <p:cNvSpPr txBox="1"/>
          <p:nvPr/>
        </p:nvSpPr>
        <p:spPr>
          <a:xfrm>
            <a:off x="7125789" y="3838819"/>
            <a:ext cx="1981200" cy="2571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trải nghiệm</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26A6098E-26B6-4BD7-A5BF-B09E8E9757AD}"/>
              </a:ext>
            </a:extLst>
          </p:cNvPr>
          <p:cNvSpPr/>
          <p:nvPr/>
        </p:nvSpPr>
        <p:spPr>
          <a:xfrm>
            <a:off x="7173933" y="4760246"/>
            <a:ext cx="1768433" cy="374077"/>
          </a:xfrm>
          <a:prstGeom prst="rect">
            <a:avLst/>
          </a:prstGeom>
        </p:spPr>
        <p:txBody>
          <a:bodyPr wrap="none">
            <a:spAutoFit/>
          </a:bodyPr>
          <a:lstStyle/>
          <a:p>
            <a:pPr algn="ct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góc vận dụng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8">
            <a:extLst>
              <a:ext uri="{FF2B5EF4-FFF2-40B4-BE49-F238E27FC236}">
                <a16:creationId xmlns:a16="http://schemas.microsoft.com/office/drawing/2014/main" xmlns="" id="{61C132A8-DB70-4E5F-9560-E636E0404DAB}"/>
              </a:ext>
            </a:extLst>
          </p:cNvPr>
          <p:cNvSpPr txBox="1"/>
          <p:nvPr/>
        </p:nvSpPr>
        <p:spPr>
          <a:xfrm>
            <a:off x="7219950" y="2878060"/>
            <a:ext cx="1924050" cy="27768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quan sát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39AF8D4D-03A1-4A8D-B530-AFFF4FFE10B0}"/>
              </a:ext>
            </a:extLst>
          </p:cNvPr>
          <p:cNvSpPr/>
          <p:nvPr/>
        </p:nvSpPr>
        <p:spPr>
          <a:xfrm>
            <a:off x="4715888" y="2982940"/>
            <a:ext cx="857927" cy="374077"/>
          </a:xfrm>
          <a:prstGeom prst="rect">
            <a:avLst/>
          </a:prstGeom>
        </p:spPr>
        <p:txBody>
          <a:bodyPr wrap="none">
            <a:spAutoFit/>
          </a:bodyPr>
          <a:lstStyle/>
          <a:p>
            <a:pP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8EAB1C4F-6135-4A1C-9E33-B95954AFEC4C}"/>
              </a:ext>
            </a:extLst>
          </p:cNvPr>
          <p:cNvSpPr/>
          <p:nvPr/>
        </p:nvSpPr>
        <p:spPr>
          <a:xfrm>
            <a:off x="320336" y="2338740"/>
            <a:ext cx="3691298" cy="2308324"/>
          </a:xfrm>
          <a:prstGeom prst="rect">
            <a:avLst/>
          </a:prstGeom>
          <a:solidFill>
            <a:srgbClr val="FFC000"/>
          </a:solidFill>
        </p:spPr>
        <p:txBody>
          <a:bodyPr wrap="square">
            <a:spAutoFit/>
          </a:bodyPr>
          <a:lstStyle/>
          <a:p>
            <a:r>
              <a:rPr lang="en-US" sz="2400">
                <a:latin typeface="Times New Roman" panose="02020603050405020304" pitchFamily="18" charset="0"/>
                <a:ea typeface="Calibri" panose="020F0502020204030204" pitchFamily="34" charset="0"/>
              </a:rPr>
              <a:t>- Lớp chia làm 3 nhóm  tiến hành sử dụng các máy tính ở các góc tiến hành in một trang tài liệu được để trong thư mục của nhóm mình trong thời gian 5 phút.</a:t>
            </a:r>
            <a:endParaRPr lang="en-US" sz="2400"/>
          </a:p>
        </p:txBody>
      </p:sp>
    </p:spTree>
    <p:extLst>
      <p:ext uri="{BB962C8B-B14F-4D97-AF65-F5344CB8AC3E}">
        <p14:creationId xmlns:p14="http://schemas.microsoft.com/office/powerpoint/2010/main" val="15787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9"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572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6800" y="320440"/>
            <a:ext cx="7064827" cy="1489309"/>
            <a:chOff x="1012373" y="333247"/>
            <a:chExt cx="7064827" cy="936068"/>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2373" y="333247"/>
              <a:ext cx="6831872" cy="599680"/>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gọi</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gì</a:t>
              </a:r>
              <a:r>
                <a:rPr lang="en-US" sz="2800" b="1">
                  <a:latin typeface="Times New Roman" panose="02020603050405020304" pitchFamily="18" charset="0"/>
                  <a:ea typeface="AvantGarde" pitchFamily="2" charset="0"/>
                  <a:cs typeface="Times New Roman" panose="02020603050405020304" pitchFamily="18" charset="0"/>
                </a:rPr>
                <a:t>?</a:t>
              </a: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quang</a:t>
              </a:r>
              <a:r>
                <a:rPr lang="en-US" sz="2800" b="1">
                  <a:latin typeface="Times New Roman" panose="02020603050405020304" pitchFamily="18" charset="0"/>
                  <a:ea typeface="AvantGarde" pitchFamily="2" charset="0"/>
                  <a:cs typeface="Times New Roman" panose="02020603050405020304" pitchFamily="18" charset="0"/>
                </a:rPr>
                <a:t>.</a:t>
              </a:r>
            </a:p>
          </p:txBody>
        </p:sp>
      </p:grpSp>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1" y="3812722"/>
            <a:ext cx="816428" cy="798740"/>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087" y="2952751"/>
            <a:ext cx="751113" cy="72216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biLevel thresh="75000"/>
            <a:extLst>
              <a:ext uri="{BEBA8EAE-BF5A-486C-A8C5-ECC9F3942E4B}">
                <a14:imgProps xmlns:a14="http://schemas.microsoft.com/office/drawing/2010/main">
                  <a14:imgLayer r:embed="rId9">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80920" y="-142950"/>
            <a:ext cx="1316880" cy="1422232"/>
          </a:xfrm>
          <a:prstGeom prst="rect">
            <a:avLst/>
          </a:prstGeom>
        </p:spPr>
      </p:pic>
      <p:pic>
        <p:nvPicPr>
          <p:cNvPr id="22" name="Picture 21">
            <a:extLst>
              <a:ext uri="{FF2B5EF4-FFF2-40B4-BE49-F238E27FC236}">
                <a16:creationId xmlns:a16="http://schemas.microsoft.com/office/drawing/2014/main" xmlns="" id="{9A49D987-A647-46F0-BC99-7A96609FAB8E}"/>
              </a:ext>
            </a:extLst>
          </p:cNvPr>
          <p:cNvPicPr/>
          <p:nvPr/>
        </p:nvPicPr>
        <p:blipFill rotWithShape="1">
          <a:blip r:embed="rId10"/>
          <a:srcRect t="10465" r="7179"/>
          <a:stretch/>
        </p:blipFill>
        <p:spPr bwMode="auto">
          <a:xfrm>
            <a:off x="3737200" y="769722"/>
            <a:ext cx="1724025" cy="9438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653" y="-1"/>
            <a:ext cx="3412472" cy="36718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3" y="-50415"/>
            <a:ext cx="3929062" cy="3772717"/>
          </a:xfrm>
          <a:prstGeom prst="rect">
            <a:avLst/>
          </a:prstGeom>
        </p:spPr>
      </p:pic>
      <p:sp>
        <p:nvSpPr>
          <p:cNvPr id="7" name="TextBox 6"/>
          <p:cNvSpPr txBox="1"/>
          <p:nvPr/>
        </p:nvSpPr>
        <p:spPr>
          <a:xfrm>
            <a:off x="271462" y="3787003"/>
            <a:ext cx="8601075" cy="1384995"/>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Môi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bị</a:t>
            </a:r>
            <a:r>
              <a:rPr lang="en-US" sz="2800" dirty="0">
                <a:solidFill>
                  <a:srgbClr val="0000FF"/>
                </a:solidFill>
                <a:latin typeface="Times New Roman" panose="02020603050405020304" pitchFamily="18" charset="0"/>
                <a:cs typeface="Times New Roman" panose="02020603050405020304" pitchFamily="18" charset="0"/>
              </a:rPr>
              <a:t> ô </a:t>
            </a:r>
            <a:r>
              <a:rPr lang="en-US" sz="2800" dirty="0" err="1">
                <a:solidFill>
                  <a:srgbClr val="0000FF"/>
                </a:solidFill>
                <a:latin typeface="Times New Roman" panose="02020603050405020304" pitchFamily="18" charset="0"/>
                <a:cs typeface="Times New Roman" panose="02020603050405020304" pitchFamily="18" charset="0"/>
              </a:rPr>
              <a:t>nhiễm</a:t>
            </a:r>
            <a:r>
              <a:rPr lang="en-US" sz="2800" dirty="0">
                <a:solidFill>
                  <a:srgbClr val="0000FF"/>
                </a:solidFill>
                <a:latin typeface="Times New Roman" panose="02020603050405020304" pitchFamily="18" charset="0"/>
                <a:cs typeface="Times New Roman" panose="02020603050405020304" pitchFamily="18" charset="0"/>
              </a:rPr>
              <a:t> do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con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qua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đúng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053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57450" y="84988"/>
            <a:ext cx="4057650" cy="14761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8723" y="236146"/>
            <a:ext cx="2456122" cy="1015663"/>
          </a:xfrm>
          <a:prstGeom prst="rect">
            <a:avLst/>
          </a:prstGeom>
          <a:noFill/>
        </p:spPr>
        <p:txBody>
          <a:bodyPr wrap="none" rtlCol="0">
            <a:spAutoFit/>
          </a:bodyPr>
          <a:lstStyle/>
          <a:p>
            <a:pPr algn="ctr"/>
            <a:r>
              <a:rPr lang="en-US" sz="3000" b="1" dirty="0">
                <a:solidFill>
                  <a:srgbClr val="CC0066"/>
                </a:solidFill>
                <a:latin typeface="Arial" panose="020B0604020202020204" pitchFamily="34" charset="0"/>
                <a:cs typeface="Arial" panose="020B0604020202020204" pitchFamily="34" charset="0"/>
              </a:rPr>
              <a:t>DỌN SẠCH</a:t>
            </a:r>
          </a:p>
          <a:p>
            <a:pPr algn="ctr"/>
            <a:r>
              <a:rPr lang="en-US" sz="3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0333" y="1633975"/>
            <a:ext cx="802236" cy="439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645208">
            <a:off x="1228093" y="3842849"/>
            <a:ext cx="1295945" cy="175721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41387">
            <a:off x="6900340" y="3797024"/>
            <a:ext cx="1286922" cy="1608653"/>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4047210" y="3920791"/>
            <a:ext cx="1942171" cy="133025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50153" flipH="1">
            <a:off x="7987061" y="1280868"/>
            <a:ext cx="246125" cy="886048"/>
          </a:xfrm>
          <a:prstGeom prst="rect">
            <a:avLst/>
          </a:prstGeom>
        </p:spPr>
      </p:pic>
      <p:pic>
        <p:nvPicPr>
          <p:cNvPr id="16" name="Picture 15"/>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3186101" y="3982725"/>
            <a:ext cx="977353" cy="977353"/>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904553">
            <a:off x="1416510" y="748679"/>
            <a:ext cx="299611" cy="520377"/>
          </a:xfrm>
          <a:prstGeom prst="rect">
            <a:avLst/>
          </a:prstGeom>
        </p:spPr>
      </p:pic>
    </p:spTree>
    <p:extLst>
      <p:ext uri="{BB962C8B-B14F-4D97-AF65-F5344CB8AC3E}">
        <p14:creationId xmlns:p14="http://schemas.microsoft.com/office/powerpoint/2010/main" val="18826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5"/>
                                        </p:tgtEl>
                                        <p:attrNameLst>
                                          <p:attrName>r</p:attrName>
                                        </p:attrNameLst>
                                      </p:cBhvr>
                                    </p:animRot>
                                    <p:animRot by="-240000">
                                      <p:cBhvr>
                                        <p:cTn id="21" dur="600" fill="hold">
                                          <p:stCondLst>
                                            <p:cond delay="600"/>
                                          </p:stCondLst>
                                        </p:cTn>
                                        <p:tgtEl>
                                          <p:spTgt spid="15"/>
                                        </p:tgtEl>
                                        <p:attrNameLst>
                                          <p:attrName>r</p:attrName>
                                        </p:attrNameLst>
                                      </p:cBhvr>
                                    </p:animRot>
                                    <p:animRot by="240000">
                                      <p:cBhvr>
                                        <p:cTn id="22" dur="600" fill="hold">
                                          <p:stCondLst>
                                            <p:cond delay="1200"/>
                                          </p:stCondLst>
                                        </p:cTn>
                                        <p:tgtEl>
                                          <p:spTgt spid="15"/>
                                        </p:tgtEl>
                                        <p:attrNameLst>
                                          <p:attrName>r</p:attrName>
                                        </p:attrNameLst>
                                      </p:cBhvr>
                                    </p:animRot>
                                    <p:animRot by="-240000">
                                      <p:cBhvr>
                                        <p:cTn id="23" dur="600" fill="hold">
                                          <p:stCondLst>
                                            <p:cond delay="1800"/>
                                          </p:stCondLst>
                                        </p:cTn>
                                        <p:tgtEl>
                                          <p:spTgt spid="15"/>
                                        </p:tgtEl>
                                        <p:attrNameLst>
                                          <p:attrName>r</p:attrName>
                                        </p:attrNameLst>
                                      </p:cBhvr>
                                    </p:animRot>
                                    <p:animRot by="120000">
                                      <p:cBhvr>
                                        <p:cTn id="24" dur="600" fill="hold">
                                          <p:stCondLst>
                                            <p:cond delay="2400"/>
                                          </p:stCondLst>
                                        </p:cTn>
                                        <p:tgtEl>
                                          <p:spTgt spid="1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16"/>
                                        </p:tgtEl>
                                        <p:attrNameLst>
                                          <p:attrName>r</p:attrName>
                                        </p:attrNameLst>
                                      </p:cBhvr>
                                    </p:animRot>
                                    <p:animRot by="-240000">
                                      <p:cBhvr>
                                        <p:cTn id="27" dur="600" fill="hold">
                                          <p:stCondLst>
                                            <p:cond delay="600"/>
                                          </p:stCondLst>
                                        </p:cTn>
                                        <p:tgtEl>
                                          <p:spTgt spid="16"/>
                                        </p:tgtEl>
                                        <p:attrNameLst>
                                          <p:attrName>r</p:attrName>
                                        </p:attrNameLst>
                                      </p:cBhvr>
                                    </p:animRot>
                                    <p:animRot by="240000">
                                      <p:cBhvr>
                                        <p:cTn id="28" dur="600" fill="hold">
                                          <p:stCondLst>
                                            <p:cond delay="1200"/>
                                          </p:stCondLst>
                                        </p:cTn>
                                        <p:tgtEl>
                                          <p:spTgt spid="16"/>
                                        </p:tgtEl>
                                        <p:attrNameLst>
                                          <p:attrName>r</p:attrName>
                                        </p:attrNameLst>
                                      </p:cBhvr>
                                    </p:animRot>
                                    <p:animRot by="-240000">
                                      <p:cBhvr>
                                        <p:cTn id="29" dur="600" fill="hold">
                                          <p:stCondLst>
                                            <p:cond delay="1800"/>
                                          </p:stCondLst>
                                        </p:cTn>
                                        <p:tgtEl>
                                          <p:spTgt spid="16"/>
                                        </p:tgtEl>
                                        <p:attrNameLst>
                                          <p:attrName>r</p:attrName>
                                        </p:attrNameLst>
                                      </p:cBhvr>
                                    </p:animRot>
                                    <p:animRot by="120000">
                                      <p:cBhvr>
                                        <p:cTn id="30" dur="600" fill="hold">
                                          <p:stCondLst>
                                            <p:cond delay="2400"/>
                                          </p:stCondLst>
                                        </p:cTn>
                                        <p:tgtEl>
                                          <p:spTgt spid="16"/>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7"/>
                                        </p:tgtEl>
                                        <p:attrNameLst>
                                          <p:attrName>r</p:attrName>
                                        </p:attrNameLst>
                                      </p:cBhvr>
                                    </p:animRot>
                                    <p:animRot by="-240000">
                                      <p:cBhvr>
                                        <p:cTn id="33" dur="600" fill="hold">
                                          <p:stCondLst>
                                            <p:cond delay="600"/>
                                          </p:stCondLst>
                                        </p:cTn>
                                        <p:tgtEl>
                                          <p:spTgt spid="17"/>
                                        </p:tgtEl>
                                        <p:attrNameLst>
                                          <p:attrName>r</p:attrName>
                                        </p:attrNameLst>
                                      </p:cBhvr>
                                    </p:animRot>
                                    <p:animRot by="240000">
                                      <p:cBhvr>
                                        <p:cTn id="34" dur="600" fill="hold">
                                          <p:stCondLst>
                                            <p:cond delay="1200"/>
                                          </p:stCondLst>
                                        </p:cTn>
                                        <p:tgtEl>
                                          <p:spTgt spid="17"/>
                                        </p:tgtEl>
                                        <p:attrNameLst>
                                          <p:attrName>r</p:attrName>
                                        </p:attrNameLst>
                                      </p:cBhvr>
                                    </p:animRot>
                                    <p:animRot by="-240000">
                                      <p:cBhvr>
                                        <p:cTn id="35" dur="600" fill="hold">
                                          <p:stCondLst>
                                            <p:cond delay="1800"/>
                                          </p:stCondLst>
                                        </p:cTn>
                                        <p:tgtEl>
                                          <p:spTgt spid="17"/>
                                        </p:tgtEl>
                                        <p:attrNameLst>
                                          <p:attrName>r</p:attrName>
                                        </p:attrNameLst>
                                      </p:cBhvr>
                                    </p:animRot>
                                    <p:animRot by="120000">
                                      <p:cBhvr>
                                        <p:cTn id="3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440184" y="436699"/>
            <a:ext cx="607220" cy="559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336" y="2038112"/>
            <a:ext cx="599795" cy="471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260527" y="2380996"/>
            <a:ext cx="1055136" cy="6187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7275" y="995994"/>
            <a:ext cx="771525" cy="5464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17355" y="2761176"/>
            <a:ext cx="845855" cy="4249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743794" y="3448381"/>
            <a:ext cx="869908" cy="6988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6167134" y="4042459"/>
            <a:ext cx="290530" cy="1045905"/>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645208">
            <a:off x="2557259" y="4108205"/>
            <a:ext cx="867966" cy="1176903"/>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579713">
            <a:off x="7603775" y="3963431"/>
            <a:ext cx="1017270" cy="127158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791182">
            <a:off x="3936426" y="4135207"/>
            <a:ext cx="928037" cy="928037"/>
          </a:xfrm>
          <a:prstGeom prst="rect">
            <a:avLst/>
          </a:prstGeom>
        </p:spPr>
      </p:pic>
      <p:pic>
        <p:nvPicPr>
          <p:cNvPr id="47" name="Picture 46"/>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606290" y="4084747"/>
            <a:ext cx="1288295" cy="882394"/>
          </a:xfrm>
          <a:prstGeom prst="rect">
            <a:avLst/>
          </a:prstGeom>
        </p:spPr>
      </p:pic>
      <p:sp>
        <p:nvSpPr>
          <p:cNvPr id="49" name="8-Point Star 48">
            <a:hlinkClick r:id="rId15" action="ppaction://hlinksldjump"/>
          </p:cNvPr>
          <p:cNvSpPr/>
          <p:nvPr/>
        </p:nvSpPr>
        <p:spPr>
          <a:xfrm>
            <a:off x="1057400" y="3604641"/>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1</a:t>
            </a:r>
          </a:p>
        </p:txBody>
      </p:sp>
      <p:sp>
        <p:nvSpPr>
          <p:cNvPr id="50" name="8-Point Star 49">
            <a:hlinkClick r:id="rId16" action="ppaction://hlinksldjump"/>
          </p:cNvPr>
          <p:cNvSpPr/>
          <p:nvPr/>
        </p:nvSpPr>
        <p:spPr>
          <a:xfrm>
            <a:off x="2771011" y="3666198"/>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2</a:t>
            </a:r>
          </a:p>
        </p:txBody>
      </p:sp>
      <p:sp>
        <p:nvSpPr>
          <p:cNvPr id="51" name="8-Point Star 50">
            <a:hlinkClick r:id="rId17" action="ppaction://hlinksldjump"/>
          </p:cNvPr>
          <p:cNvSpPr/>
          <p:nvPr/>
        </p:nvSpPr>
        <p:spPr>
          <a:xfrm>
            <a:off x="4148337" y="3624507"/>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3</a:t>
            </a:r>
          </a:p>
        </p:txBody>
      </p:sp>
      <p:sp>
        <p:nvSpPr>
          <p:cNvPr id="2" name="Arrow: Right 1">
            <a:hlinkClick r:id="rId18" action="ppaction://hlinksldjump"/>
            <a:extLst>
              <a:ext uri="{FF2B5EF4-FFF2-40B4-BE49-F238E27FC236}">
                <a16:creationId xmlns:a16="http://schemas.microsoft.com/office/drawing/2014/main" xmlns="" id="{39A8E8A6-A3EF-4D2A-B828-5D2A49196631}"/>
              </a:ext>
            </a:extLst>
          </p:cNvPr>
          <p:cNvSpPr/>
          <p:nvPr/>
        </p:nvSpPr>
        <p:spPr>
          <a:xfrm>
            <a:off x="7848600" y="4629150"/>
            <a:ext cx="689111" cy="240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1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42875"/>
            <a:ext cx="868679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36642" y="2743999"/>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BF168B6-E326-40A4-959B-B7B3257CC67C}"/>
              </a:ext>
            </a:extLst>
          </p:cNvPr>
          <p:cNvSpPr/>
          <p:nvPr/>
        </p:nvSpPr>
        <p:spPr>
          <a:xfrm>
            <a:off x="1295400" y="428838"/>
            <a:ext cx="6781800" cy="991618"/>
          </a:xfrm>
          <a:prstGeom prst="rect">
            <a:avLst/>
          </a:prstGeom>
        </p:spPr>
        <p:txBody>
          <a:bodyPr wrap="square">
            <a:spAutoFit/>
          </a:bodyPr>
          <a:lstStyle/>
          <a:p>
            <a:pPr algn="just">
              <a:lnSpc>
                <a:spcPct val="107000"/>
              </a:lnSpc>
              <a:spcAft>
                <a:spcPts val="600"/>
              </a:spcAft>
            </a:pPr>
            <a:r>
              <a:rPr lang="nl-NL"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 Một máy tính có thể kết nối với mấy máy in?</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69E7E4E1-3504-40A5-A13C-1988637CCB77}"/>
              </a:ext>
            </a:extLst>
          </p:cNvPr>
          <p:cNvSpPr txBox="1"/>
          <p:nvPr/>
        </p:nvSpPr>
        <p:spPr>
          <a:xfrm>
            <a:off x="2286001" y="1422678"/>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A. </a:t>
            </a:r>
            <a:r>
              <a:rPr lang="en-US" sz="2400">
                <a:solidFill>
                  <a:srgbClr val="002060"/>
                </a:solidFill>
                <a:latin typeface="Times New Roman" panose="02020603050405020304" pitchFamily="18" charset="0"/>
                <a:cs typeface="Times New Roman" panose="02020603050405020304" pitchFamily="18" charset="0"/>
              </a:rPr>
              <a:t>1</a:t>
            </a:r>
          </a:p>
        </p:txBody>
      </p:sp>
      <p:sp>
        <p:nvSpPr>
          <p:cNvPr id="8" name="TextBox 7">
            <a:extLst>
              <a:ext uri="{FF2B5EF4-FFF2-40B4-BE49-F238E27FC236}">
                <a16:creationId xmlns:a16="http://schemas.microsoft.com/office/drawing/2014/main" xmlns="" id="{5A6EBA30-1695-4B88-8E10-FEA027358DEA}"/>
              </a:ext>
            </a:extLst>
          </p:cNvPr>
          <p:cNvSpPr txBox="1"/>
          <p:nvPr/>
        </p:nvSpPr>
        <p:spPr>
          <a:xfrm>
            <a:off x="3192675" y="1419544"/>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B. </a:t>
            </a:r>
            <a:r>
              <a:rPr lang="en-US" sz="2400">
                <a:solidFill>
                  <a:srgbClr val="00206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xmlns="" id="{20546CAE-9861-4D2D-A1D8-A13418383FE5}"/>
              </a:ext>
            </a:extLst>
          </p:cNvPr>
          <p:cNvSpPr txBox="1"/>
          <p:nvPr/>
        </p:nvSpPr>
        <p:spPr>
          <a:xfrm>
            <a:off x="4185733" y="1411147"/>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0" name="TextBox 9">
            <a:extLst>
              <a:ext uri="{FF2B5EF4-FFF2-40B4-BE49-F238E27FC236}">
                <a16:creationId xmlns:a16="http://schemas.microsoft.com/office/drawing/2014/main" xmlns="" id="{32B12A22-2931-4406-BC15-309C93793117}"/>
              </a:ext>
            </a:extLst>
          </p:cNvPr>
          <p:cNvSpPr txBox="1"/>
          <p:nvPr/>
        </p:nvSpPr>
        <p:spPr>
          <a:xfrm>
            <a:off x="5285172" y="1427081"/>
            <a:ext cx="2029557"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6" name="TextBox 15">
            <a:extLst>
              <a:ext uri="{FF2B5EF4-FFF2-40B4-BE49-F238E27FC236}">
                <a16:creationId xmlns:a16="http://schemas.microsoft.com/office/drawing/2014/main" xmlns="" id="{9093E194-86A0-4232-8CEF-520C0AFD6412}"/>
              </a:ext>
            </a:extLst>
          </p:cNvPr>
          <p:cNvSpPr txBox="1"/>
          <p:nvPr/>
        </p:nvSpPr>
        <p:spPr>
          <a:xfrm>
            <a:off x="3567565" y="3480231"/>
            <a:ext cx="2757035"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D. </a:t>
            </a:r>
            <a:r>
              <a:rPr lang="en-US" sz="3000" dirty="0" err="1">
                <a:solidFill>
                  <a:srgbClr val="FF0000"/>
                </a:solidFill>
                <a:latin typeface="Times New Roman" panose="02020603050405020304" pitchFamily="18" charset="0"/>
                <a:cs typeface="Times New Roman" panose="02020603050405020304" pitchFamily="18" charset="0"/>
              </a:rPr>
              <a:t>Nhiều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máy</a:t>
            </a:r>
            <a:r>
              <a:rPr lang="en-US" sz="3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88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35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40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FD9AA07-706A-415B-B768-D006BDFD4DCF}"/>
              </a:ext>
            </a:extLst>
          </p:cNvPr>
          <p:cNvSpPr/>
          <p:nvPr/>
        </p:nvSpPr>
        <p:spPr>
          <a:xfrm>
            <a:off x="1750784" y="431987"/>
            <a:ext cx="5410455"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2: Một máy in có thể kết nối với mấy </a:t>
            </a:r>
          </a:p>
          <a:p>
            <a:r>
              <a:rPr lang="nl-NL" sz="2400" dirty="0">
                <a:solidFill>
                  <a:srgbClr val="FF0000"/>
                </a:solidFill>
                <a:latin typeface="Times New Roman" panose="02020603050405020304" pitchFamily="18" charset="0"/>
                <a:ea typeface="Calibri" panose="020F0502020204030204" pitchFamily="34" charset="0"/>
              </a:rPr>
              <a:t>máy tính?</a:t>
            </a:r>
            <a:endParaRPr lang="en-US" sz="2400" dirty="0">
              <a:solidFill>
                <a:srgbClr val="FF0000"/>
              </a:solidFill>
            </a:endParaRPr>
          </a:p>
        </p:txBody>
      </p:sp>
      <p:sp>
        <p:nvSpPr>
          <p:cNvPr id="10" name="TextBox 9">
            <a:extLst>
              <a:ext uri="{FF2B5EF4-FFF2-40B4-BE49-F238E27FC236}">
                <a16:creationId xmlns:a16="http://schemas.microsoft.com/office/drawing/2014/main" xmlns="" id="{00C8F556-0ED7-4353-91EA-C2CE7CBE871B}"/>
              </a:ext>
            </a:extLst>
          </p:cNvPr>
          <p:cNvSpPr txBox="1"/>
          <p:nvPr/>
        </p:nvSpPr>
        <p:spPr>
          <a:xfrm>
            <a:off x="2286001" y="1422672"/>
            <a:ext cx="74543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dirty="0">
                <a:solidFill>
                  <a:srgbClr val="00206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xmlns="" id="{8D1C2E43-90D6-450B-896C-2B8360D27829}"/>
              </a:ext>
            </a:extLst>
          </p:cNvPr>
          <p:cNvSpPr txBox="1"/>
          <p:nvPr/>
        </p:nvSpPr>
        <p:spPr>
          <a:xfrm>
            <a:off x="3192675" y="1419538"/>
            <a:ext cx="97744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xmlns="" id="{3E98F88A-C2A2-4C25-8313-F84A44D55EB9}"/>
              </a:ext>
            </a:extLst>
          </p:cNvPr>
          <p:cNvSpPr txBox="1"/>
          <p:nvPr/>
        </p:nvSpPr>
        <p:spPr>
          <a:xfrm>
            <a:off x="4185733" y="1411141"/>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3" name="TextBox 12">
            <a:extLst>
              <a:ext uri="{FF2B5EF4-FFF2-40B4-BE49-F238E27FC236}">
                <a16:creationId xmlns:a16="http://schemas.microsoft.com/office/drawing/2014/main" xmlns="" id="{4CEA01BE-4CD2-4A10-B124-B59616BA43ED}"/>
              </a:ext>
            </a:extLst>
          </p:cNvPr>
          <p:cNvSpPr txBox="1"/>
          <p:nvPr/>
        </p:nvSpPr>
        <p:spPr>
          <a:xfrm>
            <a:off x="5285172" y="1427075"/>
            <a:ext cx="2106228"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4" name="TextBox 13">
            <a:extLst>
              <a:ext uri="{FF2B5EF4-FFF2-40B4-BE49-F238E27FC236}">
                <a16:creationId xmlns:a16="http://schemas.microsoft.com/office/drawing/2014/main" xmlns="" id="{33363E33-9D72-4F1E-B2E4-C99A63DA3553}"/>
              </a:ext>
            </a:extLst>
          </p:cNvPr>
          <p:cNvSpPr txBox="1"/>
          <p:nvPr/>
        </p:nvSpPr>
        <p:spPr>
          <a:xfrm>
            <a:off x="3567565" y="3480231"/>
            <a:ext cx="20712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D. </a:t>
            </a:r>
            <a:r>
              <a:rPr lang="en-US" sz="2400">
                <a:solidFill>
                  <a:srgbClr val="FF0000"/>
                </a:solidFill>
                <a:latin typeface="Times New Roman" panose="02020603050405020304" pitchFamily="18" charset="0"/>
                <a:cs typeface="Times New Roman" panose="02020603050405020304" pitchFamily="18" charset="0"/>
              </a:rPr>
              <a:t>Nhiều máy.</a:t>
            </a:r>
          </a:p>
        </p:txBody>
      </p:sp>
    </p:spTree>
    <p:extLst>
      <p:ext uri="{BB962C8B-B14F-4D97-AF65-F5344CB8AC3E}">
        <p14:creationId xmlns:p14="http://schemas.microsoft.com/office/powerpoint/2010/main" val="5390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C3CD37C-E9F3-41D0-A08F-596DDD101F1D}"/>
              </a:ext>
            </a:extLst>
          </p:cNvPr>
          <p:cNvSpPr/>
          <p:nvPr/>
        </p:nvSpPr>
        <p:spPr>
          <a:xfrm>
            <a:off x="1969544" y="329453"/>
            <a:ext cx="5158409"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3: Em hãy cho biết mục đích của việc kết nối các máy tính và máy in?</a:t>
            </a:r>
            <a:endParaRPr lang="en-US" sz="2400" dirty="0">
              <a:solidFill>
                <a:srgbClr val="FF0000"/>
              </a:solidFill>
            </a:endParaRPr>
          </a:p>
        </p:txBody>
      </p:sp>
      <p:sp>
        <p:nvSpPr>
          <p:cNvPr id="7" name="Rectangle 6">
            <a:extLst>
              <a:ext uri="{FF2B5EF4-FFF2-40B4-BE49-F238E27FC236}">
                <a16:creationId xmlns:a16="http://schemas.microsoft.com/office/drawing/2014/main" xmlns="" id="{AAA0C718-652B-46AC-859B-536C7FB9C572}"/>
              </a:ext>
            </a:extLst>
          </p:cNvPr>
          <p:cNvSpPr/>
          <p:nvPr/>
        </p:nvSpPr>
        <p:spPr>
          <a:xfrm>
            <a:off x="2128838" y="1067404"/>
            <a:ext cx="4297971"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A. Chia sẻ tài nguyên máy in qua mạng.</a:t>
            </a:r>
            <a:endParaRPr lang="en-US" sz="2000">
              <a:solidFill>
                <a:srgbClr val="002060"/>
              </a:solidFill>
            </a:endParaRPr>
          </a:p>
        </p:txBody>
      </p:sp>
      <p:sp>
        <p:nvSpPr>
          <p:cNvPr id="13" name="Rectangle 12">
            <a:extLst>
              <a:ext uri="{FF2B5EF4-FFF2-40B4-BE49-F238E27FC236}">
                <a16:creationId xmlns:a16="http://schemas.microsoft.com/office/drawing/2014/main" xmlns="" id="{21276114-26C7-4118-B084-ED8F666E53F8}"/>
              </a:ext>
            </a:extLst>
          </p:cNvPr>
          <p:cNvSpPr/>
          <p:nvPr/>
        </p:nvSpPr>
        <p:spPr>
          <a:xfrm>
            <a:off x="2144448" y="1391535"/>
            <a:ext cx="3156633"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B. Chia sẻ dữ liệu qua mạng.</a:t>
            </a:r>
            <a:endParaRPr lang="en-US" sz="2000">
              <a:solidFill>
                <a:srgbClr val="002060"/>
              </a:solidFill>
            </a:endParaRPr>
          </a:p>
        </p:txBody>
      </p:sp>
      <p:sp>
        <p:nvSpPr>
          <p:cNvPr id="14" name="Rectangle 13">
            <a:extLst>
              <a:ext uri="{FF2B5EF4-FFF2-40B4-BE49-F238E27FC236}">
                <a16:creationId xmlns:a16="http://schemas.microsoft.com/office/drawing/2014/main" xmlns="" id="{FD578D8E-BEB1-4136-8C49-C4930812A84C}"/>
              </a:ext>
            </a:extLst>
          </p:cNvPr>
          <p:cNvSpPr/>
          <p:nvPr/>
        </p:nvSpPr>
        <p:spPr>
          <a:xfrm>
            <a:off x="2125420" y="1767104"/>
            <a:ext cx="4817344"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C. Chia sẻ tài nguyên các máy tính cho nhau.</a:t>
            </a:r>
            <a:endParaRPr lang="en-US" sz="2000">
              <a:solidFill>
                <a:srgbClr val="002060"/>
              </a:solidFill>
            </a:endParaRPr>
          </a:p>
        </p:txBody>
      </p:sp>
      <p:sp>
        <p:nvSpPr>
          <p:cNvPr id="15" name="Rectangle 14">
            <a:extLst>
              <a:ext uri="{FF2B5EF4-FFF2-40B4-BE49-F238E27FC236}">
                <a16:creationId xmlns:a16="http://schemas.microsoft.com/office/drawing/2014/main" xmlns="" id="{7A9CB77E-188D-4816-A017-CCEC3860B269}"/>
              </a:ext>
            </a:extLst>
          </p:cNvPr>
          <p:cNvSpPr/>
          <p:nvPr/>
        </p:nvSpPr>
        <p:spPr>
          <a:xfrm>
            <a:off x="2173023" y="3378990"/>
            <a:ext cx="4711546" cy="430887"/>
          </a:xfrm>
          <a:prstGeom prst="rect">
            <a:avLst/>
          </a:prstGeom>
        </p:spPr>
        <p:txBody>
          <a:bodyPr wrap="none">
            <a:spAutoFit/>
          </a:bodyPr>
          <a:lstStyle/>
          <a:p>
            <a:r>
              <a:rPr lang="en-US" sz="2200">
                <a:solidFill>
                  <a:srgbClr val="FF0000"/>
                </a:solidFill>
                <a:latin typeface="Times New Roman" panose="02020603050405020304" pitchFamily="18" charset="0"/>
                <a:ea typeface="Calibri" panose="020F0502020204030204" pitchFamily="34" charset="0"/>
              </a:rPr>
              <a:t>A. Chia sẻ tài nguyên máy in qua mạng.</a:t>
            </a:r>
            <a:endParaRPr lang="en-US" sz="2200">
              <a:solidFill>
                <a:srgbClr val="FF0000"/>
              </a:solidFill>
            </a:endParaRPr>
          </a:p>
        </p:txBody>
      </p:sp>
    </p:spTree>
    <p:extLst>
      <p:ext uri="{BB962C8B-B14F-4D97-AF65-F5344CB8AC3E}">
        <p14:creationId xmlns:p14="http://schemas.microsoft.com/office/powerpoint/2010/main" val="2467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B9E381A1-A28C-4C8E-A2C6-F59D237C2608}"/>
              </a:ext>
            </a:extLst>
          </p:cNvPr>
          <p:cNvSpPr txBox="1"/>
          <p:nvPr/>
        </p:nvSpPr>
        <p:spPr>
          <a:xfrm>
            <a:off x="533400" y="1352550"/>
            <a:ext cx="7772400" cy="1938992"/>
          </a:xfrm>
          <a:prstGeom prst="rect">
            <a:avLst/>
          </a:prstGeom>
          <a:solidFill>
            <a:srgbClr val="FFC000"/>
          </a:solidFill>
        </p:spPr>
        <p:txBody>
          <a:bodyPr wrap="square" rtlCol="0">
            <a:spAutoFit/>
          </a:bodyPr>
          <a:lstStyle/>
          <a:p>
            <a:pPr algn="just"/>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mạng</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tin, </a:t>
            </a:r>
            <a:r>
              <a:rPr lang="en-US" sz="3000" dirty="0" err="1">
                <a:latin typeface="Times New Roman" panose="02020603050405020304" pitchFamily="18" charset="0"/>
                <a:cs typeface="Times New Roman" panose="02020603050405020304" pitchFamily="18" charset="0"/>
              </a:rPr>
              <a:t>hoặc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hay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video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dịch</a:t>
            </a:r>
            <a:r>
              <a:rPr lang="en-US" sz="3000" dirty="0">
                <a:latin typeface="Times New Roman" panose="02020603050405020304" pitchFamily="18" charset="0"/>
                <a:cs typeface="Times New Roman" panose="02020603050405020304" pitchFamily="18" charset="0"/>
              </a:rPr>
              <a:t> Covid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cs typeface="Times New Roman" panose="02020603050405020304" pitchFamily="18" charset="0"/>
              </a:rPr>
              <a:t>sẻ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mọi</a:t>
            </a:r>
            <a:r>
              <a:rPr lang="en-US" sz="3000" dirty="0">
                <a:latin typeface="Times New Roman" panose="02020603050405020304" pitchFamily="18" charset="0"/>
                <a:cs typeface="Times New Roman" panose="02020603050405020304" pitchFamily="18" charset="0"/>
              </a:rPr>
              <a:t> ng</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xem</a:t>
            </a:r>
            <a:r>
              <a:rPr lang="en-US" sz="30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5B8D0DF0-ACFC-44C5-83E7-1E2E6B615374}"/>
              </a:ext>
            </a:extLst>
          </p:cNvPr>
          <p:cNvSpPr txBox="1"/>
          <p:nvPr/>
        </p:nvSpPr>
        <p:spPr>
          <a:xfrm>
            <a:off x="490537" y="711406"/>
            <a:ext cx="4043363"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 Bài tập vận dụng: </a:t>
            </a:r>
          </a:p>
        </p:txBody>
      </p:sp>
    </p:spTree>
    <p:extLst>
      <p:ext uri="{BB962C8B-B14F-4D97-AF65-F5344CB8AC3E}">
        <p14:creationId xmlns:p14="http://schemas.microsoft.com/office/powerpoint/2010/main" val="156685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354914"/>
            <a:ext cx="6553200" cy="1454835"/>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451711"/>
              <a:ext cx="6172200" cy="638369"/>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p>
            <a:p>
              <a:pPr algn="ctr"/>
              <a:endParaRPr lang="en-US" sz="32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Modem. </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Access Point. </a:t>
              </a:r>
            </a:p>
          </p:txBody>
        </p:sp>
      </p:grpSp>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516" y="2912962"/>
            <a:ext cx="816428" cy="798740"/>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4516" y="3885218"/>
            <a:ext cx="751113" cy="72216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294516" y="-95250"/>
            <a:ext cx="1833383" cy="1676400"/>
          </a:xfrm>
          <a:prstGeom prst="rect">
            <a:avLst/>
          </a:prstGeom>
        </p:spPr>
      </p:pic>
      <p:pic>
        <p:nvPicPr>
          <p:cNvPr id="19" name="Picture 18">
            <a:extLst>
              <a:ext uri="{FF2B5EF4-FFF2-40B4-BE49-F238E27FC236}">
                <a16:creationId xmlns:a16="http://schemas.microsoft.com/office/drawing/2014/main" xmlns="" id="{0C6C986E-0083-40D3-B2D1-4A2BA1234427}"/>
              </a:ext>
            </a:extLst>
          </p:cNvPr>
          <p:cNvPicPr/>
          <p:nvPr/>
        </p:nvPicPr>
        <p:blipFill>
          <a:blip r:embed="rId10"/>
          <a:stretch>
            <a:fillRect/>
          </a:stretch>
        </p:blipFill>
        <p:spPr>
          <a:xfrm>
            <a:off x="3886200" y="1012830"/>
            <a:ext cx="1600200" cy="657225"/>
          </a:xfrm>
          <a:prstGeom prst="rect">
            <a:avLst/>
          </a:prstGeom>
        </p:spPr>
      </p:pic>
    </p:spTree>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95999" y="209551"/>
            <a:ext cx="6681201" cy="1576322"/>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95999" y="324324"/>
              <a:ext cx="6553200" cy="392415"/>
            </a:xfrm>
            <a:prstGeom prst="rect">
              <a:avLst/>
            </a:prstGeom>
            <a:noFill/>
          </p:spPr>
          <p:txBody>
            <a:bodyPr wrap="square" rtlCol="0">
              <a:spAutoFit/>
            </a:bodyPr>
            <a:lstStyle/>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920549"/>
            <a:ext cx="6553200" cy="96467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80608" y="1862544"/>
              <a:ext cx="6418218" cy="413295"/>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Modem</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604757" y="1945878"/>
            <a:ext cx="6553200" cy="798741"/>
            <a:chOff x="1524000" y="1809750"/>
            <a:chExt cx="6553200" cy="570529"/>
          </a:xfrm>
        </p:grpSpPr>
        <p:sp>
          <p:nvSpPr>
            <p:cNvPr id="28" name="Rectangle 27"/>
            <p:cNvSpPr/>
            <p:nvPr/>
          </p:nvSpPr>
          <p:spPr>
            <a:xfrm>
              <a:off x="1524000" y="1809750"/>
              <a:ext cx="6553200" cy="57052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601291" y="1829832"/>
              <a:ext cx="6418218" cy="373729"/>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Switch</a:t>
              </a:r>
            </a:p>
          </p:txBody>
        </p:sp>
      </p:grpSp>
      <p:grpSp>
        <p:nvGrpSpPr>
          <p:cNvPr id="30" name="Group 29"/>
          <p:cNvGrpSpPr/>
          <p:nvPr/>
        </p:nvGrpSpPr>
        <p:grpSpPr>
          <a:xfrm>
            <a:off x="1530981" y="4071366"/>
            <a:ext cx="6589763" cy="986862"/>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21482" y="1769919"/>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400" b="1">
                  <a:latin typeface="Times New Roman" panose="02020603050405020304" pitchFamily="18" charset="0"/>
                  <a:ea typeface="AvantGarde" pitchFamily="2" charset="0"/>
                  <a:cs typeface="Times New Roman" panose="02020603050405020304" pitchFamily="18" charset="0"/>
                </a:rPr>
                <a:t>Access Point. </a:t>
              </a:r>
              <a:endParaRPr lang="en-US" sz="2400" b="1">
                <a:latin typeface="AvantGarde" pitchFamily="2" charset="0"/>
                <a:ea typeface="AvantGarde" pitchFamily="2" charset="0"/>
                <a:cs typeface="AvantGarde" pitchFamily="2" charset="0"/>
              </a:endParaRPr>
            </a:p>
          </p:txBody>
        </p:sp>
      </p:grpSp>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315" y="2053766"/>
            <a:ext cx="816428" cy="603453"/>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31" y="4205231"/>
            <a:ext cx="751113" cy="72216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30" y="3041804"/>
            <a:ext cx="751113" cy="72216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9417" y="0"/>
            <a:ext cx="1534583" cy="1657350"/>
          </a:xfrm>
          <a:prstGeom prst="rect">
            <a:avLst/>
          </a:prstGeom>
        </p:spPr>
      </p:pic>
      <p:sp>
        <p:nvSpPr>
          <p:cNvPr id="2" name="Rectangle 1">
            <a:extLst>
              <a:ext uri="{FF2B5EF4-FFF2-40B4-BE49-F238E27FC236}">
                <a16:creationId xmlns:a16="http://schemas.microsoft.com/office/drawing/2014/main" xmlns="" id="{ABBE558D-FCA4-4A3C-B756-35BD8677494C}"/>
              </a:ext>
            </a:extLst>
          </p:cNvPr>
          <p:cNvSpPr/>
          <p:nvPr/>
        </p:nvSpPr>
        <p:spPr>
          <a:xfrm>
            <a:off x="2768461" y="268540"/>
            <a:ext cx="3607077" cy="954107"/>
          </a:xfrm>
          <a:prstGeom prst="rect">
            <a:avLst/>
          </a:prstGeom>
        </p:spPr>
        <p:txBody>
          <a:bodyPr wrap="none">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r>
              <a:rPr lang="en-US" sz="2800" b="1">
                <a:latin typeface="Times New Roman" panose="02020603050405020304" pitchFamily="18" charset="0"/>
                <a:ea typeface="AvantGarde" pitchFamily="2" charset="0"/>
                <a:cs typeface="Times New Roman" panose="02020603050405020304" pitchFamily="18" charset="0"/>
              </a:rPr>
              <a:t> </a:t>
            </a:r>
          </a:p>
        </p:txBody>
      </p:sp>
      <p:pic>
        <p:nvPicPr>
          <p:cNvPr id="20" name="Picture 19">
            <a:extLst>
              <a:ext uri="{FF2B5EF4-FFF2-40B4-BE49-F238E27FC236}">
                <a16:creationId xmlns:a16="http://schemas.microsoft.com/office/drawing/2014/main" xmlns="" id="{72AE6E2E-3A0F-4C71-9B27-B26A91042F54}"/>
              </a:ext>
            </a:extLst>
          </p:cNvPr>
          <p:cNvPicPr/>
          <p:nvPr/>
        </p:nvPicPr>
        <p:blipFill rotWithShape="1">
          <a:blip r:embed="rId10"/>
          <a:srcRect t="9420" b="4302"/>
          <a:stretch/>
        </p:blipFill>
        <p:spPr bwMode="auto">
          <a:xfrm>
            <a:off x="3200400" y="699190"/>
            <a:ext cx="2590800" cy="10605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250" fill="hold"/>
                                        <p:tgtEl>
                                          <p:spTgt spid="36"/>
                                        </p:tgtEl>
                                        <p:attrNameLst>
                                          <p:attrName>ppt_w</p:attrName>
                                        </p:attrNameLst>
                                      </p:cBhvr>
                                      <p:tavLst>
                                        <p:tav tm="0">
                                          <p:val>
                                            <p:strVal val="4*#ppt_w"/>
                                          </p:val>
                                        </p:tav>
                                        <p:tav tm="100000">
                                          <p:val>
                                            <p:strVal val="#ppt_w"/>
                                          </p:val>
                                        </p:tav>
                                      </p:tavLst>
                                    </p:anim>
                                    <p:anim calcmode="lin" valueType="num">
                                      <p:cBhvr>
                                        <p:cTn id="3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withEffect">
                                  <p:stCondLst>
                                    <p:cond delay="0"/>
                                  </p:stCondLst>
                                  <p:childTnLst>
                                    <p:anim calcmode="lin" valueType="num">
                                      <p:cBhvr>
                                        <p:cTn id="52" dur="1000"/>
                                        <p:tgtEl>
                                          <p:spTgt spid="22"/>
                                        </p:tgtEl>
                                        <p:attrNameLst>
                                          <p:attrName>ppt_w</p:attrName>
                                        </p:attrNameLst>
                                      </p:cBhvr>
                                      <p:tavLst>
                                        <p:tav tm="0">
                                          <p:val>
                                            <p:strVal val="ppt_w"/>
                                          </p:val>
                                        </p:tav>
                                        <p:tav tm="100000">
                                          <p:val>
                                            <p:fltVal val="0"/>
                                          </p:val>
                                        </p:tav>
                                      </p:tavLst>
                                    </p:anim>
                                    <p:anim calcmode="lin" valueType="num">
                                      <p:cBhvr>
                                        <p:cTn id="53" dur="1000"/>
                                        <p:tgtEl>
                                          <p:spTgt spid="22"/>
                                        </p:tgtEl>
                                        <p:attrNameLst>
                                          <p:attrName>ppt_h</p:attrName>
                                        </p:attrNameLst>
                                      </p:cBhvr>
                                      <p:tavLst>
                                        <p:tav tm="0">
                                          <p:val>
                                            <p:strVal val="ppt_h"/>
                                          </p:val>
                                        </p:tav>
                                        <p:tav tm="100000">
                                          <p:val>
                                            <p:fltVal val="0"/>
                                          </p:val>
                                        </p:tav>
                                      </p:tavLst>
                                    </p:anim>
                                    <p:anim calcmode="lin" valueType="num">
                                      <p:cBhvr>
                                        <p:cTn id="54" dur="1000"/>
                                        <p:tgtEl>
                                          <p:spTgt spid="22"/>
                                        </p:tgtEl>
                                        <p:attrNameLst>
                                          <p:attrName>style.rotation</p:attrName>
                                        </p:attrNameLst>
                                      </p:cBhvr>
                                      <p:tavLst>
                                        <p:tav tm="0">
                                          <p:val>
                                            <p:fltVal val="0"/>
                                          </p:val>
                                        </p:tav>
                                        <p:tav tm="100000">
                                          <p:val>
                                            <p:fltVal val="90"/>
                                          </p:val>
                                        </p:tav>
                                      </p:tavLst>
                                    </p:anim>
                                    <p:animEffect transition="out" filter="fade">
                                      <p:cBhvr>
                                        <p:cTn id="55" dur="1000"/>
                                        <p:tgtEl>
                                          <p:spTgt spid="22"/>
                                        </p:tgtEl>
                                      </p:cBhvr>
                                    </p:animEffect>
                                    <p:set>
                                      <p:cBhvr>
                                        <p:cTn id="5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08045" y="290484"/>
            <a:ext cx="6553200" cy="1454835"/>
            <a:chOff x="1608045" y="314419"/>
            <a:chExt cx="6553200" cy="914400"/>
          </a:xfrm>
        </p:grpSpPr>
        <p:sp>
          <p:nvSpPr>
            <p:cNvPr id="5" name="Rounded Rectangle 4"/>
            <p:cNvSpPr/>
            <p:nvPr/>
          </p:nvSpPr>
          <p:spPr>
            <a:xfrm>
              <a:off x="1608045" y="314419"/>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0068" y="353884"/>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12" name="Group 11"/>
          <p:cNvGrpSpPr/>
          <p:nvPr/>
        </p:nvGrpSpPr>
        <p:grpSpPr>
          <a:xfrm>
            <a:off x="1587795" y="2256989"/>
            <a:ext cx="6553200" cy="690444"/>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A. Switch.</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7" y="3182972"/>
            <a:ext cx="6553200" cy="690444"/>
            <a:chOff x="1523999" y="2063832"/>
            <a:chExt cx="6553200" cy="762000"/>
          </a:xfrm>
        </p:grpSpPr>
        <p:sp>
          <p:nvSpPr>
            <p:cNvPr id="28" name="Rectangle 27"/>
            <p:cNvSpPr/>
            <p:nvPr/>
          </p:nvSpPr>
          <p:spPr>
            <a:xfrm>
              <a:off x="1523999" y="2063832"/>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53617" y="2213998"/>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B.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1578427" y="4123395"/>
            <a:ext cx="6553200" cy="777530"/>
            <a:chOff x="1524000" y="1809750"/>
            <a:chExt cx="6553200" cy="973364"/>
          </a:xfrm>
        </p:grpSpPr>
        <p:sp>
          <p:nvSpPr>
            <p:cNvPr id="31" name="Rectangle 30"/>
            <p:cNvSpPr/>
            <p:nvPr/>
          </p:nvSpPr>
          <p:spPr>
            <a:xfrm>
              <a:off x="1524000" y="1809750"/>
              <a:ext cx="6553200" cy="973364"/>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33368" y="2056363"/>
              <a:ext cx="6418218" cy="655002"/>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4644" y="4191034"/>
            <a:ext cx="816428" cy="655165"/>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5987" y="3197413"/>
            <a:ext cx="751113" cy="602487"/>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9959" y="2250664"/>
            <a:ext cx="751113" cy="605854"/>
          </a:xfrm>
          <a:prstGeom prst="rect">
            <a:avLst/>
          </a:prstGeom>
        </p:spPr>
      </p:pic>
      <p:pic>
        <p:nvPicPr>
          <p:cNvPr id="22" name="Picture 2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427953" y="-97642"/>
            <a:ext cx="1624992" cy="1754992"/>
          </a:xfrm>
          <a:prstGeom prst="rect">
            <a:avLst/>
          </a:prstGeom>
        </p:spPr>
      </p:pic>
      <p:pic>
        <p:nvPicPr>
          <p:cNvPr id="19" name="Picture 18">
            <a:extLst>
              <a:ext uri="{FF2B5EF4-FFF2-40B4-BE49-F238E27FC236}">
                <a16:creationId xmlns:a16="http://schemas.microsoft.com/office/drawing/2014/main" xmlns="" id="{12EA56C0-2C67-4692-9148-E8E85BCAA48F}"/>
              </a:ext>
            </a:extLst>
          </p:cNvPr>
          <p:cNvPicPr/>
          <p:nvPr/>
        </p:nvPicPr>
        <p:blipFill rotWithShape="1">
          <a:blip r:embed="rId11"/>
          <a:srcRect t="22857"/>
          <a:stretch/>
        </p:blipFill>
        <p:spPr bwMode="auto">
          <a:xfrm>
            <a:off x="3581400" y="819151"/>
            <a:ext cx="2514600" cy="83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250" fill="hold"/>
                                        <p:tgtEl>
                                          <p:spTgt spid="38"/>
                                        </p:tgtEl>
                                        <p:attrNameLst>
                                          <p:attrName>ppt_w</p:attrName>
                                        </p:attrNameLst>
                                      </p:cBhvr>
                                      <p:tavLst>
                                        <p:tav tm="0">
                                          <p:val>
                                            <p:strVal val="4*#ppt_w"/>
                                          </p:val>
                                        </p:tav>
                                        <p:tav tm="100000">
                                          <p:val>
                                            <p:strVal val="#ppt_w"/>
                                          </p:val>
                                        </p:tav>
                                      </p:tavLst>
                                    </p:anim>
                                    <p:anim calcmode="lin" valueType="num">
                                      <p:cBhvr>
                                        <p:cTn id="44"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22"/>
                                        </p:tgtEl>
                                        <p:attrNameLst>
                                          <p:attrName>ppt_w</p:attrName>
                                        </p:attrNameLst>
                                      </p:cBhvr>
                                      <p:tavLst>
                                        <p:tav tm="0">
                                          <p:val>
                                            <p:strVal val="ppt_w"/>
                                          </p:val>
                                        </p:tav>
                                        <p:tav tm="100000">
                                          <p:val>
                                            <p:fltVal val="0"/>
                                          </p:val>
                                        </p:tav>
                                      </p:tavLst>
                                    </p:anim>
                                    <p:anim calcmode="lin" valueType="num">
                                      <p:cBhvr>
                                        <p:cTn id="50" dur="1000"/>
                                        <p:tgtEl>
                                          <p:spTgt spid="22"/>
                                        </p:tgtEl>
                                        <p:attrNameLst>
                                          <p:attrName>ppt_h</p:attrName>
                                        </p:attrNameLst>
                                      </p:cBhvr>
                                      <p:tavLst>
                                        <p:tav tm="0">
                                          <p:val>
                                            <p:strVal val="ppt_h"/>
                                          </p:val>
                                        </p:tav>
                                        <p:tav tm="100000">
                                          <p:val>
                                            <p:fltVal val="0"/>
                                          </p:val>
                                        </p:tav>
                                      </p:tavLst>
                                    </p:anim>
                                    <p:anim calcmode="lin" valueType="num">
                                      <p:cBhvr>
                                        <p:cTn id="51" dur="1000"/>
                                        <p:tgtEl>
                                          <p:spTgt spid="22"/>
                                        </p:tgtEl>
                                        <p:attrNameLst>
                                          <p:attrName>style.rotation</p:attrName>
                                        </p:attrNameLst>
                                      </p:cBhvr>
                                      <p:tavLst>
                                        <p:tav tm="0">
                                          <p:val>
                                            <p:fltVal val="0"/>
                                          </p:val>
                                        </p:tav>
                                        <p:tav tm="100000">
                                          <p:val>
                                            <p:fltVal val="90"/>
                                          </p:val>
                                        </p:tav>
                                      </p:tavLst>
                                    </p:anim>
                                    <p:animEffect transition="out" filter="fade">
                                      <p:cBhvr>
                                        <p:cTn id="52" dur="1000"/>
                                        <p:tgtEl>
                                          <p:spTgt spid="22"/>
                                        </p:tgtEl>
                                      </p:cBhvr>
                                    </p:animEffect>
                                    <p:set>
                                      <p:cBhvr>
                                        <p:cTn id="5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152028"/>
            <a:ext cx="6553200" cy="1583826"/>
            <a:chOff x="1524000" y="36290"/>
            <a:chExt cx="6553200" cy="870504"/>
          </a:xfrm>
        </p:grpSpPr>
        <p:sp>
          <p:nvSpPr>
            <p:cNvPr id="5" name="Rounded Rectangle 4"/>
            <p:cNvSpPr/>
            <p:nvPr/>
          </p:nvSpPr>
          <p:spPr>
            <a:xfrm>
              <a:off x="1524000" y="71976"/>
              <a:ext cx="6553200" cy="742212"/>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14500" y="36290"/>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AvantGarde" pitchFamily="2" charset="0"/>
                <a:ea typeface="AvantGarde" pitchFamily="2" charset="0"/>
                <a:cs typeface="AvantGarde" pitchFamily="2" charset="0"/>
              </a:endParaRP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2209799" y="2800350"/>
            <a:ext cx="6553200" cy="762000"/>
            <a:chOff x="1524000" y="1613806"/>
            <a:chExt cx="6553200" cy="762000"/>
          </a:xfrm>
        </p:grpSpPr>
        <p:sp>
          <p:nvSpPr>
            <p:cNvPr id="7" name="Rectangle 6"/>
            <p:cNvSpPr/>
            <p:nvPr/>
          </p:nvSpPr>
          <p:spPr>
            <a:xfrm>
              <a:off x="1524000" y="1613806"/>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711778"/>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sp>
        <p:nvSpPr>
          <p:cNvPr id="9" name="Notched Right Arrow 8">
            <a:hlinkClick r:id="rId4"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2196735" y="1769573"/>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36404" y="195326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209800" y="3943350"/>
            <a:ext cx="6553200" cy="762000"/>
            <a:chOff x="1524000" y="2027464"/>
            <a:chExt cx="6553200" cy="762000"/>
          </a:xfrm>
        </p:grpSpPr>
        <p:sp>
          <p:nvSpPr>
            <p:cNvPr id="31" name="Rectangle 30"/>
            <p:cNvSpPr/>
            <p:nvPr/>
          </p:nvSpPr>
          <p:spPr>
            <a:xfrm>
              <a:off x="1524000" y="2027464"/>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2125436"/>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6016" y="1854505"/>
            <a:ext cx="816428" cy="683684"/>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065" y="3963270"/>
            <a:ext cx="751113" cy="72216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1332" y="2840190"/>
            <a:ext cx="751113" cy="722160"/>
          </a:xfrm>
          <a:prstGeom prst="rect">
            <a:avLst/>
          </a:prstGeom>
        </p:spPr>
      </p:pic>
      <p:pic>
        <p:nvPicPr>
          <p:cNvPr id="21" name="Picture 20">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7548610" y="-251417"/>
            <a:ext cx="1666211" cy="1666211"/>
          </a:xfrm>
          <a:prstGeom prst="rect">
            <a:avLst/>
          </a:prstGeom>
        </p:spPr>
      </p:pic>
      <p:pic>
        <p:nvPicPr>
          <p:cNvPr id="23" name="Picture 22">
            <a:extLst>
              <a:ext uri="{FF2B5EF4-FFF2-40B4-BE49-F238E27FC236}">
                <a16:creationId xmlns:a16="http://schemas.microsoft.com/office/drawing/2014/main" xmlns="" id="{96B33875-D077-42F0-AE6E-D3EBD20A3E37}"/>
              </a:ext>
            </a:extLst>
          </p:cNvPr>
          <p:cNvPicPr/>
          <p:nvPr/>
        </p:nvPicPr>
        <p:blipFill>
          <a:blip r:embed="rId10"/>
          <a:stretch>
            <a:fillRect/>
          </a:stretch>
        </p:blipFill>
        <p:spPr>
          <a:xfrm>
            <a:off x="3810000" y="295053"/>
            <a:ext cx="1960553" cy="968254"/>
          </a:xfrm>
          <a:prstGeom prst="rect">
            <a:avLst/>
          </a:prstGeom>
        </p:spPr>
      </p:pic>
    </p:spTree>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eo khẩu tra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123"/>
            <a:ext cx="9144000" cy="4981319"/>
          </a:xfrm>
        </p:spPr>
      </p:pic>
      <p:sp>
        <p:nvSpPr>
          <p:cNvPr id="2" name="Arrow: Right 1">
            <a:hlinkClick r:id="rId5" action="ppaction://hlinksldjump"/>
            <a:extLst>
              <a:ext uri="{FF2B5EF4-FFF2-40B4-BE49-F238E27FC236}">
                <a16:creationId xmlns:a16="http://schemas.microsoft.com/office/drawing/2014/main" xmlns="" id="{E7A3A7A2-7E3A-482D-889C-FDB0BD046D56}"/>
              </a:ext>
            </a:extLst>
          </p:cNvPr>
          <p:cNvSpPr/>
          <p:nvPr/>
        </p:nvSpPr>
        <p:spPr>
          <a:xfrm>
            <a:off x="8001000" y="4248150"/>
            <a:ext cx="838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30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3" descr="Picture7">
            <a:extLst>
              <a:ext uri="{FF2B5EF4-FFF2-40B4-BE49-F238E27FC236}">
                <a16:creationId xmlns:a16="http://schemas.microsoft.com/office/drawing/2014/main" xmlns="" id="{63CCFB19-C2AE-4A39-9346-0A81B47078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6289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Picture12">
            <a:extLst>
              <a:ext uri="{FF2B5EF4-FFF2-40B4-BE49-F238E27FC236}">
                <a16:creationId xmlns:a16="http://schemas.microsoft.com/office/drawing/2014/main" xmlns="" id="{DEC3BD00-702F-4330-A2D7-78A83B6E0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14301"/>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image001">
            <a:extLst>
              <a:ext uri="{FF2B5EF4-FFF2-40B4-BE49-F238E27FC236}">
                <a16:creationId xmlns:a16="http://schemas.microsoft.com/office/drawing/2014/main" xmlns="" id="{0A29FC52-0EB2-4AAB-B5C1-3323141E21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00051"/>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image002">
            <a:extLst>
              <a:ext uri="{FF2B5EF4-FFF2-40B4-BE49-F238E27FC236}">
                <a16:creationId xmlns:a16="http://schemas.microsoft.com/office/drawing/2014/main" xmlns="" id="{3F6093A2-45F1-4104-B347-0DB9405DA06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Picture1">
            <a:extLst>
              <a:ext uri="{FF2B5EF4-FFF2-40B4-BE49-F238E27FC236}">
                <a16:creationId xmlns:a16="http://schemas.microsoft.com/office/drawing/2014/main" xmlns="" id="{24D74572-36C6-4B6F-9690-7C0EA72493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1257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descr="Picture2">
            <a:extLst>
              <a:ext uri="{FF2B5EF4-FFF2-40B4-BE49-F238E27FC236}">
                <a16:creationId xmlns:a16="http://schemas.microsoft.com/office/drawing/2014/main" xmlns="" id="{77CF2077-1C3C-4C19-BF0C-2621EF940B8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71437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9" descr="Picture2">
            <a:extLst>
              <a:ext uri="{FF2B5EF4-FFF2-40B4-BE49-F238E27FC236}">
                <a16:creationId xmlns:a16="http://schemas.microsoft.com/office/drawing/2014/main" xmlns="" id="{02FD178D-AB34-4FC2-88F9-46275D302A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0150" y="57151"/>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0" descr="Picture7">
            <a:extLst>
              <a:ext uri="{FF2B5EF4-FFF2-40B4-BE49-F238E27FC236}">
                <a16:creationId xmlns:a16="http://schemas.microsoft.com/office/drawing/2014/main" xmlns="" id="{256816B7-8841-4B18-94C7-4DC2465EBC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25717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Picture7">
            <a:extLst>
              <a:ext uri="{FF2B5EF4-FFF2-40B4-BE49-F238E27FC236}">
                <a16:creationId xmlns:a16="http://schemas.microsoft.com/office/drawing/2014/main" xmlns="" id="{D4F8D22E-EA54-459D-9169-14ABE1B10C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35433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2" descr="Picture7">
            <a:extLst>
              <a:ext uri="{FF2B5EF4-FFF2-40B4-BE49-F238E27FC236}">
                <a16:creationId xmlns:a16="http://schemas.microsoft.com/office/drawing/2014/main" xmlns="" id="{04E30E55-02A9-4FAE-AFA0-D9990469619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36576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descr="Picture1">
            <a:extLst>
              <a:ext uri="{FF2B5EF4-FFF2-40B4-BE49-F238E27FC236}">
                <a16:creationId xmlns:a16="http://schemas.microsoft.com/office/drawing/2014/main" xmlns="" id="{0CEE1462-F706-4028-8654-30911A143D5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858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descr="Picture1">
            <a:extLst>
              <a:ext uri="{FF2B5EF4-FFF2-40B4-BE49-F238E27FC236}">
                <a16:creationId xmlns:a16="http://schemas.microsoft.com/office/drawing/2014/main" xmlns="" id="{9C2B4020-20FB-4204-A8E3-8EB900B6286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2001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descr="Picture1">
            <a:extLst>
              <a:ext uri="{FF2B5EF4-FFF2-40B4-BE49-F238E27FC236}">
                <a16:creationId xmlns:a16="http://schemas.microsoft.com/office/drawing/2014/main" xmlns="" id="{D60A4BC9-99B0-4DE6-BD61-1179041C968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30861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6" descr="Picture1">
            <a:extLst>
              <a:ext uri="{FF2B5EF4-FFF2-40B4-BE49-F238E27FC236}">
                <a16:creationId xmlns:a16="http://schemas.microsoft.com/office/drawing/2014/main" xmlns="" id="{D107C1B2-751A-4D08-8E0D-EAB9DB70EB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86150" y="20002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descr="Picture1">
            <a:extLst>
              <a:ext uri="{FF2B5EF4-FFF2-40B4-BE49-F238E27FC236}">
                <a16:creationId xmlns:a16="http://schemas.microsoft.com/office/drawing/2014/main" xmlns="" id="{04CE0282-9498-4516-99E0-889D7A7F02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5745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8" descr="Picture1">
            <a:extLst>
              <a:ext uri="{FF2B5EF4-FFF2-40B4-BE49-F238E27FC236}">
                <a16:creationId xmlns:a16="http://schemas.microsoft.com/office/drawing/2014/main" xmlns="" id="{EC5BBAA3-23A7-4FFA-824F-02E69D0258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1543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9" descr="Picture1">
            <a:extLst>
              <a:ext uri="{FF2B5EF4-FFF2-40B4-BE49-F238E27FC236}">
                <a16:creationId xmlns:a16="http://schemas.microsoft.com/office/drawing/2014/main" xmlns="" id="{DBBB5F82-721F-449E-BBEA-BB266A55885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29050" y="3257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0" descr="Picture1">
            <a:extLst>
              <a:ext uri="{FF2B5EF4-FFF2-40B4-BE49-F238E27FC236}">
                <a16:creationId xmlns:a16="http://schemas.microsoft.com/office/drawing/2014/main" xmlns="" id="{3EF6186C-A50D-419B-AAF7-42A76171A22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885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1" descr="Picture1">
            <a:extLst>
              <a:ext uri="{FF2B5EF4-FFF2-40B4-BE49-F238E27FC236}">
                <a16:creationId xmlns:a16="http://schemas.microsoft.com/office/drawing/2014/main" xmlns="" id="{12D06BBB-6987-41D4-959E-98550FB52F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36576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2" descr="Picture1">
            <a:extLst>
              <a:ext uri="{FF2B5EF4-FFF2-40B4-BE49-F238E27FC236}">
                <a16:creationId xmlns:a16="http://schemas.microsoft.com/office/drawing/2014/main" xmlns="" id="{E2C7A1C3-CD54-4D1D-BE59-418492F3B7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3" descr="Picture1">
            <a:extLst>
              <a:ext uri="{FF2B5EF4-FFF2-40B4-BE49-F238E27FC236}">
                <a16:creationId xmlns:a16="http://schemas.microsoft.com/office/drawing/2014/main" xmlns="" id="{8D2CA0CA-FEF3-4433-B7D5-AEB6EEBBBD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28003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4" descr="Picture1">
            <a:extLst>
              <a:ext uri="{FF2B5EF4-FFF2-40B4-BE49-F238E27FC236}">
                <a16:creationId xmlns:a16="http://schemas.microsoft.com/office/drawing/2014/main" xmlns="" id="{5B0E51B3-909E-44FF-8882-7A6C9A7C2C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3829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5" descr="Picture1">
            <a:extLst>
              <a:ext uri="{FF2B5EF4-FFF2-40B4-BE49-F238E27FC236}">
                <a16:creationId xmlns:a16="http://schemas.microsoft.com/office/drawing/2014/main" xmlns="" id="{15B8C88E-9AB3-4FEA-B73B-FF3D3231FC9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6" descr="Picture1">
            <a:extLst>
              <a:ext uri="{FF2B5EF4-FFF2-40B4-BE49-F238E27FC236}">
                <a16:creationId xmlns:a16="http://schemas.microsoft.com/office/drawing/2014/main" xmlns="" id="{F33E4B62-53E4-4AFE-8062-E11859F036E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971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7" descr="Picture1">
            <a:extLst>
              <a:ext uri="{FF2B5EF4-FFF2-40B4-BE49-F238E27FC236}">
                <a16:creationId xmlns:a16="http://schemas.microsoft.com/office/drawing/2014/main" xmlns="" id="{4008858F-5ECD-4264-8482-734ADD9C2CB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400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28" descr="Picture1">
            <a:extLst>
              <a:ext uri="{FF2B5EF4-FFF2-40B4-BE49-F238E27FC236}">
                <a16:creationId xmlns:a16="http://schemas.microsoft.com/office/drawing/2014/main" xmlns="" id="{31360B0F-80B7-4736-8895-D51A7FFA17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3371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9" descr="Picture1">
            <a:extLst>
              <a:ext uri="{FF2B5EF4-FFF2-40B4-BE49-F238E27FC236}">
                <a16:creationId xmlns:a16="http://schemas.microsoft.com/office/drawing/2014/main" xmlns="" id="{3CB273FF-11EA-4598-A381-D6B7754674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29146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0" descr="Picture1">
            <a:extLst>
              <a:ext uri="{FF2B5EF4-FFF2-40B4-BE49-F238E27FC236}">
                <a16:creationId xmlns:a16="http://schemas.microsoft.com/office/drawing/2014/main" xmlns="" id="{EA370356-356D-4F48-A3B6-5F235811ED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1" descr="Picture1">
            <a:extLst>
              <a:ext uri="{FF2B5EF4-FFF2-40B4-BE49-F238E27FC236}">
                <a16:creationId xmlns:a16="http://schemas.microsoft.com/office/drawing/2014/main" xmlns="" id="{B1EC30CB-C822-4DD3-B0E0-9B879E0A523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32" descr="Picture2">
            <a:extLst>
              <a:ext uri="{FF2B5EF4-FFF2-40B4-BE49-F238E27FC236}">
                <a16:creationId xmlns:a16="http://schemas.microsoft.com/office/drawing/2014/main" xmlns="" id="{2EF08D9E-E091-43AD-AB6D-A1357118AF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465822">
            <a:off x="6175772" y="3572"/>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3" descr="Picture2">
            <a:extLst>
              <a:ext uri="{FF2B5EF4-FFF2-40B4-BE49-F238E27FC236}">
                <a16:creationId xmlns:a16="http://schemas.microsoft.com/office/drawing/2014/main" xmlns="" id="{A0EA6B1F-8A83-4D71-A265-7DBFA32CEA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540983">
            <a:off x="1203722" y="3546872"/>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4" descr="Picture2">
            <a:extLst>
              <a:ext uri="{FF2B5EF4-FFF2-40B4-BE49-F238E27FC236}">
                <a16:creationId xmlns:a16="http://schemas.microsoft.com/office/drawing/2014/main" xmlns="" id="{ED0F4310-A713-4446-9607-E68D640B81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398311">
            <a:off x="6286500" y="3600451"/>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5" descr="Picture6">
            <a:extLst>
              <a:ext uri="{FF2B5EF4-FFF2-40B4-BE49-F238E27FC236}">
                <a16:creationId xmlns:a16="http://schemas.microsoft.com/office/drawing/2014/main" xmlns="" id="{8C2AF465-B511-4018-8A90-B73B1C125E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732735"/>
            <a:ext cx="2971800" cy="41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9" descr="Picture12">
            <a:extLst>
              <a:ext uri="{FF2B5EF4-FFF2-40B4-BE49-F238E27FC236}">
                <a16:creationId xmlns:a16="http://schemas.microsoft.com/office/drawing/2014/main" xmlns="" id="{485A1030-AFF1-44CA-949C-719D1838B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42876"/>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0" descr="image001">
            <a:extLst>
              <a:ext uri="{FF2B5EF4-FFF2-40B4-BE49-F238E27FC236}">
                <a16:creationId xmlns:a16="http://schemas.microsoft.com/office/drawing/2014/main" xmlns="" id="{3A186B2B-C964-441A-83A2-980A5C5BAE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28626"/>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1" descr="Picture2">
            <a:extLst>
              <a:ext uri="{FF2B5EF4-FFF2-40B4-BE49-F238E27FC236}">
                <a16:creationId xmlns:a16="http://schemas.microsoft.com/office/drawing/2014/main" xmlns="" id="{6D845EE0-555E-4F06-A769-ED20CEABCAE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7429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6" name="Text Box 42">
            <a:extLst>
              <a:ext uri="{FF2B5EF4-FFF2-40B4-BE49-F238E27FC236}">
                <a16:creationId xmlns:a16="http://schemas.microsoft.com/office/drawing/2014/main" xmlns="" id="{1647BC3F-C76C-4AE4-8C0A-96F80B533A63}"/>
              </a:ext>
            </a:extLst>
          </p:cNvPr>
          <p:cNvSpPr txBox="1">
            <a:spLocks noChangeArrowheads="1"/>
          </p:cNvSpPr>
          <p:nvPr/>
        </p:nvSpPr>
        <p:spPr bwMode="auto">
          <a:xfrm>
            <a:off x="2274094" y="15097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7215" name="WordArt 47">
            <a:extLst>
              <a:ext uri="{FF2B5EF4-FFF2-40B4-BE49-F238E27FC236}">
                <a16:creationId xmlns:a16="http://schemas.microsoft.com/office/drawing/2014/main" xmlns="" id="{07CBBE98-DA3F-4EC1-95FE-BEF86728519E}"/>
              </a:ext>
            </a:extLst>
          </p:cNvPr>
          <p:cNvSpPr>
            <a:spLocks noChangeArrowheads="1" noChangeShapeType="1" noTextEdit="1"/>
          </p:cNvSpPr>
          <p:nvPr/>
        </p:nvSpPr>
        <p:spPr bwMode="auto">
          <a:xfrm>
            <a:off x="1451610" y="1353806"/>
            <a:ext cx="6777990" cy="2610023"/>
          </a:xfrm>
          <a:prstGeom prst="rect">
            <a:avLst/>
          </a:prstGeom>
        </p:spPr>
        <p:txBody>
          <a:bodyPr wrap="none" fromWordArt="1">
            <a:prstTxWarp prst="textPlain">
              <a:avLst>
                <a:gd name="adj" fmla="val 50000"/>
              </a:avLst>
            </a:prstTxWarp>
          </a:bodyPr>
          <a:lstStyle/>
          <a:p>
            <a:pPr algn="ctr" eaLnBrk="1" hangingPunct="1">
              <a:defRPr/>
            </a:pPr>
            <a:endParaRPr lang="en-US" sz="4050" b="1" kern="10">
              <a:ln w="12700">
                <a:solidFill>
                  <a:srgbClr val="EAEAEA"/>
                </a:solidFill>
                <a:round/>
                <a:headEnd/>
                <a:tailEnd/>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E53EFC51-6FDA-4102-A0D8-9B4E10D63681}"/>
              </a:ext>
            </a:extLst>
          </p:cNvPr>
          <p:cNvSpPr/>
          <p:nvPr/>
        </p:nvSpPr>
        <p:spPr>
          <a:xfrm>
            <a:off x="2069851" y="1779444"/>
            <a:ext cx="5093494" cy="1248675"/>
          </a:xfrm>
          <a:prstGeom prst="rect">
            <a:avLst/>
          </a:prstGeom>
        </p:spPr>
        <p:txBody>
          <a:bodyPr wrap="square">
            <a:spAutoFit/>
          </a:bodyPr>
          <a:lstStyle/>
          <a:p>
            <a:pPr algn="ctr">
              <a:lnSpc>
                <a:spcPct val="107000"/>
              </a:lnSpc>
              <a:spcBef>
                <a:spcPts val="720"/>
              </a:spcBef>
              <a:spcAft>
                <a:spcPts val="48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215"/>
                                        </p:tgtEl>
                                        <p:attrNameLst>
                                          <p:attrName>style.visibility</p:attrName>
                                        </p:attrNameLst>
                                      </p:cBhvr>
                                      <p:to>
                                        <p:strVal val="visible"/>
                                      </p:to>
                                    </p:set>
                                    <p:animEffect transition="in" filter="circle(in)">
                                      <p:cBhvr>
                                        <p:cTn id="7" dur="500"/>
                                        <p:tgtEl>
                                          <p:spTgt spid="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F3A78E0-8F6D-41F7-A134-F2A8C5BF0690}"/>
              </a:ext>
            </a:extLst>
          </p:cNvPr>
          <p:cNvSpPr/>
          <p:nvPr/>
        </p:nvSpPr>
        <p:spPr>
          <a:xfrm>
            <a:off x="0" y="1129696"/>
            <a:ext cx="8077200" cy="1022716"/>
          </a:xfrm>
          <a:prstGeom prst="rect">
            <a:avLst/>
          </a:prstGeom>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 Bài 1. </a:t>
            </a:r>
            <a:r>
              <a:rPr lang="en-US" sz="2800" err="1">
                <a:latin typeface="Times New Roman" panose="02020603050405020304" pitchFamily="18" charset="0"/>
                <a:ea typeface="Calibri" panose="020F0502020204030204" pitchFamily="34" charset="0"/>
                <a:cs typeface="Times New Roman" panose="02020603050405020304" pitchFamily="18" charset="0"/>
              </a:rPr>
              <a:t>Tìm</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hiểu</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mạng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có</a:t>
            </a:r>
            <a:r>
              <a:rPr lang="en-US" sz="2800">
                <a:latin typeface="Times New Roman" panose="02020603050405020304" pitchFamily="18" charset="0"/>
                <a:ea typeface="Calibri" panose="020F0502020204030204" pitchFamily="34" charset="0"/>
                <a:cs typeface="Times New Roman" panose="02020603050405020304" pitchFamily="18" charset="0"/>
              </a:rPr>
              <a:t> dây.</a:t>
            </a:r>
          </a:p>
          <a:p>
            <a:r>
              <a:rPr lang="en-US" sz="2800">
                <a:latin typeface="Times New Roman" panose="02020603050405020304" pitchFamily="18" charset="0"/>
                <a:ea typeface="Calibri" panose="020F0502020204030204" pitchFamily="34" charset="0"/>
                <a:cs typeface="Times New Roman" panose="02020603050405020304" pitchFamily="18" charset="0"/>
              </a:rPr>
              <a:t>* Bài 2. </a:t>
            </a:r>
            <a:r>
              <a:rPr lang="en-US" sz="2800" err="1">
                <a:latin typeface="Times New Roman" panose="02020603050405020304" pitchFamily="18" charset="0"/>
                <a:ea typeface="Calibri" panose="020F0502020204030204" pitchFamily="34" charset="0"/>
                <a:cs typeface="Times New Roman" panose="02020603050405020304" pitchFamily="18" charset="0"/>
              </a:rPr>
              <a:t>Thực</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hành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thông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bằng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sóng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a:latin typeface="Times New Roman" panose="02020603050405020304" pitchFamily="18" charset="0"/>
                <a:ea typeface="Calibri" panose="020F0502020204030204" pitchFamily="34" charset="0"/>
                <a:cs typeface="Times New Roman" panose="02020603050405020304" pitchFamily="18" charset="0"/>
              </a:rPr>
              <a:t> tử.</a:t>
            </a:r>
            <a:endParaRPr lang="en-US" sz="28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56AD529E-948A-49CD-850A-381B1A31E76A}"/>
              </a:ext>
            </a:extLst>
          </p:cNvPr>
          <p:cNvSpPr/>
          <p:nvPr/>
        </p:nvSpPr>
        <p:spPr>
          <a:xfrm>
            <a:off x="66675" y="2274449"/>
            <a:ext cx="8610600" cy="2835713"/>
          </a:xfrm>
          <a:prstGeom prst="rect">
            <a:avLst/>
          </a:prstGeom>
          <a:solidFill>
            <a:srgbClr val="FFC000"/>
          </a:solidFill>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Lớp chia thành 3 nhóm và hoạt động theo kĩ thuật góc trạm. Có 3 góc: Góc quan sát, góc trải nghiệm, góc vận dụng. Mỗi nhóm có 5 phút để quan sát, thực hành và hoàn thiện bài tập nhóm t</a:t>
            </a:r>
            <a:r>
              <a:rPr lang="vi-VN" sz="2800">
                <a:latin typeface="Times New Roman" panose="02020603050405020304" pitchFamily="18" charset="0"/>
                <a:ea typeface="Calibri" panose="020F0502020204030204" pitchFamily="34" charset="0"/>
                <a:cs typeface="Times New Roman" panose="02020603050405020304" pitchFamily="18" charset="0"/>
              </a:rPr>
              <a:t>ư</a:t>
            </a:r>
            <a:r>
              <a:rPr lang="en-US" sz="2800">
                <a:latin typeface="Times New Roman" panose="02020603050405020304" pitchFamily="18" charset="0"/>
                <a:ea typeface="Calibri" panose="020F0502020204030204" pitchFamily="34" charset="0"/>
                <a:cs typeface="Times New Roman" panose="02020603050405020304" pitchFamily="18" charset="0"/>
              </a:rPr>
              <a:t>ơng ứng ở mỗi góc. Hết thời gian 5 phút thì chuyển sang góc tiếp theo cứ như vậy cho hết 3 góc thì nhiệm vụ kết thúc.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3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2629</TotalTime>
  <Words>1066</Words>
  <Application>Microsoft Office PowerPoint</Application>
  <PresentationFormat>On-screen Show (16:9)</PresentationFormat>
  <Paragraphs>150</Paragraphs>
  <Slides>26</Slides>
  <Notes>0</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 Chi</dc:creator>
  <cp:lastModifiedBy>DELL</cp:lastModifiedBy>
  <cp:revision>65</cp:revision>
  <dcterms:created xsi:type="dcterms:W3CDTF">2020-04-19T07:30:11Z</dcterms:created>
  <dcterms:modified xsi:type="dcterms:W3CDTF">2023-04-05T02:02:24Z</dcterms:modified>
</cp:coreProperties>
</file>