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92" r:id="rId2"/>
    <p:sldId id="256" r:id="rId3"/>
    <p:sldId id="395" r:id="rId4"/>
    <p:sldId id="393" r:id="rId5"/>
    <p:sldId id="394" r:id="rId6"/>
    <p:sldId id="293" r:id="rId7"/>
    <p:sldId id="285" r:id="rId8"/>
    <p:sldId id="294" r:id="rId9"/>
    <p:sldId id="257" r:id="rId10"/>
    <p:sldId id="288" r:id="rId11"/>
    <p:sldId id="289" r:id="rId12"/>
    <p:sldId id="295" r:id="rId13"/>
    <p:sldId id="296" r:id="rId14"/>
    <p:sldId id="290" r:id="rId15"/>
    <p:sldId id="297" r:id="rId16"/>
    <p:sldId id="298" r:id="rId17"/>
    <p:sldId id="391" r:id="rId18"/>
    <p:sldId id="291" r:id="rId19"/>
    <p:sldId id="258" r:id="rId20"/>
    <p:sldId id="272" r:id="rId21"/>
    <p:sldId id="284" r:id="rId22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3300"/>
    <a:srgbClr val="FFEB71"/>
    <a:srgbClr val="FFEFAB"/>
    <a:srgbClr val="FFD937"/>
    <a:srgbClr val="FFFF00"/>
    <a:srgbClr val="33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4"/>
    <p:restoredTop sz="95025"/>
  </p:normalViewPr>
  <p:slideViewPr>
    <p:cSldViewPr showGuides="1">
      <p:cViewPr varScale="1">
        <p:scale>
          <a:sx n="47" d="100"/>
          <a:sy n="47" d="100"/>
        </p:scale>
        <p:origin x="1062" y="0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0A06E-7AD7-4844-A5B4-866A6C732E4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660202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95462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866757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93712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B8F39AAF-1B52-46E3-8BC2-3B2F14326C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47EB95D-32DB-45D3-B8FC-149A03A518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27BA921-8DEA-4071-8F6A-EAF647789C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8B2B16-4648-4C08-8E55-D71A3C2F7A8D}" type="slidenum">
              <a:rPr lang="en-US" altLang="en-US" smtClean="0">
                <a:latin typeface=".VnTime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.VnTime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B8F39AAF-1B52-46E3-8BC2-3B2F14326C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47EB95D-32DB-45D3-B8FC-149A03A518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27BA921-8DEA-4071-8F6A-EAF647789C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8B2B16-4648-4C08-8E55-D71A3C2F7A8D}" type="slidenum">
              <a:rPr lang="en-US" altLang="en-US" smtClean="0">
                <a:latin typeface=".VnTime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.VnTime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686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16135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516025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596387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8294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文本占位符 829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563022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8396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文本占位符 839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21827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D:\DU LIEU D\Nhung tu lieu day hoc (g.a+tranh, anh)\Giao An DTu\anh nen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842736"/>
            <a:ext cx="16833634" cy="68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0" descr="D:\DU LIEU D\Nhung tu lieu day hoc (g.a+tranh, anh)\Giao An DTu\anh nen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6833634" cy="968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1776869" y="1259054"/>
            <a:ext cx="13434282" cy="6426865"/>
            <a:chOff x="-2433" y="-2302"/>
            <a:chExt cx="9643" cy="8648"/>
          </a:xfrm>
        </p:grpSpPr>
        <p:sp>
          <p:nvSpPr>
            <p:cNvPr id="2054" name="WordArt 5"/>
            <p:cNvSpPr>
              <a:spLocks noChangeArrowheads="1" noChangeShapeType="1" noTextEdit="1"/>
            </p:cNvSpPr>
            <p:nvPr/>
          </p:nvSpPr>
          <p:spPr bwMode="auto">
            <a:xfrm>
              <a:off x="-2433" y="-1853"/>
              <a:ext cx="9600" cy="92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3700" b="1" kern="10"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Times New Roman"/>
                <a:cs typeface="Times New Roman"/>
              </a:endParaRPr>
            </a:p>
          </p:txBody>
        </p:sp>
        <p:sp>
          <p:nvSpPr>
            <p:cNvPr id="2055" name="WordArt 8"/>
            <p:cNvSpPr>
              <a:spLocks noChangeArrowheads="1" noChangeShapeType="1" noTextEdit="1"/>
            </p:cNvSpPr>
            <p:nvPr/>
          </p:nvSpPr>
          <p:spPr bwMode="auto">
            <a:xfrm>
              <a:off x="-1372" y="1714"/>
              <a:ext cx="7371" cy="15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727"/>
                </a:avLst>
              </a:prstTxWarp>
            </a:bodyPr>
            <a:lstStyle/>
            <a:p>
              <a:pPr algn="ctr"/>
              <a:r>
                <a:rPr lang="en-US" sz="3700" b="1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NGHỆ THUẬT -MĨ THUẬT 6</a:t>
              </a:r>
            </a:p>
          </p:txBody>
        </p:sp>
        <p:sp>
          <p:nvSpPr>
            <p:cNvPr id="2056" name="WordArt 9"/>
            <p:cNvSpPr>
              <a:spLocks noChangeArrowheads="1" noChangeShapeType="1" noTextEdit="1"/>
            </p:cNvSpPr>
            <p:nvPr/>
          </p:nvSpPr>
          <p:spPr bwMode="auto">
            <a:xfrm>
              <a:off x="-2390" y="5295"/>
              <a:ext cx="9600" cy="10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37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057" name="WordArt 8"/>
            <p:cNvSpPr>
              <a:spLocks noChangeArrowheads="1" noChangeShapeType="1" noTextEdit="1"/>
            </p:cNvSpPr>
            <p:nvPr/>
          </p:nvSpPr>
          <p:spPr bwMode="auto">
            <a:xfrm>
              <a:off x="-395" y="3772"/>
              <a:ext cx="5521" cy="9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727"/>
                </a:avLst>
              </a:prstTxWarp>
            </a:bodyPr>
            <a:lstStyle/>
            <a:p>
              <a:pPr algn="ctr"/>
              <a:r>
                <a:rPr lang="vi-VN" sz="3700" b="1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Times New Roman"/>
                  <a:cs typeface="Times New Roman"/>
                </a:rPr>
                <a:t>Năm học 202</a:t>
              </a:r>
              <a:r>
                <a:rPr lang="en-US" sz="3700" b="1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Times New Roman"/>
                  <a:cs typeface="Times New Roman"/>
                </a:rPr>
                <a:t>4</a:t>
              </a:r>
              <a:r>
                <a:rPr lang="vi-VN" sz="3700" b="1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Times New Roman"/>
                  <a:cs typeface="Times New Roman"/>
                </a:rPr>
                <a:t> </a:t>
              </a:r>
              <a:r>
                <a:rPr lang="vi-VN" sz="3700" b="1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Times New Roman"/>
                  <a:cs typeface="Times New Roman"/>
                </a:rPr>
                <a:t>- 202</a:t>
              </a:r>
              <a:r>
                <a:rPr lang="en-US" sz="3700" b="1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  <p:sp>
          <p:nvSpPr>
            <p:cNvPr id="205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-1806" y="-2302"/>
              <a:ext cx="8431" cy="7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79"/>
                </a:avLst>
              </a:prstTxWarp>
            </a:bodyPr>
            <a:lstStyle/>
            <a:p>
              <a:pPr algn="ctr"/>
              <a:r>
                <a:rPr lang="vi-VN" sz="3700" b="1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solidFill>
                    <a:srgbClr val="0070C0"/>
                  </a:solidFill>
                  <a:latin typeface="Times New Roman"/>
                  <a:cs typeface="Times New Roman"/>
                </a:rPr>
                <a:t>TRƯỜNG THCS LÊ LỢI</a:t>
              </a:r>
              <a:endParaRPr lang="en-US" sz="37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053722" y="2165083"/>
            <a:ext cx="14815230" cy="1704197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lIns="126013" tIns="63007" rIns="126013" bIns="63007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600" b="1" spc="5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ĐẾN VỚI TIẾT HỌC</a:t>
            </a:r>
          </a:p>
        </p:txBody>
      </p:sp>
    </p:spTree>
    <p:extLst>
      <p:ext uri="{BB962C8B-B14F-4D97-AF65-F5344CB8AC3E}">
        <p14:creationId xmlns:p14="http://schemas.microsoft.com/office/powerpoint/2010/main" val="27433767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-87312"/>
            <a:ext cx="15554325" cy="995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4" name="图片 73733" descr="PPT素材-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738" y="1700213"/>
            <a:ext cx="2879725" cy="2605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0025" y="5276850"/>
            <a:ext cx="5148263" cy="442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95AD89-BA4A-4439-875A-2C9A7134C4FA}"/>
              </a:ext>
            </a:extLst>
          </p:cNvPr>
          <p:cNvSpPr txBox="1"/>
          <p:nvPr/>
        </p:nvSpPr>
        <p:spPr>
          <a:xfrm>
            <a:off x="4627092" y="4305300"/>
            <a:ext cx="957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CÁCH TẠO BỨC TRANH THEO ẢNH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图片 74755" descr="PPT素材-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9300"/>
            <a:ext cx="16778288" cy="1023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57" name="图片 74756" descr="PPT素材-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925" y="920750"/>
            <a:ext cx="4103688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A068F7-F040-4794-A7E5-9CFBC1C55C51}"/>
              </a:ext>
            </a:extLst>
          </p:cNvPr>
          <p:cNvSpPr txBox="1"/>
          <p:nvPr/>
        </p:nvSpPr>
        <p:spPr>
          <a:xfrm>
            <a:off x="3564608" y="430584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E643C3-2375-4012-BD1F-E4E987F607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456" y="705446"/>
            <a:ext cx="11809312" cy="7416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883398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0364-F7CF-4537-9AD2-827A0EB6B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085EF-E959-4156-90D9-26939813B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EC21D5-4D21-4E7C-9B1D-CA383DD560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656" y="561430"/>
            <a:ext cx="8496943" cy="8352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462805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2122D3-B94E-4DC4-BBFD-6C4CF5C5852E}"/>
              </a:ext>
            </a:extLst>
          </p:cNvPr>
          <p:cNvSpPr txBox="1"/>
          <p:nvPr/>
        </p:nvSpPr>
        <p:spPr>
          <a:xfrm>
            <a:off x="2556496" y="1425526"/>
            <a:ext cx="9134474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32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Quan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endParaRPr lang="en-US" sz="32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435F-5DD6-47BC-BA39-017CC8333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C:\Users\TOSHIBA\Desktop\250px-Gizeh_Cheops_BW_1.jpg">
            <a:extLst>
              <a:ext uri="{FF2B5EF4-FFF2-40B4-BE49-F238E27FC236}">
                <a16:creationId xmlns:a16="http://schemas.microsoft.com/office/drawing/2014/main" id="{C71B60F5-7AA3-4832-9B26-BBEAFD80EF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23" y="274955"/>
            <a:ext cx="6752151" cy="450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SPHINX">
            <a:extLst>
              <a:ext uri="{FF2B5EF4-FFF2-40B4-BE49-F238E27FC236}">
                <a16:creationId xmlns:a16="http://schemas.microsoft.com/office/drawing/2014/main" id="{B307E8F4-5811-41CA-87FB-C731F303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97" y="276667"/>
            <a:ext cx="7239000" cy="4501435"/>
          </a:xfrm>
          <a:prstGeom prst="rect">
            <a:avLst/>
          </a:prstGeom>
          <a:noFill/>
          <a:ln w="57150" cmpd="thinThick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5C5094-80E2-47AE-9624-6ED0B65DF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98" y="5169942"/>
            <a:ext cx="762000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3355C5-EA30-4790-8905-CB36A6503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023" y="8737158"/>
            <a:ext cx="18594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A7D631-BA4A-4045-99A8-66CC42543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0964" y="5117905"/>
            <a:ext cx="2247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endParaRPr lang="en-US" altLang="en-US" sz="24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A41F37-A536-4EB2-97DA-A6625221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274" y="4887221"/>
            <a:ext cx="6752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altLang="en-US" sz="24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Kê-ốp</a:t>
            </a:r>
            <a:endParaRPr lang="en-US" altLang="en-US" sz="24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93296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6565D-EF36-42D7-A2C5-86B484FD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CDD18D-F2CF-4503-B4E6-55A4DFD3D41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512" y="274955"/>
            <a:ext cx="10461904" cy="8423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631391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01"/>
            <a:ext cx="16778288" cy="943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89C297-DB4E-46A1-9AD6-61F696DB6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28" y="4468894"/>
            <a:ext cx="6650524" cy="4987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18AF11-66BA-4557-938D-0CC2F6971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632" y="4676602"/>
            <a:ext cx="6541100" cy="4572477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9BD9832-09A7-47E9-8805-1CCBC0449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78" y="575902"/>
            <a:ext cx="6531423" cy="3679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482658-1CA0-49A4-9F51-25DDC68B6E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6021" y="575901"/>
            <a:ext cx="7144323" cy="34725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7CBC2F-1292-430F-8E25-BD849C373F02}"/>
              </a:ext>
            </a:extLst>
          </p:cNvPr>
          <p:cNvSpPr txBox="1"/>
          <p:nvPr/>
        </p:nvSpPr>
        <p:spPr>
          <a:xfrm>
            <a:off x="2804047" y="-35790"/>
            <a:ext cx="3118572" cy="685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5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5742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56" y="-2108"/>
            <a:ext cx="16775112" cy="946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5" name="图片 76804" descr="PPT素材-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838" y="995363"/>
            <a:ext cx="2968625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D4B386-F6C4-4046-9AC7-9F83ED17B1D7}"/>
              </a:ext>
            </a:extLst>
          </p:cNvPr>
          <p:cNvSpPr txBox="1"/>
          <p:nvPr/>
        </p:nvSpPr>
        <p:spPr>
          <a:xfrm>
            <a:off x="3725194" y="2398584"/>
            <a:ext cx="11305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TẠO BỨC TRANH VỀ NGHỆ THUẬT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CẬP CỔ ĐẠI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A7706-35BC-48B9-8294-BA8FC830A026}"/>
              </a:ext>
            </a:extLst>
          </p:cNvPr>
          <p:cNvSpPr txBox="1"/>
          <p:nvPr/>
        </p:nvSpPr>
        <p:spPr>
          <a:xfrm>
            <a:off x="2987168" y="4233838"/>
            <a:ext cx="115932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  <a:p>
            <a:pPr marL="457200" indent="-457200">
              <a:buFontTx/>
              <a:buChar char="-"/>
            </a:pP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4575" y="5545138"/>
            <a:ext cx="19442113" cy="4017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625" y="-3175"/>
            <a:ext cx="10729913" cy="8826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6" name="文本框 4105"/>
          <p:cNvSpPr txBox="1"/>
          <p:nvPr/>
        </p:nvSpPr>
        <p:spPr>
          <a:xfrm>
            <a:off x="6444928" y="3463662"/>
            <a:ext cx="6408712" cy="18928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kết quả hoạt động và thảo luận.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500505">
              <a:spcBef>
                <a:spcPct val="50000"/>
              </a:spcBef>
            </a:pPr>
            <a:endParaRPr lang="zh-CN" altLang="en-US" sz="3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09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575" y="1785938"/>
            <a:ext cx="2722563" cy="1379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3" y="5529263"/>
            <a:ext cx="4895850" cy="3322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-97055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503845" y="3545692"/>
            <a:ext cx="15626134" cy="37856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CHỦ ĐỀ 4: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60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NGHỆ THUẬT CỔ ĐẠI THẾ GIỚI 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60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VÀ VIỆT NAM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5" y="488950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3" y="3101975"/>
            <a:ext cx="6516687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37893" descr="1-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3" y="5026025"/>
            <a:ext cx="4383087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792" y="-538163"/>
            <a:ext cx="10440988" cy="9526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920750"/>
            <a:ext cx="41148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BD302F-6BF2-46E2-AC47-F64F71966132}"/>
              </a:ext>
            </a:extLst>
          </p:cNvPr>
          <p:cNvSpPr txBox="1"/>
          <p:nvPr/>
        </p:nvSpPr>
        <p:spPr>
          <a:xfrm>
            <a:off x="6513016" y="2749550"/>
            <a:ext cx="782329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 giá kết quả, thực hiện </a:t>
            </a:r>
          </a:p>
          <a:p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 học tập.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5063" y="2217738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0362" y="1626642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7513"/>
            <a:ext cx="2339975" cy="108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339975" y="7170664"/>
            <a:ext cx="11233248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72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CHÀO TẠM BIỆT CHÚC CÁC EM HỌC TẬP TỐT</a:t>
            </a:r>
            <a:endParaRPr lang="zh-CN" altLang="en-US" sz="72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Kim tu thap4">
            <a:extLst>
              <a:ext uri="{FF2B5EF4-FFF2-40B4-BE49-F238E27FC236}">
                <a16:creationId xmlns:a16="http://schemas.microsoft.com/office/drawing/2014/main" id="{9C4492E9-630B-4EC1-B00B-D52C4A27A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45" y="947579"/>
            <a:ext cx="10844512" cy="6317192"/>
          </a:xfrm>
          <a:prstGeom prst="rect">
            <a:avLst/>
          </a:prstGeom>
          <a:noFill/>
          <a:ln w="57150" cmpd="thinThick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2054">
            <a:extLst>
              <a:ext uri="{FF2B5EF4-FFF2-40B4-BE49-F238E27FC236}">
                <a16:creationId xmlns:a16="http://schemas.microsoft.com/office/drawing/2014/main" id="{DA4EE017-290E-4C90-BAD7-DA50762EFF6F}"/>
              </a:ext>
            </a:extLst>
          </p:cNvPr>
          <p:cNvSpPr txBox="1"/>
          <p:nvPr/>
        </p:nvSpPr>
        <p:spPr>
          <a:xfrm>
            <a:off x="1764408" y="3029734"/>
            <a:ext cx="12817424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BÀI 1: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AI CẬP CỔ ĐẠI TRONG MẮT EM 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1)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44086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131" y="729111"/>
            <a:ext cx="15970216" cy="7475025"/>
          </a:xfrm>
          <a:prstGeom prst="rect">
            <a:avLst/>
          </a:prstGeom>
        </p:spPr>
        <p:txBody>
          <a:bodyPr wrap="square" lIns="126013" tIns="63007" rIns="126013" bIns="63007">
            <a:spAutoFit/>
          </a:bodyPr>
          <a:lstStyle/>
          <a:p>
            <a:pPr algn="ctr">
              <a:lnSpc>
                <a:spcPct val="107000"/>
              </a:lnSpc>
              <a:spcAft>
                <a:spcPts val="1102"/>
              </a:spcAft>
            </a:pPr>
            <a:r>
              <a:rPr lang="en-US" sz="5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 CẦU CẦN ĐẠT</a:t>
            </a:r>
          </a:p>
          <a:p>
            <a:r>
              <a:rPr lang="en-US" sz="5000" dirty="0"/>
              <a:t>- </a:t>
            </a:r>
            <a:r>
              <a:rPr lang="en-US" sz="5000" dirty="0" err="1"/>
              <a:t>Chỉ</a:t>
            </a:r>
            <a:r>
              <a:rPr lang="en-US" sz="5000" dirty="0"/>
              <a:t> </a:t>
            </a:r>
            <a:r>
              <a:rPr lang="en-US" sz="5000" dirty="0" err="1"/>
              <a:t>ra</a:t>
            </a:r>
            <a:r>
              <a:rPr lang="en-US" sz="5000" dirty="0"/>
              <a:t> </a:t>
            </a:r>
            <a:r>
              <a:rPr lang="en-US" sz="5000" dirty="0" err="1"/>
              <a:t>được</a:t>
            </a:r>
            <a:r>
              <a:rPr lang="en-US" sz="5000" dirty="0"/>
              <a:t> </a:t>
            </a:r>
            <a:r>
              <a:rPr lang="en-US" sz="5000" dirty="0" err="1"/>
              <a:t>nét</a:t>
            </a:r>
            <a:r>
              <a:rPr lang="en-US" sz="5000" dirty="0"/>
              <a:t> </a:t>
            </a:r>
            <a:r>
              <a:rPr lang="en-US" sz="5000" dirty="0" err="1"/>
              <a:t>đặc</a:t>
            </a:r>
            <a:r>
              <a:rPr lang="en-US" sz="5000" dirty="0"/>
              <a:t> </a:t>
            </a:r>
            <a:r>
              <a:rPr lang="en-US" sz="5000" dirty="0" err="1"/>
              <a:t>trưng</a:t>
            </a:r>
            <a:r>
              <a:rPr lang="en-US" sz="5000" dirty="0"/>
              <a:t> </a:t>
            </a:r>
            <a:r>
              <a:rPr lang="en-US" sz="5000" dirty="0" err="1"/>
              <a:t>của</a:t>
            </a:r>
            <a:r>
              <a:rPr lang="en-US" sz="5000" dirty="0"/>
              <a:t> </a:t>
            </a:r>
            <a:r>
              <a:rPr lang="en-US" sz="5000" dirty="0" err="1"/>
              <a:t>nghệ</a:t>
            </a:r>
            <a:r>
              <a:rPr lang="en-US" sz="5000" dirty="0"/>
              <a:t> </a:t>
            </a:r>
            <a:r>
              <a:rPr lang="en-US" sz="5000" dirty="0" err="1"/>
              <a:t>thuật</a:t>
            </a:r>
            <a:r>
              <a:rPr lang="en-US" sz="5000" dirty="0"/>
              <a:t> </a:t>
            </a:r>
            <a:r>
              <a:rPr lang="en-US" sz="5000" dirty="0" err="1"/>
              <a:t>Cổ</a:t>
            </a:r>
            <a:r>
              <a:rPr lang="en-US" sz="5000" dirty="0"/>
              <a:t> </a:t>
            </a:r>
            <a:r>
              <a:rPr lang="en-US" sz="5000" dirty="0" err="1"/>
              <a:t>đại</a:t>
            </a:r>
            <a:r>
              <a:rPr lang="en-US" sz="5000" dirty="0"/>
              <a:t> </a:t>
            </a:r>
            <a:r>
              <a:rPr lang="en-US" sz="5000" dirty="0" err="1"/>
              <a:t>và</a:t>
            </a:r>
            <a:r>
              <a:rPr lang="en-US" sz="5000" dirty="0"/>
              <a:t> </a:t>
            </a:r>
            <a:r>
              <a:rPr lang="en-US" sz="5000" dirty="0" err="1"/>
              <a:t>cách</a:t>
            </a:r>
            <a:r>
              <a:rPr lang="en-US" sz="5000" dirty="0"/>
              <a:t> </a:t>
            </a:r>
            <a:r>
              <a:rPr lang="en-US" sz="5000" dirty="0" err="1"/>
              <a:t>vẽ</a:t>
            </a:r>
            <a:r>
              <a:rPr lang="en-US" sz="5000" dirty="0"/>
              <a:t> </a:t>
            </a:r>
            <a:r>
              <a:rPr lang="en-US" sz="5000" dirty="0" err="1"/>
              <a:t>tranh</a:t>
            </a:r>
            <a:r>
              <a:rPr lang="en-US" sz="5000" dirty="0"/>
              <a:t> qua </a:t>
            </a:r>
            <a:r>
              <a:rPr lang="en-US" sz="5000" dirty="0" err="1"/>
              <a:t>ảnh</a:t>
            </a:r>
            <a:r>
              <a:rPr lang="en-US" sz="5000" dirty="0"/>
              <a:t>.</a:t>
            </a:r>
          </a:p>
          <a:p>
            <a:r>
              <a:rPr lang="en-US" sz="5000" dirty="0"/>
              <a:t>- </a:t>
            </a:r>
            <a:r>
              <a:rPr lang="en-US" sz="5000" dirty="0" err="1"/>
              <a:t>Vẽ</a:t>
            </a:r>
            <a:r>
              <a:rPr lang="en-US" sz="5000" dirty="0"/>
              <a:t> </a:t>
            </a:r>
            <a:r>
              <a:rPr lang="en-US" sz="5000" dirty="0" err="1"/>
              <a:t>được</a:t>
            </a:r>
            <a:r>
              <a:rPr lang="en-US" sz="5000" dirty="0"/>
              <a:t> </a:t>
            </a:r>
            <a:r>
              <a:rPr lang="en-US" sz="5000" dirty="0" err="1"/>
              <a:t>bức</a:t>
            </a:r>
            <a:r>
              <a:rPr lang="en-US" sz="5000" dirty="0"/>
              <a:t> </a:t>
            </a:r>
            <a:r>
              <a:rPr lang="en-US" sz="5000" dirty="0" err="1"/>
              <a:t>tranh</a:t>
            </a:r>
            <a:r>
              <a:rPr lang="en-US" sz="5000" dirty="0"/>
              <a:t> </a:t>
            </a:r>
            <a:r>
              <a:rPr lang="en-US" sz="5000" dirty="0" err="1"/>
              <a:t>có</a:t>
            </a:r>
            <a:r>
              <a:rPr lang="en-US" sz="5000" dirty="0"/>
              <a:t> </a:t>
            </a:r>
            <a:r>
              <a:rPr lang="en-US" sz="5000" dirty="0" err="1"/>
              <a:t>hình</a:t>
            </a:r>
            <a:r>
              <a:rPr lang="en-US" sz="5000" dirty="0"/>
              <a:t> </a:t>
            </a:r>
            <a:r>
              <a:rPr lang="en-US" sz="5000" dirty="0" err="1"/>
              <a:t>ảnh</a:t>
            </a:r>
            <a:r>
              <a:rPr lang="en-US" sz="5000" dirty="0"/>
              <a:t> </a:t>
            </a:r>
            <a:r>
              <a:rPr lang="en-US" sz="5000" dirty="0" err="1"/>
              <a:t>nghệ</a:t>
            </a:r>
            <a:r>
              <a:rPr lang="en-US" sz="5000" dirty="0"/>
              <a:t> </a:t>
            </a:r>
            <a:r>
              <a:rPr lang="en-US" sz="5000" dirty="0" err="1"/>
              <a:t>thuật</a:t>
            </a:r>
            <a:r>
              <a:rPr lang="en-US" sz="5000" dirty="0"/>
              <a:t> Ai </a:t>
            </a:r>
            <a:r>
              <a:rPr lang="en-US" sz="5000" dirty="0" err="1"/>
              <a:t>Cập</a:t>
            </a:r>
            <a:r>
              <a:rPr lang="en-US" sz="5000" dirty="0"/>
              <a:t> </a:t>
            </a:r>
            <a:r>
              <a:rPr lang="en-US" sz="5000" dirty="0" err="1"/>
              <a:t>Cổ</a:t>
            </a:r>
            <a:r>
              <a:rPr lang="en-US" sz="5000" dirty="0"/>
              <a:t> </a:t>
            </a:r>
            <a:r>
              <a:rPr lang="en-US" sz="5000" dirty="0" err="1"/>
              <a:t>đại</a:t>
            </a:r>
            <a:r>
              <a:rPr lang="en-US" sz="5000" dirty="0"/>
              <a:t>.</a:t>
            </a:r>
          </a:p>
          <a:p>
            <a:r>
              <a:rPr lang="en-US" sz="5000" dirty="0"/>
              <a:t>- </a:t>
            </a:r>
            <a:r>
              <a:rPr lang="en-US" sz="5000" dirty="0" err="1"/>
              <a:t>Phân</a:t>
            </a:r>
            <a:r>
              <a:rPr lang="en-US" sz="5000" dirty="0"/>
              <a:t> </a:t>
            </a:r>
            <a:r>
              <a:rPr lang="en-US" sz="5000" dirty="0" err="1"/>
              <a:t>tích</a:t>
            </a:r>
            <a:r>
              <a:rPr lang="en-US" sz="5000" dirty="0"/>
              <a:t> </a:t>
            </a:r>
            <a:r>
              <a:rPr lang="en-US" sz="5000" dirty="0" err="1"/>
              <a:t>được</a:t>
            </a:r>
            <a:r>
              <a:rPr lang="en-US" sz="5000" dirty="0"/>
              <a:t> </a:t>
            </a:r>
            <a:r>
              <a:rPr lang="en-US" sz="5000" dirty="0" err="1"/>
              <a:t>nét</a:t>
            </a:r>
            <a:r>
              <a:rPr lang="en-US" sz="5000" dirty="0"/>
              <a:t> </a:t>
            </a:r>
            <a:r>
              <a:rPr lang="en-US" sz="5000" dirty="0" err="1"/>
              <a:t>độc</a:t>
            </a:r>
            <a:r>
              <a:rPr lang="en-US" sz="5000" dirty="0"/>
              <a:t> </a:t>
            </a:r>
            <a:r>
              <a:rPr lang="en-US" sz="5000" dirty="0" err="1"/>
              <a:t>đáo</a:t>
            </a:r>
            <a:r>
              <a:rPr lang="en-US" sz="5000" dirty="0"/>
              <a:t>, </a:t>
            </a:r>
            <a:r>
              <a:rPr lang="en-US" sz="5000" dirty="0" err="1"/>
              <a:t>giá</a:t>
            </a:r>
            <a:r>
              <a:rPr lang="en-US" sz="5000" dirty="0"/>
              <a:t> </a:t>
            </a:r>
            <a:r>
              <a:rPr lang="en-US" sz="5000" dirty="0" err="1"/>
              <a:t>trị</a:t>
            </a:r>
            <a:r>
              <a:rPr lang="en-US" sz="5000" dirty="0"/>
              <a:t> </a:t>
            </a:r>
            <a:r>
              <a:rPr lang="en-US" sz="5000" dirty="0" err="1"/>
              <a:t>của</a:t>
            </a:r>
            <a:r>
              <a:rPr lang="en-US" sz="5000" dirty="0"/>
              <a:t> </a:t>
            </a:r>
            <a:r>
              <a:rPr lang="en-US" sz="5000" dirty="0" err="1"/>
              <a:t>nghệ</a:t>
            </a:r>
            <a:r>
              <a:rPr lang="en-US" sz="5000" dirty="0"/>
              <a:t> </a:t>
            </a:r>
            <a:r>
              <a:rPr lang="en-US" sz="5000" dirty="0" err="1"/>
              <a:t>thuật</a:t>
            </a:r>
            <a:r>
              <a:rPr lang="en-US" sz="5000" dirty="0"/>
              <a:t> </a:t>
            </a:r>
            <a:r>
              <a:rPr lang="en-US" sz="5000" dirty="0" err="1"/>
              <a:t>Cổ</a:t>
            </a:r>
            <a:r>
              <a:rPr lang="en-US" sz="5000" dirty="0"/>
              <a:t> </a:t>
            </a:r>
            <a:r>
              <a:rPr lang="en-US" sz="5000" dirty="0" err="1"/>
              <a:t>đại</a:t>
            </a:r>
            <a:r>
              <a:rPr lang="en-US" sz="5000" dirty="0"/>
              <a:t> </a:t>
            </a:r>
            <a:r>
              <a:rPr lang="en-US" sz="5000" dirty="0" err="1"/>
              <a:t>thế</a:t>
            </a:r>
            <a:r>
              <a:rPr lang="en-US" sz="5000" dirty="0"/>
              <a:t> </a:t>
            </a:r>
            <a:r>
              <a:rPr lang="en-US" sz="5000" dirty="0" err="1"/>
              <a:t>giới</a:t>
            </a:r>
            <a:r>
              <a:rPr lang="en-US" sz="5000" dirty="0"/>
              <a:t> </a:t>
            </a:r>
            <a:r>
              <a:rPr lang="en-US" sz="5000" dirty="0" err="1"/>
              <a:t>và</a:t>
            </a:r>
            <a:r>
              <a:rPr lang="en-US" sz="5000" dirty="0"/>
              <a:t> </a:t>
            </a:r>
            <a:r>
              <a:rPr lang="en-US" sz="5000" dirty="0" err="1"/>
              <a:t>nhận</a:t>
            </a:r>
            <a:r>
              <a:rPr lang="en-US" sz="5000" dirty="0"/>
              <a:t> </a:t>
            </a:r>
            <a:r>
              <a:rPr lang="en-US" sz="5000" dirty="0" err="1"/>
              <a:t>biết</a:t>
            </a:r>
            <a:r>
              <a:rPr lang="en-US" sz="5000" dirty="0"/>
              <a:t> </a:t>
            </a:r>
            <a:r>
              <a:rPr lang="en-US" sz="5000" dirty="0" err="1"/>
              <a:t>được</a:t>
            </a:r>
            <a:r>
              <a:rPr lang="en-US" sz="5000" dirty="0"/>
              <a:t> </a:t>
            </a:r>
            <a:r>
              <a:rPr lang="en-US" sz="5000" dirty="0" err="1"/>
              <a:t>một</a:t>
            </a:r>
            <a:r>
              <a:rPr lang="en-US" sz="5000" dirty="0"/>
              <a:t> </a:t>
            </a:r>
            <a:r>
              <a:rPr lang="en-US" sz="5000" dirty="0" err="1"/>
              <a:t>số</a:t>
            </a:r>
            <a:r>
              <a:rPr lang="en-US" sz="5000" dirty="0"/>
              <a:t> </a:t>
            </a:r>
            <a:r>
              <a:rPr lang="en-US" sz="5000" dirty="0" err="1"/>
              <a:t>công</a:t>
            </a:r>
            <a:r>
              <a:rPr lang="en-US" sz="5000" dirty="0"/>
              <a:t> </a:t>
            </a:r>
            <a:r>
              <a:rPr lang="en-US" sz="5000" dirty="0" err="1"/>
              <a:t>trình</a:t>
            </a:r>
            <a:r>
              <a:rPr lang="en-US" sz="5000" dirty="0"/>
              <a:t>, </a:t>
            </a:r>
            <a:r>
              <a:rPr lang="en-US" sz="5000" dirty="0" err="1"/>
              <a:t>tác</a:t>
            </a:r>
            <a:r>
              <a:rPr lang="en-US" sz="5000" dirty="0"/>
              <a:t> </a:t>
            </a:r>
            <a:r>
              <a:rPr lang="en-US" sz="5000" dirty="0" err="1"/>
              <a:t>phẩm</a:t>
            </a:r>
            <a:r>
              <a:rPr lang="en-US" sz="5000" dirty="0"/>
              <a:t> </a:t>
            </a:r>
            <a:r>
              <a:rPr lang="en-US" sz="5000" dirty="0" err="1"/>
              <a:t>tiêu</a:t>
            </a:r>
            <a:r>
              <a:rPr lang="en-US" sz="5000" dirty="0"/>
              <a:t> </a:t>
            </a:r>
            <a:r>
              <a:rPr lang="en-US" sz="5000" dirty="0" err="1"/>
              <a:t>biểu</a:t>
            </a:r>
            <a:r>
              <a:rPr lang="en-US" sz="5000" dirty="0"/>
              <a:t> </a:t>
            </a:r>
            <a:r>
              <a:rPr lang="en-US" sz="5000" dirty="0" err="1"/>
              <a:t>của</a:t>
            </a:r>
            <a:r>
              <a:rPr lang="en-US" sz="5000" dirty="0"/>
              <a:t> </a:t>
            </a:r>
            <a:r>
              <a:rPr lang="en-US" sz="5000" dirty="0" err="1"/>
              <a:t>thời</a:t>
            </a:r>
            <a:r>
              <a:rPr lang="en-US" sz="5000" dirty="0"/>
              <a:t> </a:t>
            </a:r>
            <a:r>
              <a:rPr lang="en-US" sz="5000" dirty="0" err="1"/>
              <a:t>kì</a:t>
            </a:r>
            <a:r>
              <a:rPr lang="en-US" sz="5000" dirty="0"/>
              <a:t> </a:t>
            </a:r>
            <a:r>
              <a:rPr lang="en-US" sz="5000" dirty="0" err="1"/>
              <a:t>này</a:t>
            </a:r>
            <a:r>
              <a:rPr lang="en-US" sz="5000" dirty="0"/>
              <a:t>.</a:t>
            </a:r>
          </a:p>
          <a:p>
            <a:pPr algn="ctr">
              <a:lnSpc>
                <a:spcPct val="107000"/>
              </a:lnSpc>
              <a:spcAft>
                <a:spcPts val="1102"/>
              </a:spcAft>
            </a:pP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067"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10524"/>
      </p:ext>
    </p:extLst>
  </p:cSld>
  <p:clrMapOvr>
    <a:masterClrMapping/>
  </p:clrMapOvr>
  <p:transition advClick="0" advTm="3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131" y="729110"/>
            <a:ext cx="15970216" cy="6320863"/>
          </a:xfrm>
          <a:prstGeom prst="rect">
            <a:avLst/>
          </a:prstGeom>
        </p:spPr>
        <p:txBody>
          <a:bodyPr wrap="square" lIns="126013" tIns="63007" rIns="126013" bIns="63007">
            <a:spAutoFit/>
          </a:bodyPr>
          <a:lstStyle/>
          <a:p>
            <a:pPr algn="ctr">
              <a:lnSpc>
                <a:spcPct val="107000"/>
              </a:lnSpc>
              <a:spcAft>
                <a:spcPts val="1102"/>
              </a:spcAft>
            </a:pPr>
            <a:r>
              <a:rPr lang="en-US" sz="5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NỘI DUNG CHÍNH CỦA BÀI ( </a:t>
            </a:r>
            <a:r>
              <a:rPr lang="en-US" sz="5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5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1)</a:t>
            </a:r>
          </a:p>
          <a:p>
            <a:r>
              <a:rPr lang="en-US" sz="5500" dirty="0"/>
              <a:t>I. </a:t>
            </a:r>
            <a:r>
              <a:rPr lang="en-US" sz="5500" dirty="0" err="1"/>
              <a:t>Khám</a:t>
            </a:r>
            <a:r>
              <a:rPr lang="en-US" sz="5500" dirty="0"/>
              <a:t> </a:t>
            </a:r>
            <a:r>
              <a:rPr lang="en-US" sz="5500" dirty="0" err="1"/>
              <a:t>phá</a:t>
            </a:r>
            <a:r>
              <a:rPr lang="en-US" sz="5500" dirty="0"/>
              <a:t> </a:t>
            </a:r>
            <a:r>
              <a:rPr lang="en-US" sz="5500" dirty="0" err="1"/>
              <a:t>nghệ</a:t>
            </a:r>
            <a:r>
              <a:rPr lang="en-US" sz="5500" dirty="0"/>
              <a:t> </a:t>
            </a:r>
            <a:r>
              <a:rPr lang="en-US" sz="5500" dirty="0" err="1"/>
              <a:t>thuật</a:t>
            </a:r>
            <a:r>
              <a:rPr lang="en-US" sz="5500" dirty="0"/>
              <a:t> </a:t>
            </a:r>
            <a:r>
              <a:rPr lang="en-US" sz="5500" dirty="0" err="1"/>
              <a:t>cổ</a:t>
            </a:r>
            <a:r>
              <a:rPr lang="en-US" sz="5500" dirty="0"/>
              <a:t> </a:t>
            </a:r>
            <a:r>
              <a:rPr lang="en-US" sz="5500" dirty="0" err="1"/>
              <a:t>đại</a:t>
            </a:r>
            <a:r>
              <a:rPr lang="en-US" sz="5500" dirty="0"/>
              <a:t> </a:t>
            </a:r>
            <a:r>
              <a:rPr lang="en-US" sz="5500" dirty="0" err="1"/>
              <a:t>trong</a:t>
            </a:r>
            <a:r>
              <a:rPr lang="en-US" sz="5500" dirty="0"/>
              <a:t> </a:t>
            </a:r>
            <a:r>
              <a:rPr lang="en-US" sz="5500" dirty="0" err="1"/>
              <a:t>tranh</a:t>
            </a:r>
            <a:r>
              <a:rPr lang="en-US" sz="5500" dirty="0"/>
              <a:t> </a:t>
            </a:r>
            <a:r>
              <a:rPr lang="en-US" sz="5500" dirty="0" err="1"/>
              <a:t>vẽ</a:t>
            </a:r>
            <a:r>
              <a:rPr lang="en-US" sz="5500" dirty="0"/>
              <a:t> .</a:t>
            </a:r>
          </a:p>
          <a:p>
            <a:r>
              <a:rPr lang="en-US" sz="5500" dirty="0" err="1"/>
              <a:t>II.Cách</a:t>
            </a:r>
            <a:r>
              <a:rPr lang="en-US" sz="5500" dirty="0"/>
              <a:t> </a:t>
            </a:r>
            <a:r>
              <a:rPr lang="en-US" sz="5500" dirty="0" err="1"/>
              <a:t>tạo</a:t>
            </a:r>
            <a:r>
              <a:rPr lang="en-US" sz="5500" dirty="0"/>
              <a:t> </a:t>
            </a:r>
            <a:r>
              <a:rPr lang="en-US" sz="5500" dirty="0" err="1"/>
              <a:t>bức</a:t>
            </a:r>
            <a:r>
              <a:rPr lang="en-US" sz="5500" dirty="0"/>
              <a:t> </a:t>
            </a:r>
            <a:r>
              <a:rPr lang="en-US" sz="5500" dirty="0" err="1"/>
              <a:t>tranh</a:t>
            </a:r>
            <a:r>
              <a:rPr lang="en-US" sz="5500" dirty="0"/>
              <a:t> </a:t>
            </a:r>
            <a:r>
              <a:rPr lang="en-US" sz="5500" dirty="0" err="1"/>
              <a:t>theo</a:t>
            </a:r>
            <a:r>
              <a:rPr lang="en-US" sz="5500" dirty="0"/>
              <a:t> </a:t>
            </a:r>
            <a:r>
              <a:rPr lang="en-US" sz="5500" dirty="0" err="1"/>
              <a:t>ảnh</a:t>
            </a:r>
            <a:r>
              <a:rPr lang="en-US" sz="5500" dirty="0"/>
              <a:t>.</a:t>
            </a:r>
          </a:p>
          <a:p>
            <a:r>
              <a:rPr lang="en-US" sz="5500" dirty="0"/>
              <a:t>III. </a:t>
            </a:r>
            <a:r>
              <a:rPr lang="en-US" sz="5500" dirty="0" err="1"/>
              <a:t>Tạo</a:t>
            </a:r>
            <a:r>
              <a:rPr lang="en-US" sz="5500" dirty="0"/>
              <a:t> </a:t>
            </a:r>
            <a:r>
              <a:rPr lang="en-US" sz="5500" dirty="0" err="1"/>
              <a:t>bức</a:t>
            </a:r>
            <a:r>
              <a:rPr lang="en-US" sz="5500" dirty="0"/>
              <a:t> </a:t>
            </a:r>
            <a:r>
              <a:rPr lang="en-US" sz="5500" dirty="0" err="1"/>
              <a:t>tranh</a:t>
            </a:r>
            <a:r>
              <a:rPr lang="en-US" sz="5500" dirty="0"/>
              <a:t> </a:t>
            </a:r>
            <a:r>
              <a:rPr lang="en-US" sz="5500" dirty="0" err="1"/>
              <a:t>về</a:t>
            </a:r>
            <a:r>
              <a:rPr lang="en-US" sz="5500" dirty="0"/>
              <a:t> </a:t>
            </a:r>
            <a:r>
              <a:rPr lang="en-US" sz="5500" dirty="0" err="1"/>
              <a:t>nghệ</a:t>
            </a:r>
            <a:r>
              <a:rPr lang="en-US" sz="5500" dirty="0"/>
              <a:t> </a:t>
            </a:r>
            <a:r>
              <a:rPr lang="en-US" sz="5500" dirty="0" err="1"/>
              <a:t>thuật</a:t>
            </a:r>
            <a:r>
              <a:rPr lang="en-US" sz="5500" dirty="0"/>
              <a:t> Ai </a:t>
            </a:r>
            <a:r>
              <a:rPr lang="en-US" sz="5500" dirty="0" err="1"/>
              <a:t>Cập</a:t>
            </a:r>
            <a:r>
              <a:rPr lang="en-US" sz="5500" dirty="0"/>
              <a:t> </a:t>
            </a:r>
            <a:r>
              <a:rPr lang="en-US" sz="5500" dirty="0" err="1"/>
              <a:t>Cổ</a:t>
            </a:r>
            <a:r>
              <a:rPr lang="en-US" sz="5500" dirty="0"/>
              <a:t> </a:t>
            </a:r>
            <a:r>
              <a:rPr lang="en-US" sz="5500" dirty="0" err="1"/>
              <a:t>đại</a:t>
            </a:r>
            <a:r>
              <a:rPr lang="en-US" sz="5500" dirty="0"/>
              <a:t>.</a:t>
            </a:r>
          </a:p>
          <a:p>
            <a:endParaRPr lang="en-US" sz="5500" dirty="0"/>
          </a:p>
          <a:p>
            <a:endParaRPr lang="en-US" sz="5500" dirty="0"/>
          </a:p>
          <a:p>
            <a:pPr algn="ctr">
              <a:lnSpc>
                <a:spcPct val="107000"/>
              </a:lnSpc>
              <a:spcAft>
                <a:spcPts val="1102"/>
              </a:spcAft>
            </a:pP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067"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29665"/>
      </p:ext>
    </p:extLst>
  </p:cSld>
  <p:clrMapOvr>
    <a:masterClrMapping/>
  </p:clrMapOvr>
  <p:transition advClick="0" advTm="3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Kim tu thap4">
            <a:extLst>
              <a:ext uri="{FF2B5EF4-FFF2-40B4-BE49-F238E27FC236}">
                <a16:creationId xmlns:a16="http://schemas.microsoft.com/office/drawing/2014/main" id="{9C4492E9-630B-4EC1-B00B-D52C4A27A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45" y="947579"/>
            <a:ext cx="10844512" cy="6317192"/>
          </a:xfrm>
          <a:prstGeom prst="rect">
            <a:avLst/>
          </a:prstGeom>
          <a:noFill/>
          <a:ln w="57150" cmpd="thinThick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1">
            <a:extLst>
              <a:ext uri="{FF2B5EF4-FFF2-40B4-BE49-F238E27FC236}">
                <a16:creationId xmlns:a16="http://schemas.microsoft.com/office/drawing/2014/main" id="{A5C4FC0C-227B-4A88-B004-12A5EA792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031" y="7670564"/>
            <a:ext cx="11538736" cy="8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869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974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đây là công trình kiến trúc nào?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A3AC9E-2C05-46A0-BF17-E4030FC8B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192" y="7394186"/>
            <a:ext cx="6211905" cy="68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869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TỰ THÁP (AI CẬP)</a:t>
            </a:r>
          </a:p>
        </p:txBody>
      </p:sp>
      <p:sp>
        <p:nvSpPr>
          <p:cNvPr id="5" name="文本框 2054">
            <a:extLst>
              <a:ext uri="{FF2B5EF4-FFF2-40B4-BE49-F238E27FC236}">
                <a16:creationId xmlns:a16="http://schemas.microsoft.com/office/drawing/2014/main" id="{DA4EE017-290E-4C90-BAD7-DA50762EFF6F}"/>
              </a:ext>
            </a:extLst>
          </p:cNvPr>
          <p:cNvSpPr txBox="1"/>
          <p:nvPr/>
        </p:nvSpPr>
        <p:spPr>
          <a:xfrm>
            <a:off x="1764408" y="3029734"/>
            <a:ext cx="12817424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BÀI 1: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AI CẬP CỔ ĐẠI TRONG MẮT EM 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1)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9" grpId="1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5800" y="-1165225"/>
            <a:ext cx="8366125" cy="10641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375" y="-590550"/>
            <a:ext cx="9264650" cy="10440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DB06B9-0D87-4BF8-8DB3-147E98273ED5}"/>
              </a:ext>
            </a:extLst>
          </p:cNvPr>
          <p:cNvSpPr txBox="1"/>
          <p:nvPr/>
        </p:nvSpPr>
        <p:spPr>
          <a:xfrm>
            <a:off x="900312" y="5890022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KHÁM PHÁ NGHỆ THUẬT CỔ ĐẠI TRONG TRANH VẼ.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B59987-5D96-48CD-BB6B-6B8B9FB3CD9C}"/>
              </a:ext>
            </a:extLst>
          </p:cNvPr>
          <p:cNvSpPr txBox="1"/>
          <p:nvPr/>
        </p:nvSpPr>
        <p:spPr>
          <a:xfrm>
            <a:off x="8821192" y="1929582"/>
            <a:ext cx="66967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điêu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Cập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fr-FR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32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A4116-B2AB-4777-B105-CAA305186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322DB-78E8-461C-B49F-EE825B426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FC9ED-0CFA-4FDE-9F9A-C0B9467F0B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80" y="489422"/>
            <a:ext cx="15193688" cy="8208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009665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438" y="488950"/>
            <a:ext cx="8748712" cy="869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975" y="3379788"/>
            <a:ext cx="6399213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DC2D91-8600-4CA4-B4C4-9044BCFF3342}"/>
              </a:ext>
            </a:extLst>
          </p:cNvPr>
          <p:cNvSpPr txBox="1"/>
          <p:nvPr/>
        </p:nvSpPr>
        <p:spPr>
          <a:xfrm>
            <a:off x="2490466" y="3089261"/>
            <a:ext cx="8748712" cy="3495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fr-FR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fr-FR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BFB4BB-BB27-48A2-A7D6-FCAA8D0814BD}"/>
              </a:ext>
            </a:extLst>
          </p:cNvPr>
          <p:cNvSpPr txBox="1"/>
          <p:nvPr/>
        </p:nvSpPr>
        <p:spPr>
          <a:xfrm>
            <a:off x="5292800" y="1425526"/>
            <a:ext cx="3672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523</Words>
  <Application>Microsoft Office PowerPoint</Application>
  <PresentationFormat>Custom</PresentationFormat>
  <Paragraphs>71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.VnTime</vt:lpstr>
      <vt:lpstr>Arial</vt:lpstr>
      <vt:lpstr>Calibri</vt:lpstr>
      <vt:lpstr>Times New Roman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ASUS</cp:lastModifiedBy>
  <cp:revision>39</cp:revision>
  <dcterms:created xsi:type="dcterms:W3CDTF">2015-09-14T06:10:05Z</dcterms:created>
  <dcterms:modified xsi:type="dcterms:W3CDTF">2024-11-28T06:05:15Z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