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74" r:id="rId3"/>
    <p:sldId id="260" r:id="rId4"/>
    <p:sldId id="258" r:id="rId5"/>
    <p:sldId id="257" r:id="rId6"/>
    <p:sldId id="259" r:id="rId7"/>
    <p:sldId id="266" r:id="rId8"/>
    <p:sldId id="267" r:id="rId9"/>
    <p:sldId id="268" r:id="rId10"/>
    <p:sldId id="270" r:id="rId11"/>
    <p:sldId id="269" r:id="rId12"/>
    <p:sldId id="271" r:id="rId13"/>
    <p:sldId id="272" r:id="rId14"/>
    <p:sldId id="264" r:id="rId15"/>
    <p:sldId id="261" r:id="rId16"/>
    <p:sldId id="275" r:id="rId17"/>
    <p:sldId id="263" r:id="rId18"/>
    <p:sldId id="276" r:id="rId19"/>
    <p:sldId id="277" r:id="rId20"/>
    <p:sldId id="278" r:id="rId21"/>
    <p:sldId id="280" r:id="rId22"/>
    <p:sldId id="281" r:id="rId23"/>
    <p:sldId id="265" r:id="rId24"/>
    <p:sldId id="262" r:id="rId25"/>
  </p:sldIdLst>
  <p:sldSz cx="18288000" cy="10287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619" autoAdjust="0"/>
  </p:normalViewPr>
  <p:slideViewPr>
    <p:cSldViewPr>
      <p:cViewPr varScale="1">
        <p:scale>
          <a:sx n="39" d="100"/>
          <a:sy n="39"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D5215-B2E2-4B0A-959C-4F1474B86261}"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F1D66-BB3D-4A1F-B461-FA7D3DC87E2C}" type="slidenum">
              <a:rPr lang="en-US" smtClean="0"/>
              <a:t>‹#›</a:t>
            </a:fld>
            <a:endParaRPr lang="en-US"/>
          </a:p>
        </p:txBody>
      </p:sp>
    </p:spTree>
    <p:extLst>
      <p:ext uri="{BB962C8B-B14F-4D97-AF65-F5344CB8AC3E}">
        <p14:creationId xmlns:p14="http://schemas.microsoft.com/office/powerpoint/2010/main" val="2213503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0F1D66-BB3D-4A1F-B461-FA7D3DC87E2C}" type="slidenum">
              <a:rPr lang="en-US" smtClean="0"/>
              <a:t>8</a:t>
            </a:fld>
            <a:endParaRPr lang="en-US"/>
          </a:p>
        </p:txBody>
      </p:sp>
    </p:spTree>
    <p:extLst>
      <p:ext uri="{BB962C8B-B14F-4D97-AF65-F5344CB8AC3E}">
        <p14:creationId xmlns:p14="http://schemas.microsoft.com/office/powerpoint/2010/main" val="2173570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F1D66-BB3D-4A1F-B461-FA7D3DC87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74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F1D66-BB3D-4A1F-B461-FA7D3DC87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580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F1D66-BB3D-4A1F-B461-FA7D3DC87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80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F1D66-BB3D-4A1F-B461-FA7D3DC87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083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66.sv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73.svg"/><Relationship Id="rId3" Type="http://schemas.openxmlformats.org/officeDocument/2006/relationships/image" Target="../media/image22.png"/><Relationship Id="rId7" Type="http://schemas.openxmlformats.org/officeDocument/2006/relationships/image" Target="../media/image36.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16.svg"/><Relationship Id="rId5" Type="http://schemas.openxmlformats.org/officeDocument/2006/relationships/image" Target="../media/image35.png"/><Relationship Id="rId10" Type="http://schemas.openxmlformats.org/officeDocument/2006/relationships/image" Target="../media/image8.png"/><Relationship Id="rId4" Type="http://schemas.openxmlformats.org/officeDocument/2006/relationships/image" Target="../media/image44.svg"/><Relationship Id="rId9" Type="http://schemas.openxmlformats.org/officeDocument/2006/relationships/image" Target="../media/image71.sv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78.svg"/><Relationship Id="rId5" Type="http://schemas.openxmlformats.org/officeDocument/2006/relationships/image" Target="../media/image22.png"/><Relationship Id="rId10" Type="http://schemas.openxmlformats.org/officeDocument/2006/relationships/image" Target="../media/image41.png"/><Relationship Id="rId4" Type="http://schemas.openxmlformats.org/officeDocument/2006/relationships/image" Target="../media/image24.svg"/><Relationship Id="rId9" Type="http://schemas.openxmlformats.org/officeDocument/2006/relationships/image" Target="../media/image76.sv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8.png"/><Relationship Id="rId10" Type="http://schemas.openxmlformats.org/officeDocument/2006/relationships/image" Target="../media/image44.png"/><Relationship Id="rId4" Type="http://schemas.openxmlformats.org/officeDocument/2006/relationships/image" Target="../media/image44.svg"/><Relationship Id="rId9" Type="http://schemas.openxmlformats.org/officeDocument/2006/relationships/image" Target="../media/image81.sv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90.svg"/><Relationship Id="rId3" Type="http://schemas.openxmlformats.org/officeDocument/2006/relationships/image" Target="../media/image12.svg"/><Relationship Id="rId7" Type="http://schemas.openxmlformats.org/officeDocument/2006/relationships/image" Target="../media/image84.svg"/><Relationship Id="rId12"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8.svg"/><Relationship Id="rId5" Type="http://schemas.openxmlformats.org/officeDocument/2006/relationships/image" Target="../media/image24.svg"/><Relationship Id="rId10" Type="http://schemas.openxmlformats.org/officeDocument/2006/relationships/image" Target="../media/image47.png"/><Relationship Id="rId4" Type="http://schemas.openxmlformats.org/officeDocument/2006/relationships/image" Target="../media/image12.png"/><Relationship Id="rId9" Type="http://schemas.openxmlformats.org/officeDocument/2006/relationships/image" Target="../media/image86.svg"/><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3.svg"/><Relationship Id="rId7" Type="http://schemas.openxmlformats.org/officeDocument/2006/relationships/image" Target="../media/image10.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2.png"/><Relationship Id="rId5" Type="http://schemas.openxmlformats.org/officeDocument/2006/relationships/image" Target="../media/image12.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9.svg"/><Relationship Id="rId7"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0.sv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103.svg"/><Relationship Id="rId5" Type="http://schemas.openxmlformats.org/officeDocument/2006/relationships/image" Target="../media/image16.svg"/><Relationship Id="rId10" Type="http://schemas.openxmlformats.org/officeDocument/2006/relationships/image" Target="../media/image57.png"/><Relationship Id="rId4" Type="http://schemas.openxmlformats.org/officeDocument/2006/relationships/image" Target="../media/image8.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3" Type="http://schemas.openxmlformats.org/officeDocument/2006/relationships/image" Target="../media/image105.svg"/><Relationship Id="rId7" Type="http://schemas.openxmlformats.org/officeDocument/2006/relationships/image" Target="../media/image16.svg"/><Relationship Id="rId12" Type="http://schemas.openxmlformats.org/officeDocument/2006/relationships/image" Target="../media/image3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5.png"/><Relationship Id="rId5" Type="http://schemas.openxmlformats.org/officeDocument/2006/relationships/image" Target="../media/image10.svg"/><Relationship Id="rId15" Type="http://schemas.openxmlformats.org/officeDocument/2006/relationships/image" Target="../media/image111.svg"/><Relationship Id="rId10" Type="http://schemas.openxmlformats.org/officeDocument/2006/relationships/image" Target="../media/image108.svg"/><Relationship Id="rId4" Type="http://schemas.openxmlformats.org/officeDocument/2006/relationships/image" Target="../media/image5.png"/><Relationship Id="rId9" Type="http://schemas.openxmlformats.org/officeDocument/2006/relationships/image" Target="../media/image60.png"/><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8.pn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3" Type="http://schemas.openxmlformats.org/officeDocument/2006/relationships/image" Target="../media/image16.svg"/><Relationship Id="rId7" Type="http://schemas.openxmlformats.org/officeDocument/2006/relationships/image" Target="../media/image63.png"/><Relationship Id="rId12" Type="http://schemas.openxmlformats.org/officeDocument/2006/relationships/image" Target="../media/image10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108.svg"/><Relationship Id="rId10" Type="http://schemas.openxmlformats.org/officeDocument/2006/relationships/image" Target="../media/image115.sv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117.sv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0.svg"/><Relationship Id="rId7" Type="http://schemas.openxmlformats.org/officeDocument/2006/relationships/image" Target="../media/image119.svg"/><Relationship Id="rId12"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55.png"/><Relationship Id="rId5" Type="http://schemas.openxmlformats.org/officeDocument/2006/relationships/image" Target="../media/image16.svg"/><Relationship Id="rId10" Type="http://schemas.openxmlformats.org/officeDocument/2006/relationships/image" Target="../media/image122.svg"/><Relationship Id="rId4" Type="http://schemas.openxmlformats.org/officeDocument/2006/relationships/image" Target="../media/image8.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6.svg"/><Relationship Id="rId7"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27.svg"/><Relationship Id="rId5" Type="http://schemas.openxmlformats.org/officeDocument/2006/relationships/image" Target="../media/image10.svg"/><Relationship Id="rId10" Type="http://schemas.openxmlformats.org/officeDocument/2006/relationships/image" Target="../media/image72.png"/><Relationship Id="rId4" Type="http://schemas.openxmlformats.org/officeDocument/2006/relationships/image" Target="../media/image5.png"/><Relationship Id="rId9" Type="http://schemas.openxmlformats.org/officeDocument/2006/relationships/image" Target="../media/image125.sv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97.svg"/><Relationship Id="rId5" Type="http://schemas.openxmlformats.org/officeDocument/2006/relationships/image" Target="../media/image129.svg"/><Relationship Id="rId10" Type="http://schemas.openxmlformats.org/officeDocument/2006/relationships/image" Target="../media/image53.png"/><Relationship Id="rId4" Type="http://schemas.openxmlformats.org/officeDocument/2006/relationships/image" Target="../media/image73.png"/><Relationship Id="rId9" Type="http://schemas.openxmlformats.org/officeDocument/2006/relationships/image" Target="../media/image12.sv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3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97.svg"/><Relationship Id="rId5" Type="http://schemas.openxmlformats.org/officeDocument/2006/relationships/image" Target="../media/image131.svg"/><Relationship Id="rId10" Type="http://schemas.openxmlformats.org/officeDocument/2006/relationships/image" Target="../media/image53.png"/><Relationship Id="rId4" Type="http://schemas.openxmlformats.org/officeDocument/2006/relationships/image" Target="../media/image74.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8.svg"/><Relationship Id="rId3" Type="http://schemas.openxmlformats.org/officeDocument/2006/relationships/image" Target="../media/image12.svg"/><Relationship Id="rId7" Type="http://schemas.openxmlformats.org/officeDocument/2006/relationships/image" Target="../media/image22.svg"/><Relationship Id="rId12"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svg"/><Relationship Id="rId5" Type="http://schemas.openxmlformats.org/officeDocument/2006/relationships/image" Target="../media/image16.sv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2.svg"/><Relationship Id="rId4" Type="http://schemas.openxmlformats.org/officeDocument/2006/relationships/image" Target="../media/image16.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2.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2.svg"/><Relationship Id="rId5" Type="http://schemas.openxmlformats.org/officeDocument/2006/relationships/image" Target="../media/image38.sv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1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6.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4.svg"/><Relationship Id="rId7" Type="http://schemas.openxmlformats.org/officeDocument/2006/relationships/image" Target="../media/image22.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8.svg"/><Relationship Id="rId5" Type="http://schemas.openxmlformats.org/officeDocument/2006/relationships/image" Target="../media/image16.svg"/><Relationship Id="rId10"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8.png"/><Relationship Id="rId12" Type="http://schemas.openxmlformats.org/officeDocument/2006/relationships/image" Target="../media/image5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50.svg"/><Relationship Id="rId4" Type="http://schemas.openxmlformats.org/officeDocument/2006/relationships/image" Target="../media/image36.svg"/><Relationship Id="rId9" Type="http://schemas.openxmlformats.org/officeDocument/2006/relationships/image" Target="../media/image25.png"/><Relationship Id="rId14" Type="http://schemas.openxmlformats.org/officeDocument/2006/relationships/image" Target="../media/image54.sv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4.svg"/><Relationship Id="rId3" Type="http://schemas.openxmlformats.org/officeDocument/2006/relationships/image" Target="../media/image44.svg"/><Relationship Id="rId7" Type="http://schemas.openxmlformats.org/officeDocument/2006/relationships/image" Target="../media/image58.svg"/><Relationship Id="rId12"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56.svg"/><Relationship Id="rId10" Type="http://schemas.openxmlformats.org/officeDocument/2006/relationships/image" Target="../media/image61.svg"/><Relationship Id="rId4" Type="http://schemas.openxmlformats.org/officeDocument/2006/relationships/image" Target="../media/image28.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6943" y="1028700"/>
            <a:ext cx="15914113" cy="161769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87086" y="7432516"/>
            <a:ext cx="2913825" cy="451437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54118" y="7675219"/>
            <a:ext cx="3142855" cy="323097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77905" y="7613637"/>
            <a:ext cx="2667343" cy="328932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8700" y="3178581"/>
            <a:ext cx="1849205" cy="251165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5410095" y="3178581"/>
            <a:ext cx="1849205" cy="251165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582400">
            <a:off x="15080530" y="-1218049"/>
            <a:ext cx="4780877" cy="426693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20159">
            <a:off x="-2568092" y="-1251576"/>
            <a:ext cx="5294742" cy="4725557"/>
          </a:xfrm>
          <a:prstGeom prst="rect">
            <a:avLst/>
          </a:prstGeom>
        </p:spPr>
      </p:pic>
      <p:sp>
        <p:nvSpPr>
          <p:cNvPr id="14" name="TextBox 18">
            <a:extLst>
              <a:ext uri="{FF2B5EF4-FFF2-40B4-BE49-F238E27FC236}">
                <a16:creationId xmlns:a16="http://schemas.microsoft.com/office/drawing/2014/main" id="{FFB76694-B0F9-42DD-AF84-F5004FA4AE3C}"/>
              </a:ext>
            </a:extLst>
          </p:cNvPr>
          <p:cNvSpPr txBox="1"/>
          <p:nvPr/>
        </p:nvSpPr>
        <p:spPr>
          <a:xfrm>
            <a:off x="2133600" y="1279461"/>
            <a:ext cx="13868399" cy="5311839"/>
          </a:xfrm>
          <a:prstGeom prst="rect">
            <a:avLst/>
          </a:prstGeom>
        </p:spPr>
        <p:txBody>
          <a:bodyPr wrap="square" lIns="0" tIns="0" rIns="0" bIns="0" rtlCol="0" anchor="t">
            <a:spAutoFit/>
          </a:bodyPr>
          <a:lstStyle/>
          <a:p>
            <a:pPr algn="ctr">
              <a:lnSpc>
                <a:spcPct val="150000"/>
              </a:lnSpc>
              <a:buClrTx/>
              <a:buFontTx/>
              <a:buNone/>
            </a:pPr>
            <a:r>
              <a:rPr lang="vi-VN" sz="8000" b="1" kern="1200" dirty="0">
                <a:solidFill>
                  <a:schemeClr val="tx1"/>
                </a:solidFill>
                <a:latin typeface="Arial" panose="020B0604020202020204" pitchFamily="34" charset="0"/>
                <a:ea typeface="+mn-ea"/>
                <a:cs typeface="Arial" panose="020B0604020202020204" pitchFamily="34" charset="0"/>
              </a:rPr>
              <a:t>Chào cả lớp! </a:t>
            </a:r>
            <a:endParaRPr lang="en-US" sz="8000" b="1" kern="1200" dirty="0">
              <a:solidFill>
                <a:schemeClr val="tx1"/>
              </a:solidFill>
              <a:latin typeface="Arial" panose="020B0604020202020204" pitchFamily="34" charset="0"/>
              <a:ea typeface="+mn-ea"/>
              <a:cs typeface="Arial" panose="020B0604020202020204" pitchFamily="34" charset="0"/>
            </a:endParaRPr>
          </a:p>
          <a:p>
            <a:pPr algn="ctr">
              <a:lnSpc>
                <a:spcPct val="150000"/>
              </a:lnSpc>
              <a:buClrTx/>
              <a:buFontTx/>
              <a:buNone/>
            </a:pPr>
            <a:r>
              <a:rPr lang="vi-VN" sz="8000" b="1" kern="1200" dirty="0">
                <a:solidFill>
                  <a:schemeClr val="tx1"/>
                </a:solidFill>
                <a:latin typeface="Arial" panose="020B0604020202020204" pitchFamily="34" charset="0"/>
                <a:ea typeface="+mn-ea"/>
                <a:cs typeface="Arial" panose="020B0604020202020204" pitchFamily="34" charset="0"/>
              </a:rPr>
              <a:t>Chào mừng các em </a:t>
            </a:r>
            <a:endParaRPr lang="en-US" sz="8000" b="1" kern="1200" dirty="0">
              <a:solidFill>
                <a:schemeClr val="tx1"/>
              </a:solidFill>
              <a:latin typeface="Arial" panose="020B0604020202020204" pitchFamily="34" charset="0"/>
              <a:ea typeface="+mn-ea"/>
              <a:cs typeface="Arial" panose="020B0604020202020204" pitchFamily="34" charset="0"/>
            </a:endParaRPr>
          </a:p>
          <a:p>
            <a:pPr algn="ctr">
              <a:lnSpc>
                <a:spcPct val="150000"/>
              </a:lnSpc>
              <a:buClrTx/>
              <a:buFontTx/>
              <a:buNone/>
            </a:pPr>
            <a:r>
              <a:rPr lang="vi-VN" sz="8000" b="1" kern="1200" dirty="0">
                <a:solidFill>
                  <a:schemeClr val="tx1"/>
                </a:solidFill>
                <a:latin typeface="Arial" panose="020B0604020202020204" pitchFamily="34" charset="0"/>
                <a:ea typeface="+mn-ea"/>
                <a:cs typeface="Arial" panose="020B0604020202020204" pitchFamily="34" charset="0"/>
              </a:rPr>
              <a:t>tới buổi học này</a:t>
            </a:r>
            <a:r>
              <a:rPr lang="en-US" sz="8000" dirty="0">
                <a:latin typeface="Arial" panose="020B0604020202020204" pitchFamily="34" charset="0"/>
                <a:cs typeface="Arial" panose="020B0604020202020204" pitchFamily="34" charset="0"/>
              </a:rPr>
              <a:t>.</a:t>
            </a:r>
            <a:endParaRPr lang="en-US" sz="8000" b="1" kern="1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id="{BA9DD357-4E9A-48A6-A66D-BFBD5B3AC981}"/>
              </a:ext>
            </a:extLst>
          </p:cNvPr>
          <p:cNvSpPr/>
          <p:nvPr/>
        </p:nvSpPr>
        <p:spPr>
          <a:xfrm rot="5400000">
            <a:off x="-127619" y="989878"/>
            <a:ext cx="9776969" cy="8337036"/>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5">
              <a:lumMod val="20000"/>
              <a:lumOff val="80000"/>
            </a:schemeClr>
          </a:solidFill>
          <a:ln w="38100">
            <a:solidFill>
              <a:srgbClr val="91612F"/>
            </a:solidFill>
          </a:ln>
        </p:spPr>
      </p:sp>
      <p:sp>
        <p:nvSpPr>
          <p:cNvPr id="11" name="Freeform 10">
            <a:extLst>
              <a:ext uri="{FF2B5EF4-FFF2-40B4-BE49-F238E27FC236}">
                <a16:creationId xmlns:a16="http://schemas.microsoft.com/office/drawing/2014/main" id="{4BC46E09-941E-4339-B49F-64F887E60706}"/>
              </a:ext>
            </a:extLst>
          </p:cNvPr>
          <p:cNvSpPr/>
          <p:nvPr/>
        </p:nvSpPr>
        <p:spPr>
          <a:xfrm rot="5400000">
            <a:off x="8626696" y="989877"/>
            <a:ext cx="9776968" cy="8337037"/>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5">
              <a:lumMod val="20000"/>
              <a:lumOff val="80000"/>
            </a:schemeClr>
          </a:solidFill>
          <a:ln w="38100">
            <a:solidFill>
              <a:srgbClr val="91612F"/>
            </a:solidFill>
          </a:ln>
        </p:spPr>
      </p:sp>
      <p:sp>
        <p:nvSpPr>
          <p:cNvPr id="15" name="TextBox 14">
            <a:extLst>
              <a:ext uri="{FF2B5EF4-FFF2-40B4-BE49-F238E27FC236}">
                <a16:creationId xmlns:a16="http://schemas.microsoft.com/office/drawing/2014/main" id="{DF7587E2-0DE7-428D-9805-205CF7577904}"/>
              </a:ext>
            </a:extLst>
          </p:cNvPr>
          <p:cNvSpPr txBox="1"/>
          <p:nvPr/>
        </p:nvSpPr>
        <p:spPr>
          <a:xfrm>
            <a:off x="960313" y="979080"/>
            <a:ext cx="7480634" cy="4144661"/>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tab pos="90170" algn="l"/>
                <a:tab pos="180340" algn="l"/>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Bất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cứ</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ai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gặp</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sót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quá</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hợp</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lắng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nghe</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ghi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chép</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lỗi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tả</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ngữ</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pháp</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lỗi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bố</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cục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lỗi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nghe</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nhầm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rõ</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7">
            <a:extLst>
              <a:ext uri="{FF2B5EF4-FFF2-40B4-BE49-F238E27FC236}">
                <a16:creationId xmlns:a16="http://schemas.microsoft.com/office/drawing/2014/main" id="{9700A8BA-8C7C-4A2D-BC0C-0C7505B2A0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318858">
            <a:off x="8078564" y="-43333"/>
            <a:ext cx="2068904" cy="978027"/>
          </a:xfrm>
          <a:prstGeom prst="rect">
            <a:avLst/>
          </a:prstGeom>
        </p:spPr>
      </p:pic>
      <p:sp>
        <p:nvSpPr>
          <p:cNvPr id="21" name="TextBox 20">
            <a:extLst>
              <a:ext uri="{FF2B5EF4-FFF2-40B4-BE49-F238E27FC236}">
                <a16:creationId xmlns:a16="http://schemas.microsoft.com/office/drawing/2014/main" id="{7CB981B6-7353-4CF6-84F7-342AA407E0E6}"/>
              </a:ext>
            </a:extLst>
          </p:cNvPr>
          <p:cNvSpPr txBox="1"/>
          <p:nvPr/>
        </p:nvSpPr>
        <p:spPr>
          <a:xfrm>
            <a:off x="9573989" y="1359032"/>
            <a:ext cx="7786130" cy="746864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kiểu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xác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định</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nói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nội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dung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vừa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trao</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nói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rõ</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hoặc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nhau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Mình</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hiểu</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bạn</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vừa</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nói</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nghĩa</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phải</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phải</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bạn</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Bạn</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nói</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rõ</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hơn</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36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kiến</a:t>
            </a: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cxnSp>
        <p:nvCxnSpPr>
          <p:cNvPr id="3" name="Straight Connector 2">
            <a:extLst>
              <a:ext uri="{FF2B5EF4-FFF2-40B4-BE49-F238E27FC236}">
                <a16:creationId xmlns:a16="http://schemas.microsoft.com/office/drawing/2014/main" id="{909BD8F5-01CD-4D6F-8D24-1949CE9938FC}"/>
              </a:ext>
            </a:extLst>
          </p:cNvPr>
          <p:cNvCxnSpPr>
            <a:cxnSpLocks/>
          </p:cNvCxnSpPr>
          <p:nvPr/>
        </p:nvCxnSpPr>
        <p:spPr>
          <a:xfrm>
            <a:off x="668547" y="5322480"/>
            <a:ext cx="8153400" cy="0"/>
          </a:xfrm>
          <a:prstGeom prst="line">
            <a:avLst/>
          </a:prstGeom>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585F1084-A896-4D8C-809D-528C1B2C6AA9}"/>
              </a:ext>
            </a:extLst>
          </p:cNvPr>
          <p:cNvSpPr txBox="1"/>
          <p:nvPr/>
        </p:nvSpPr>
        <p:spPr>
          <a:xfrm>
            <a:off x="775984" y="5551080"/>
            <a:ext cx="7969763" cy="4144661"/>
          </a:xfrm>
          <a:prstGeom prst="rect">
            <a:avLst/>
          </a:prstGeom>
          <a:noFill/>
        </p:spPr>
        <p:txBody>
          <a:bodyPr wrap="square">
            <a:spAutoFit/>
          </a:bodyPr>
          <a:lstStyle/>
          <a:p>
            <a:pPr algn="just">
              <a:lnSpc>
                <a:spcPct val="150000"/>
              </a:lnSpc>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tóm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lắng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tóm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22" name="Picture 2">
            <a:extLst>
              <a:ext uri="{FF2B5EF4-FFF2-40B4-BE49-F238E27FC236}">
                <a16:creationId xmlns:a16="http://schemas.microsoft.com/office/drawing/2014/main" id="{0C57B7AB-9043-466B-9538-8A0740B45BD0}"/>
              </a:ext>
            </a:extLst>
          </p:cNvPr>
          <p:cNvPicPr>
            <a:picLocks noChangeAspect="1"/>
          </p:cNvPicPr>
          <p:nvPr/>
        </p:nvPicPr>
        <p:blipFill>
          <a:blip r:embed="rId5"/>
          <a:srcRect/>
          <a:stretch>
            <a:fillRect/>
          </a:stretch>
        </p:blipFill>
        <p:spPr>
          <a:xfrm>
            <a:off x="16803140" y="8231083"/>
            <a:ext cx="1568614" cy="2211911"/>
          </a:xfrm>
          <a:prstGeom prst="rect">
            <a:avLst/>
          </a:prstGeom>
        </p:spPr>
      </p:pic>
    </p:spTree>
    <p:extLst>
      <p:ext uri="{BB962C8B-B14F-4D97-AF65-F5344CB8AC3E}">
        <p14:creationId xmlns:p14="http://schemas.microsoft.com/office/powerpoint/2010/main" val="1454747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3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500"/>
                                        <p:tgtEl>
                                          <p:spTgt spid="21">
                                            <p:txEl>
                                              <p:pRg st="0" end="0"/>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3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xEl>
                                              <p:pRg st="1" end="1"/>
                                            </p:txEl>
                                          </p:spTgt>
                                        </p:tgtEl>
                                        <p:attrNameLst>
                                          <p:attrName>style.visibility</p:attrName>
                                        </p:attrNameLst>
                                      </p:cBhvr>
                                      <p:to>
                                        <p:strVal val="visible"/>
                                      </p:to>
                                    </p:set>
                                    <p:animEffect transition="in" filter="fade">
                                      <p:cBhvr>
                                        <p:cTn id="28" dur="500"/>
                                        <p:tgtEl>
                                          <p:spTgt spid="2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xEl>
                                              <p:pRg st="2" end="2"/>
                                            </p:txEl>
                                          </p:spTgt>
                                        </p:tgtEl>
                                        <p:attrNameLst>
                                          <p:attrName>style.visibility</p:attrName>
                                        </p:attrNameLst>
                                      </p:cBhvr>
                                      <p:to>
                                        <p:strVal val="visible"/>
                                      </p:to>
                                    </p:set>
                                    <p:animEffect transition="in" filter="fade">
                                      <p:cBhvr>
                                        <p:cTn id="33" dur="500"/>
                                        <p:tgtEl>
                                          <p:spTgt spid="21">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xEl>
                                              <p:pRg st="3" end="3"/>
                                            </p:txEl>
                                          </p:spTgt>
                                        </p:tgtEl>
                                        <p:attrNameLst>
                                          <p:attrName>style.visibility</p:attrName>
                                        </p:attrNameLst>
                                      </p:cBhvr>
                                      <p:to>
                                        <p:strVal val="visible"/>
                                      </p:to>
                                    </p:set>
                                    <p:animEffect transition="in" filter="fade">
                                      <p:cBhvr>
                                        <p:cTn id="38" dur="500"/>
                                        <p:tgtEl>
                                          <p:spTgt spid="21">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303888"/>
            <a:ext cx="1187062" cy="1333777"/>
          </a:xfrm>
          <a:prstGeom prst="rect">
            <a:avLst/>
          </a:prstGeom>
        </p:spPr>
      </p:pic>
      <p:sp>
        <p:nvSpPr>
          <p:cNvPr id="19" name="TextBox 18">
            <a:extLst>
              <a:ext uri="{FF2B5EF4-FFF2-40B4-BE49-F238E27FC236}">
                <a16:creationId xmlns:a16="http://schemas.microsoft.com/office/drawing/2014/main" id="{AF2A5D23-AA27-4E66-9022-9FF0DFE9651A}"/>
              </a:ext>
            </a:extLst>
          </p:cNvPr>
          <p:cNvSpPr txBox="1"/>
          <p:nvPr/>
        </p:nvSpPr>
        <p:spPr>
          <a:xfrm>
            <a:off x="609600" y="218446"/>
            <a:ext cx="17013870" cy="22580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R="0" lvl="0" algn="ctr" defTabSz="914400" rtl="0" eaLnBrk="1" fontAlgn="auto" latinLnBrk="0" hangingPunct="1">
              <a:lnSpc>
                <a:spcPct val="150000"/>
              </a:lnSpc>
              <a:spcBef>
                <a:spcPts val="800"/>
              </a:spcBef>
              <a:spcAft>
                <a:spcPts val="0"/>
              </a:spcAft>
              <a:buClrTx/>
              <a:buSzTx/>
              <a:tabLst>
                <a:tab pos="90170" algn="l"/>
                <a:tab pos="180340" algn="l"/>
              </a:tabLst>
              <a:defRPr/>
            </a:pPr>
            <a:r>
              <a:rPr lang="en-US" sz="5000" b="1" dirty="0">
                <a:solidFill>
                  <a:srgbClr val="000000"/>
                </a:solidFill>
                <a:latin typeface="Arial" panose="020B0604020202020204" pitchFamily="34" charset="0"/>
                <a:ea typeface="Times New Roman" panose="02020603050405020304" pitchFamily="18" charset="0"/>
                <a:cs typeface="Arial" panose="020B0604020202020204" pitchFamily="34" charset="0"/>
              </a:rPr>
              <a:t>II</a:t>
            </a:r>
            <a:r>
              <a:rPr kumimoji="0" lang="en-US" sz="5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5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vi-VN"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 tiêu chí đánh giá một bài tóm tắt ý chính do</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 khác trình bày.</a:t>
            </a:r>
          </a:p>
        </p:txBody>
      </p:sp>
      <p:pic>
        <p:nvPicPr>
          <p:cNvPr id="15" name="Picture 6">
            <a:extLst>
              <a:ext uri="{FF2B5EF4-FFF2-40B4-BE49-F238E27FC236}">
                <a16:creationId xmlns:a16="http://schemas.microsoft.com/office/drawing/2014/main" id="{9E587FBB-E881-47B6-A8AD-CCC724BAC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77812" y="5355707"/>
            <a:ext cx="4316083" cy="4277993"/>
          </a:xfrm>
          <a:prstGeom prst="rect">
            <a:avLst/>
          </a:prstGeom>
        </p:spPr>
      </p:pic>
      <p:pic>
        <p:nvPicPr>
          <p:cNvPr id="18" name="Picture 17">
            <a:extLst>
              <a:ext uri="{FF2B5EF4-FFF2-40B4-BE49-F238E27FC236}">
                <a16:creationId xmlns:a16="http://schemas.microsoft.com/office/drawing/2014/main" id="{438346F6-055D-4682-86B0-FC5F062EA4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257800" y="3004503"/>
            <a:ext cx="9067800" cy="4277993"/>
          </a:xfrm>
          <a:prstGeom prst="rect">
            <a:avLst/>
          </a:prstGeom>
          <a:ln>
            <a:noFill/>
          </a:ln>
          <a:effectLst>
            <a:outerShdw blurRad="190500" algn="tl" rotWithShape="0">
              <a:srgbClr val="000000">
                <a:alpha val="70000"/>
              </a:srgbClr>
            </a:outerShdw>
          </a:effectLst>
        </p:spPr>
      </p:pic>
      <p:sp>
        <p:nvSpPr>
          <p:cNvPr id="21" name="TextBox 20">
            <a:extLst>
              <a:ext uri="{FF2B5EF4-FFF2-40B4-BE49-F238E27FC236}">
                <a16:creationId xmlns:a16="http://schemas.microsoft.com/office/drawing/2014/main" id="{AEFB1263-6ED3-4E3B-AA97-DE8F37AD2B5F}"/>
              </a:ext>
            </a:extLst>
          </p:cNvPr>
          <p:cNvSpPr txBox="1"/>
          <p:nvPr/>
        </p:nvSpPr>
        <p:spPr>
          <a:xfrm rot="166382">
            <a:off x="5751934" y="3622765"/>
            <a:ext cx="8079532" cy="2881045"/>
          </a:xfrm>
          <a:prstGeom prst="rect">
            <a:avLst/>
          </a:prstGeom>
          <a:noFill/>
        </p:spPr>
        <p:txBody>
          <a:bodyPr wrap="square">
            <a:spAutoFit/>
          </a:bodyPr>
          <a:lstStyle/>
          <a:p>
            <a:pPr algn="just">
              <a:lnSpc>
                <a:spcPct val="150000"/>
              </a:lnSpc>
              <a:tabLst>
                <a:tab pos="90170" algn="l"/>
                <a:tab pos="180340" algn="l"/>
              </a:tabLst>
            </a:pP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ác</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đánh</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tóm</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tắt</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chính</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bày</a:t>
            </a:r>
            <a:r>
              <a:rPr lang="en-US"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2" name="TextBox 21">
            <a:extLst>
              <a:ext uri="{FF2B5EF4-FFF2-40B4-BE49-F238E27FC236}">
                <a16:creationId xmlns:a16="http://schemas.microsoft.com/office/drawing/2014/main" id="{FF8F9F11-0B11-4508-8ABB-D23E19C83F34}"/>
              </a:ext>
            </a:extLst>
          </p:cNvPr>
          <p:cNvSpPr txBox="1"/>
          <p:nvPr/>
        </p:nvSpPr>
        <p:spPr>
          <a:xfrm>
            <a:off x="6043511" y="8397266"/>
            <a:ext cx="6954607" cy="90159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79646"/>
                </a:solidFill>
                <a:effectLst/>
                <a:uLnTx/>
                <a:uFillTx/>
                <a:latin typeface="Arial" panose="020B0604020202020204" pitchFamily="34" charset="0"/>
                <a:ea typeface="+mn-ea"/>
              </a:rPr>
              <a:t>THẢO LUẬN </a:t>
            </a:r>
            <a:r>
              <a:rPr kumimoji="0" lang="en-US" sz="4000" b="1" i="0" u="none" strike="noStrike" kern="1200" cap="none" spc="0" normalizeH="0" baseline="0" noProof="0" dirty="0">
                <a:ln>
                  <a:noFill/>
                </a:ln>
                <a:solidFill>
                  <a:srgbClr val="F79646"/>
                </a:solidFill>
                <a:effectLst/>
                <a:uLnTx/>
                <a:uFillTx/>
                <a:latin typeface="Arial" panose="020B0604020202020204" pitchFamily="34" charset="0"/>
                <a:ea typeface="+mn-ea"/>
                <a:cs typeface="Arial" panose="020B0604020202020204" pitchFamily="34" charset="0"/>
              </a:rPr>
              <a:t>NHÓM</a:t>
            </a:r>
          </a:p>
        </p:txBody>
      </p:sp>
      <p:pic>
        <p:nvPicPr>
          <p:cNvPr id="23" name="Picture 25">
            <a:extLst>
              <a:ext uri="{FF2B5EF4-FFF2-40B4-BE49-F238E27FC236}">
                <a16:creationId xmlns:a16="http://schemas.microsoft.com/office/drawing/2014/main" id="{0E3F46FA-5EFC-48BD-954A-8D33687040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26704" y="6697566"/>
            <a:ext cx="2776713" cy="2603168"/>
          </a:xfrm>
          <a:prstGeom prst="rect">
            <a:avLst/>
          </a:prstGeom>
        </p:spPr>
      </p:pic>
      <p:pic>
        <p:nvPicPr>
          <p:cNvPr id="24" name="Picture 7">
            <a:extLst>
              <a:ext uri="{FF2B5EF4-FFF2-40B4-BE49-F238E27FC236}">
                <a16:creationId xmlns:a16="http://schemas.microsoft.com/office/drawing/2014/main" id="{2B9F6F57-389F-438F-AA78-00F749577F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77657">
            <a:off x="14010712" y="-4338304"/>
            <a:ext cx="7225517" cy="5662999"/>
          </a:xfrm>
          <a:prstGeom prst="rect">
            <a:avLst/>
          </a:prstGeom>
        </p:spPr>
      </p:pic>
      <p:pic>
        <p:nvPicPr>
          <p:cNvPr id="25" name="Picture 2">
            <a:extLst>
              <a:ext uri="{FF2B5EF4-FFF2-40B4-BE49-F238E27FC236}">
                <a16:creationId xmlns:a16="http://schemas.microsoft.com/office/drawing/2014/main" id="{FF500917-545B-4318-937C-DCD1D9AE94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77657">
            <a:off x="-3187879" y="8855289"/>
            <a:ext cx="6034158" cy="4729271"/>
          </a:xfrm>
          <a:prstGeom prst="rect">
            <a:avLst/>
          </a:prstGeom>
        </p:spPr>
      </p:pic>
      <p:pic>
        <p:nvPicPr>
          <p:cNvPr id="26" name="Picture 20">
            <a:extLst>
              <a:ext uri="{FF2B5EF4-FFF2-40B4-BE49-F238E27FC236}">
                <a16:creationId xmlns:a16="http://schemas.microsoft.com/office/drawing/2014/main" id="{1A357405-EDCD-45F3-AFA8-EC25DFE3C81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9778456" flipH="1">
            <a:off x="4298313" y="2753827"/>
            <a:ext cx="1371601" cy="1303605"/>
          </a:xfrm>
          <a:prstGeom prst="rect">
            <a:avLst/>
          </a:prstGeom>
        </p:spPr>
      </p:pic>
    </p:spTree>
    <p:extLst>
      <p:ext uri="{BB962C8B-B14F-4D97-AF65-F5344CB8AC3E}">
        <p14:creationId xmlns:p14="http://schemas.microsoft.com/office/powerpoint/2010/main" val="268039351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AB9A2AB-A16E-4780-948E-2DD29844D1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200000">
            <a:off x="3200400" y="-4458335"/>
            <a:ext cx="10668000" cy="22860000"/>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8600" y="303888"/>
            <a:ext cx="1187062" cy="1333777"/>
          </a:xfrm>
          <a:prstGeom prst="rect">
            <a:avLst/>
          </a:prstGeom>
        </p:spPr>
      </p:pic>
      <p:graphicFrame>
        <p:nvGraphicFramePr>
          <p:cNvPr id="2" name="Table 1">
            <a:extLst>
              <a:ext uri="{FF2B5EF4-FFF2-40B4-BE49-F238E27FC236}">
                <a16:creationId xmlns:a16="http://schemas.microsoft.com/office/drawing/2014/main" id="{D0453632-78BB-44C9-BF78-2E28755930D8}"/>
              </a:ext>
            </a:extLst>
          </p:cNvPr>
          <p:cNvGraphicFramePr>
            <a:graphicFrameLocks noGrp="1"/>
          </p:cNvGraphicFramePr>
          <p:nvPr>
            <p:extLst>
              <p:ext uri="{D42A27DB-BD31-4B8C-83A1-F6EECF244321}">
                <p14:modId xmlns:p14="http://schemas.microsoft.com/office/powerpoint/2010/main" val="3650655307"/>
              </p:ext>
            </p:extLst>
          </p:nvPr>
        </p:nvGraphicFramePr>
        <p:xfrm>
          <a:off x="762001" y="2544678"/>
          <a:ext cx="16763998" cy="6908237"/>
        </p:xfrm>
        <a:graphic>
          <a:graphicData uri="http://schemas.openxmlformats.org/drawingml/2006/table">
            <a:tbl>
              <a:tblPr bandRow="1"/>
              <a:tblGrid>
                <a:gridCol w="1357536">
                  <a:extLst>
                    <a:ext uri="{9D8B030D-6E8A-4147-A177-3AD203B41FA5}">
                      <a16:colId xmlns:a16="http://schemas.microsoft.com/office/drawing/2014/main" val="3638974696"/>
                    </a:ext>
                  </a:extLst>
                </a:gridCol>
                <a:gridCol w="8167463">
                  <a:extLst>
                    <a:ext uri="{9D8B030D-6E8A-4147-A177-3AD203B41FA5}">
                      <a16:colId xmlns:a16="http://schemas.microsoft.com/office/drawing/2014/main" val="1347302246"/>
                    </a:ext>
                  </a:extLst>
                </a:gridCol>
                <a:gridCol w="990600">
                  <a:extLst>
                    <a:ext uri="{9D8B030D-6E8A-4147-A177-3AD203B41FA5}">
                      <a16:colId xmlns:a16="http://schemas.microsoft.com/office/drawing/2014/main" val="2559353511"/>
                    </a:ext>
                  </a:extLst>
                </a:gridCol>
                <a:gridCol w="990600">
                  <a:extLst>
                    <a:ext uri="{9D8B030D-6E8A-4147-A177-3AD203B41FA5}">
                      <a16:colId xmlns:a16="http://schemas.microsoft.com/office/drawing/2014/main" val="629001206"/>
                    </a:ext>
                  </a:extLst>
                </a:gridCol>
                <a:gridCol w="990600">
                  <a:extLst>
                    <a:ext uri="{9D8B030D-6E8A-4147-A177-3AD203B41FA5}">
                      <a16:colId xmlns:a16="http://schemas.microsoft.com/office/drawing/2014/main" val="3270515305"/>
                    </a:ext>
                  </a:extLst>
                </a:gridCol>
                <a:gridCol w="914400">
                  <a:extLst>
                    <a:ext uri="{9D8B030D-6E8A-4147-A177-3AD203B41FA5}">
                      <a16:colId xmlns:a16="http://schemas.microsoft.com/office/drawing/2014/main" val="1942097247"/>
                    </a:ext>
                  </a:extLst>
                </a:gridCol>
                <a:gridCol w="838200">
                  <a:extLst>
                    <a:ext uri="{9D8B030D-6E8A-4147-A177-3AD203B41FA5}">
                      <a16:colId xmlns:a16="http://schemas.microsoft.com/office/drawing/2014/main" val="339865484"/>
                    </a:ext>
                  </a:extLst>
                </a:gridCol>
                <a:gridCol w="2514599">
                  <a:extLst>
                    <a:ext uri="{9D8B030D-6E8A-4147-A177-3AD203B41FA5}">
                      <a16:colId xmlns:a16="http://schemas.microsoft.com/office/drawing/2014/main" val="4244926136"/>
                    </a:ext>
                  </a:extLst>
                </a:gridCol>
              </a:tblGrid>
              <a:tr h="77242">
                <a:tc rowSpan="2">
                  <a:txBody>
                    <a:bodyPr/>
                    <a:lstStyle/>
                    <a:p>
                      <a:pPr algn="ctr">
                        <a:lnSpc>
                          <a:spcPct val="150000"/>
                        </a:lnSpc>
                        <a:tabLst>
                          <a:tab pos="90170" algn="l"/>
                          <a:tab pos="180340" algn="l"/>
                        </a:tabLs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đạt</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từng</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6337458"/>
                  </a:ext>
                </a:extLst>
              </a:tr>
              <a:tr h="876994">
                <a:tc vMerge="1">
                  <a:txBody>
                    <a:bodyPr/>
                    <a:lstStyle/>
                    <a:p>
                      <a:endParaRPr lang="en-US"/>
                    </a:p>
                  </a:txBody>
                  <a:tcPr/>
                </a:tc>
                <a:tc vMerge="1">
                  <a:txBody>
                    <a:bodyPr/>
                    <a:lstStyle/>
                    <a:p>
                      <a:endParaRPr lang="en-US"/>
                    </a:p>
                  </a:txBody>
                  <a:tcPr/>
                </a:tc>
                <a:tc>
                  <a:txBody>
                    <a:bodyPr/>
                    <a:lstStyle/>
                    <a:p>
                      <a:pPr algn="ctr">
                        <a:lnSpc>
                          <a:spcPct val="150000"/>
                        </a:lnSpc>
                        <a:tabLst>
                          <a:tab pos="90170" algn="l"/>
                          <a:tab pos="180340" algn="l"/>
                        </a:tabLst>
                      </a:pP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190378346"/>
                  </a:ext>
                </a:extLst>
              </a:tr>
              <a:tr h="778838">
                <a:tc rowSpan="3">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Ngôn</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ngữ</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Chữ</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viết</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rõ</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ràng</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dễ</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chính</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tả</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747"/>
                  </a:ext>
                </a:extLst>
              </a:tr>
              <a:tr h="603439">
                <a:tc vMerge="1">
                  <a:txBody>
                    <a:bodyPr/>
                    <a:lstStyle/>
                    <a:p>
                      <a:endParaRPr lang="en-US"/>
                    </a:p>
                  </a:txBody>
                  <a:tcPr/>
                </a:tc>
                <a:tc>
                  <a:txBody>
                    <a:bodyPr/>
                    <a:lstStyle/>
                    <a:p>
                      <a:pPr algn="ctr">
                        <a:lnSpc>
                          <a:spcPct val="150000"/>
                        </a:lnSpc>
                        <a:tabLst>
                          <a:tab pos="90170" algn="l"/>
                          <a:tab pos="180340" algn="l"/>
                        </a:tabLst>
                      </a:pP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ngữ</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hay</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3716421"/>
                  </a:ext>
                </a:extLst>
              </a:tr>
              <a:tr h="340340">
                <a:tc vMerge="1">
                  <a:txBody>
                    <a:bodyPr/>
                    <a:lstStyle/>
                    <a:p>
                      <a:endParaRPr lang="en-US"/>
                    </a:p>
                  </a:txBody>
                  <a:tcPr/>
                </a:tc>
                <a:tc>
                  <a:txBody>
                    <a:bodyPr/>
                    <a:lstStyle/>
                    <a:p>
                      <a:pPr algn="ctr">
                        <a:lnSpc>
                          <a:spcPct val="150000"/>
                        </a:lnSpc>
                        <a:tabLst>
                          <a:tab pos="90170" algn="l"/>
                          <a:tab pos="180340" algn="l"/>
                        </a:tabLst>
                      </a:pP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Viết</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ngữ</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pháp</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754206"/>
                  </a:ext>
                </a:extLst>
              </a:tr>
              <a:tr h="603439">
                <a:tc rowSpan="2">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Tổ</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chức</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Bố</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cục</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đủ</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mở</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thân</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8575142"/>
                  </a:ext>
                </a:extLst>
              </a:tr>
              <a:tr h="778838">
                <a:tc vMerge="1">
                  <a:txBody>
                    <a:bodyPr/>
                    <a:lstStyle/>
                    <a:p>
                      <a:endParaRPr lang="en-US"/>
                    </a:p>
                  </a:txBody>
                  <a:tcPr/>
                </a:tc>
                <a:tc>
                  <a:txBody>
                    <a:bodyPr/>
                    <a:lstStyle/>
                    <a:p>
                      <a:pPr algn="ctr">
                        <a:lnSpc>
                          <a:spcPct val="150000"/>
                        </a:lnSpc>
                        <a:tabLst>
                          <a:tab pos="90170" algn="l"/>
                          <a:tab pos="180340" algn="l"/>
                        </a:tabLst>
                      </a:pP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bày</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lưu</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loát</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mạch</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lạc</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ngắn</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gọn</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9791922"/>
                  </a:ext>
                </a:extLst>
              </a:tr>
              <a:tr h="1305035">
                <a:tc>
                  <a:txBody>
                    <a:bodyPr/>
                    <a:lstStyle/>
                    <a:p>
                      <a:pPr algn="ctr">
                        <a:lnSpc>
                          <a:spcPct val="150000"/>
                        </a:lnSpc>
                        <a:tabLst>
                          <a:tab pos="90170" algn="l"/>
                          <a:tab pos="180340" algn="l"/>
                        </a:tabLst>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Tóm</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tắt</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đầy</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đủ</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chính</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tabLst>
                          <a:tab pos="90170" algn="l"/>
                          <a:tab pos="180340" algn="l"/>
                        </a:tabLst>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bày</a:t>
                      </a:r>
                      <a:endParaRPr lang="en-US" sz="34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tabLst>
                          <a:tab pos="90170" algn="l"/>
                          <a:tab pos="180340" algn="l"/>
                        </a:tabLs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15856" marR="158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0138704"/>
                  </a:ext>
                </a:extLst>
              </a:tr>
            </a:tbl>
          </a:graphicData>
        </a:graphic>
      </p:graphicFrame>
      <p:sp>
        <p:nvSpPr>
          <p:cNvPr id="7" name="TextBox 6">
            <a:extLst>
              <a:ext uri="{FF2B5EF4-FFF2-40B4-BE49-F238E27FC236}">
                <a16:creationId xmlns:a16="http://schemas.microsoft.com/office/drawing/2014/main" id="{754D11A4-45E6-407A-A58C-CC7D00C496EA}"/>
              </a:ext>
            </a:extLst>
          </p:cNvPr>
          <p:cNvSpPr txBox="1"/>
          <p:nvPr/>
        </p:nvSpPr>
        <p:spPr>
          <a:xfrm>
            <a:off x="738392" y="750358"/>
            <a:ext cx="17678400" cy="707886"/>
          </a:xfrm>
          <a:prstGeom prst="rect">
            <a:avLst/>
          </a:prstGeom>
          <a:noFill/>
        </p:spPr>
        <p:txBody>
          <a:bodyPr wrap="square">
            <a:spAutoFit/>
          </a:bodyPr>
          <a:lstStyle/>
          <a:p>
            <a:pPr marL="571500" indent="-571500">
              <a:buFont typeface="Arial" panose="020B0604020202020204" pitchFamily="34" charset="0"/>
              <a:buChar char="•"/>
            </a:pPr>
            <a:r>
              <a:rPr kumimoji="0" lang="vi-VN" sz="40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 tiêu chí đánh giá một bài tóm tắt ý chính do</a:t>
            </a:r>
            <a:r>
              <a:rPr kumimoji="0" lang="en-US" sz="40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40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 khác trình bày</a:t>
            </a:r>
            <a:r>
              <a:rPr kumimoji="0" lang="en-US" sz="40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sz="4000" dirty="0"/>
          </a:p>
        </p:txBody>
      </p:sp>
      <p:grpSp>
        <p:nvGrpSpPr>
          <p:cNvPr id="8" name="Google Shape;3971;p82">
            <a:extLst>
              <a:ext uri="{FF2B5EF4-FFF2-40B4-BE49-F238E27FC236}">
                <a16:creationId xmlns:a16="http://schemas.microsoft.com/office/drawing/2014/main" id="{AA3B2253-C949-4FC1-8785-97F9D7871D33}"/>
              </a:ext>
            </a:extLst>
          </p:cNvPr>
          <p:cNvGrpSpPr/>
          <p:nvPr/>
        </p:nvGrpSpPr>
        <p:grpSpPr>
          <a:xfrm>
            <a:off x="16430344" y="8814435"/>
            <a:ext cx="1543237" cy="1276961"/>
            <a:chOff x="2042758" y="1840525"/>
            <a:chExt cx="333416" cy="333416"/>
          </a:xfrm>
        </p:grpSpPr>
        <p:grpSp>
          <p:nvGrpSpPr>
            <p:cNvPr id="9" name="Google Shape;3972;p82">
              <a:extLst>
                <a:ext uri="{FF2B5EF4-FFF2-40B4-BE49-F238E27FC236}">
                  <a16:creationId xmlns:a16="http://schemas.microsoft.com/office/drawing/2014/main" id="{E617DE91-229C-4974-BD69-609FF5F24F85}"/>
                </a:ext>
              </a:extLst>
            </p:cNvPr>
            <p:cNvGrpSpPr/>
            <p:nvPr/>
          </p:nvGrpSpPr>
          <p:grpSpPr>
            <a:xfrm>
              <a:off x="2042758" y="1840525"/>
              <a:ext cx="333416" cy="333416"/>
              <a:chOff x="-1184600" y="2189099"/>
              <a:chExt cx="716100" cy="716100"/>
            </a:xfrm>
          </p:grpSpPr>
          <p:sp>
            <p:nvSpPr>
              <p:cNvPr id="11" name="Google Shape;3973;p82">
                <a:extLst>
                  <a:ext uri="{FF2B5EF4-FFF2-40B4-BE49-F238E27FC236}">
                    <a16:creationId xmlns:a16="http://schemas.microsoft.com/office/drawing/2014/main" id="{F96B8ACD-952A-4868-94CE-1599C15E08DF}"/>
                  </a:ext>
                </a:extLst>
              </p:cNvPr>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3974;p82">
                <a:extLst>
                  <a:ext uri="{FF2B5EF4-FFF2-40B4-BE49-F238E27FC236}">
                    <a16:creationId xmlns:a16="http://schemas.microsoft.com/office/drawing/2014/main" id="{B3C3C28A-30E2-4588-94FE-07C56C309B3F}"/>
                  </a:ext>
                </a:extLst>
              </p:cNvPr>
              <p:cNvPicPr preferRelativeResize="0"/>
              <p:nvPr/>
            </p:nvPicPr>
            <p:blipFill>
              <a:blip r:embed="rId7">
                <a:alphaModFix/>
              </a:blip>
              <a:stretch>
                <a:fillRect/>
              </a:stretch>
            </p:blipFill>
            <p:spPr>
              <a:xfrm>
                <a:off x="-1166706" y="2197616"/>
                <a:ext cx="675860" cy="675860"/>
              </a:xfrm>
              <a:prstGeom prst="rect">
                <a:avLst/>
              </a:prstGeom>
              <a:noFill/>
              <a:ln>
                <a:noFill/>
              </a:ln>
            </p:spPr>
          </p:pic>
        </p:grpSp>
        <p:sp>
          <p:nvSpPr>
            <p:cNvPr id="10" name="Google Shape;3975;p82">
              <a:extLst>
                <a:ext uri="{FF2B5EF4-FFF2-40B4-BE49-F238E27FC236}">
                  <a16:creationId xmlns:a16="http://schemas.microsoft.com/office/drawing/2014/main" id="{E1252D37-58B9-43DC-BAC9-24589B407887}"/>
                </a:ext>
              </a:extLst>
            </p:cNvPr>
            <p:cNvSpPr/>
            <p:nvPr/>
          </p:nvSpPr>
          <p:spPr>
            <a:xfrm>
              <a:off x="2126424" y="1952281"/>
              <a:ext cx="166166" cy="109906"/>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14" name="Picture 7">
            <a:extLst>
              <a:ext uri="{FF2B5EF4-FFF2-40B4-BE49-F238E27FC236}">
                <a16:creationId xmlns:a16="http://schemas.microsoft.com/office/drawing/2014/main" id="{24B49C00-1CC1-4639-A8E1-662B741F066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61279">
            <a:off x="16842715" y="1689084"/>
            <a:ext cx="1427277" cy="1352345"/>
          </a:xfrm>
          <a:prstGeom prst="rect">
            <a:avLst/>
          </a:prstGeom>
        </p:spPr>
      </p:pic>
      <p:pic>
        <p:nvPicPr>
          <p:cNvPr id="15" name="Picture 12">
            <a:extLst>
              <a:ext uri="{FF2B5EF4-FFF2-40B4-BE49-F238E27FC236}">
                <a16:creationId xmlns:a16="http://schemas.microsoft.com/office/drawing/2014/main" id="{FBAD452D-9876-4718-A915-7A0EDCE6C7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21283" y="7255254"/>
            <a:ext cx="2043414" cy="2727858"/>
          </a:xfrm>
          <a:prstGeom prst="rect">
            <a:avLst/>
          </a:prstGeom>
        </p:spPr>
      </p:pic>
    </p:spTree>
    <p:extLst>
      <p:ext uri="{BB962C8B-B14F-4D97-AF65-F5344CB8AC3E}">
        <p14:creationId xmlns:p14="http://schemas.microsoft.com/office/powerpoint/2010/main" val="9666737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303888"/>
            <a:ext cx="1187062" cy="1333777"/>
          </a:xfrm>
          <a:prstGeom prst="rect">
            <a:avLst/>
          </a:prstGeom>
        </p:spPr>
      </p:pic>
      <p:sp>
        <p:nvSpPr>
          <p:cNvPr id="19" name="TextBox 18">
            <a:extLst>
              <a:ext uri="{FF2B5EF4-FFF2-40B4-BE49-F238E27FC236}">
                <a16:creationId xmlns:a16="http://schemas.microsoft.com/office/drawing/2014/main" id="{AF2A5D23-AA27-4E66-9022-9FF0DFE9651A}"/>
              </a:ext>
            </a:extLst>
          </p:cNvPr>
          <p:cNvSpPr txBox="1"/>
          <p:nvPr/>
        </p:nvSpPr>
        <p:spPr>
          <a:xfrm>
            <a:off x="184484" y="342900"/>
            <a:ext cx="17830800" cy="11443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800"/>
              </a:spcBef>
              <a:spcAft>
                <a:spcPts val="0"/>
              </a:spcAft>
              <a:buClrTx/>
              <a:buSzTx/>
              <a:buFontTx/>
              <a:buNone/>
              <a:tabLst>
                <a:tab pos="90170" algn="l"/>
                <a:tab pos="180340" algn="l"/>
              </a:tabLst>
              <a:defRPr/>
            </a:pPr>
            <a:r>
              <a:rPr kumimoji="0" lang="en-US" sz="5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III</a:t>
            </a:r>
            <a:r>
              <a:rPr kumimoji="0" lang="en-US" sz="5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5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5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Thực hành tóm tắt ý chính do người khác</a:t>
            </a:r>
            <a:r>
              <a:rPr kumimoji="0" lang="en-US" sz="5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5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 bày.</a:t>
            </a:r>
          </a:p>
        </p:txBody>
      </p:sp>
      <p:pic>
        <p:nvPicPr>
          <p:cNvPr id="24" name="Picture 7">
            <a:extLst>
              <a:ext uri="{FF2B5EF4-FFF2-40B4-BE49-F238E27FC236}">
                <a16:creationId xmlns:a16="http://schemas.microsoft.com/office/drawing/2014/main" id="{2B9F6F57-389F-438F-AA78-00F749577F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77657">
            <a:off x="13957639" y="-4278503"/>
            <a:ext cx="7225517" cy="5662999"/>
          </a:xfrm>
          <a:prstGeom prst="rect">
            <a:avLst/>
          </a:prstGeom>
        </p:spPr>
      </p:pic>
      <p:pic>
        <p:nvPicPr>
          <p:cNvPr id="25" name="Picture 2">
            <a:extLst>
              <a:ext uri="{FF2B5EF4-FFF2-40B4-BE49-F238E27FC236}">
                <a16:creationId xmlns:a16="http://schemas.microsoft.com/office/drawing/2014/main" id="{FF500917-545B-4318-937C-DCD1D9AE94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77657">
            <a:off x="-3187879" y="8855289"/>
            <a:ext cx="6034158" cy="4729271"/>
          </a:xfrm>
          <a:prstGeom prst="rect">
            <a:avLst/>
          </a:prstGeom>
        </p:spPr>
      </p:pic>
      <p:sp>
        <p:nvSpPr>
          <p:cNvPr id="13" name="TextBox 12">
            <a:extLst>
              <a:ext uri="{FF2B5EF4-FFF2-40B4-BE49-F238E27FC236}">
                <a16:creationId xmlns:a16="http://schemas.microsoft.com/office/drawing/2014/main" id="{5E7D55AC-065F-4918-B53B-E5AAE5EF03D4}"/>
              </a:ext>
            </a:extLst>
          </p:cNvPr>
          <p:cNvSpPr txBox="1"/>
          <p:nvPr/>
        </p:nvSpPr>
        <p:spPr>
          <a:xfrm>
            <a:off x="6312684" y="1629343"/>
            <a:ext cx="5337074" cy="1002710"/>
          </a:xfrm>
          <a:prstGeom prst="rect">
            <a:avLst/>
          </a:prstGeom>
          <a:noFill/>
        </p:spPr>
        <p:txBody>
          <a:bodyPr wrap="square">
            <a:spAutoFit/>
          </a:bodyPr>
          <a:lstStyle/>
          <a:p>
            <a:pPr algn="just">
              <a:lnSpc>
                <a:spcPct val="150000"/>
              </a:lnSpc>
              <a:tabLst>
                <a:tab pos="90170" algn="l"/>
                <a:tab pos="180340" algn="l"/>
              </a:tabLst>
            </a:pP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a:t>
            </a: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9">
            <a:extLst>
              <a:ext uri="{FF2B5EF4-FFF2-40B4-BE49-F238E27FC236}">
                <a16:creationId xmlns:a16="http://schemas.microsoft.com/office/drawing/2014/main" id="{242D0B83-5A1A-4D7E-B174-E5238FD80458}"/>
              </a:ext>
            </a:extLst>
          </p:cNvPr>
          <p:cNvPicPr>
            <a:picLocks noChangeAspect="1"/>
          </p:cNvPicPr>
          <p:nvPr/>
        </p:nvPicPr>
        <p:blipFill>
          <a:blip r:embed="rId7"/>
          <a:srcRect/>
          <a:stretch>
            <a:fillRect/>
          </a:stretch>
        </p:blipFill>
        <p:spPr>
          <a:xfrm>
            <a:off x="3112168" y="2882599"/>
            <a:ext cx="2997728" cy="3545390"/>
          </a:xfrm>
          <a:prstGeom prst="rect">
            <a:avLst/>
          </a:prstGeom>
        </p:spPr>
      </p:pic>
      <p:sp>
        <p:nvSpPr>
          <p:cNvPr id="30" name="Freeform 10">
            <a:extLst>
              <a:ext uri="{FF2B5EF4-FFF2-40B4-BE49-F238E27FC236}">
                <a16:creationId xmlns:a16="http://schemas.microsoft.com/office/drawing/2014/main" id="{58F840E6-09CA-4020-B983-700F5F1FCB46}"/>
              </a:ext>
            </a:extLst>
          </p:cNvPr>
          <p:cNvSpPr/>
          <p:nvPr/>
        </p:nvSpPr>
        <p:spPr>
          <a:xfrm flipH="1" flipV="1">
            <a:off x="2318084" y="5676899"/>
            <a:ext cx="13326274" cy="3048000"/>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ln/>
        </p:spPr>
        <p:style>
          <a:lnRef idx="2">
            <a:schemeClr val="accent6"/>
          </a:lnRef>
          <a:fillRef idx="1">
            <a:schemeClr val="lt1"/>
          </a:fillRef>
          <a:effectRef idx="0">
            <a:schemeClr val="accent6"/>
          </a:effectRef>
          <a:fontRef idx="minor">
            <a:schemeClr val="dk1"/>
          </a:fontRef>
        </p:style>
        <p:txBody>
          <a:bodyPr numCol="1" anchor="ctr"/>
          <a:lstStyle/>
          <a:p>
            <a:pPr lvl="1" algn="dist"/>
            <a:endParaRPr lang="en-US" sz="5000" dirty="0">
              <a:solidFill>
                <a:srgbClr val="91612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0BE1410-3A87-411A-A1F1-27134213EAC3}"/>
              </a:ext>
            </a:extLst>
          </p:cNvPr>
          <p:cNvSpPr txBox="1"/>
          <p:nvPr/>
        </p:nvSpPr>
        <p:spPr>
          <a:xfrm>
            <a:off x="3156284" y="5824247"/>
            <a:ext cx="11887200" cy="2748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Chuẩn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đoạn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bốn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hoặc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đoạn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lớp</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2" name="Picture 12">
            <a:extLst>
              <a:ext uri="{FF2B5EF4-FFF2-40B4-BE49-F238E27FC236}">
                <a16:creationId xmlns:a16="http://schemas.microsoft.com/office/drawing/2014/main" id="{81965B52-AF02-48EB-835A-E0650D30F5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0" y="9163393"/>
            <a:ext cx="3942481" cy="1123607"/>
          </a:xfrm>
          <a:prstGeom prst="rect">
            <a:avLst/>
          </a:prstGeom>
        </p:spPr>
      </p:pic>
      <p:pic>
        <p:nvPicPr>
          <p:cNvPr id="6" name="Picture 5">
            <a:extLst>
              <a:ext uri="{FF2B5EF4-FFF2-40B4-BE49-F238E27FC236}">
                <a16:creationId xmlns:a16="http://schemas.microsoft.com/office/drawing/2014/main" id="{5A9980DD-39D4-47B4-9D1E-77DA20F36477}"/>
              </a:ext>
            </a:extLst>
          </p:cNvPr>
          <p:cNvPicPr>
            <a:picLocks noChangeAspect="1"/>
          </p:cNvPicPr>
          <p:nvPr/>
        </p:nvPicPr>
        <p:blipFill>
          <a:blip r:embed="rId10"/>
          <a:stretch>
            <a:fillRect/>
          </a:stretch>
        </p:blipFill>
        <p:spPr>
          <a:xfrm>
            <a:off x="13575221" y="2628900"/>
            <a:ext cx="2625969" cy="3048000"/>
          </a:xfrm>
          <a:prstGeom prst="rect">
            <a:avLst/>
          </a:prstGeom>
        </p:spPr>
      </p:pic>
      <p:pic>
        <p:nvPicPr>
          <p:cNvPr id="33" name="Picture 2">
            <a:extLst>
              <a:ext uri="{FF2B5EF4-FFF2-40B4-BE49-F238E27FC236}">
                <a16:creationId xmlns:a16="http://schemas.microsoft.com/office/drawing/2014/main" id="{F506511D-60E6-47D0-8249-A2C052805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26642">
            <a:off x="16030778" y="8099663"/>
            <a:ext cx="6034158" cy="4729271"/>
          </a:xfrm>
          <a:prstGeom prst="rect">
            <a:avLst/>
          </a:prstGeom>
        </p:spPr>
      </p:pic>
      <p:sp>
        <p:nvSpPr>
          <p:cNvPr id="7" name="Oval 6">
            <a:extLst>
              <a:ext uri="{FF2B5EF4-FFF2-40B4-BE49-F238E27FC236}">
                <a16:creationId xmlns:a16="http://schemas.microsoft.com/office/drawing/2014/main" id="{2275A6C3-4B5C-4E93-8C82-294E348755BB}"/>
              </a:ext>
            </a:extLst>
          </p:cNvPr>
          <p:cNvSpPr/>
          <p:nvPr/>
        </p:nvSpPr>
        <p:spPr>
          <a:xfrm>
            <a:off x="13812252" y="3696442"/>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84760506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30" grpId="0" animBg="1"/>
      <p:bldP spid="31"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72561">
            <a:off x="11932222" y="7777663"/>
            <a:ext cx="12193752" cy="108829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200000">
            <a:off x="5046469" y="-5583431"/>
            <a:ext cx="7569868" cy="1891319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882596" y="3010758"/>
            <a:ext cx="1712296" cy="1828236"/>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44541">
            <a:off x="-2894705" y="-6960708"/>
            <a:ext cx="10848989" cy="9682723"/>
          </a:xfrm>
          <a:prstGeom prst="rect">
            <a:avLst/>
          </a:prstGeom>
        </p:spPr>
      </p:pic>
      <p:sp>
        <p:nvSpPr>
          <p:cNvPr id="14" name="TextBox 13">
            <a:extLst>
              <a:ext uri="{FF2B5EF4-FFF2-40B4-BE49-F238E27FC236}">
                <a16:creationId xmlns:a16="http://schemas.microsoft.com/office/drawing/2014/main" id="{8510B9DF-E1B7-4A27-B757-17389BD7C3C5}"/>
              </a:ext>
            </a:extLst>
          </p:cNvPr>
          <p:cNvSpPr txBox="1"/>
          <p:nvPr/>
        </p:nvSpPr>
        <p:spPr>
          <a:xfrm>
            <a:off x="184484" y="493948"/>
            <a:ext cx="17830800" cy="11443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800"/>
              </a:spcBef>
              <a:spcAft>
                <a:spcPts val="0"/>
              </a:spcAft>
              <a:buClrTx/>
              <a:buSzTx/>
              <a:buFontTx/>
              <a:buNone/>
              <a:tabLst>
                <a:tab pos="90170" algn="l"/>
                <a:tab pos="180340" algn="l"/>
              </a:tabLst>
              <a:defRPr/>
            </a:pPr>
            <a:r>
              <a:rPr kumimoji="0" lang="en-US" sz="5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III</a:t>
            </a:r>
            <a:r>
              <a:rPr kumimoji="0" lang="en-US" sz="5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5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5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Thực hành tóm tắt ý chính do người khác</a:t>
            </a:r>
            <a:r>
              <a:rPr kumimoji="0" lang="en-US" sz="5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5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 bày.</a:t>
            </a:r>
          </a:p>
        </p:txBody>
      </p:sp>
      <p:pic>
        <p:nvPicPr>
          <p:cNvPr id="16" name="Picture 14">
            <a:extLst>
              <a:ext uri="{FF2B5EF4-FFF2-40B4-BE49-F238E27FC236}">
                <a16:creationId xmlns:a16="http://schemas.microsoft.com/office/drawing/2014/main" id="{F881012A-DA41-417C-841B-026670D388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4604184" y="5578257"/>
            <a:ext cx="3411100" cy="4627109"/>
          </a:xfrm>
          <a:prstGeom prst="rect">
            <a:avLst/>
          </a:prstGeom>
        </p:spPr>
      </p:pic>
      <p:pic>
        <p:nvPicPr>
          <p:cNvPr id="19" name="Picture 4">
            <a:extLst>
              <a:ext uri="{FF2B5EF4-FFF2-40B4-BE49-F238E27FC236}">
                <a16:creationId xmlns:a16="http://schemas.microsoft.com/office/drawing/2014/main" id="{B962D4A2-59FC-43D9-9FC9-CD49CF39DA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010400" y="6638534"/>
            <a:ext cx="5215914" cy="3534166"/>
          </a:xfrm>
          <a:prstGeom prst="rect">
            <a:avLst/>
          </a:prstGeom>
        </p:spPr>
      </p:pic>
      <p:grpSp>
        <p:nvGrpSpPr>
          <p:cNvPr id="24" name="Group 23">
            <a:extLst>
              <a:ext uri="{FF2B5EF4-FFF2-40B4-BE49-F238E27FC236}">
                <a16:creationId xmlns:a16="http://schemas.microsoft.com/office/drawing/2014/main" id="{7BCB8FE9-35B0-4E4F-BB4D-5ED82E1803C2}"/>
              </a:ext>
            </a:extLst>
          </p:cNvPr>
          <p:cNvGrpSpPr/>
          <p:nvPr/>
        </p:nvGrpSpPr>
        <p:grpSpPr>
          <a:xfrm>
            <a:off x="4953000" y="1947772"/>
            <a:ext cx="8793303" cy="3881528"/>
            <a:chOff x="5496985" y="1843861"/>
            <a:chExt cx="8793303" cy="3881528"/>
          </a:xfrm>
        </p:grpSpPr>
        <p:pic>
          <p:nvPicPr>
            <p:cNvPr id="20" name="Picture 13">
              <a:extLst>
                <a:ext uri="{FF2B5EF4-FFF2-40B4-BE49-F238E27FC236}">
                  <a16:creationId xmlns:a16="http://schemas.microsoft.com/office/drawing/2014/main" id="{E53E51FB-4ED4-4E36-98F8-4E65643D88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62483">
              <a:off x="5496985" y="1843861"/>
              <a:ext cx="8793303" cy="3881528"/>
            </a:xfrm>
            <a:prstGeom prst="rect">
              <a:avLst/>
            </a:prstGeom>
          </p:spPr>
        </p:pic>
        <p:sp>
          <p:nvSpPr>
            <p:cNvPr id="21" name="TextBox 20">
              <a:extLst>
                <a:ext uri="{FF2B5EF4-FFF2-40B4-BE49-F238E27FC236}">
                  <a16:creationId xmlns:a16="http://schemas.microsoft.com/office/drawing/2014/main" id="{80DB5173-8D41-4AA3-923B-937A213DB7AF}"/>
                </a:ext>
              </a:extLst>
            </p:cNvPr>
            <p:cNvSpPr txBox="1"/>
            <p:nvPr/>
          </p:nvSpPr>
          <p:spPr>
            <a:xfrm>
              <a:off x="6268587" y="4069903"/>
              <a:ext cx="7499568" cy="10027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en-US" sz="45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Thực</a:t>
              </a: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hành</a:t>
              </a: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nói</a:t>
              </a: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nghe</a:t>
              </a:r>
              <a:endParaRPr kumimoji="0" lang="en-US" sz="45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3" name="Picture 4">
            <a:extLst>
              <a:ext uri="{FF2B5EF4-FFF2-40B4-BE49-F238E27FC236}">
                <a16:creationId xmlns:a16="http://schemas.microsoft.com/office/drawing/2014/main" id="{A747C551-A58A-4A47-9099-B11A747E489A}"/>
              </a:ext>
            </a:extLst>
          </p:cNvPr>
          <p:cNvPicPr>
            <a:picLocks noChangeAspect="1"/>
          </p:cNvPicPr>
          <p:nvPr/>
        </p:nvPicPr>
        <p:blipFill>
          <a:blip r:embed="rId14"/>
          <a:srcRect/>
          <a:stretch>
            <a:fillRect/>
          </a:stretch>
        </p:blipFill>
        <p:spPr>
          <a:xfrm>
            <a:off x="654572" y="4168195"/>
            <a:ext cx="2926828" cy="61188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411">
            <a:off x="-9095910" y="176419"/>
            <a:ext cx="32796432" cy="18177871"/>
          </a:xfrm>
          <a:prstGeom prst="rect">
            <a:avLst/>
          </a:prstGeom>
        </p:spPr>
      </p:pic>
      <p:sp>
        <p:nvSpPr>
          <p:cNvPr id="6" name="TextBox 6"/>
          <p:cNvSpPr txBox="1"/>
          <p:nvPr/>
        </p:nvSpPr>
        <p:spPr>
          <a:xfrm>
            <a:off x="3417507" y="-341030"/>
            <a:ext cx="11433562" cy="1984005"/>
          </a:xfrm>
          <a:prstGeom prst="rect">
            <a:avLst/>
          </a:prstGeom>
        </p:spPr>
        <p:txBody>
          <a:bodyPr lIns="0" tIns="0" rIns="0" bIns="0" rtlCol="0" anchor="t">
            <a:spAutoFit/>
          </a:bodyPr>
          <a:lstStyle/>
          <a:p>
            <a:pPr algn="ctr">
              <a:lnSpc>
                <a:spcPts val="18199"/>
              </a:lnSpc>
            </a:pPr>
            <a:r>
              <a:rPr lang="en-US" sz="8000" b="1" dirty="0">
                <a:solidFill>
                  <a:srgbClr val="534340"/>
                </a:solidFill>
                <a:latin typeface="Arial" panose="020B0604020202020204" pitchFamily="34" charset="0"/>
                <a:cs typeface="Arial" panose="020B0604020202020204" pitchFamily="34" charset="0"/>
              </a:rPr>
              <a:t>LUYỆN TẬP</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20159">
            <a:off x="-3378629" y="-3257141"/>
            <a:ext cx="6534703" cy="583222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582400">
            <a:off x="15680257" y="-2133466"/>
            <a:ext cx="4780877" cy="426693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629614">
            <a:off x="3680593" y="-191724"/>
            <a:ext cx="1649564" cy="2240494"/>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202593" flipH="1">
            <a:off x="12739324" y="-151813"/>
            <a:ext cx="1486399" cy="2018878"/>
          </a:xfrm>
          <a:prstGeom prst="rect">
            <a:avLst/>
          </a:prstGeom>
        </p:spPr>
      </p:pic>
      <p:graphicFrame>
        <p:nvGraphicFramePr>
          <p:cNvPr id="17" name="Table 16">
            <a:extLst>
              <a:ext uri="{FF2B5EF4-FFF2-40B4-BE49-F238E27FC236}">
                <a16:creationId xmlns:a16="http://schemas.microsoft.com/office/drawing/2014/main" id="{D8676327-FA10-49C4-AD33-433358500242}"/>
              </a:ext>
            </a:extLst>
          </p:cNvPr>
          <p:cNvGraphicFramePr>
            <a:graphicFrameLocks noGrp="1"/>
          </p:cNvGraphicFramePr>
          <p:nvPr>
            <p:extLst>
              <p:ext uri="{D42A27DB-BD31-4B8C-83A1-F6EECF244321}">
                <p14:modId xmlns:p14="http://schemas.microsoft.com/office/powerpoint/2010/main" val="3639012077"/>
              </p:ext>
            </p:extLst>
          </p:nvPr>
        </p:nvGraphicFramePr>
        <p:xfrm>
          <a:off x="5076584" y="7646907"/>
          <a:ext cx="7543800" cy="2191798"/>
        </p:xfrm>
        <a:graphic>
          <a:graphicData uri="http://schemas.openxmlformats.org/drawingml/2006/table">
            <a:tbl>
              <a:tblPr bandRow="1"/>
              <a:tblGrid>
                <a:gridCol w="2513741">
                  <a:extLst>
                    <a:ext uri="{9D8B030D-6E8A-4147-A177-3AD203B41FA5}">
                      <a16:colId xmlns:a16="http://schemas.microsoft.com/office/drawing/2014/main" val="3821963608"/>
                    </a:ext>
                  </a:extLst>
                </a:gridCol>
                <a:gridCol w="2516318">
                  <a:extLst>
                    <a:ext uri="{9D8B030D-6E8A-4147-A177-3AD203B41FA5}">
                      <a16:colId xmlns:a16="http://schemas.microsoft.com/office/drawing/2014/main" val="3465314106"/>
                    </a:ext>
                  </a:extLst>
                </a:gridCol>
                <a:gridCol w="2513741">
                  <a:extLst>
                    <a:ext uri="{9D8B030D-6E8A-4147-A177-3AD203B41FA5}">
                      <a16:colId xmlns:a16="http://schemas.microsoft.com/office/drawing/2014/main" val="1251425061"/>
                    </a:ext>
                  </a:extLst>
                </a:gridCol>
              </a:tblGrid>
              <a:tr h="625983">
                <a:tc>
                  <a:txBody>
                    <a:bodyPr/>
                    <a:lstStyle/>
                    <a:p>
                      <a:pPr algn="ctr">
                        <a:lnSpc>
                          <a:spcPct val="150000"/>
                        </a:lnSpc>
                        <a:spcBef>
                          <a:spcPts val="800"/>
                        </a:spcBef>
                        <a:tabLst>
                          <a:tab pos="90170" algn="l"/>
                          <a:tab pos="180340" algn="l"/>
                        </a:tabLs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800"/>
                        </a:spcBef>
                        <a:tabLst>
                          <a:tab pos="90170" algn="l"/>
                          <a:tab pos="180340" algn="l"/>
                        </a:tabLs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W</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800"/>
                        </a:spcBef>
                        <a:tabLst>
                          <a:tab pos="90170" algn="l"/>
                          <a:tab pos="180340" algn="l"/>
                        </a:tabLs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8028447"/>
                  </a:ext>
                </a:extLst>
              </a:tr>
              <a:tr h="1390364">
                <a:tc>
                  <a:txBody>
                    <a:bodyPr/>
                    <a:lstStyle/>
                    <a:p>
                      <a:pPr algn="just">
                        <a:lnSpc>
                          <a:spcPct val="150000"/>
                        </a:lnSpc>
                        <a:spcBef>
                          <a:spcPts val="800"/>
                        </a:spcBef>
                        <a:tabLst>
                          <a:tab pos="90170" algn="l"/>
                          <a:tab pos="180340" algn="l"/>
                        </a:tabLs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800"/>
                        </a:spcBef>
                        <a:tabLst>
                          <a:tab pos="90170" algn="l"/>
                          <a:tab pos="180340" algn="l"/>
                        </a:tabLs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800"/>
                        </a:spcBef>
                        <a:tabLst>
                          <a:tab pos="90170" algn="l"/>
                          <a:tab pos="180340" algn="l"/>
                        </a:tabLs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1753430"/>
                  </a:ext>
                </a:extLst>
              </a:tr>
            </a:tbl>
          </a:graphicData>
        </a:graphic>
      </p:graphicFrame>
      <p:sp>
        <p:nvSpPr>
          <p:cNvPr id="18" name="Rectangle 1">
            <a:extLst>
              <a:ext uri="{FF2B5EF4-FFF2-40B4-BE49-F238E27FC236}">
                <a16:creationId xmlns:a16="http://schemas.microsoft.com/office/drawing/2014/main" id="{23250B3A-26C4-4797-AA56-6B7DA371A8B8}"/>
              </a:ext>
            </a:extLst>
          </p:cNvPr>
          <p:cNvSpPr>
            <a:spLocks noChangeArrowheads="1"/>
          </p:cNvSpPr>
          <p:nvPr/>
        </p:nvSpPr>
        <p:spPr bwMode="auto">
          <a:xfrm>
            <a:off x="1389541" y="1973362"/>
            <a:ext cx="15779456" cy="497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9pPr>
          </a:lstStyle>
          <a:p>
            <a:pPr marL="571500" marR="0" lvl="0" indent="-57150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tab pos="90488" algn="l"/>
                <a:tab pos="180975" algn="l"/>
              </a:tabLst>
            </a:pP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Các</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em</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hãy</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điền</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thông</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tin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trả</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lời</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cho</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những</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thắc</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mắc</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đầu</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giờ</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của</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mình</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vào</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cột</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L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phiếu</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học</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tập</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đã</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được</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phát</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a:t>
            </a:r>
          </a:p>
          <a:p>
            <a:pPr marL="571500" marR="0" lvl="0" indent="-57150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tab pos="90488" algn="l"/>
                <a:tab pos="180975" algn="l"/>
              </a:tabLst>
            </a:pP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Ngoài</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việc</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bổ</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sung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câu</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trả</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lời</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các</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em</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có</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thể</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ghi</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thêm</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những</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điều</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các</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em</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cảm</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thấy</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thích</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p>
          <a:p>
            <a:pPr marL="571500" marR="0" lvl="0" indent="-57150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tab pos="90488" algn="l"/>
                <a:tab pos="180975" algn="l"/>
              </a:tabLst>
            </a:pP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Để</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phân</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biệt</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chúng</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ta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có</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thể</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đánh</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dấu</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tích</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vào</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những</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ý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tưởng</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trả</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lời</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cho</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câu</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hỏi</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ở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cột</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W,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với</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các</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ý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tưởng</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các</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em</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thích</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có</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thể</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đánh</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dấu</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3600" b="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sao</a:t>
            </a:r>
            <a:r>
              <a:rPr kumimoji="0" lang="en-US" altLang="en-US" sz="36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a:t>
            </a:r>
            <a:endParaRPr kumimoji="0" lang="en-US" altLang="en-US" sz="3600" b="0" u="none" strike="noStrike" cap="none" normalizeH="0" baseline="0" dirty="0">
              <a:ln>
                <a:noFill/>
              </a:ln>
              <a:solidFill>
                <a:schemeClr val="tx1"/>
              </a:solidFill>
              <a:effectLst/>
              <a:cs typeface="Arial" panose="020B0604020202020204" pitchFamily="34" charset="0"/>
            </a:endParaRPr>
          </a:p>
        </p:txBody>
      </p:sp>
      <p:grpSp>
        <p:nvGrpSpPr>
          <p:cNvPr id="19" name="Google Shape;3971;p82">
            <a:extLst>
              <a:ext uri="{FF2B5EF4-FFF2-40B4-BE49-F238E27FC236}">
                <a16:creationId xmlns:a16="http://schemas.microsoft.com/office/drawing/2014/main" id="{566ECEA1-610D-4FC6-A5C2-4C1754480465}"/>
              </a:ext>
            </a:extLst>
          </p:cNvPr>
          <p:cNvGrpSpPr/>
          <p:nvPr/>
        </p:nvGrpSpPr>
        <p:grpSpPr>
          <a:xfrm>
            <a:off x="2714384" y="7397852"/>
            <a:ext cx="1535747" cy="1511646"/>
            <a:chOff x="2042758" y="1840525"/>
            <a:chExt cx="333416" cy="333416"/>
          </a:xfrm>
        </p:grpSpPr>
        <p:grpSp>
          <p:nvGrpSpPr>
            <p:cNvPr id="20" name="Google Shape;3972;p82">
              <a:extLst>
                <a:ext uri="{FF2B5EF4-FFF2-40B4-BE49-F238E27FC236}">
                  <a16:creationId xmlns:a16="http://schemas.microsoft.com/office/drawing/2014/main" id="{092844BB-FEFE-42B0-9436-57F190F86BA2}"/>
                </a:ext>
              </a:extLst>
            </p:cNvPr>
            <p:cNvGrpSpPr/>
            <p:nvPr/>
          </p:nvGrpSpPr>
          <p:grpSpPr>
            <a:xfrm>
              <a:off x="2042758" y="1840525"/>
              <a:ext cx="333416" cy="333416"/>
              <a:chOff x="-1184600" y="2189099"/>
              <a:chExt cx="716100" cy="716100"/>
            </a:xfrm>
          </p:grpSpPr>
          <p:sp>
            <p:nvSpPr>
              <p:cNvPr id="22" name="Google Shape;3973;p82">
                <a:extLst>
                  <a:ext uri="{FF2B5EF4-FFF2-40B4-BE49-F238E27FC236}">
                    <a16:creationId xmlns:a16="http://schemas.microsoft.com/office/drawing/2014/main" id="{3256742C-CE01-407F-AD41-78B90AD9C81A}"/>
                  </a:ext>
                </a:extLst>
              </p:cNvPr>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3974;p82">
                <a:extLst>
                  <a:ext uri="{FF2B5EF4-FFF2-40B4-BE49-F238E27FC236}">
                    <a16:creationId xmlns:a16="http://schemas.microsoft.com/office/drawing/2014/main" id="{CAFF573D-628E-4108-9F87-402DC61D453E}"/>
                  </a:ext>
                </a:extLst>
              </p:cNvPr>
              <p:cNvPicPr preferRelativeResize="0"/>
              <p:nvPr/>
            </p:nvPicPr>
            <p:blipFill>
              <a:blip r:embed="rId8">
                <a:alphaModFix/>
              </a:blip>
              <a:stretch>
                <a:fillRect/>
              </a:stretch>
            </p:blipFill>
            <p:spPr>
              <a:xfrm>
                <a:off x="-1166706" y="2197616"/>
                <a:ext cx="675860" cy="675860"/>
              </a:xfrm>
              <a:prstGeom prst="rect">
                <a:avLst/>
              </a:prstGeom>
              <a:noFill/>
              <a:ln>
                <a:noFill/>
              </a:ln>
            </p:spPr>
          </p:pic>
        </p:grpSp>
        <p:sp>
          <p:nvSpPr>
            <p:cNvPr id="21" name="Google Shape;3975;p82">
              <a:extLst>
                <a:ext uri="{FF2B5EF4-FFF2-40B4-BE49-F238E27FC236}">
                  <a16:creationId xmlns:a16="http://schemas.microsoft.com/office/drawing/2014/main" id="{742A627D-E5B1-48E6-AAEF-414F77BB24DB}"/>
                </a:ext>
              </a:extLst>
            </p:cNvPr>
            <p:cNvSpPr/>
            <p:nvPr/>
          </p:nvSpPr>
          <p:spPr>
            <a:xfrm>
              <a:off x="2126424" y="1952281"/>
              <a:ext cx="166166" cy="109906"/>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24" name="Picture 4">
            <a:extLst>
              <a:ext uri="{FF2B5EF4-FFF2-40B4-BE49-F238E27FC236}">
                <a16:creationId xmlns:a16="http://schemas.microsoft.com/office/drawing/2014/main" id="{4706A2DC-C649-46F1-8F35-462CF63A3CED}"/>
              </a:ext>
            </a:extLst>
          </p:cNvPr>
          <p:cNvPicPr>
            <a:picLocks noChangeAspect="1"/>
          </p:cNvPicPr>
          <p:nvPr/>
        </p:nvPicPr>
        <p:blipFill>
          <a:blip r:embed="rId9"/>
          <a:srcRect/>
          <a:stretch>
            <a:fillRect/>
          </a:stretch>
        </p:blipFill>
        <p:spPr>
          <a:xfrm>
            <a:off x="13809017" y="7277100"/>
            <a:ext cx="3529197" cy="3154220"/>
          </a:xfrm>
          <a:prstGeom prst="rect">
            <a:avLst/>
          </a:prstGeom>
        </p:spPr>
      </p:pic>
      <p:sp>
        <p:nvSpPr>
          <p:cNvPr id="3" name="Star: 5 Points 2">
            <a:extLst>
              <a:ext uri="{FF2B5EF4-FFF2-40B4-BE49-F238E27FC236}">
                <a16:creationId xmlns:a16="http://schemas.microsoft.com/office/drawing/2014/main" id="{44E31EB2-2FC6-4E4A-A4E9-FE0AF9AAAEB4}"/>
              </a:ext>
            </a:extLst>
          </p:cNvPr>
          <p:cNvSpPr/>
          <p:nvPr/>
        </p:nvSpPr>
        <p:spPr>
          <a:xfrm>
            <a:off x="796253" y="7930870"/>
            <a:ext cx="1535746" cy="1511645"/>
          </a:xfrm>
          <a:prstGeom prst="star5">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fade">
                                      <p:cBhvr>
                                        <p:cTn id="20" dur="500"/>
                                        <p:tgtEl>
                                          <p:spTgt spid="1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Effect transition="in" filter="fade">
                                      <p:cBhvr>
                                        <p:cTn id="25" dur="500"/>
                                        <p:tgtEl>
                                          <p:spTgt spid="18">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6"/>
          <p:cNvSpPr txBox="1"/>
          <p:nvPr/>
        </p:nvSpPr>
        <p:spPr>
          <a:xfrm>
            <a:off x="3505200" y="-419100"/>
            <a:ext cx="11433562" cy="1984005"/>
          </a:xfrm>
          <a:prstGeom prst="rect">
            <a:avLst/>
          </a:prstGeom>
        </p:spPr>
        <p:txBody>
          <a:bodyPr lIns="0" tIns="0" rIns="0" bIns="0" rtlCol="0" anchor="t">
            <a:spAutoFit/>
          </a:bodyPr>
          <a:lstStyle/>
          <a:p>
            <a:pPr marL="0" marR="0" lvl="0" indent="0" algn="ctr" defTabSz="914400" rtl="0" eaLnBrk="1" fontAlgn="auto" latinLnBrk="0" hangingPunct="1">
              <a:lnSpc>
                <a:spcPts val="18199"/>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534340"/>
                </a:solidFill>
                <a:effectLst/>
                <a:uLnTx/>
                <a:uFillTx/>
                <a:latin typeface="Arial" panose="020B0604020202020204" pitchFamily="34" charset="0"/>
                <a:ea typeface="+mn-ea"/>
                <a:cs typeface="Arial" panose="020B0604020202020204" pitchFamily="34" charset="0"/>
              </a:rPr>
              <a:t>VẬN DỤNG</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20159">
            <a:off x="-3378629" y="-3257141"/>
            <a:ext cx="6534703" cy="583222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582400">
            <a:off x="15680257" y="-2133466"/>
            <a:ext cx="4780877" cy="4266933"/>
          </a:xfrm>
          <a:prstGeom prst="rect">
            <a:avLst/>
          </a:prstGeom>
        </p:spPr>
      </p:pic>
      <p:pic>
        <p:nvPicPr>
          <p:cNvPr id="3" name="[VTD 2]  5 rào cản của tư duy phản biện (1)">
            <a:hlinkClick r:id="" action="ppaction://media"/>
            <a:extLst>
              <a:ext uri="{FF2B5EF4-FFF2-40B4-BE49-F238E27FC236}">
                <a16:creationId xmlns:a16="http://schemas.microsoft.com/office/drawing/2014/main" id="{E02E4866-E94E-4974-9E6F-1612433AE93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 y="1790700"/>
            <a:ext cx="17068800" cy="8001000"/>
          </a:xfrm>
          <a:prstGeom prst="rect">
            <a:avLst/>
          </a:prstGeom>
        </p:spPr>
      </p:pic>
      <p:pic>
        <p:nvPicPr>
          <p:cNvPr id="10" name="Picture 9">
            <a:extLst>
              <a:ext uri="{FF2B5EF4-FFF2-40B4-BE49-F238E27FC236}">
                <a16:creationId xmlns:a16="http://schemas.microsoft.com/office/drawing/2014/main" id="{353F993E-0D82-462E-806C-315F072F0B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609603">
            <a:off x="4595377" y="311987"/>
            <a:ext cx="1691952" cy="1190711"/>
          </a:xfrm>
          <a:prstGeom prst="rect">
            <a:avLst/>
          </a:prstGeom>
        </p:spPr>
      </p:pic>
      <p:pic>
        <p:nvPicPr>
          <p:cNvPr id="11" name="Picture 9">
            <a:extLst>
              <a:ext uri="{FF2B5EF4-FFF2-40B4-BE49-F238E27FC236}">
                <a16:creationId xmlns:a16="http://schemas.microsoft.com/office/drawing/2014/main" id="{5760DCA7-52CF-4FB6-8588-3521C1BE8F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290106" flipV="1">
            <a:off x="12206960" y="188318"/>
            <a:ext cx="1685378" cy="1239782"/>
          </a:xfrm>
          <a:prstGeom prst="rect">
            <a:avLst/>
          </a:prstGeom>
        </p:spPr>
      </p:pic>
    </p:spTree>
    <p:extLst>
      <p:ext uri="{BB962C8B-B14F-4D97-AF65-F5344CB8AC3E}">
        <p14:creationId xmlns:p14="http://schemas.microsoft.com/office/powerpoint/2010/main" val="29741565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3"/>
                </p:tgtEl>
              </p:cMediaNode>
            </p:vide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1B70110-7CCE-47D7-BB93-B3D7ED409DF8}"/>
              </a:ext>
            </a:extLst>
          </p:cNvPr>
          <p:cNvGrpSpPr/>
          <p:nvPr/>
        </p:nvGrpSpPr>
        <p:grpSpPr>
          <a:xfrm>
            <a:off x="7252282" y="282284"/>
            <a:ext cx="4426318" cy="2721578"/>
            <a:chOff x="7696200" y="840782"/>
            <a:chExt cx="4867275" cy="2397718"/>
          </a:xfrm>
        </p:grpSpPr>
        <p:sp>
          <p:nvSpPr>
            <p:cNvPr id="27" name="Oval 26">
              <a:extLst>
                <a:ext uri="{FF2B5EF4-FFF2-40B4-BE49-F238E27FC236}">
                  <a16:creationId xmlns:a16="http://schemas.microsoft.com/office/drawing/2014/main" id="{10248AB8-9323-4D3B-B686-5A65297534AC}"/>
                </a:ext>
              </a:extLst>
            </p:cNvPr>
            <p:cNvSpPr/>
            <p:nvPr/>
          </p:nvSpPr>
          <p:spPr>
            <a:xfrm>
              <a:off x="7696200" y="840782"/>
              <a:ext cx="4867275" cy="239771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endParaRPr lang="en-US" sz="4000" dirty="0">
                <a:solidFill>
                  <a:schemeClr val="bg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EC88DBD-DBCE-44E6-88DA-B775A60AB102}"/>
                </a:ext>
              </a:extLst>
            </p:cNvPr>
            <p:cNvSpPr txBox="1"/>
            <p:nvPr/>
          </p:nvSpPr>
          <p:spPr>
            <a:xfrm>
              <a:off x="8151093" y="1145047"/>
              <a:ext cx="3631407"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en-US" sz="4000" b="0"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40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luôn</a:t>
              </a:r>
              <a:r>
                <a:rPr kumimoji="0" lang="en-US" sz="40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đúng</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2" name="Group 31">
            <a:extLst>
              <a:ext uri="{FF2B5EF4-FFF2-40B4-BE49-F238E27FC236}">
                <a16:creationId xmlns:a16="http://schemas.microsoft.com/office/drawing/2014/main" id="{90C75B70-5C43-4AC5-B880-5B02668A2DD4}"/>
              </a:ext>
            </a:extLst>
          </p:cNvPr>
          <p:cNvGrpSpPr/>
          <p:nvPr/>
        </p:nvGrpSpPr>
        <p:grpSpPr>
          <a:xfrm>
            <a:off x="232107" y="2225109"/>
            <a:ext cx="5714775" cy="3080929"/>
            <a:chOff x="7696199" y="840782"/>
            <a:chExt cx="4867275" cy="2397718"/>
          </a:xfrm>
        </p:grpSpPr>
        <p:sp>
          <p:nvSpPr>
            <p:cNvPr id="33" name="Oval 32">
              <a:extLst>
                <a:ext uri="{FF2B5EF4-FFF2-40B4-BE49-F238E27FC236}">
                  <a16:creationId xmlns:a16="http://schemas.microsoft.com/office/drawing/2014/main" id="{439A7FB4-15CA-45DE-8202-508894D25E1F}"/>
                </a:ext>
              </a:extLst>
            </p:cNvPr>
            <p:cNvSpPr/>
            <p:nvPr/>
          </p:nvSpPr>
          <p:spPr>
            <a:xfrm>
              <a:off x="7696199" y="840782"/>
              <a:ext cx="4867275" cy="2397718"/>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endParaRPr lang="en-US" sz="4000"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E48AA3B-9F80-4801-BD76-C3E2299001BF}"/>
                </a:ext>
              </a:extLst>
            </p:cNvPr>
            <p:cNvSpPr txBox="1"/>
            <p:nvPr/>
          </p:nvSpPr>
          <p:spPr>
            <a:xfrm>
              <a:off x="7914768" y="1174601"/>
              <a:ext cx="4430135" cy="142023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 Người luôn lấy </a:t>
              </a:r>
              <a:r>
                <a:rPr lang="en-US" sz="4000" i="1" dirty="0" err="1">
                  <a:solidFill>
                    <a:prstClr val="white"/>
                  </a:solidFill>
                  <a:latin typeface="Arial" panose="020B0604020202020204" pitchFamily="34" charset="0"/>
                  <a:ea typeface="Times New Roman" panose="02020603050405020304" pitchFamily="18" charset="0"/>
                  <a:cs typeface="Arial" panose="020B0604020202020204" pitchFamily="34" charset="0"/>
                </a:rPr>
                <a:t>đám</a:t>
              </a:r>
              <a:r>
                <a:rPr lang="en-US" sz="4000" i="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prstClr val="white"/>
                  </a:solidFill>
                  <a:latin typeface="Arial" panose="020B0604020202020204" pitchFamily="34" charset="0"/>
                  <a:ea typeface="Times New Roman" panose="02020603050405020304" pitchFamily="18" charset="0"/>
                  <a:cs typeface="Arial" panose="020B0604020202020204" pitchFamily="34" charset="0"/>
                </a:rPr>
                <a:t>đông</a:t>
              </a:r>
              <a:r>
                <a:rPr kumimoji="0" lang="vi-VN" sz="40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làm chân lý</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1AD05643-6F72-47D5-BA05-772066DD0E53}"/>
              </a:ext>
            </a:extLst>
          </p:cNvPr>
          <p:cNvGrpSpPr/>
          <p:nvPr/>
        </p:nvGrpSpPr>
        <p:grpSpPr>
          <a:xfrm>
            <a:off x="403447" y="6417726"/>
            <a:ext cx="5912420" cy="3080929"/>
            <a:chOff x="7696199" y="840782"/>
            <a:chExt cx="4867275" cy="2397718"/>
          </a:xfrm>
        </p:grpSpPr>
        <p:sp>
          <p:nvSpPr>
            <p:cNvPr id="36" name="Oval 35">
              <a:extLst>
                <a:ext uri="{FF2B5EF4-FFF2-40B4-BE49-F238E27FC236}">
                  <a16:creationId xmlns:a16="http://schemas.microsoft.com/office/drawing/2014/main" id="{E8D63323-788B-45CE-B887-0755C5EA2DF2}"/>
                </a:ext>
              </a:extLst>
            </p:cNvPr>
            <p:cNvSpPr/>
            <p:nvPr/>
          </p:nvSpPr>
          <p:spPr>
            <a:xfrm>
              <a:off x="7696199" y="840782"/>
              <a:ext cx="4867275" cy="239771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endParaRPr lang="en-US" sz="4000" dirty="0">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2C48F5B-A6D8-4A6E-A0D1-53690DBCBD8B}"/>
                </a:ext>
              </a:extLst>
            </p:cNvPr>
            <p:cNvSpPr txBox="1"/>
            <p:nvPr/>
          </p:nvSpPr>
          <p:spPr>
            <a:xfrm>
              <a:off x="7885302" y="1329522"/>
              <a:ext cx="4489067" cy="1420238"/>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 Người không kiểm chứng các giả </a:t>
              </a:r>
              <a:r>
                <a:rPr kumimoji="0" lang="en-US" sz="4000" b="0"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thuyết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0" name="Group 39">
            <a:extLst>
              <a:ext uri="{FF2B5EF4-FFF2-40B4-BE49-F238E27FC236}">
                <a16:creationId xmlns:a16="http://schemas.microsoft.com/office/drawing/2014/main" id="{EB70FBD2-0FD3-4EA1-B711-B54BC0A79F77}"/>
              </a:ext>
            </a:extLst>
          </p:cNvPr>
          <p:cNvGrpSpPr/>
          <p:nvPr/>
        </p:nvGrpSpPr>
        <p:grpSpPr>
          <a:xfrm>
            <a:off x="12115800" y="6810049"/>
            <a:ext cx="5912420" cy="3080929"/>
            <a:chOff x="7696199" y="840782"/>
            <a:chExt cx="4867275" cy="2397718"/>
          </a:xfrm>
        </p:grpSpPr>
        <p:sp>
          <p:nvSpPr>
            <p:cNvPr id="41" name="Oval 40">
              <a:extLst>
                <a:ext uri="{FF2B5EF4-FFF2-40B4-BE49-F238E27FC236}">
                  <a16:creationId xmlns:a16="http://schemas.microsoft.com/office/drawing/2014/main" id="{EB3CFEFC-3C6F-4A95-BEE2-11BA3688E938}"/>
                </a:ext>
              </a:extLst>
            </p:cNvPr>
            <p:cNvSpPr/>
            <p:nvPr/>
          </p:nvSpPr>
          <p:spPr>
            <a:xfrm>
              <a:off x="7696199" y="840782"/>
              <a:ext cx="4867275" cy="239771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endParaRPr lang="en-US" sz="4000" dirty="0">
                <a:solidFill>
                  <a:schemeClr val="bg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0ACDA4BE-9D63-41A5-BFB9-097C25287491}"/>
                </a:ext>
              </a:extLst>
            </p:cNvPr>
            <p:cNvSpPr txBox="1"/>
            <p:nvPr/>
          </p:nvSpPr>
          <p:spPr>
            <a:xfrm>
              <a:off x="7885302" y="1329522"/>
              <a:ext cx="4489067" cy="1420238"/>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 Người muốn mọi thứ như ý mình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3" name="Group 42">
            <a:extLst>
              <a:ext uri="{FF2B5EF4-FFF2-40B4-BE49-F238E27FC236}">
                <a16:creationId xmlns:a16="http://schemas.microsoft.com/office/drawing/2014/main" id="{2318DCC8-4F54-457B-BD4A-27C0255E71D2}"/>
              </a:ext>
            </a:extLst>
          </p:cNvPr>
          <p:cNvGrpSpPr/>
          <p:nvPr/>
        </p:nvGrpSpPr>
        <p:grpSpPr>
          <a:xfrm>
            <a:off x="12952267" y="2408734"/>
            <a:ext cx="4426319" cy="3080929"/>
            <a:chOff x="7696199" y="840782"/>
            <a:chExt cx="4867275" cy="2397718"/>
          </a:xfrm>
        </p:grpSpPr>
        <p:sp>
          <p:nvSpPr>
            <p:cNvPr id="44" name="Oval 43">
              <a:extLst>
                <a:ext uri="{FF2B5EF4-FFF2-40B4-BE49-F238E27FC236}">
                  <a16:creationId xmlns:a16="http://schemas.microsoft.com/office/drawing/2014/main" id="{50445B9B-6DE8-4C56-BD79-B4DFAE5E403F}"/>
                </a:ext>
              </a:extLst>
            </p:cNvPr>
            <p:cNvSpPr/>
            <p:nvPr/>
          </p:nvSpPr>
          <p:spPr>
            <a:xfrm>
              <a:off x="7696199" y="840782"/>
              <a:ext cx="4867275" cy="239771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endParaRPr lang="en-US" sz="4000" dirty="0">
                <a:solidFill>
                  <a:schemeClr val="bg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8A739C7E-E586-4717-9E99-8CD32CC0C10D}"/>
                </a:ext>
              </a:extLst>
            </p:cNvPr>
            <p:cNvSpPr txBox="1"/>
            <p:nvPr/>
          </p:nvSpPr>
          <p:spPr>
            <a:xfrm>
              <a:off x="8124335" y="1257905"/>
              <a:ext cx="3825620" cy="1420238"/>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 Người vơ đũa cả nắm.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49" name="Picture 7">
            <a:extLst>
              <a:ext uri="{FF2B5EF4-FFF2-40B4-BE49-F238E27FC236}">
                <a16:creationId xmlns:a16="http://schemas.microsoft.com/office/drawing/2014/main" id="{95827411-F1BD-48D8-8695-9EA75E0A3F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613119" y="3467100"/>
            <a:ext cx="5502681" cy="6685898"/>
          </a:xfrm>
          <a:prstGeom prst="rect">
            <a:avLst/>
          </a:prstGeom>
        </p:spPr>
      </p:pic>
      <p:sp>
        <p:nvSpPr>
          <p:cNvPr id="50" name="TextBox 49">
            <a:extLst>
              <a:ext uri="{FF2B5EF4-FFF2-40B4-BE49-F238E27FC236}">
                <a16:creationId xmlns:a16="http://schemas.microsoft.com/office/drawing/2014/main" id="{9527CF17-DC46-41E9-91C8-62D46507F59B}"/>
              </a:ext>
            </a:extLst>
          </p:cNvPr>
          <p:cNvSpPr txBox="1"/>
          <p:nvPr/>
        </p:nvSpPr>
        <p:spPr>
          <a:xfrm>
            <a:off x="7137466" y="4393577"/>
            <a:ext cx="4453985" cy="182492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TS. </a:t>
            </a:r>
            <a:r>
              <a:rPr kumimoji="0" lang="en-US" sz="4000" b="0" i="0" u="none" strike="noStrike" kern="120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Vũ</a:t>
            </a: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Thế</a:t>
            </a: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Dũng</a:t>
            </a: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đã</a:t>
            </a: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chỉ</a:t>
            </a: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ra 5 </a:t>
            </a:r>
            <a:r>
              <a:rPr kumimoji="0" lang="en-US" sz="4000" b="0" i="0" u="none" strike="noStrike" kern="120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rào</a:t>
            </a: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cản</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51" name="Google Shape;4247;p88">
            <a:extLst>
              <a:ext uri="{FF2B5EF4-FFF2-40B4-BE49-F238E27FC236}">
                <a16:creationId xmlns:a16="http://schemas.microsoft.com/office/drawing/2014/main" id="{EFE94607-4D13-49AE-BB83-6B5C318CB6F9}"/>
              </a:ext>
            </a:extLst>
          </p:cNvPr>
          <p:cNvPicPr preferRelativeResize="0"/>
          <p:nvPr/>
        </p:nvPicPr>
        <p:blipFill rotWithShape="1">
          <a:blip r:embed="rId4">
            <a:alphaModFix amt="85000"/>
          </a:blip>
          <a:srcRect t="8387" r="2458" b="13664"/>
          <a:stretch/>
        </p:blipFill>
        <p:spPr>
          <a:xfrm>
            <a:off x="7886786" y="3293408"/>
            <a:ext cx="2903767" cy="824826"/>
          </a:xfrm>
          <a:prstGeom prst="rect">
            <a:avLst/>
          </a:prstGeom>
          <a:noFill/>
          <a:ln>
            <a:noFill/>
          </a:ln>
        </p:spPr>
      </p:pic>
      <p:pic>
        <p:nvPicPr>
          <p:cNvPr id="52" name="Picture 9">
            <a:extLst>
              <a:ext uri="{FF2B5EF4-FFF2-40B4-BE49-F238E27FC236}">
                <a16:creationId xmlns:a16="http://schemas.microsoft.com/office/drawing/2014/main" id="{670A1949-CC7C-4122-90C2-F467CE18D7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29614">
            <a:off x="206736" y="-352968"/>
            <a:ext cx="1649564" cy="2240494"/>
          </a:xfrm>
          <a:prstGeom prst="rect">
            <a:avLst/>
          </a:prstGeom>
        </p:spPr>
      </p:pic>
      <p:pic>
        <p:nvPicPr>
          <p:cNvPr id="53" name="Picture 16">
            <a:extLst>
              <a:ext uri="{FF2B5EF4-FFF2-40B4-BE49-F238E27FC236}">
                <a16:creationId xmlns:a16="http://schemas.microsoft.com/office/drawing/2014/main" id="{4A3B48F5-3C8D-4941-AF65-FAF2D0D0F3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202593" flipH="1">
            <a:off x="16512308" y="-244653"/>
            <a:ext cx="1486399" cy="2018878"/>
          </a:xfrm>
          <a:prstGeom prst="rect">
            <a:avLst/>
          </a:prstGeom>
        </p:spPr>
      </p:pic>
      <p:pic>
        <p:nvPicPr>
          <p:cNvPr id="54" name="Picture 2">
            <a:extLst>
              <a:ext uri="{FF2B5EF4-FFF2-40B4-BE49-F238E27FC236}">
                <a16:creationId xmlns:a16="http://schemas.microsoft.com/office/drawing/2014/main" id="{63966F89-9F2E-49CA-9D36-B44BBE3784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77657">
            <a:off x="-3366737" y="8915574"/>
            <a:ext cx="6034158" cy="4729271"/>
          </a:xfrm>
          <a:prstGeom prst="rect">
            <a:avLst/>
          </a:prstGeom>
        </p:spPr>
      </p:pic>
      <p:pic>
        <p:nvPicPr>
          <p:cNvPr id="55" name="Picture 2">
            <a:extLst>
              <a:ext uri="{FF2B5EF4-FFF2-40B4-BE49-F238E27FC236}">
                <a16:creationId xmlns:a16="http://schemas.microsoft.com/office/drawing/2014/main" id="{F0729CFB-5A39-47F3-AC4E-F41CFA5D99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26642">
            <a:off x="16411779" y="8136318"/>
            <a:ext cx="6034158" cy="472927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arn(inVertical)">
                                      <p:cBhvr>
                                        <p:cTn id="3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52" name="Picture 9">
            <a:extLst>
              <a:ext uri="{FF2B5EF4-FFF2-40B4-BE49-F238E27FC236}">
                <a16:creationId xmlns:a16="http://schemas.microsoft.com/office/drawing/2014/main" id="{670A1949-CC7C-4122-90C2-F467CE18D7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29614">
            <a:off x="206736" y="-352968"/>
            <a:ext cx="1649564" cy="2240494"/>
          </a:xfrm>
          <a:prstGeom prst="rect">
            <a:avLst/>
          </a:prstGeom>
        </p:spPr>
      </p:pic>
      <p:pic>
        <p:nvPicPr>
          <p:cNvPr id="54" name="Picture 2">
            <a:extLst>
              <a:ext uri="{FF2B5EF4-FFF2-40B4-BE49-F238E27FC236}">
                <a16:creationId xmlns:a16="http://schemas.microsoft.com/office/drawing/2014/main" id="{63966F89-9F2E-49CA-9D36-B44BBE3784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77657">
            <a:off x="-3111680" y="8535666"/>
            <a:ext cx="6034158" cy="4729271"/>
          </a:xfrm>
          <a:prstGeom prst="rect">
            <a:avLst/>
          </a:prstGeom>
        </p:spPr>
      </p:pic>
      <p:grpSp>
        <p:nvGrpSpPr>
          <p:cNvPr id="28" name="Group 27">
            <a:extLst>
              <a:ext uri="{FF2B5EF4-FFF2-40B4-BE49-F238E27FC236}">
                <a16:creationId xmlns:a16="http://schemas.microsoft.com/office/drawing/2014/main" id="{5F54AB30-4A95-49DE-A88E-50C44317BEDC}"/>
              </a:ext>
            </a:extLst>
          </p:cNvPr>
          <p:cNvGrpSpPr/>
          <p:nvPr/>
        </p:nvGrpSpPr>
        <p:grpSpPr>
          <a:xfrm>
            <a:off x="3350011" y="1104900"/>
            <a:ext cx="4426318" cy="2721578"/>
            <a:chOff x="7696200" y="840782"/>
            <a:chExt cx="4867275" cy="2397718"/>
          </a:xfrm>
        </p:grpSpPr>
        <p:sp>
          <p:nvSpPr>
            <p:cNvPr id="29" name="Oval 28">
              <a:extLst>
                <a:ext uri="{FF2B5EF4-FFF2-40B4-BE49-F238E27FC236}">
                  <a16:creationId xmlns:a16="http://schemas.microsoft.com/office/drawing/2014/main" id="{4601058E-AE8F-48A7-B86C-85D5B0335641}"/>
                </a:ext>
              </a:extLst>
            </p:cNvPr>
            <p:cNvSpPr/>
            <p:nvPr/>
          </p:nvSpPr>
          <p:spPr>
            <a:xfrm>
              <a:off x="7696200" y="840782"/>
              <a:ext cx="4867275" cy="239771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endParaRPr lang="en-US" sz="4500" dirty="0">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C84D30DB-8A2D-4328-9555-E64E6576BC9A}"/>
                </a:ext>
              </a:extLst>
            </p:cNvPr>
            <p:cNvSpPr txBox="1"/>
            <p:nvPr/>
          </p:nvSpPr>
          <p:spPr>
            <a:xfrm>
              <a:off x="8151093" y="1145047"/>
              <a:ext cx="3631407"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en-US" sz="4500" b="0"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45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0"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luôn</a:t>
              </a:r>
              <a:r>
                <a:rPr kumimoji="0" lang="en-US" sz="45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0"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đúng</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8" name="TextBox 47">
            <a:extLst>
              <a:ext uri="{FF2B5EF4-FFF2-40B4-BE49-F238E27FC236}">
                <a16:creationId xmlns:a16="http://schemas.microsoft.com/office/drawing/2014/main" id="{9A1BB7D0-19DA-4F47-8AB3-237782E5BDAE}"/>
              </a:ext>
            </a:extLst>
          </p:cNvPr>
          <p:cNvSpPr txBox="1"/>
          <p:nvPr/>
        </p:nvSpPr>
        <p:spPr>
          <a:xfrm>
            <a:off x="1170570" y="4452647"/>
            <a:ext cx="8356958"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hỏi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phỏng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vấn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cụ</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80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35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tuổi</a:t>
            </a:r>
            <a:r>
              <a:rPr kumimoji="0" lang="en-US" altLang="en-US" sz="4000" b="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56" name="Picture 11">
            <a:extLst>
              <a:ext uri="{FF2B5EF4-FFF2-40B4-BE49-F238E27FC236}">
                <a16:creationId xmlns:a16="http://schemas.microsoft.com/office/drawing/2014/main" id="{10414563-3D89-4027-AC1A-9C170A045115}"/>
              </a:ext>
            </a:extLst>
          </p:cNvPr>
          <p:cNvPicPr>
            <a:picLocks noChangeAspect="1"/>
          </p:cNvPicPr>
          <p:nvPr/>
        </p:nvPicPr>
        <p:blipFill>
          <a:blip r:embed="rId6"/>
          <a:srcRect/>
          <a:stretch>
            <a:fillRect/>
          </a:stretch>
        </p:blipFill>
        <p:spPr>
          <a:xfrm rot="1083891">
            <a:off x="5025018" y="7692588"/>
            <a:ext cx="2545967" cy="2249998"/>
          </a:xfrm>
          <a:prstGeom prst="rect">
            <a:avLst/>
          </a:prstGeom>
        </p:spPr>
      </p:pic>
      <p:pic>
        <p:nvPicPr>
          <p:cNvPr id="57" name="Picture 4">
            <a:extLst>
              <a:ext uri="{FF2B5EF4-FFF2-40B4-BE49-F238E27FC236}">
                <a16:creationId xmlns:a16="http://schemas.microsoft.com/office/drawing/2014/main" id="{7C0B91CE-70D7-41F5-BC5E-A589702465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213175" y="-342900"/>
            <a:ext cx="7827455" cy="9104209"/>
          </a:xfrm>
          <a:prstGeom prst="rect">
            <a:avLst/>
          </a:prstGeom>
        </p:spPr>
      </p:pic>
      <p:pic>
        <p:nvPicPr>
          <p:cNvPr id="58" name="Picture 57">
            <a:extLst>
              <a:ext uri="{FF2B5EF4-FFF2-40B4-BE49-F238E27FC236}">
                <a16:creationId xmlns:a16="http://schemas.microsoft.com/office/drawing/2014/main" id="{C88A253C-973E-4BEA-B8A7-6765B7BEAA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47204" y="2133765"/>
            <a:ext cx="5402672" cy="6019469"/>
          </a:xfrm>
          <a:prstGeom prst="rect">
            <a:avLst/>
          </a:prstGeom>
        </p:spPr>
      </p:pic>
      <p:pic>
        <p:nvPicPr>
          <p:cNvPr id="59" name="Picture 16">
            <a:extLst>
              <a:ext uri="{FF2B5EF4-FFF2-40B4-BE49-F238E27FC236}">
                <a16:creationId xmlns:a16="http://schemas.microsoft.com/office/drawing/2014/main" id="{3D800B18-1D96-447C-B27B-961018DA91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202593" flipH="1">
            <a:off x="9782276" y="7202051"/>
            <a:ext cx="1486399" cy="2018878"/>
          </a:xfrm>
          <a:prstGeom prst="rect">
            <a:avLst/>
          </a:prstGeom>
        </p:spPr>
      </p:pic>
      <p:pic>
        <p:nvPicPr>
          <p:cNvPr id="60" name="Picture 2">
            <a:extLst>
              <a:ext uri="{FF2B5EF4-FFF2-40B4-BE49-F238E27FC236}">
                <a16:creationId xmlns:a16="http://schemas.microsoft.com/office/drawing/2014/main" id="{32C4F508-AC7B-419D-873E-B78322C8B7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70884">
            <a:off x="16226235" y="7922364"/>
            <a:ext cx="6034158" cy="4729271"/>
          </a:xfrm>
          <a:prstGeom prst="rect">
            <a:avLst/>
          </a:prstGeom>
        </p:spPr>
      </p:pic>
    </p:spTree>
    <p:extLst>
      <p:ext uri="{BB962C8B-B14F-4D97-AF65-F5344CB8AC3E}">
        <p14:creationId xmlns:p14="http://schemas.microsoft.com/office/powerpoint/2010/main" val="4089939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10"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81000"/>
          </a:schemeClr>
        </a:solidFill>
        <a:effectLst/>
      </p:bgPr>
    </p:bg>
    <p:spTree>
      <p:nvGrpSpPr>
        <p:cNvPr id="1" name=""/>
        <p:cNvGrpSpPr/>
        <p:nvPr/>
      </p:nvGrpSpPr>
      <p:grpSpPr>
        <a:xfrm>
          <a:off x="0" y="0"/>
          <a:ext cx="0" cy="0"/>
          <a:chOff x="0" y="0"/>
          <a:chExt cx="0" cy="0"/>
        </a:xfrm>
      </p:grpSpPr>
      <p:pic>
        <p:nvPicPr>
          <p:cNvPr id="42" name="Picture 14">
            <a:extLst>
              <a:ext uri="{FF2B5EF4-FFF2-40B4-BE49-F238E27FC236}">
                <a16:creationId xmlns:a16="http://schemas.microsoft.com/office/drawing/2014/main" id="{938FD060-504C-47DF-A713-A3352C88CE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396528" y="6318392"/>
            <a:ext cx="12228801" cy="2939908"/>
          </a:xfrm>
          <a:prstGeom prst="rect">
            <a:avLst/>
          </a:prstGeom>
        </p:spPr>
      </p:pic>
      <p:pic>
        <p:nvPicPr>
          <p:cNvPr id="52" name="Picture 9">
            <a:extLst>
              <a:ext uri="{FF2B5EF4-FFF2-40B4-BE49-F238E27FC236}">
                <a16:creationId xmlns:a16="http://schemas.microsoft.com/office/drawing/2014/main" id="{670A1949-CC7C-4122-90C2-F467CE18D7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629614">
            <a:off x="16216362" y="4737502"/>
            <a:ext cx="1357684" cy="1844053"/>
          </a:xfrm>
          <a:prstGeom prst="rect">
            <a:avLst/>
          </a:prstGeom>
        </p:spPr>
      </p:pic>
      <p:pic>
        <p:nvPicPr>
          <p:cNvPr id="54" name="Picture 2">
            <a:extLst>
              <a:ext uri="{FF2B5EF4-FFF2-40B4-BE49-F238E27FC236}">
                <a16:creationId xmlns:a16="http://schemas.microsoft.com/office/drawing/2014/main" id="{63966F89-9F2E-49CA-9D36-B44BBE3784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77657">
            <a:off x="-2976753" y="8480058"/>
            <a:ext cx="6034158" cy="4729271"/>
          </a:xfrm>
          <a:prstGeom prst="rect">
            <a:avLst/>
          </a:prstGeom>
        </p:spPr>
      </p:pic>
      <p:pic>
        <p:nvPicPr>
          <p:cNvPr id="55" name="Picture 2">
            <a:extLst>
              <a:ext uri="{FF2B5EF4-FFF2-40B4-BE49-F238E27FC236}">
                <a16:creationId xmlns:a16="http://schemas.microsoft.com/office/drawing/2014/main" id="{F0729CFB-5A39-47F3-AC4E-F41CFA5D99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6642">
            <a:off x="15977452" y="7679117"/>
            <a:ext cx="6034158" cy="4729271"/>
          </a:xfrm>
          <a:prstGeom prst="rect">
            <a:avLst/>
          </a:prstGeom>
        </p:spPr>
      </p:pic>
      <p:grpSp>
        <p:nvGrpSpPr>
          <p:cNvPr id="14" name="Group 13">
            <a:extLst>
              <a:ext uri="{FF2B5EF4-FFF2-40B4-BE49-F238E27FC236}">
                <a16:creationId xmlns:a16="http://schemas.microsoft.com/office/drawing/2014/main" id="{22149CB1-99C8-45A3-9812-36A3C9AA6E61}"/>
              </a:ext>
            </a:extLst>
          </p:cNvPr>
          <p:cNvGrpSpPr/>
          <p:nvPr/>
        </p:nvGrpSpPr>
        <p:grpSpPr>
          <a:xfrm>
            <a:off x="9749222" y="1402130"/>
            <a:ext cx="6709978" cy="3080929"/>
            <a:chOff x="7696199" y="840782"/>
            <a:chExt cx="4867275" cy="2397718"/>
          </a:xfrm>
        </p:grpSpPr>
        <p:sp>
          <p:nvSpPr>
            <p:cNvPr id="15" name="Oval 14">
              <a:extLst>
                <a:ext uri="{FF2B5EF4-FFF2-40B4-BE49-F238E27FC236}">
                  <a16:creationId xmlns:a16="http://schemas.microsoft.com/office/drawing/2014/main" id="{4008E117-843A-4FFE-A12B-073BADBC9138}"/>
                </a:ext>
              </a:extLst>
            </p:cNvPr>
            <p:cNvSpPr/>
            <p:nvPr/>
          </p:nvSpPr>
          <p:spPr>
            <a:xfrm>
              <a:off x="7696199" y="840782"/>
              <a:ext cx="4867275" cy="2397718"/>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endParaRPr lang="en-US" sz="45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20D01F3-68D1-47B5-915A-631AF20F36F1}"/>
                </a:ext>
              </a:extLst>
            </p:cNvPr>
            <p:cNvSpPr txBox="1"/>
            <p:nvPr/>
          </p:nvSpPr>
          <p:spPr>
            <a:xfrm>
              <a:off x="7853572" y="1066426"/>
              <a:ext cx="4552528" cy="15887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5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 Người luôn lấy </a:t>
              </a:r>
              <a:endParaRPr kumimoji="0" lang="en-US" sz="45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500" i="1" dirty="0" err="1">
                  <a:solidFill>
                    <a:prstClr val="white"/>
                  </a:solidFill>
                  <a:latin typeface="Arial" panose="020B0604020202020204" pitchFamily="34" charset="0"/>
                  <a:ea typeface="Times New Roman" panose="02020603050405020304" pitchFamily="18" charset="0"/>
                  <a:cs typeface="Arial" panose="020B0604020202020204" pitchFamily="34" charset="0"/>
                </a:rPr>
                <a:t>đám</a:t>
              </a:r>
              <a:r>
                <a:rPr lang="en-US" sz="4500" i="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500" i="1" dirty="0" err="1">
                  <a:solidFill>
                    <a:prstClr val="white"/>
                  </a:solidFill>
                  <a:latin typeface="Arial" panose="020B0604020202020204" pitchFamily="34" charset="0"/>
                  <a:ea typeface="Times New Roman" panose="02020603050405020304" pitchFamily="18" charset="0"/>
                  <a:cs typeface="Arial" panose="020B0604020202020204" pitchFamily="34" charset="0"/>
                </a:rPr>
                <a:t>đông</a:t>
              </a:r>
              <a:r>
                <a:rPr kumimoji="0" lang="vi-VN" sz="45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làm chân lý</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4" name="Picture 3">
            <a:extLst>
              <a:ext uri="{FF2B5EF4-FFF2-40B4-BE49-F238E27FC236}">
                <a16:creationId xmlns:a16="http://schemas.microsoft.com/office/drawing/2014/main" id="{44E839AB-F12B-4D46-8051-82C8A5773973}"/>
              </a:ext>
            </a:extLst>
          </p:cNvPr>
          <p:cNvPicPr>
            <a:picLocks noChangeAspect="1"/>
          </p:cNvPicPr>
          <p:nvPr/>
        </p:nvPicPr>
        <p:blipFill>
          <a:blip r:embed="rId8"/>
          <a:stretch>
            <a:fillRect/>
          </a:stretch>
        </p:blipFill>
        <p:spPr>
          <a:xfrm>
            <a:off x="761630" y="1365392"/>
            <a:ext cx="3962400" cy="3962400"/>
          </a:xfrm>
          <a:prstGeom prst="rect">
            <a:avLst/>
          </a:prstGeom>
        </p:spPr>
      </p:pic>
      <p:sp>
        <p:nvSpPr>
          <p:cNvPr id="23" name="TextBox 22">
            <a:extLst>
              <a:ext uri="{FF2B5EF4-FFF2-40B4-BE49-F238E27FC236}">
                <a16:creationId xmlns:a16="http://schemas.microsoft.com/office/drawing/2014/main" id="{4C15B39C-98F1-4393-BDB3-C1B7882F3479}"/>
              </a:ext>
            </a:extLst>
          </p:cNvPr>
          <p:cNvSpPr txBox="1"/>
          <p:nvPr/>
        </p:nvSpPr>
        <p:spPr>
          <a:xfrm>
            <a:off x="2590800" y="6318392"/>
            <a:ext cx="13230783"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hôm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toàn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6F94FB0C-7D19-4AB9-8928-9696DC012B86}"/>
              </a:ext>
            </a:extLst>
          </p:cNvPr>
          <p:cNvPicPr>
            <a:picLocks noChangeAspect="1"/>
          </p:cNvPicPr>
          <p:nvPr/>
        </p:nvPicPr>
        <p:blipFill>
          <a:blip r:embed="rId8"/>
          <a:stretch>
            <a:fillRect/>
          </a:stretch>
        </p:blipFill>
        <p:spPr>
          <a:xfrm flipH="1">
            <a:off x="4724030" y="1365392"/>
            <a:ext cx="3962398" cy="3962400"/>
          </a:xfrm>
          <a:prstGeom prst="rect">
            <a:avLst/>
          </a:prstGeom>
        </p:spPr>
      </p:pic>
      <p:pic>
        <p:nvPicPr>
          <p:cNvPr id="25" name="Picture 16">
            <a:extLst>
              <a:ext uri="{FF2B5EF4-FFF2-40B4-BE49-F238E27FC236}">
                <a16:creationId xmlns:a16="http://schemas.microsoft.com/office/drawing/2014/main" id="{F434FBDE-6F2A-4214-8416-10725FAD1EB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202593" flipH="1">
            <a:off x="497464" y="-21238"/>
            <a:ext cx="1097810" cy="1491083"/>
          </a:xfrm>
          <a:prstGeom prst="rect">
            <a:avLst/>
          </a:prstGeom>
        </p:spPr>
      </p:pic>
      <p:pic>
        <p:nvPicPr>
          <p:cNvPr id="26" name="Picture 11">
            <a:extLst>
              <a:ext uri="{FF2B5EF4-FFF2-40B4-BE49-F238E27FC236}">
                <a16:creationId xmlns:a16="http://schemas.microsoft.com/office/drawing/2014/main" id="{7F1C571D-DA68-4AE2-AE3A-EDF1C3F59FD6}"/>
              </a:ext>
            </a:extLst>
          </p:cNvPr>
          <p:cNvPicPr>
            <a:picLocks noChangeAspect="1"/>
          </p:cNvPicPr>
          <p:nvPr/>
        </p:nvPicPr>
        <p:blipFill>
          <a:blip r:embed="rId11"/>
          <a:srcRect/>
          <a:stretch>
            <a:fillRect/>
          </a:stretch>
        </p:blipFill>
        <p:spPr>
          <a:xfrm rot="1083891">
            <a:off x="3975580" y="600905"/>
            <a:ext cx="1456793" cy="1287441"/>
          </a:xfrm>
          <a:prstGeom prst="rect">
            <a:avLst/>
          </a:prstGeom>
        </p:spPr>
      </p:pic>
      <p:grpSp>
        <p:nvGrpSpPr>
          <p:cNvPr id="27" name="Google Shape;3971;p82">
            <a:extLst>
              <a:ext uri="{FF2B5EF4-FFF2-40B4-BE49-F238E27FC236}">
                <a16:creationId xmlns:a16="http://schemas.microsoft.com/office/drawing/2014/main" id="{D5A79EEE-4FFD-4C31-B64A-C6B82B884717}"/>
              </a:ext>
            </a:extLst>
          </p:cNvPr>
          <p:cNvGrpSpPr/>
          <p:nvPr/>
        </p:nvGrpSpPr>
        <p:grpSpPr>
          <a:xfrm>
            <a:off x="2813178" y="2143351"/>
            <a:ext cx="1018747" cy="1065417"/>
            <a:chOff x="2042758" y="1840525"/>
            <a:chExt cx="333416" cy="333416"/>
          </a:xfrm>
        </p:grpSpPr>
        <p:grpSp>
          <p:nvGrpSpPr>
            <p:cNvPr id="30" name="Google Shape;3972;p82">
              <a:extLst>
                <a:ext uri="{FF2B5EF4-FFF2-40B4-BE49-F238E27FC236}">
                  <a16:creationId xmlns:a16="http://schemas.microsoft.com/office/drawing/2014/main" id="{F1DBF61D-0B51-4505-9977-4B24C04D0BA6}"/>
                </a:ext>
              </a:extLst>
            </p:cNvPr>
            <p:cNvGrpSpPr/>
            <p:nvPr/>
          </p:nvGrpSpPr>
          <p:grpSpPr>
            <a:xfrm>
              <a:off x="2042758" y="1840525"/>
              <a:ext cx="333416" cy="333416"/>
              <a:chOff x="-1184600" y="2189099"/>
              <a:chExt cx="716100" cy="716100"/>
            </a:xfrm>
          </p:grpSpPr>
          <p:sp>
            <p:nvSpPr>
              <p:cNvPr id="32" name="Google Shape;3973;p82">
                <a:extLst>
                  <a:ext uri="{FF2B5EF4-FFF2-40B4-BE49-F238E27FC236}">
                    <a16:creationId xmlns:a16="http://schemas.microsoft.com/office/drawing/2014/main" id="{E4AB3267-E63F-41CC-BD30-F8AC368AD376}"/>
                  </a:ext>
                </a:extLst>
              </p:cNvPr>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Google Shape;3974;p82">
                <a:extLst>
                  <a:ext uri="{FF2B5EF4-FFF2-40B4-BE49-F238E27FC236}">
                    <a16:creationId xmlns:a16="http://schemas.microsoft.com/office/drawing/2014/main" id="{C980F692-8733-42A9-9E15-F100010403B2}"/>
                  </a:ext>
                </a:extLst>
              </p:cNvPr>
              <p:cNvPicPr preferRelativeResize="0"/>
              <p:nvPr/>
            </p:nvPicPr>
            <p:blipFill>
              <a:blip r:embed="rId12">
                <a:alphaModFix/>
              </a:blip>
              <a:stretch>
                <a:fillRect/>
              </a:stretch>
            </p:blipFill>
            <p:spPr>
              <a:xfrm>
                <a:off x="-1166706" y="2197616"/>
                <a:ext cx="675860" cy="675860"/>
              </a:xfrm>
              <a:prstGeom prst="rect">
                <a:avLst/>
              </a:prstGeom>
              <a:noFill/>
              <a:ln>
                <a:noFill/>
              </a:ln>
            </p:spPr>
          </p:pic>
        </p:grpSp>
        <p:sp>
          <p:nvSpPr>
            <p:cNvPr id="31" name="Google Shape;3975;p82">
              <a:extLst>
                <a:ext uri="{FF2B5EF4-FFF2-40B4-BE49-F238E27FC236}">
                  <a16:creationId xmlns:a16="http://schemas.microsoft.com/office/drawing/2014/main" id="{00F1A0DD-00B5-4C2F-A569-11FD158AF209}"/>
                </a:ext>
              </a:extLst>
            </p:cNvPr>
            <p:cNvSpPr/>
            <p:nvPr/>
          </p:nvSpPr>
          <p:spPr>
            <a:xfrm>
              <a:off x="2126424" y="1952281"/>
              <a:ext cx="166166" cy="109906"/>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4" name="Google Shape;4000;p82">
            <a:extLst>
              <a:ext uri="{FF2B5EF4-FFF2-40B4-BE49-F238E27FC236}">
                <a16:creationId xmlns:a16="http://schemas.microsoft.com/office/drawing/2014/main" id="{FBABBE74-12C9-4DD3-B605-DCCC84600680}"/>
              </a:ext>
            </a:extLst>
          </p:cNvPr>
          <p:cNvGrpSpPr/>
          <p:nvPr/>
        </p:nvGrpSpPr>
        <p:grpSpPr>
          <a:xfrm>
            <a:off x="5487941" y="2203021"/>
            <a:ext cx="1079023" cy="1031308"/>
            <a:chOff x="2042758" y="3562169"/>
            <a:chExt cx="333416" cy="333416"/>
          </a:xfrm>
        </p:grpSpPr>
        <p:grpSp>
          <p:nvGrpSpPr>
            <p:cNvPr id="35" name="Google Shape;4001;p82">
              <a:extLst>
                <a:ext uri="{FF2B5EF4-FFF2-40B4-BE49-F238E27FC236}">
                  <a16:creationId xmlns:a16="http://schemas.microsoft.com/office/drawing/2014/main" id="{D546B2D4-E72E-4DD8-9C75-3C7D5449CF60}"/>
                </a:ext>
              </a:extLst>
            </p:cNvPr>
            <p:cNvGrpSpPr/>
            <p:nvPr/>
          </p:nvGrpSpPr>
          <p:grpSpPr>
            <a:xfrm>
              <a:off x="2042758" y="3562169"/>
              <a:ext cx="333416" cy="333416"/>
              <a:chOff x="-1184600" y="2189099"/>
              <a:chExt cx="716100" cy="716100"/>
            </a:xfrm>
          </p:grpSpPr>
          <p:sp>
            <p:nvSpPr>
              <p:cNvPr id="37" name="Google Shape;4002;p82">
                <a:extLst>
                  <a:ext uri="{FF2B5EF4-FFF2-40B4-BE49-F238E27FC236}">
                    <a16:creationId xmlns:a16="http://schemas.microsoft.com/office/drawing/2014/main" id="{E5DE2A62-C9E3-4153-A457-43AF2D20C89C}"/>
                  </a:ext>
                </a:extLst>
              </p:cNvPr>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03;p82">
                <a:extLst>
                  <a:ext uri="{FF2B5EF4-FFF2-40B4-BE49-F238E27FC236}">
                    <a16:creationId xmlns:a16="http://schemas.microsoft.com/office/drawing/2014/main" id="{DE60D231-7CB7-45FC-800C-9FEA7A36471F}"/>
                  </a:ext>
                </a:extLst>
              </p:cNvPr>
              <p:cNvPicPr preferRelativeResize="0"/>
              <p:nvPr/>
            </p:nvPicPr>
            <p:blipFill>
              <a:blip r:embed="rId13">
                <a:alphaModFix/>
              </a:blip>
              <a:stretch>
                <a:fillRect/>
              </a:stretch>
            </p:blipFill>
            <p:spPr>
              <a:xfrm>
                <a:off x="-1166706" y="2197616"/>
                <a:ext cx="675860" cy="675860"/>
              </a:xfrm>
              <a:prstGeom prst="rect">
                <a:avLst/>
              </a:prstGeom>
              <a:noFill/>
              <a:ln>
                <a:noFill/>
              </a:ln>
            </p:spPr>
          </p:pic>
        </p:grpSp>
        <p:sp>
          <p:nvSpPr>
            <p:cNvPr id="36" name="Google Shape;4004;p82">
              <a:extLst>
                <a:ext uri="{FF2B5EF4-FFF2-40B4-BE49-F238E27FC236}">
                  <a16:creationId xmlns:a16="http://schemas.microsoft.com/office/drawing/2014/main" id="{489CBD0C-3907-47E7-BF83-39577523A8A2}"/>
                </a:ext>
              </a:extLst>
            </p:cNvPr>
            <p:cNvSpPr/>
            <p:nvPr/>
          </p:nvSpPr>
          <p:spPr>
            <a:xfrm>
              <a:off x="2130095" y="3650788"/>
              <a:ext cx="158742" cy="156177"/>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43" name="Picture 8">
            <a:extLst>
              <a:ext uri="{FF2B5EF4-FFF2-40B4-BE49-F238E27FC236}">
                <a16:creationId xmlns:a16="http://schemas.microsoft.com/office/drawing/2014/main" id="{71620234-1AC0-4289-9FDF-BA10C6D43F3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727669">
            <a:off x="15833117" y="417039"/>
            <a:ext cx="2690832" cy="1482404"/>
          </a:xfrm>
          <a:prstGeom prst="rect">
            <a:avLst/>
          </a:prstGeom>
        </p:spPr>
      </p:pic>
    </p:spTree>
    <p:extLst>
      <p:ext uri="{BB962C8B-B14F-4D97-AF65-F5344CB8AC3E}">
        <p14:creationId xmlns:p14="http://schemas.microsoft.com/office/powerpoint/2010/main" val="48983442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25" name="Picture 15">
            <a:extLst>
              <a:ext uri="{FF2B5EF4-FFF2-40B4-BE49-F238E27FC236}">
                <a16:creationId xmlns:a16="http://schemas.microsoft.com/office/drawing/2014/main" id="{6F15006D-30CD-463B-9ECF-44B379D6F6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06232" y="6509372"/>
            <a:ext cx="16459200" cy="3206128"/>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77657">
            <a:off x="14109521" y="-2364636"/>
            <a:ext cx="6034158" cy="4729271"/>
          </a:xfrm>
          <a:prstGeom prst="rect">
            <a:avLst/>
          </a:prstGeom>
        </p:spPr>
      </p:pic>
      <p:sp>
        <p:nvSpPr>
          <p:cNvPr id="18" name="TextBox 17">
            <a:extLst>
              <a:ext uri="{FF2B5EF4-FFF2-40B4-BE49-F238E27FC236}">
                <a16:creationId xmlns:a16="http://schemas.microsoft.com/office/drawing/2014/main" id="{A304E2FD-5524-4EAF-AAF9-6E5AD12D78E4}"/>
              </a:ext>
            </a:extLst>
          </p:cNvPr>
          <p:cNvSpPr txBox="1"/>
          <p:nvPr/>
        </p:nvSpPr>
        <p:spPr>
          <a:xfrm>
            <a:off x="6858000" y="929896"/>
            <a:ext cx="5421410"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a:t>
            </a:r>
            <a:r>
              <a:rPr kumimoji="0" lang="en-US" sz="6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HỞI ĐỘNG</a:t>
            </a:r>
            <a:endParaRPr kumimoji="0" lang="en-US" sz="6500" b="0" i="0" u="none" strike="noStrike" kern="1200" cap="none" spc="0" normalizeH="0" baseline="0" noProof="0" dirty="0">
              <a:ln>
                <a:noFill/>
              </a:ln>
              <a:solidFill>
                <a:srgbClr val="FF0000"/>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29F7724C-62BB-4CA0-82BA-6AAE39FDF637}"/>
              </a:ext>
            </a:extLst>
          </p:cNvPr>
          <p:cNvGraphicFramePr>
            <a:graphicFrameLocks noGrp="1"/>
          </p:cNvGraphicFramePr>
          <p:nvPr>
            <p:extLst>
              <p:ext uri="{D42A27DB-BD31-4B8C-83A1-F6EECF244321}">
                <p14:modId xmlns:p14="http://schemas.microsoft.com/office/powerpoint/2010/main" val="188256774"/>
              </p:ext>
            </p:extLst>
          </p:nvPr>
        </p:nvGraphicFramePr>
        <p:xfrm>
          <a:off x="4230444" y="2628900"/>
          <a:ext cx="10010776" cy="2555817"/>
        </p:xfrm>
        <a:graphic>
          <a:graphicData uri="http://schemas.openxmlformats.org/drawingml/2006/table">
            <a:tbl>
              <a:tblPr bandRow="1">
                <a:tableStyleId>{5C22544A-7EE6-4342-B048-85BDC9FD1C3A}</a:tableStyleId>
              </a:tblPr>
              <a:tblGrid>
                <a:gridCol w="3335785">
                  <a:extLst>
                    <a:ext uri="{9D8B030D-6E8A-4147-A177-3AD203B41FA5}">
                      <a16:colId xmlns:a16="http://schemas.microsoft.com/office/drawing/2014/main" val="3222274150"/>
                    </a:ext>
                  </a:extLst>
                </a:gridCol>
                <a:gridCol w="3339206">
                  <a:extLst>
                    <a:ext uri="{9D8B030D-6E8A-4147-A177-3AD203B41FA5}">
                      <a16:colId xmlns:a16="http://schemas.microsoft.com/office/drawing/2014/main" val="2697329477"/>
                    </a:ext>
                  </a:extLst>
                </a:gridCol>
                <a:gridCol w="3335785">
                  <a:extLst>
                    <a:ext uri="{9D8B030D-6E8A-4147-A177-3AD203B41FA5}">
                      <a16:colId xmlns:a16="http://schemas.microsoft.com/office/drawing/2014/main" val="4093311428"/>
                    </a:ext>
                  </a:extLst>
                </a:gridCol>
              </a:tblGrid>
              <a:tr h="986849">
                <a:tc>
                  <a:txBody>
                    <a:bodyPr/>
                    <a:lstStyle/>
                    <a:p>
                      <a:pPr algn="ctr">
                        <a:lnSpc>
                          <a:spcPct val="150000"/>
                        </a:lnSpc>
                        <a:spcBef>
                          <a:spcPts val="800"/>
                        </a:spcBef>
                        <a:tabLst>
                          <a:tab pos="90170" algn="l"/>
                          <a:tab pos="180340" algn="l"/>
                        </a:tabLst>
                      </a:pPr>
                      <a:r>
                        <a:rPr lang="en-US" sz="5000">
                          <a:effectLst/>
                          <a:latin typeface="Arial" panose="020B0604020202020204" pitchFamily="34" charset="0"/>
                          <a:cs typeface="Arial" panose="020B0604020202020204" pitchFamily="34" charset="0"/>
                        </a:rPr>
                        <a:t>K</a:t>
                      </a:r>
                      <a:endParaRPr lang="en-US" sz="5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800"/>
                        </a:spcBef>
                        <a:tabLst>
                          <a:tab pos="90170" algn="l"/>
                          <a:tab pos="180340" algn="l"/>
                        </a:tabLst>
                      </a:pPr>
                      <a:r>
                        <a:rPr lang="en-US" sz="5000">
                          <a:effectLst/>
                          <a:latin typeface="Arial" panose="020B0604020202020204" pitchFamily="34" charset="0"/>
                          <a:cs typeface="Arial" panose="020B0604020202020204" pitchFamily="34" charset="0"/>
                        </a:rPr>
                        <a:t>W</a:t>
                      </a:r>
                      <a:endParaRPr lang="en-US" sz="5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Bef>
                          <a:spcPts val="800"/>
                        </a:spcBef>
                        <a:tabLst>
                          <a:tab pos="90170" algn="l"/>
                          <a:tab pos="180340" algn="l"/>
                        </a:tabLst>
                      </a:pPr>
                      <a:r>
                        <a:rPr lang="en-US" sz="5000">
                          <a:effectLst/>
                          <a:latin typeface="Arial" panose="020B0604020202020204" pitchFamily="34" charset="0"/>
                          <a:cs typeface="Arial" panose="020B0604020202020204" pitchFamily="34" charset="0"/>
                        </a:rPr>
                        <a:t>L</a:t>
                      </a:r>
                      <a:endParaRPr lang="en-US" sz="5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5042269"/>
                  </a:ext>
                </a:extLst>
              </a:tr>
              <a:tr h="1554041">
                <a:tc>
                  <a:txBody>
                    <a:bodyPr/>
                    <a:lstStyle/>
                    <a:p>
                      <a:pPr algn="just">
                        <a:lnSpc>
                          <a:spcPct val="150000"/>
                        </a:lnSpc>
                        <a:spcBef>
                          <a:spcPts val="800"/>
                        </a:spcBef>
                        <a:tabLst>
                          <a:tab pos="90170" algn="l"/>
                          <a:tab pos="180340" algn="l"/>
                        </a:tabLst>
                      </a:pPr>
                      <a:r>
                        <a:rPr lang="en-US" sz="5000" dirty="0">
                          <a:effectLst/>
                          <a:latin typeface="Arial" panose="020B0604020202020204" pitchFamily="34" charset="0"/>
                          <a:cs typeface="Arial" panose="020B0604020202020204" pitchFamily="34" charset="0"/>
                        </a:rPr>
                        <a:t> </a:t>
                      </a:r>
                      <a:endParaRPr lang="en-US" sz="5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800"/>
                        </a:spcBef>
                        <a:tabLst>
                          <a:tab pos="90170" algn="l"/>
                          <a:tab pos="180340" algn="l"/>
                        </a:tabLst>
                      </a:pPr>
                      <a:r>
                        <a:rPr lang="en-US" sz="5000" dirty="0">
                          <a:effectLst/>
                          <a:latin typeface="Arial" panose="020B0604020202020204" pitchFamily="34" charset="0"/>
                          <a:cs typeface="Arial" panose="020B0604020202020204" pitchFamily="34" charset="0"/>
                        </a:rPr>
                        <a:t> </a:t>
                      </a:r>
                      <a:endParaRPr lang="en-US" sz="5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800"/>
                        </a:spcBef>
                        <a:tabLst>
                          <a:tab pos="90170" algn="l"/>
                          <a:tab pos="180340" algn="l"/>
                        </a:tabLst>
                      </a:pPr>
                      <a:r>
                        <a:rPr lang="en-US" sz="5000" dirty="0">
                          <a:effectLst/>
                          <a:latin typeface="Arial" panose="020B0604020202020204" pitchFamily="34" charset="0"/>
                          <a:cs typeface="Arial" panose="020B0604020202020204" pitchFamily="34" charset="0"/>
                        </a:rPr>
                        <a:t> </a:t>
                      </a:r>
                      <a:endParaRPr lang="en-US" sz="5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1299706"/>
                  </a:ext>
                </a:extLst>
              </a:tr>
            </a:tbl>
          </a:graphicData>
        </a:graphic>
      </p:graphicFrame>
      <p:sp>
        <p:nvSpPr>
          <p:cNvPr id="29" name="TextBox 28">
            <a:extLst>
              <a:ext uri="{FF2B5EF4-FFF2-40B4-BE49-F238E27FC236}">
                <a16:creationId xmlns:a16="http://schemas.microsoft.com/office/drawing/2014/main" id="{AB297C7F-726A-484C-9264-E1727A049889}"/>
              </a:ext>
            </a:extLst>
          </p:cNvPr>
          <p:cNvSpPr txBox="1"/>
          <p:nvPr/>
        </p:nvSpPr>
        <p:spPr>
          <a:xfrm>
            <a:off x="1945447" y="7130539"/>
            <a:ext cx="14208953" cy="1824923"/>
          </a:xfrm>
          <a:prstGeom prst="rect">
            <a:avLst/>
          </a:prstGeom>
          <a:noFill/>
        </p:spPr>
        <p:txBody>
          <a:bodyPr wrap="square">
            <a:spAutoFit/>
          </a:bodyPr>
          <a:lstStyle/>
          <a:p>
            <a:pPr marL="180340" algn="ctr">
              <a:lnSpc>
                <a:spcPct val="150000"/>
              </a:lnSpc>
              <a:tabLst>
                <a:tab pos="90170" algn="l"/>
                <a:tab pos="180340" algn="l"/>
              </a:tabLs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sẵn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thêm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1" name="Picture 6">
            <a:extLst>
              <a:ext uri="{FF2B5EF4-FFF2-40B4-BE49-F238E27FC236}">
                <a16:creationId xmlns:a16="http://schemas.microsoft.com/office/drawing/2014/main" id="{C68D348C-2B4D-457E-972D-4094678278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247764">
            <a:off x="-2167123" y="-2628620"/>
            <a:ext cx="6034158" cy="4729271"/>
          </a:xfrm>
          <a:prstGeom prst="rect">
            <a:avLst/>
          </a:prstGeom>
        </p:spPr>
      </p:pic>
      <p:pic>
        <p:nvPicPr>
          <p:cNvPr id="39" name="Picture 21">
            <a:extLst>
              <a:ext uri="{FF2B5EF4-FFF2-40B4-BE49-F238E27FC236}">
                <a16:creationId xmlns:a16="http://schemas.microsoft.com/office/drawing/2014/main" id="{4EFB95B4-2591-4716-BEE4-072FC728C2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902860" y="4438389"/>
            <a:ext cx="2743200" cy="2540889"/>
          </a:xfrm>
          <a:prstGeom prst="rect">
            <a:avLst/>
          </a:prstGeom>
        </p:spPr>
      </p:pic>
      <p:pic>
        <p:nvPicPr>
          <p:cNvPr id="40" name="Picture 6">
            <a:extLst>
              <a:ext uri="{FF2B5EF4-FFF2-40B4-BE49-F238E27FC236}">
                <a16:creationId xmlns:a16="http://schemas.microsoft.com/office/drawing/2014/main" id="{E6B73AEE-0709-4483-A173-99B24655D1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00119" y="5317990"/>
            <a:ext cx="4529082" cy="2021103"/>
          </a:xfrm>
          <a:prstGeom prst="rect">
            <a:avLst/>
          </a:prstGeom>
        </p:spPr>
      </p:pic>
    </p:spTree>
    <p:extLst>
      <p:ext uri="{BB962C8B-B14F-4D97-AF65-F5344CB8AC3E}">
        <p14:creationId xmlns:p14="http://schemas.microsoft.com/office/powerpoint/2010/main" val="54100190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54" name="Picture 2">
            <a:extLst>
              <a:ext uri="{FF2B5EF4-FFF2-40B4-BE49-F238E27FC236}">
                <a16:creationId xmlns:a16="http://schemas.microsoft.com/office/drawing/2014/main" id="{63966F89-9F2E-49CA-9D36-B44BBE3784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77657">
            <a:off x="-2955235" y="8154665"/>
            <a:ext cx="6034158" cy="4729271"/>
          </a:xfrm>
          <a:prstGeom prst="rect">
            <a:avLst/>
          </a:prstGeom>
        </p:spPr>
      </p:pic>
      <p:pic>
        <p:nvPicPr>
          <p:cNvPr id="25" name="Picture 16">
            <a:extLst>
              <a:ext uri="{FF2B5EF4-FFF2-40B4-BE49-F238E27FC236}">
                <a16:creationId xmlns:a16="http://schemas.microsoft.com/office/drawing/2014/main" id="{F434FBDE-6F2A-4214-8416-10725FAD1E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202593" flipH="1">
            <a:off x="10700370" y="4604380"/>
            <a:ext cx="1097810" cy="1491083"/>
          </a:xfrm>
          <a:prstGeom prst="rect">
            <a:avLst/>
          </a:prstGeom>
        </p:spPr>
      </p:pic>
      <p:pic>
        <p:nvPicPr>
          <p:cNvPr id="26" name="Picture 11">
            <a:extLst>
              <a:ext uri="{FF2B5EF4-FFF2-40B4-BE49-F238E27FC236}">
                <a16:creationId xmlns:a16="http://schemas.microsoft.com/office/drawing/2014/main" id="{7F1C571D-DA68-4AE2-AE3A-EDF1C3F59FD6}"/>
              </a:ext>
            </a:extLst>
          </p:cNvPr>
          <p:cNvPicPr>
            <a:picLocks noChangeAspect="1"/>
          </p:cNvPicPr>
          <p:nvPr/>
        </p:nvPicPr>
        <p:blipFill>
          <a:blip r:embed="rId6"/>
          <a:srcRect/>
          <a:stretch>
            <a:fillRect/>
          </a:stretch>
        </p:blipFill>
        <p:spPr>
          <a:xfrm rot="1083891">
            <a:off x="6239978" y="8309438"/>
            <a:ext cx="1456793" cy="1287441"/>
          </a:xfrm>
          <a:prstGeom prst="rect">
            <a:avLst/>
          </a:prstGeom>
        </p:spPr>
      </p:pic>
      <p:grpSp>
        <p:nvGrpSpPr>
          <p:cNvPr id="28" name="Group 27">
            <a:extLst>
              <a:ext uri="{FF2B5EF4-FFF2-40B4-BE49-F238E27FC236}">
                <a16:creationId xmlns:a16="http://schemas.microsoft.com/office/drawing/2014/main" id="{EA4BAFE3-589F-4DE7-8BCE-C39FD7F15529}"/>
              </a:ext>
            </a:extLst>
          </p:cNvPr>
          <p:cNvGrpSpPr/>
          <p:nvPr/>
        </p:nvGrpSpPr>
        <p:grpSpPr>
          <a:xfrm>
            <a:off x="9709272" y="754897"/>
            <a:ext cx="6846052" cy="3306021"/>
            <a:chOff x="7696199" y="840782"/>
            <a:chExt cx="4867275" cy="2397718"/>
          </a:xfrm>
        </p:grpSpPr>
        <p:sp>
          <p:nvSpPr>
            <p:cNvPr id="29" name="Oval 28">
              <a:extLst>
                <a:ext uri="{FF2B5EF4-FFF2-40B4-BE49-F238E27FC236}">
                  <a16:creationId xmlns:a16="http://schemas.microsoft.com/office/drawing/2014/main" id="{000F4107-0B9D-481C-A799-C49C43DCFD22}"/>
                </a:ext>
              </a:extLst>
            </p:cNvPr>
            <p:cNvSpPr/>
            <p:nvPr/>
          </p:nvSpPr>
          <p:spPr>
            <a:xfrm>
              <a:off x="7696199" y="840782"/>
              <a:ext cx="4867275" cy="239771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endParaRPr lang="en-US" sz="4500" dirty="0">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0D1AFDD-5DD4-4DAF-89B3-6040B3C1F8A7}"/>
                </a:ext>
              </a:extLst>
            </p:cNvPr>
            <p:cNvSpPr txBox="1"/>
            <p:nvPr/>
          </p:nvSpPr>
          <p:spPr>
            <a:xfrm>
              <a:off x="7864662" y="1217460"/>
              <a:ext cx="4489067" cy="158875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5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 Người không kiểm chứng các giả th</a:t>
              </a:r>
              <a:r>
                <a:rPr kumimoji="0" lang="en-US" sz="4500" b="0" i="1"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uyế</a:t>
              </a:r>
              <a:r>
                <a:rPr kumimoji="0" lang="vi-VN" sz="45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AE1C33DE-8DCD-4673-B2F6-2BA1AE5EF3FD}"/>
              </a:ext>
            </a:extLst>
          </p:cNvPr>
          <p:cNvPicPr>
            <a:picLocks noChangeAspect="1"/>
          </p:cNvPicPr>
          <p:nvPr/>
        </p:nvPicPr>
        <p:blipFill>
          <a:blip r:embed="rId7"/>
          <a:stretch>
            <a:fillRect/>
          </a:stretch>
        </p:blipFill>
        <p:spPr>
          <a:xfrm>
            <a:off x="14401009" y="5191505"/>
            <a:ext cx="3886991" cy="5193682"/>
          </a:xfrm>
          <a:prstGeom prst="rect">
            <a:avLst/>
          </a:prstGeom>
        </p:spPr>
      </p:pic>
      <p:pic>
        <p:nvPicPr>
          <p:cNvPr id="3" name="Picture 2">
            <a:extLst>
              <a:ext uri="{FF2B5EF4-FFF2-40B4-BE49-F238E27FC236}">
                <a16:creationId xmlns:a16="http://schemas.microsoft.com/office/drawing/2014/main" id="{66EA3BA4-5D84-4BD9-9EAC-EA419E8DFA7F}"/>
              </a:ext>
            </a:extLst>
          </p:cNvPr>
          <p:cNvPicPr>
            <a:picLocks noChangeAspect="1"/>
          </p:cNvPicPr>
          <p:nvPr/>
        </p:nvPicPr>
        <p:blipFill>
          <a:blip r:embed="rId8"/>
          <a:stretch>
            <a:fillRect/>
          </a:stretch>
        </p:blipFill>
        <p:spPr>
          <a:xfrm>
            <a:off x="10804150" y="6638925"/>
            <a:ext cx="3648075" cy="3648075"/>
          </a:xfrm>
          <a:prstGeom prst="rect">
            <a:avLst/>
          </a:prstGeom>
        </p:spPr>
      </p:pic>
      <p:pic>
        <p:nvPicPr>
          <p:cNvPr id="41" name="Picture 2">
            <a:extLst>
              <a:ext uri="{FF2B5EF4-FFF2-40B4-BE49-F238E27FC236}">
                <a16:creationId xmlns:a16="http://schemas.microsoft.com/office/drawing/2014/main" id="{3208800A-6F72-47C3-BA8B-BB3FE06979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66800" y="2628900"/>
            <a:ext cx="8370052" cy="4906676"/>
          </a:xfrm>
          <a:prstGeom prst="rect">
            <a:avLst/>
          </a:prstGeom>
        </p:spPr>
      </p:pic>
      <p:sp>
        <p:nvSpPr>
          <p:cNvPr id="43" name="TextBox 42">
            <a:extLst>
              <a:ext uri="{FF2B5EF4-FFF2-40B4-BE49-F238E27FC236}">
                <a16:creationId xmlns:a16="http://schemas.microsoft.com/office/drawing/2014/main" id="{12718191-4BA4-4F4E-9BD6-2258F34C2859}"/>
              </a:ext>
            </a:extLst>
          </p:cNvPr>
          <p:cNvSpPr txBox="1"/>
          <p:nvPr/>
        </p:nvSpPr>
        <p:spPr>
          <a:xfrm>
            <a:off x="1339220" y="3954176"/>
            <a:ext cx="7239000"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lầm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rằng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44" name="Picture 16">
            <a:extLst>
              <a:ext uri="{FF2B5EF4-FFF2-40B4-BE49-F238E27FC236}">
                <a16:creationId xmlns:a16="http://schemas.microsoft.com/office/drawing/2014/main" id="{66FA7DC6-50FA-4E81-8C27-3B90C6C653B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202593" flipH="1">
            <a:off x="16859994" y="-21239"/>
            <a:ext cx="1097810" cy="1491083"/>
          </a:xfrm>
          <a:prstGeom prst="rect">
            <a:avLst/>
          </a:prstGeom>
        </p:spPr>
      </p:pic>
      <p:pic>
        <p:nvPicPr>
          <p:cNvPr id="45" name="Picture 7">
            <a:extLst>
              <a:ext uri="{FF2B5EF4-FFF2-40B4-BE49-F238E27FC236}">
                <a16:creationId xmlns:a16="http://schemas.microsoft.com/office/drawing/2014/main" id="{81289696-661E-4EDC-8755-3E270E0726C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80180" y="239073"/>
            <a:ext cx="2815321" cy="2310579"/>
          </a:xfrm>
          <a:prstGeom prst="rect">
            <a:avLst/>
          </a:prstGeom>
        </p:spPr>
      </p:pic>
    </p:spTree>
    <p:extLst>
      <p:ext uri="{BB962C8B-B14F-4D97-AF65-F5344CB8AC3E}">
        <p14:creationId xmlns:p14="http://schemas.microsoft.com/office/powerpoint/2010/main" val="3340984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52" name="Picture 9">
            <a:extLst>
              <a:ext uri="{FF2B5EF4-FFF2-40B4-BE49-F238E27FC236}">
                <a16:creationId xmlns:a16="http://schemas.microsoft.com/office/drawing/2014/main" id="{670A1949-CC7C-4122-90C2-F467CE18D7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29614">
            <a:off x="206736" y="-352968"/>
            <a:ext cx="1649564" cy="2240494"/>
          </a:xfrm>
          <a:prstGeom prst="rect">
            <a:avLst/>
          </a:prstGeom>
        </p:spPr>
      </p:pic>
      <p:pic>
        <p:nvPicPr>
          <p:cNvPr id="54" name="Picture 2">
            <a:extLst>
              <a:ext uri="{FF2B5EF4-FFF2-40B4-BE49-F238E27FC236}">
                <a16:creationId xmlns:a16="http://schemas.microsoft.com/office/drawing/2014/main" id="{63966F89-9F2E-49CA-9D36-B44BBE3784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77657">
            <a:off x="-3111680" y="8535666"/>
            <a:ext cx="6034158" cy="4729271"/>
          </a:xfrm>
          <a:prstGeom prst="rect">
            <a:avLst/>
          </a:prstGeom>
        </p:spPr>
      </p:pic>
      <p:pic>
        <p:nvPicPr>
          <p:cNvPr id="60" name="Picture 2">
            <a:extLst>
              <a:ext uri="{FF2B5EF4-FFF2-40B4-BE49-F238E27FC236}">
                <a16:creationId xmlns:a16="http://schemas.microsoft.com/office/drawing/2014/main" id="{32C4F508-AC7B-419D-873E-B78322C8B7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70884">
            <a:off x="16226235" y="7922364"/>
            <a:ext cx="6034158" cy="4729271"/>
          </a:xfrm>
          <a:prstGeom prst="rect">
            <a:avLst/>
          </a:prstGeom>
        </p:spPr>
      </p:pic>
      <p:grpSp>
        <p:nvGrpSpPr>
          <p:cNvPr id="13" name="Group 12">
            <a:extLst>
              <a:ext uri="{FF2B5EF4-FFF2-40B4-BE49-F238E27FC236}">
                <a16:creationId xmlns:a16="http://schemas.microsoft.com/office/drawing/2014/main" id="{A0ECCDB7-26AA-406E-BB1F-392D905EF513}"/>
              </a:ext>
            </a:extLst>
          </p:cNvPr>
          <p:cNvGrpSpPr/>
          <p:nvPr/>
        </p:nvGrpSpPr>
        <p:grpSpPr>
          <a:xfrm>
            <a:off x="683812" y="2018861"/>
            <a:ext cx="5912420" cy="3080929"/>
            <a:chOff x="7696199" y="840782"/>
            <a:chExt cx="4867275" cy="2397718"/>
          </a:xfrm>
        </p:grpSpPr>
        <p:sp>
          <p:nvSpPr>
            <p:cNvPr id="14" name="Oval 13">
              <a:extLst>
                <a:ext uri="{FF2B5EF4-FFF2-40B4-BE49-F238E27FC236}">
                  <a16:creationId xmlns:a16="http://schemas.microsoft.com/office/drawing/2014/main" id="{C57AA638-FBAF-4523-9EC0-2B0FE0CBB90E}"/>
                </a:ext>
              </a:extLst>
            </p:cNvPr>
            <p:cNvSpPr/>
            <p:nvPr/>
          </p:nvSpPr>
          <p:spPr>
            <a:xfrm>
              <a:off x="7696199" y="840782"/>
              <a:ext cx="4867275" cy="2397718"/>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endParaRPr lang="en-US" sz="45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6C4E142-599F-4326-B8CA-F3BB88D69FD8}"/>
                </a:ext>
              </a:extLst>
            </p:cNvPr>
            <p:cNvSpPr txBox="1"/>
            <p:nvPr/>
          </p:nvSpPr>
          <p:spPr>
            <a:xfrm>
              <a:off x="7811359" y="1267402"/>
              <a:ext cx="4489067" cy="15887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500" i="1" u="none" strike="noStrike" kern="1200" normalizeH="0" baseline="0" noProof="0" dirty="0">
                  <a:ln w="0"/>
                  <a:solidFill>
                    <a:schemeClr val="tx1"/>
                  </a:solidFill>
                  <a:uLnTx/>
                  <a:uFillTx/>
                  <a:ea typeface="Times New Roman" panose="02020603050405020304" pitchFamily="18" charset="0"/>
                  <a:cs typeface="Arial" panose="020B0604020202020204" pitchFamily="34" charset="0"/>
                </a:rPr>
                <a:t>(4) Người muốn mọi thứ như ý mình</a:t>
              </a:r>
              <a:endParaRPr kumimoji="0" lang="en-US" sz="4500" i="1" u="none" strike="noStrike" kern="1200" normalizeH="0" baseline="0" noProof="0" dirty="0">
                <a:ln w="0"/>
                <a:solidFill>
                  <a:schemeClr val="tx1"/>
                </a:solidFill>
                <a:uLnTx/>
                <a:uFillTx/>
                <a:cs typeface="Arial" panose="020B0604020202020204" pitchFamily="34" charset="0"/>
              </a:endParaRPr>
            </a:p>
          </p:txBody>
        </p:sp>
      </p:grpSp>
      <p:pic>
        <p:nvPicPr>
          <p:cNvPr id="18" name="Picture 6">
            <a:extLst>
              <a:ext uri="{FF2B5EF4-FFF2-40B4-BE49-F238E27FC236}">
                <a16:creationId xmlns:a16="http://schemas.microsoft.com/office/drawing/2014/main" id="{4A0FAC40-9F01-4987-BE92-E8B50305F2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44442" y="541728"/>
            <a:ext cx="11292966" cy="8131137"/>
          </a:xfrm>
          <a:prstGeom prst="rect">
            <a:avLst/>
          </a:prstGeom>
        </p:spPr>
      </p:pic>
      <p:sp>
        <p:nvSpPr>
          <p:cNvPr id="19" name="TextBox 18">
            <a:extLst>
              <a:ext uri="{FF2B5EF4-FFF2-40B4-BE49-F238E27FC236}">
                <a16:creationId xmlns:a16="http://schemas.microsoft.com/office/drawing/2014/main" id="{B731F882-4018-4C25-9779-1816C07F9CBF}"/>
              </a:ext>
            </a:extLst>
          </p:cNvPr>
          <p:cNvSpPr txBox="1"/>
          <p:nvPr/>
        </p:nvSpPr>
        <p:spPr>
          <a:xfrm>
            <a:off x="7885959" y="1367465"/>
            <a:ext cx="9682286" cy="3671583"/>
          </a:xfrm>
          <a:prstGeom prst="rect">
            <a:avLst/>
          </a:prstGeom>
          <a:noFill/>
        </p:spPr>
        <p:txBody>
          <a:bodyPr wrap="square">
            <a:spAutoFit/>
          </a:bodyPr>
          <a:lstStyle/>
          <a:p>
            <a:pPr marL="571500" indent="-571500">
              <a:lnSpc>
                <a:spcPct val="150000"/>
              </a:lnSpc>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nhắc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chịu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ngoài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1" name="Picture 8">
            <a:extLst>
              <a:ext uri="{FF2B5EF4-FFF2-40B4-BE49-F238E27FC236}">
                <a16:creationId xmlns:a16="http://schemas.microsoft.com/office/drawing/2014/main" id="{E3109C77-FFBD-41F6-9A7B-4C98C6E4C9F4}"/>
              </a:ext>
            </a:extLst>
          </p:cNvPr>
          <p:cNvPicPr>
            <a:picLocks noChangeAspect="1"/>
          </p:cNvPicPr>
          <p:nvPr/>
        </p:nvPicPr>
        <p:blipFill>
          <a:blip r:embed="rId8"/>
          <a:srcRect/>
          <a:stretch>
            <a:fillRect/>
          </a:stretch>
        </p:blipFill>
        <p:spPr>
          <a:xfrm>
            <a:off x="12894071" y="5543380"/>
            <a:ext cx="3153050" cy="4700199"/>
          </a:xfrm>
          <a:prstGeom prst="rect">
            <a:avLst/>
          </a:prstGeom>
        </p:spPr>
      </p:pic>
      <p:pic>
        <p:nvPicPr>
          <p:cNvPr id="22" name="Picture 17">
            <a:extLst>
              <a:ext uri="{FF2B5EF4-FFF2-40B4-BE49-F238E27FC236}">
                <a16:creationId xmlns:a16="http://schemas.microsoft.com/office/drawing/2014/main" id="{142F9B4F-A167-4AFC-84DB-C92CC197AE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28213" y="6212362"/>
            <a:ext cx="4459490" cy="4152899"/>
          </a:xfrm>
          <a:prstGeom prst="rect">
            <a:avLst/>
          </a:prstGeom>
        </p:spPr>
      </p:pic>
      <p:pic>
        <p:nvPicPr>
          <p:cNvPr id="23" name="Picture 11">
            <a:extLst>
              <a:ext uri="{FF2B5EF4-FFF2-40B4-BE49-F238E27FC236}">
                <a16:creationId xmlns:a16="http://schemas.microsoft.com/office/drawing/2014/main" id="{19F8FC7B-A70D-49A7-9EF6-EE37AE80D501}"/>
              </a:ext>
            </a:extLst>
          </p:cNvPr>
          <p:cNvPicPr>
            <a:picLocks noChangeAspect="1"/>
          </p:cNvPicPr>
          <p:nvPr/>
        </p:nvPicPr>
        <p:blipFill>
          <a:blip r:embed="rId11"/>
          <a:srcRect/>
          <a:stretch>
            <a:fillRect/>
          </a:stretch>
        </p:blipFill>
        <p:spPr>
          <a:xfrm rot="1083891">
            <a:off x="9567482" y="5544331"/>
            <a:ext cx="2545967" cy="2249998"/>
          </a:xfrm>
          <a:prstGeom prst="rect">
            <a:avLst/>
          </a:prstGeom>
        </p:spPr>
      </p:pic>
      <p:pic>
        <p:nvPicPr>
          <p:cNvPr id="3" name="Picture 2">
            <a:extLst>
              <a:ext uri="{FF2B5EF4-FFF2-40B4-BE49-F238E27FC236}">
                <a16:creationId xmlns:a16="http://schemas.microsoft.com/office/drawing/2014/main" id="{35FF09F3-3A33-4B9C-B9F8-FD179DC00170}"/>
              </a:ext>
            </a:extLst>
          </p:cNvPr>
          <p:cNvPicPr>
            <a:picLocks noChangeAspect="1"/>
          </p:cNvPicPr>
          <p:nvPr/>
        </p:nvPicPr>
        <p:blipFill>
          <a:blip r:embed="rId12"/>
          <a:stretch>
            <a:fillRect/>
          </a:stretch>
        </p:blipFill>
        <p:spPr>
          <a:xfrm>
            <a:off x="4267200" y="6090013"/>
            <a:ext cx="486955" cy="465312"/>
          </a:xfrm>
          <a:prstGeom prst="rect">
            <a:avLst/>
          </a:prstGeom>
        </p:spPr>
      </p:pic>
      <p:pic>
        <p:nvPicPr>
          <p:cNvPr id="26" name="Picture 25">
            <a:extLst>
              <a:ext uri="{FF2B5EF4-FFF2-40B4-BE49-F238E27FC236}">
                <a16:creationId xmlns:a16="http://schemas.microsoft.com/office/drawing/2014/main" id="{FD9DB788-A349-4090-B98A-06B84B52E292}"/>
              </a:ext>
            </a:extLst>
          </p:cNvPr>
          <p:cNvPicPr>
            <a:picLocks noChangeAspect="1"/>
          </p:cNvPicPr>
          <p:nvPr/>
        </p:nvPicPr>
        <p:blipFill>
          <a:blip r:embed="rId12"/>
          <a:stretch>
            <a:fillRect/>
          </a:stretch>
        </p:blipFill>
        <p:spPr>
          <a:xfrm>
            <a:off x="3730583" y="7301428"/>
            <a:ext cx="767029" cy="732938"/>
          </a:xfrm>
          <a:prstGeom prst="rect">
            <a:avLst/>
          </a:prstGeom>
        </p:spPr>
      </p:pic>
      <p:pic>
        <p:nvPicPr>
          <p:cNvPr id="27" name="Picture 26">
            <a:extLst>
              <a:ext uri="{FF2B5EF4-FFF2-40B4-BE49-F238E27FC236}">
                <a16:creationId xmlns:a16="http://schemas.microsoft.com/office/drawing/2014/main" id="{D74D3D55-851E-4B92-A870-6C07032FEA35}"/>
              </a:ext>
            </a:extLst>
          </p:cNvPr>
          <p:cNvPicPr>
            <a:picLocks noChangeAspect="1"/>
          </p:cNvPicPr>
          <p:nvPr/>
        </p:nvPicPr>
        <p:blipFill>
          <a:blip r:embed="rId12"/>
          <a:stretch>
            <a:fillRect/>
          </a:stretch>
        </p:blipFill>
        <p:spPr>
          <a:xfrm>
            <a:off x="5862787" y="6090013"/>
            <a:ext cx="767029" cy="732938"/>
          </a:xfrm>
          <a:prstGeom prst="rect">
            <a:avLst/>
          </a:prstGeom>
        </p:spPr>
      </p:pic>
      <p:pic>
        <p:nvPicPr>
          <p:cNvPr id="30" name="Picture 29">
            <a:extLst>
              <a:ext uri="{FF2B5EF4-FFF2-40B4-BE49-F238E27FC236}">
                <a16:creationId xmlns:a16="http://schemas.microsoft.com/office/drawing/2014/main" id="{9B82C9D4-814D-4C84-9A47-32D964FBA460}"/>
              </a:ext>
            </a:extLst>
          </p:cNvPr>
          <p:cNvPicPr>
            <a:picLocks noChangeAspect="1"/>
          </p:cNvPicPr>
          <p:nvPr/>
        </p:nvPicPr>
        <p:blipFill>
          <a:blip r:embed="rId12"/>
          <a:stretch>
            <a:fillRect/>
          </a:stretch>
        </p:blipFill>
        <p:spPr>
          <a:xfrm>
            <a:off x="5928581" y="7080236"/>
            <a:ext cx="767029" cy="732938"/>
          </a:xfrm>
          <a:prstGeom prst="rect">
            <a:avLst/>
          </a:prstGeom>
        </p:spPr>
      </p:pic>
    </p:spTree>
    <p:extLst>
      <p:ext uri="{BB962C8B-B14F-4D97-AF65-F5344CB8AC3E}">
        <p14:creationId xmlns:p14="http://schemas.microsoft.com/office/powerpoint/2010/main" val="152928572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 name="Picture 2">
            <a:extLst>
              <a:ext uri="{FF2B5EF4-FFF2-40B4-BE49-F238E27FC236}">
                <a16:creationId xmlns:a16="http://schemas.microsoft.com/office/drawing/2014/main" id="{32C4F508-AC7B-419D-873E-B78322C8B7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70884">
            <a:off x="15685979" y="7922364"/>
            <a:ext cx="6034158" cy="4729271"/>
          </a:xfrm>
          <a:prstGeom prst="rect">
            <a:avLst/>
          </a:prstGeom>
        </p:spPr>
      </p:pic>
      <p:pic>
        <p:nvPicPr>
          <p:cNvPr id="25" name="Picture 9">
            <a:extLst>
              <a:ext uri="{FF2B5EF4-FFF2-40B4-BE49-F238E27FC236}">
                <a16:creationId xmlns:a16="http://schemas.microsoft.com/office/drawing/2014/main" id="{58F38317-C7F1-49F2-A1A6-19230157FA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629614">
            <a:off x="16101192" y="-352968"/>
            <a:ext cx="1649564" cy="2240494"/>
          </a:xfrm>
          <a:prstGeom prst="rect">
            <a:avLst/>
          </a:prstGeom>
        </p:spPr>
      </p:pic>
      <p:pic>
        <p:nvPicPr>
          <p:cNvPr id="28" name="Picture 27">
            <a:extLst>
              <a:ext uri="{FF2B5EF4-FFF2-40B4-BE49-F238E27FC236}">
                <a16:creationId xmlns:a16="http://schemas.microsoft.com/office/drawing/2014/main" id="{7E701CD4-744E-4BFD-9E25-3CFB9537B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739779" y="2427513"/>
            <a:ext cx="8404221" cy="7696201"/>
          </a:xfrm>
          <a:prstGeom prst="rect">
            <a:avLst/>
          </a:prstGeom>
          <a:ln>
            <a:noFill/>
          </a:ln>
          <a:effectLst>
            <a:outerShdw blurRad="190500" algn="tl" rotWithShape="0">
              <a:srgbClr val="000000">
                <a:alpha val="70000"/>
              </a:srgbClr>
            </a:outerShdw>
          </a:effectLst>
        </p:spPr>
      </p:pic>
      <p:sp>
        <p:nvSpPr>
          <p:cNvPr id="29" name="TextBox 28">
            <a:extLst>
              <a:ext uri="{FF2B5EF4-FFF2-40B4-BE49-F238E27FC236}">
                <a16:creationId xmlns:a16="http://schemas.microsoft.com/office/drawing/2014/main" id="{170B39BC-CB8E-46A6-A427-B5ED78733F4B}"/>
              </a:ext>
            </a:extLst>
          </p:cNvPr>
          <p:cNvSpPr txBox="1"/>
          <p:nvPr/>
        </p:nvSpPr>
        <p:spPr>
          <a:xfrm rot="272989">
            <a:off x="916739" y="3223740"/>
            <a:ext cx="7591390" cy="612411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dụ về việc một CSGT ăn hối lộ nhưng những người vơ đũa cả nắm sẽ cho rằng tất cả CSGT đều ăn hối lộ hay chỉ thấy một người miền Tây thích nhậu sẽ cho rằng tất cả người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miền Tây thích nhậu.</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1" name="Picture 11">
            <a:extLst>
              <a:ext uri="{FF2B5EF4-FFF2-40B4-BE49-F238E27FC236}">
                <a16:creationId xmlns:a16="http://schemas.microsoft.com/office/drawing/2014/main" id="{6DF8E01E-2404-484F-AAD6-B63CD7ED1384}"/>
              </a:ext>
            </a:extLst>
          </p:cNvPr>
          <p:cNvPicPr>
            <a:picLocks noChangeAspect="1"/>
          </p:cNvPicPr>
          <p:nvPr/>
        </p:nvPicPr>
        <p:blipFill>
          <a:blip r:embed="rId7"/>
          <a:srcRect/>
          <a:stretch>
            <a:fillRect/>
          </a:stretch>
        </p:blipFill>
        <p:spPr>
          <a:xfrm rot="1083891">
            <a:off x="1282728" y="148789"/>
            <a:ext cx="2545967" cy="2249998"/>
          </a:xfrm>
          <a:prstGeom prst="rect">
            <a:avLst/>
          </a:prstGeom>
        </p:spPr>
      </p:pic>
      <p:pic>
        <p:nvPicPr>
          <p:cNvPr id="32" name="Picture 13">
            <a:extLst>
              <a:ext uri="{FF2B5EF4-FFF2-40B4-BE49-F238E27FC236}">
                <a16:creationId xmlns:a16="http://schemas.microsoft.com/office/drawing/2014/main" id="{08286227-6798-4327-8869-6994644036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591800" y="3181494"/>
            <a:ext cx="7036789" cy="6915768"/>
          </a:xfrm>
          <a:prstGeom prst="rect">
            <a:avLst/>
          </a:prstGeom>
        </p:spPr>
      </p:pic>
      <p:grpSp>
        <p:nvGrpSpPr>
          <p:cNvPr id="33" name="Group 32">
            <a:extLst>
              <a:ext uri="{FF2B5EF4-FFF2-40B4-BE49-F238E27FC236}">
                <a16:creationId xmlns:a16="http://schemas.microsoft.com/office/drawing/2014/main" id="{152814FE-21EC-4CFB-93A6-EF3D0D29A3E8}"/>
              </a:ext>
            </a:extLst>
          </p:cNvPr>
          <p:cNvGrpSpPr/>
          <p:nvPr/>
        </p:nvGrpSpPr>
        <p:grpSpPr>
          <a:xfrm>
            <a:off x="7099879" y="92686"/>
            <a:ext cx="5777921" cy="2728398"/>
            <a:chOff x="9288645" y="719559"/>
            <a:chExt cx="4867275" cy="2397718"/>
          </a:xfrm>
        </p:grpSpPr>
        <p:sp>
          <p:nvSpPr>
            <p:cNvPr id="34" name="Oval 33">
              <a:extLst>
                <a:ext uri="{FF2B5EF4-FFF2-40B4-BE49-F238E27FC236}">
                  <a16:creationId xmlns:a16="http://schemas.microsoft.com/office/drawing/2014/main" id="{858351FD-3D36-46F5-8CBB-CDA3BF02E47E}"/>
                </a:ext>
              </a:extLst>
            </p:cNvPr>
            <p:cNvSpPr/>
            <p:nvPr/>
          </p:nvSpPr>
          <p:spPr>
            <a:xfrm>
              <a:off x="9288645" y="719559"/>
              <a:ext cx="4867275" cy="239771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endParaRPr lang="en-US" sz="4500"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E6C28778-4860-469F-B965-BBCF9E1BB1C7}"/>
                </a:ext>
              </a:extLst>
            </p:cNvPr>
            <p:cNvSpPr txBox="1"/>
            <p:nvPr/>
          </p:nvSpPr>
          <p:spPr>
            <a:xfrm>
              <a:off x="9726508" y="1031046"/>
              <a:ext cx="3825620" cy="1588753"/>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5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 Người vơ đũa cả nắm. </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E5FBBBFA-297A-41CC-81D2-E8393FC918A0}"/>
              </a:ext>
            </a:extLst>
          </p:cNvPr>
          <p:cNvSpPr txBox="1"/>
          <p:nvPr/>
        </p:nvSpPr>
        <p:spPr>
          <a:xfrm>
            <a:off x="14975884" y="3456416"/>
            <a:ext cx="2603718" cy="1391728"/>
          </a:xfrm>
          <a:prstGeom prst="rect">
            <a:avLst/>
          </a:prstGeom>
          <a:noFill/>
        </p:spPr>
        <p:txBody>
          <a:bodyPr wrap="square" rtlCol="0">
            <a:spAutoFit/>
          </a:bodyPr>
          <a:lstStyle/>
          <a:p>
            <a:pPr>
              <a:lnSpc>
                <a:spcPct val="150000"/>
              </a:lnSpc>
            </a:pPr>
            <a:r>
              <a:rPr lang="en-US" sz="3000" dirty="0">
                <a:latin typeface="Arial" panose="020B0604020202020204" pitchFamily="34" charset="0"/>
                <a:cs typeface="Arial" panose="020B0604020202020204" pitchFamily="34" charset="0"/>
              </a:rPr>
              <a:t>1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sai</a:t>
            </a:r>
            <a:r>
              <a:rPr lang="en-US" sz="3000" dirty="0">
                <a:latin typeface="Arial" panose="020B0604020202020204" pitchFamily="34" charset="0"/>
                <a:cs typeface="Arial" panose="020B0604020202020204" pitchFamily="34" charset="0"/>
              </a:rPr>
              <a:t>, 10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sai</a:t>
            </a:r>
            <a:endParaRPr lang="en-US" sz="3000" dirty="0">
              <a:latin typeface="Arial" panose="020B0604020202020204" pitchFamily="34" charset="0"/>
              <a:cs typeface="Arial" panose="020B0604020202020204" pitchFamily="34" charset="0"/>
            </a:endParaRPr>
          </a:p>
        </p:txBody>
      </p:sp>
      <p:pic>
        <p:nvPicPr>
          <p:cNvPr id="36" name="Picture 19">
            <a:extLst>
              <a:ext uri="{FF2B5EF4-FFF2-40B4-BE49-F238E27FC236}">
                <a16:creationId xmlns:a16="http://schemas.microsoft.com/office/drawing/2014/main" id="{3CA38472-76EA-4407-8EC9-81F882A0A2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5153177" y="8058424"/>
            <a:ext cx="2327320" cy="1824924"/>
          </a:xfrm>
          <a:prstGeom prst="rect">
            <a:avLst/>
          </a:prstGeom>
        </p:spPr>
      </p:pic>
    </p:spTree>
    <p:extLst>
      <p:ext uri="{BB962C8B-B14F-4D97-AF65-F5344CB8AC3E}">
        <p14:creationId xmlns:p14="http://schemas.microsoft.com/office/powerpoint/2010/main" val="30557002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TextBox 2"/>
          <p:cNvSpPr txBox="1"/>
          <p:nvPr/>
        </p:nvSpPr>
        <p:spPr>
          <a:xfrm>
            <a:off x="1861459" y="-36080"/>
            <a:ext cx="14801137" cy="2089483"/>
          </a:xfrm>
          <a:prstGeom prst="rect">
            <a:avLst/>
          </a:prstGeom>
        </p:spPr>
        <p:txBody>
          <a:bodyPr wrap="square" lIns="0" tIns="0" rIns="0" bIns="0" rtlCol="0" anchor="t">
            <a:spAutoFit/>
          </a:bodyPr>
          <a:lstStyle/>
          <a:p>
            <a:pPr algn="ctr">
              <a:lnSpc>
                <a:spcPts val="19599"/>
              </a:lnSpc>
            </a:pPr>
            <a:r>
              <a:rPr lang="en-US" sz="7000" b="1" dirty="0">
                <a:solidFill>
                  <a:srgbClr val="534340"/>
                </a:solidFill>
                <a:latin typeface="Arial" panose="020B0604020202020204" pitchFamily="34" charset="0"/>
                <a:cs typeface="Arial" panose="020B0604020202020204" pitchFamily="34" charset="0"/>
              </a:rPr>
              <a:t>HƯỚNG DẪN VỀ NHÀ</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988224" y="2552700"/>
            <a:ext cx="12298956" cy="447150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30400" y="3004330"/>
            <a:ext cx="2753273" cy="55878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247764">
            <a:off x="-2505662" y="-3053428"/>
            <a:ext cx="6034158" cy="4729271"/>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77657">
            <a:off x="14677233" y="7776326"/>
            <a:ext cx="7225517" cy="566299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20159">
            <a:off x="-3133762" y="7325923"/>
            <a:ext cx="7312732" cy="6526613"/>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6114136" y="-2765245"/>
            <a:ext cx="6592310" cy="5883636"/>
          </a:xfrm>
          <a:prstGeom prst="rect">
            <a:avLst/>
          </a:prstGeom>
        </p:spPr>
      </p:pic>
      <p:grpSp>
        <p:nvGrpSpPr>
          <p:cNvPr id="35" name="Group 34">
            <a:extLst>
              <a:ext uri="{FF2B5EF4-FFF2-40B4-BE49-F238E27FC236}">
                <a16:creationId xmlns:a16="http://schemas.microsoft.com/office/drawing/2014/main" id="{A9D1E08A-05A6-49B1-A471-86D033661E19}"/>
              </a:ext>
            </a:extLst>
          </p:cNvPr>
          <p:cNvGrpSpPr/>
          <p:nvPr/>
        </p:nvGrpSpPr>
        <p:grpSpPr>
          <a:xfrm>
            <a:off x="8623509" y="6522585"/>
            <a:ext cx="4857275" cy="2948577"/>
            <a:chOff x="13213859" y="3616406"/>
            <a:chExt cx="4857275" cy="2829362"/>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3281597" y="3616406"/>
              <a:ext cx="4789537" cy="2829362"/>
            </a:xfrm>
            <a:prstGeom prst="rect">
              <a:avLst/>
            </a:prstGeom>
          </p:spPr>
        </p:pic>
        <p:sp>
          <p:nvSpPr>
            <p:cNvPr id="26" name="TextBox 25">
              <a:extLst>
                <a:ext uri="{FF2B5EF4-FFF2-40B4-BE49-F238E27FC236}">
                  <a16:creationId xmlns:a16="http://schemas.microsoft.com/office/drawing/2014/main" id="{7DEF8302-A6EA-4146-BDAA-AFFA13B697DA}"/>
                </a:ext>
              </a:extLst>
            </p:cNvPr>
            <p:cNvSpPr txBox="1"/>
            <p:nvPr/>
          </p:nvSpPr>
          <p:spPr>
            <a:xfrm>
              <a:off x="13213859" y="3865937"/>
              <a:ext cx="4648345" cy="1824923"/>
            </a:xfrm>
            <a:prstGeom prst="rect">
              <a:avLst/>
            </a:prstGeom>
            <a:noFill/>
          </p:spPr>
          <p:txBody>
            <a:bodyPr wrap="square">
              <a:spAutoFit/>
            </a:bodyPr>
            <a:lstStyle/>
            <a:p>
              <a:pPr marL="571500" indent="-571500" algn="ctr">
                <a:lnSpc>
                  <a:spcPct val="150000"/>
                </a:lnSpc>
                <a:buFont typeface="Arial" panose="020B0604020202020204" pitchFamily="34" charset="0"/>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Soạn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bài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Ôn</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tập</a:t>
              </a:r>
              <a:r>
                <a:rPr lang="en-US" sz="4000" dirty="0">
                  <a:effectLst/>
                  <a:latin typeface="Arial" panose="020B0604020202020204" pitchFamily="34" charset="0"/>
                  <a:ea typeface="Times New Roman" panose="02020603050405020304" pitchFamily="18" charset="0"/>
                  <a:cs typeface="Arial" panose="020B0604020202020204" pitchFamily="34" charset="0"/>
                </a:rPr>
                <a:t>.</a:t>
              </a:r>
            </a:p>
          </p:txBody>
        </p:sp>
      </p:grpSp>
      <p:sp>
        <p:nvSpPr>
          <p:cNvPr id="30" name="TextBox 29">
            <a:extLst>
              <a:ext uri="{FF2B5EF4-FFF2-40B4-BE49-F238E27FC236}">
                <a16:creationId xmlns:a16="http://schemas.microsoft.com/office/drawing/2014/main" id="{79188053-7A84-4968-9C45-604A568C5F59}"/>
              </a:ext>
            </a:extLst>
          </p:cNvPr>
          <p:cNvSpPr txBox="1"/>
          <p:nvPr/>
        </p:nvSpPr>
        <p:spPr>
          <a:xfrm>
            <a:off x="1290512" y="3039504"/>
            <a:ext cx="11446492" cy="274825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Ôn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nghĩa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hợp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thực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việc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grpSp>
        <p:nvGrpSpPr>
          <p:cNvPr id="36" name="Group 35">
            <a:extLst>
              <a:ext uri="{FF2B5EF4-FFF2-40B4-BE49-F238E27FC236}">
                <a16:creationId xmlns:a16="http://schemas.microsoft.com/office/drawing/2014/main" id="{850AC17B-9554-4BC1-B778-2CEE53224878}"/>
              </a:ext>
            </a:extLst>
          </p:cNvPr>
          <p:cNvGrpSpPr/>
          <p:nvPr/>
        </p:nvGrpSpPr>
        <p:grpSpPr>
          <a:xfrm>
            <a:off x="958977" y="6274563"/>
            <a:ext cx="7983738" cy="3056779"/>
            <a:chOff x="3392656" y="7168526"/>
            <a:chExt cx="7375488" cy="2339139"/>
          </a:xfrm>
        </p:grpSpPr>
        <p:pic>
          <p:nvPicPr>
            <p:cNvPr id="33" name="Picture 3">
              <a:extLst>
                <a:ext uri="{FF2B5EF4-FFF2-40B4-BE49-F238E27FC236}">
                  <a16:creationId xmlns:a16="http://schemas.microsoft.com/office/drawing/2014/main" id="{ECDEFA74-D8A1-4E8C-8F51-0D3649B0BF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3392656" y="7168526"/>
              <a:ext cx="7375488" cy="2339139"/>
            </a:xfrm>
            <a:prstGeom prst="rect">
              <a:avLst/>
            </a:prstGeom>
          </p:spPr>
        </p:pic>
        <p:sp>
          <p:nvSpPr>
            <p:cNvPr id="34" name="TextBox 33">
              <a:extLst>
                <a:ext uri="{FF2B5EF4-FFF2-40B4-BE49-F238E27FC236}">
                  <a16:creationId xmlns:a16="http://schemas.microsoft.com/office/drawing/2014/main" id="{EF030C5D-9494-4F69-BB72-34EBDCBE43DE}"/>
                </a:ext>
              </a:extLst>
            </p:cNvPr>
            <p:cNvSpPr txBox="1"/>
            <p:nvPr/>
          </p:nvSpPr>
          <p:spPr>
            <a:xfrm>
              <a:off x="3766354" y="7386591"/>
              <a:ext cx="6067818" cy="182492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grpSp>
      <p:pic>
        <p:nvPicPr>
          <p:cNvPr id="37" name="Picture 9">
            <a:extLst>
              <a:ext uri="{FF2B5EF4-FFF2-40B4-BE49-F238E27FC236}">
                <a16:creationId xmlns:a16="http://schemas.microsoft.com/office/drawing/2014/main" id="{32CFB75E-1290-4EBE-B7CB-D037A2739D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609603">
            <a:off x="2376521" y="519279"/>
            <a:ext cx="2248864" cy="1582638"/>
          </a:xfrm>
          <a:prstGeom prst="rect">
            <a:avLst/>
          </a:prstGeom>
        </p:spPr>
      </p:pic>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77657">
            <a:off x="-3107789" y="8111326"/>
            <a:ext cx="6034158" cy="472927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77657">
            <a:off x="14151511" y="-3042801"/>
            <a:ext cx="6034158" cy="472927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4805" y="1950149"/>
            <a:ext cx="16738390" cy="468674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606655" y="5939283"/>
            <a:ext cx="9074691" cy="635228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20159">
            <a:off x="-3304769" y="-4160547"/>
            <a:ext cx="7312732" cy="652661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4991845" y="7086485"/>
            <a:ext cx="6592310" cy="588363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321727" y="3300750"/>
            <a:ext cx="2915874" cy="2052046"/>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flipV="1">
            <a:off x="15804041" y="3141671"/>
            <a:ext cx="2915872" cy="2052045"/>
          </a:xfrm>
          <a:prstGeom prst="rect">
            <a:avLst/>
          </a:prstGeom>
        </p:spPr>
      </p:pic>
      <p:sp>
        <p:nvSpPr>
          <p:cNvPr id="14" name="TextBox 13">
            <a:extLst>
              <a:ext uri="{FF2B5EF4-FFF2-40B4-BE49-F238E27FC236}">
                <a16:creationId xmlns:a16="http://schemas.microsoft.com/office/drawing/2014/main" id="{377CF0D6-1D18-4EBD-8D17-3F1DD826F320}"/>
              </a:ext>
            </a:extLst>
          </p:cNvPr>
          <p:cNvSpPr txBox="1"/>
          <p:nvPr/>
        </p:nvSpPr>
        <p:spPr>
          <a:xfrm>
            <a:off x="735851" y="2360807"/>
            <a:ext cx="16738390" cy="2907784"/>
          </a:xfrm>
          <a:prstGeom prst="rect">
            <a:avLst/>
          </a:prstGeom>
          <a:noFill/>
        </p:spPr>
        <p:txBody>
          <a:bodyPr wrap="square" rtlCol="0">
            <a:spAutoFit/>
          </a:bodyPr>
          <a:lstStyle/>
          <a:p>
            <a:pPr algn="ctr">
              <a:lnSpc>
                <a:spcPct val="150000"/>
              </a:lnSpc>
            </a:pPr>
            <a:r>
              <a:rPr lang="en-US" sz="6500" dirty="0">
                <a:latin typeface="Arial" panose="020B0604020202020204" pitchFamily="34" charset="0"/>
                <a:cs typeface="Arial" panose="020B0604020202020204" pitchFamily="34" charset="0"/>
              </a:rPr>
              <a:t>BÀI HỌC KẾT THÚC,</a:t>
            </a:r>
          </a:p>
          <a:p>
            <a:pPr algn="ctr">
              <a:lnSpc>
                <a:spcPct val="150000"/>
              </a:lnSpc>
            </a:pPr>
            <a:r>
              <a:rPr lang="en-US" sz="6500" dirty="0">
                <a:latin typeface="Arial" panose="020B0604020202020204" pitchFamily="34" charset="0"/>
                <a:cs typeface="Arial" panose="020B0604020202020204" pitchFamily="34" charset="0"/>
              </a:rPr>
              <a:t> CẢM ƠN CÁC EM ĐÃ LẮNG NGHE!</a:t>
            </a:r>
          </a:p>
        </p:txBody>
      </p:sp>
    </p:spTree>
  </p:cSld>
  <p:clrMapOvr>
    <a:masterClrMapping/>
  </p:clrMapOvr>
  <p:transition spd="slow">
    <p:circl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17875">
            <a:off x="-2760036" y="-6575457"/>
            <a:ext cx="10172967" cy="907937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77657">
            <a:off x="14242221" y="-2926126"/>
            <a:ext cx="6034158" cy="4729271"/>
          </a:xfrm>
          <a:prstGeom prst="rect">
            <a:avLst/>
          </a:prstGeom>
        </p:spPr>
      </p:pic>
      <p:sp>
        <p:nvSpPr>
          <p:cNvPr id="18" name="TextBox 17">
            <a:extLst>
              <a:ext uri="{FF2B5EF4-FFF2-40B4-BE49-F238E27FC236}">
                <a16:creationId xmlns:a16="http://schemas.microsoft.com/office/drawing/2014/main" id="{A304E2FD-5524-4EAF-AAF9-6E5AD12D78E4}"/>
              </a:ext>
            </a:extLst>
          </p:cNvPr>
          <p:cNvSpPr txBox="1"/>
          <p:nvPr/>
        </p:nvSpPr>
        <p:spPr>
          <a:xfrm>
            <a:off x="6781800" y="610492"/>
            <a:ext cx="5421410" cy="1092607"/>
          </a:xfrm>
          <a:prstGeom prst="rect">
            <a:avLst/>
          </a:prstGeom>
          <a:noFill/>
        </p:spPr>
        <p:txBody>
          <a:bodyPr wrap="square" rtlCol="0">
            <a:spAutoFit/>
          </a:bodyPr>
          <a:lstStyle/>
          <a:p>
            <a:r>
              <a:rPr lang="vi-VN" sz="6500" b="1" dirty="0">
                <a:solidFill>
                  <a:srgbClr val="FF0000"/>
                </a:solidFill>
                <a:latin typeface="Arial" panose="020B0604020202020204" pitchFamily="34" charset="0"/>
                <a:cs typeface="Arial" panose="020B0604020202020204" pitchFamily="34" charset="0"/>
              </a:rPr>
              <a:t>K</a:t>
            </a:r>
            <a:r>
              <a:rPr lang="en-US" sz="6500" b="1" dirty="0">
                <a:solidFill>
                  <a:srgbClr val="FF0000"/>
                </a:solidFill>
                <a:latin typeface="Arial" panose="020B0604020202020204" pitchFamily="34" charset="0"/>
                <a:cs typeface="Arial" panose="020B0604020202020204" pitchFamily="34" charset="0"/>
              </a:rPr>
              <a:t>HỞI ĐỘNG</a:t>
            </a:r>
            <a:endParaRPr lang="en-US" sz="6500" dirty="0">
              <a:solidFill>
                <a:srgbClr val="FF0000"/>
              </a:solidFill>
            </a:endParaRPr>
          </a:p>
        </p:txBody>
      </p:sp>
      <p:grpSp>
        <p:nvGrpSpPr>
          <p:cNvPr id="27" name="Group 26">
            <a:extLst>
              <a:ext uri="{FF2B5EF4-FFF2-40B4-BE49-F238E27FC236}">
                <a16:creationId xmlns:a16="http://schemas.microsoft.com/office/drawing/2014/main" id="{8F005CEC-DD8F-44E4-ACE4-48D24692FEFD}"/>
              </a:ext>
            </a:extLst>
          </p:cNvPr>
          <p:cNvGrpSpPr/>
          <p:nvPr/>
        </p:nvGrpSpPr>
        <p:grpSpPr>
          <a:xfrm>
            <a:off x="559051" y="2120054"/>
            <a:ext cx="8567049" cy="3688116"/>
            <a:chOff x="9023658" y="1813375"/>
            <a:chExt cx="8567049" cy="3688116"/>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023658" y="1813375"/>
              <a:ext cx="8567049" cy="3688116"/>
            </a:xfrm>
            <a:prstGeom prst="rect">
              <a:avLst/>
            </a:prstGeom>
          </p:spPr>
        </p:pic>
        <p:sp>
          <p:nvSpPr>
            <p:cNvPr id="22" name="TextBox 21">
              <a:extLst>
                <a:ext uri="{FF2B5EF4-FFF2-40B4-BE49-F238E27FC236}">
                  <a16:creationId xmlns:a16="http://schemas.microsoft.com/office/drawing/2014/main" id="{5A8C6B74-97E2-4960-8050-4CBC3961D185}"/>
                </a:ext>
              </a:extLst>
            </p:cNvPr>
            <p:cNvSpPr txBox="1"/>
            <p:nvPr/>
          </p:nvSpPr>
          <p:spPr>
            <a:xfrm>
              <a:off x="9451677" y="2064717"/>
              <a:ext cx="7831353" cy="2762936"/>
            </a:xfrm>
            <a:prstGeom prst="rect">
              <a:avLst/>
            </a:prstGeom>
            <a:noFill/>
          </p:spPr>
          <p:txBody>
            <a:bodyPr wrap="square">
              <a:spAutoFit/>
            </a:bodyPr>
            <a:lstStyle/>
            <a:p>
              <a:pPr>
                <a:lnSpc>
                  <a:spcPct val="150000"/>
                </a:lnSpc>
              </a:pP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nêu</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hiểu</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liên</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việc</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do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dirty="0"/>
            </a:p>
          </p:txBody>
        </p:sp>
      </p:grpSp>
      <p:grpSp>
        <p:nvGrpSpPr>
          <p:cNvPr id="28" name="Group 27">
            <a:extLst>
              <a:ext uri="{FF2B5EF4-FFF2-40B4-BE49-F238E27FC236}">
                <a16:creationId xmlns:a16="http://schemas.microsoft.com/office/drawing/2014/main" id="{A028784A-4D5F-4D2E-8FFA-0230972EC053}"/>
              </a:ext>
            </a:extLst>
          </p:cNvPr>
          <p:cNvGrpSpPr/>
          <p:nvPr/>
        </p:nvGrpSpPr>
        <p:grpSpPr>
          <a:xfrm>
            <a:off x="9191440" y="2062470"/>
            <a:ext cx="8244411" cy="3826276"/>
            <a:chOff x="1432987" y="5432024"/>
            <a:chExt cx="8244411" cy="3826276"/>
          </a:xfrm>
        </p:grpSpPr>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432987" y="5432024"/>
              <a:ext cx="8244411" cy="3826276"/>
            </a:xfrm>
            <a:prstGeom prst="rect">
              <a:avLst/>
            </a:prstGeom>
          </p:spPr>
        </p:pic>
        <p:sp>
          <p:nvSpPr>
            <p:cNvPr id="24" name="TextBox 23">
              <a:extLst>
                <a:ext uri="{FF2B5EF4-FFF2-40B4-BE49-F238E27FC236}">
                  <a16:creationId xmlns:a16="http://schemas.microsoft.com/office/drawing/2014/main" id="{C75F21B4-4FCF-440D-8158-FDC8E28436EE}"/>
                </a:ext>
              </a:extLst>
            </p:cNvPr>
            <p:cNvSpPr txBox="1"/>
            <p:nvPr/>
          </p:nvSpPr>
          <p:spPr>
            <a:xfrm>
              <a:off x="2026381" y="5639457"/>
              <a:ext cx="7013865" cy="2762936"/>
            </a:xfrm>
            <a:prstGeom prst="rect">
              <a:avLst/>
            </a:prstGeom>
            <a:noFill/>
          </p:spPr>
          <p:txBody>
            <a:bodyPr wrap="square">
              <a:spAutoFit/>
            </a:bodyPr>
            <a:lstStyle/>
            <a:p>
              <a:pPr algn="just">
                <a:lnSpc>
                  <a:spcPct val="150000"/>
                </a:lnSpc>
              </a:pP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Việc</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do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bày</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nghĩa</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như</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thế</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lang="en-US" dirty="0"/>
            </a:p>
          </p:txBody>
        </p:sp>
      </p:grpSp>
      <p:grpSp>
        <p:nvGrpSpPr>
          <p:cNvPr id="37" name="Group 36">
            <a:extLst>
              <a:ext uri="{FF2B5EF4-FFF2-40B4-BE49-F238E27FC236}">
                <a16:creationId xmlns:a16="http://schemas.microsoft.com/office/drawing/2014/main" id="{ABB9C38D-B93E-4C04-9367-FF8702D72FAE}"/>
              </a:ext>
            </a:extLst>
          </p:cNvPr>
          <p:cNvGrpSpPr/>
          <p:nvPr/>
        </p:nvGrpSpPr>
        <p:grpSpPr>
          <a:xfrm>
            <a:off x="684146" y="5482462"/>
            <a:ext cx="11323782" cy="4690238"/>
            <a:chOff x="838200" y="5295901"/>
            <a:chExt cx="11323782" cy="4690238"/>
          </a:xfrm>
        </p:grpSpPr>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4154972" y="1979129"/>
              <a:ext cx="4690238" cy="11323782"/>
            </a:xfrm>
            <a:prstGeom prst="rect">
              <a:avLst/>
            </a:prstGeom>
          </p:spPr>
        </p:pic>
        <p:sp>
          <p:nvSpPr>
            <p:cNvPr id="26" name="TextBox 25">
              <a:extLst>
                <a:ext uri="{FF2B5EF4-FFF2-40B4-BE49-F238E27FC236}">
                  <a16:creationId xmlns:a16="http://schemas.microsoft.com/office/drawing/2014/main" id="{54692CFE-1C40-4CF2-A68F-B6B1395C4DD3}"/>
                </a:ext>
              </a:extLst>
            </p:cNvPr>
            <p:cNvSpPr txBox="1"/>
            <p:nvPr/>
          </p:nvSpPr>
          <p:spPr>
            <a:xfrm>
              <a:off x="1585812" y="5946172"/>
              <a:ext cx="9503758" cy="3671583"/>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nêu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hợp</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dụng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thực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hiện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kĩ</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liên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việc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3" name="Group 32">
            <a:extLst>
              <a:ext uri="{FF2B5EF4-FFF2-40B4-BE49-F238E27FC236}">
                <a16:creationId xmlns:a16="http://schemas.microsoft.com/office/drawing/2014/main" id="{A90A2E2F-90F0-44EC-8B2F-14E140F725D3}"/>
              </a:ext>
            </a:extLst>
          </p:cNvPr>
          <p:cNvGrpSpPr/>
          <p:nvPr/>
        </p:nvGrpSpPr>
        <p:grpSpPr>
          <a:xfrm>
            <a:off x="11774070" y="6096179"/>
            <a:ext cx="6132930" cy="3826275"/>
            <a:chOff x="12078870" y="5775436"/>
            <a:chExt cx="6132930" cy="3826275"/>
          </a:xfrm>
        </p:grpSpPr>
        <p:pic>
          <p:nvPicPr>
            <p:cNvPr id="30" name="Picture 3">
              <a:extLst>
                <a:ext uri="{FF2B5EF4-FFF2-40B4-BE49-F238E27FC236}">
                  <a16:creationId xmlns:a16="http://schemas.microsoft.com/office/drawing/2014/main" id="{809ECE30-947D-473A-B179-24D20EA01A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78870" y="5775436"/>
              <a:ext cx="6132930" cy="3826275"/>
            </a:xfrm>
            <a:prstGeom prst="rect">
              <a:avLst/>
            </a:prstGeom>
          </p:spPr>
        </p:pic>
        <p:sp>
          <p:nvSpPr>
            <p:cNvPr id="32" name="TextBox 31">
              <a:extLst>
                <a:ext uri="{FF2B5EF4-FFF2-40B4-BE49-F238E27FC236}">
                  <a16:creationId xmlns:a16="http://schemas.microsoft.com/office/drawing/2014/main" id="{9ED02E8D-D226-4ABF-A463-14C7415FEC0E}"/>
                </a:ext>
              </a:extLst>
            </p:cNvPr>
            <p:cNvSpPr txBox="1"/>
            <p:nvPr/>
          </p:nvSpPr>
          <p:spPr>
            <a:xfrm>
              <a:off x="12342475" y="5953853"/>
              <a:ext cx="5475438" cy="2748253"/>
            </a:xfrm>
            <a:prstGeom prst="rect">
              <a:avLst/>
            </a:prstGeom>
            <a:noFill/>
          </p:spPr>
          <p:txBody>
            <a:bodyPr wrap="square">
              <a:spAutoFit/>
            </a:bodyPr>
            <a:lstStyle/>
            <a:p>
              <a:pPr marL="180340" algn="just">
                <a:lnSpc>
                  <a:spcPct val="150000"/>
                </a:lnSpc>
                <a:tabLst>
                  <a:tab pos="90170" algn="l"/>
                  <a:tab pos="180340" algn="l"/>
                </a:tabLs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thêm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4" name="Picture 7">
            <a:extLst>
              <a:ext uri="{FF2B5EF4-FFF2-40B4-BE49-F238E27FC236}">
                <a16:creationId xmlns:a16="http://schemas.microsoft.com/office/drawing/2014/main" id="{47827029-4FC4-41F8-A547-504DF55BA8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77657">
            <a:off x="15023922" y="8483855"/>
            <a:ext cx="6034158" cy="4729271"/>
          </a:xfrm>
          <a:prstGeom prst="rect">
            <a:avLst/>
          </a:prstGeom>
        </p:spPr>
      </p:pic>
      <p:pic>
        <p:nvPicPr>
          <p:cNvPr id="35" name="Picture 9">
            <a:extLst>
              <a:ext uri="{FF2B5EF4-FFF2-40B4-BE49-F238E27FC236}">
                <a16:creationId xmlns:a16="http://schemas.microsoft.com/office/drawing/2014/main" id="{FDE20F73-014F-4820-9AB0-EFF68DD8CE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381894">
            <a:off x="10990772" y="5219148"/>
            <a:ext cx="1171444" cy="1422087"/>
          </a:xfrm>
          <a:prstGeom prst="rect">
            <a:avLst/>
          </a:prstGeom>
        </p:spPr>
      </p:pic>
      <p:pic>
        <p:nvPicPr>
          <p:cNvPr id="36" name="Picture 9">
            <a:extLst>
              <a:ext uri="{FF2B5EF4-FFF2-40B4-BE49-F238E27FC236}">
                <a16:creationId xmlns:a16="http://schemas.microsoft.com/office/drawing/2014/main" id="{0E0CE311-6B6D-4EAC-9109-0407513AD8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381894">
            <a:off x="8595360" y="4523872"/>
            <a:ext cx="1171444" cy="1422087"/>
          </a:xfrm>
          <a:prstGeom prst="rect">
            <a:avLst/>
          </a:prstGeom>
        </p:spPr>
      </p:pic>
      <p:pic>
        <p:nvPicPr>
          <p:cNvPr id="38" name="Picture 6">
            <a:extLst>
              <a:ext uri="{FF2B5EF4-FFF2-40B4-BE49-F238E27FC236}">
                <a16:creationId xmlns:a16="http://schemas.microsoft.com/office/drawing/2014/main" id="{A6727A51-7790-476F-A7EE-437E74C8DE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9546" y="7505700"/>
            <a:ext cx="1619116" cy="273550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par>
                                <p:cTn id="26" presetID="16" presetClass="entr" presetSubtype="21"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6856" y="644579"/>
            <a:ext cx="16114294" cy="950278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11577" y="7519033"/>
            <a:ext cx="10487085" cy="525665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850" y="4435010"/>
            <a:ext cx="1753749" cy="192191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20159">
            <a:off x="-2835019" y="-3114597"/>
            <a:ext cx="6534703" cy="58322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582400">
            <a:off x="15680257" y="-2133466"/>
            <a:ext cx="4780877" cy="426693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4407534" y="1045681"/>
            <a:ext cx="2283925" cy="2502932"/>
          </a:xfrm>
          <a:prstGeom prst="rect">
            <a:avLst/>
          </a:prstGeom>
        </p:spPr>
      </p:pic>
      <p:sp>
        <p:nvSpPr>
          <p:cNvPr id="13" name="TextBox 12">
            <a:extLst>
              <a:ext uri="{FF2B5EF4-FFF2-40B4-BE49-F238E27FC236}">
                <a16:creationId xmlns:a16="http://schemas.microsoft.com/office/drawing/2014/main" id="{8FC18DC1-E517-4128-BCA9-ED174A742E6A}"/>
              </a:ext>
            </a:extLst>
          </p:cNvPr>
          <p:cNvSpPr txBox="1"/>
          <p:nvPr/>
        </p:nvSpPr>
        <p:spPr>
          <a:xfrm>
            <a:off x="3587404" y="1104900"/>
            <a:ext cx="11430000" cy="312438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295"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Tiết...</a:t>
            </a:r>
            <a:endParaRPr kumimoji="0" lang="en-US" sz="6800" b="1" i="0" u="none" strike="noStrike" kern="1200" cap="none" spc="295"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algn="ctr">
              <a:lnSpc>
                <a:spcPct val="150000"/>
              </a:lnSpc>
              <a:defRPr/>
            </a:pPr>
            <a:r>
              <a:rPr lang="en-US" sz="68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NÓI VÀ NGHE.</a:t>
            </a:r>
            <a:r>
              <a:rPr kumimoji="0" lang="vi-VN" sz="6800" b="1" i="0" u="none" strike="noStrike" kern="1200" cap="none" spc="295"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a:t>
            </a:r>
            <a:endParaRPr kumimoji="0" lang="en-US" sz="6800" b="1" i="0" u="none" strike="noStrike" kern="1200" cap="none" spc="295"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2887CF61-E75C-4E0E-ACA2-1757C7A48CA0}"/>
              </a:ext>
            </a:extLst>
          </p:cNvPr>
          <p:cNvSpPr txBox="1"/>
          <p:nvPr/>
        </p:nvSpPr>
        <p:spPr>
          <a:xfrm>
            <a:off x="1432111" y="4229100"/>
            <a:ext cx="15697200" cy="3557512"/>
          </a:xfrm>
          <a:prstGeom prst="rect">
            <a:avLst/>
          </a:prstGeom>
          <a:noFill/>
        </p:spPr>
        <p:txBody>
          <a:bodyPr wrap="square">
            <a:spAutoFit/>
          </a:bodyPr>
          <a:lstStyle/>
          <a:p>
            <a:pPr algn="ctr">
              <a:lnSpc>
                <a:spcPct val="150000"/>
              </a:lnSpc>
            </a:pPr>
            <a:r>
              <a:rPr lang="en-US" sz="8000" b="1"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TÓM TẮT Ý CHÍNH </a:t>
            </a:r>
          </a:p>
          <a:p>
            <a:pPr algn="ctr">
              <a:lnSpc>
                <a:spcPct val="150000"/>
              </a:lnSpc>
            </a:pPr>
            <a:r>
              <a:rPr lang="en-US" sz="8000" b="1"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DO NGƯỜI KHÁC TRÌNH BÀY</a:t>
            </a:r>
            <a:endParaRPr lang="en-US" sz="8000"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4661772" y="-2035813"/>
            <a:ext cx="8964455" cy="1726373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94900" y="7025924"/>
            <a:ext cx="3478737" cy="422363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97028" y="6618114"/>
            <a:ext cx="3538924" cy="52043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247764">
            <a:off x="-2432392" y="-2760600"/>
            <a:ext cx="6034158" cy="472927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777657">
            <a:off x="13427928" y="-3692663"/>
            <a:ext cx="7225517" cy="566299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20159">
            <a:off x="-4644741" y="1326428"/>
            <a:ext cx="6534703" cy="583222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644125">
            <a:off x="17338326" y="2728807"/>
            <a:ext cx="4780877" cy="426693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84454" y="3182138"/>
            <a:ext cx="1297938" cy="2338627"/>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6593742" y="3334674"/>
            <a:ext cx="1297938" cy="2338627"/>
          </a:xfrm>
          <a:prstGeom prst="rect">
            <a:avLst/>
          </a:prstGeom>
        </p:spPr>
      </p:pic>
      <p:sp>
        <p:nvSpPr>
          <p:cNvPr id="13" name="TextBox 12">
            <a:extLst>
              <a:ext uri="{FF2B5EF4-FFF2-40B4-BE49-F238E27FC236}">
                <a16:creationId xmlns:a16="http://schemas.microsoft.com/office/drawing/2014/main" id="{6638C00F-E8A5-4110-A1AA-8DBFC98EA542}"/>
              </a:ext>
            </a:extLst>
          </p:cNvPr>
          <p:cNvSpPr txBox="1"/>
          <p:nvPr/>
        </p:nvSpPr>
        <p:spPr>
          <a:xfrm>
            <a:off x="5240722" y="1714500"/>
            <a:ext cx="8382000" cy="1092607"/>
          </a:xfrm>
          <a:prstGeom prst="rect">
            <a:avLst/>
          </a:prstGeom>
          <a:noFill/>
        </p:spPr>
        <p:txBody>
          <a:bodyPr wrap="square" rtlCol="0">
            <a:spAutoFit/>
          </a:bodyPr>
          <a:lstStyle/>
          <a:p>
            <a:r>
              <a:rPr lang="en-US" sz="6500" b="1" dirty="0">
                <a:solidFill>
                  <a:srgbClr val="FF0000"/>
                </a:solidFill>
                <a:latin typeface="Arial" panose="020B0604020202020204" pitchFamily="34" charset="0"/>
                <a:cs typeface="Arial" panose="020B0604020202020204" pitchFamily="34" charset="0"/>
              </a:rPr>
              <a:t>NỘI DUNG BÀI HỌC</a:t>
            </a:r>
            <a:endParaRPr lang="en-US" sz="6500" dirty="0">
              <a:solidFill>
                <a:srgbClr val="FF0000"/>
              </a:solidFill>
            </a:endParaRPr>
          </a:p>
        </p:txBody>
      </p:sp>
      <p:sp>
        <p:nvSpPr>
          <p:cNvPr id="16" name="TextBox 15">
            <a:extLst>
              <a:ext uri="{FF2B5EF4-FFF2-40B4-BE49-F238E27FC236}">
                <a16:creationId xmlns:a16="http://schemas.microsoft.com/office/drawing/2014/main" id="{774BFF7F-6FFD-46DB-9CDA-4C91DAB34315}"/>
              </a:ext>
            </a:extLst>
          </p:cNvPr>
          <p:cNvSpPr txBox="1"/>
          <p:nvPr/>
        </p:nvSpPr>
        <p:spPr>
          <a:xfrm>
            <a:off x="2842096" y="3414314"/>
            <a:ext cx="12685982" cy="5723426"/>
          </a:xfrm>
          <a:prstGeom prst="rect">
            <a:avLst/>
          </a:prstGeom>
          <a:noFill/>
        </p:spPr>
        <p:txBody>
          <a:bodyPr wrap="square">
            <a:spAutoFit/>
          </a:bodyPr>
          <a:lstStyle/>
          <a:p>
            <a:pPr marL="857250" indent="-857250" algn="just">
              <a:lnSpc>
                <a:spcPct val="150000"/>
              </a:lnSpc>
              <a:spcBef>
                <a:spcPts val="800"/>
              </a:spcBef>
              <a:buFont typeface="+mj-lt"/>
              <a:buAutoNum type="romanUcPeriod"/>
              <a:tabLst>
                <a:tab pos="90170" algn="l"/>
                <a:tab pos="180340" algn="l"/>
              </a:tabLs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thao</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tóm</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tắt</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chính</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bày</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857250" indent="-857250" algn="just">
              <a:lnSpc>
                <a:spcPct val="150000"/>
              </a:lnSpc>
              <a:spcBef>
                <a:spcPts val="800"/>
              </a:spcBef>
              <a:buFont typeface="+mj-lt"/>
              <a:buAutoNum type="romanUcPeriod"/>
              <a:tabLst>
                <a:tab pos="90170" algn="l"/>
                <a:tab pos="180340" algn="l"/>
              </a:tabLst>
            </a:pP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tiêu</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đánh</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giá</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do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bày</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857250" indent="-857250" algn="just">
              <a:lnSpc>
                <a:spcPct val="150000"/>
              </a:lnSpc>
              <a:spcBef>
                <a:spcPts val="800"/>
              </a:spcBef>
              <a:buFont typeface="+mj-lt"/>
              <a:buAutoNum type="romanUcPeriod"/>
              <a:tabLst>
                <a:tab pos="90170" algn="l"/>
                <a:tab pos="180340" algn="l"/>
              </a:tabLs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tóm</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tắt</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chính</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bày</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21422" y="416975"/>
            <a:ext cx="1187062" cy="1333777"/>
          </a:xfrm>
          <a:prstGeom prst="rect">
            <a:avLst/>
          </a:prstGeom>
        </p:spPr>
      </p:pic>
      <p:pic>
        <p:nvPicPr>
          <p:cNvPr id="23" name="Picture 18">
            <a:extLst>
              <a:ext uri="{FF2B5EF4-FFF2-40B4-BE49-F238E27FC236}">
                <a16:creationId xmlns:a16="http://schemas.microsoft.com/office/drawing/2014/main" id="{6D46E9BA-9B99-4861-929F-0E06497E53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46045" y="4520541"/>
            <a:ext cx="2252814" cy="3886200"/>
          </a:xfrm>
          <a:prstGeom prst="rect">
            <a:avLst/>
          </a:prstGeom>
        </p:spPr>
      </p:pic>
      <p:sp>
        <p:nvSpPr>
          <p:cNvPr id="25" name="Thought Bubble: Cloud 24">
            <a:extLst>
              <a:ext uri="{FF2B5EF4-FFF2-40B4-BE49-F238E27FC236}">
                <a16:creationId xmlns:a16="http://schemas.microsoft.com/office/drawing/2014/main" id="{5F49E703-4EBB-466F-8350-134E3F87B91E}"/>
              </a:ext>
            </a:extLst>
          </p:cNvPr>
          <p:cNvSpPr/>
          <p:nvPr/>
        </p:nvSpPr>
        <p:spPr>
          <a:xfrm>
            <a:off x="6344944" y="4520540"/>
            <a:ext cx="10876256" cy="4737759"/>
          </a:xfrm>
          <a:prstGeom prst="cloudCallout">
            <a:avLst>
              <a:gd name="adj1" fmla="val -67877"/>
              <a:gd name="adj2" fmla="val 2407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1BC9A5E4-B8C7-4DC1-8305-3A155282B7E8}"/>
              </a:ext>
            </a:extLst>
          </p:cNvPr>
          <p:cNvSpPr txBox="1"/>
          <p:nvPr/>
        </p:nvSpPr>
        <p:spPr>
          <a:xfrm>
            <a:off x="7467600" y="5524500"/>
            <a:ext cx="9271840" cy="2748253"/>
          </a:xfrm>
          <a:prstGeom prst="rect">
            <a:avLst/>
          </a:prstGeom>
          <a:noFill/>
        </p:spPr>
        <p:txBody>
          <a:bodyPr wrap="square">
            <a:spAutoFit/>
          </a:bodyPr>
          <a:lstStyle/>
          <a:p>
            <a:pPr algn="just">
              <a:lnSpc>
                <a:spcPct val="150000"/>
              </a:lnSpc>
              <a:tabLst>
                <a:tab pos="90170" algn="l"/>
                <a:tab pos="180340" algn="l"/>
              </a:tabLs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lắng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muốn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tóm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ấy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388E5A62-D1FE-4179-9C0D-566E9FC7D523}"/>
              </a:ext>
            </a:extLst>
          </p:cNvPr>
          <p:cNvSpPr/>
          <p:nvPr/>
        </p:nvSpPr>
        <p:spPr>
          <a:xfrm>
            <a:off x="9780172" y="4332090"/>
            <a:ext cx="4075139" cy="104001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TÌNH HUỐNG</a:t>
            </a:r>
          </a:p>
        </p:txBody>
      </p:sp>
      <p:sp>
        <p:nvSpPr>
          <p:cNvPr id="30" name="TextBox 29">
            <a:extLst>
              <a:ext uri="{FF2B5EF4-FFF2-40B4-BE49-F238E27FC236}">
                <a16:creationId xmlns:a16="http://schemas.microsoft.com/office/drawing/2014/main" id="{45882631-0B32-4293-8949-7E30B4B1F098}"/>
              </a:ext>
            </a:extLst>
          </p:cNvPr>
          <p:cNvSpPr txBox="1"/>
          <p:nvPr/>
        </p:nvSpPr>
        <p:spPr>
          <a:xfrm>
            <a:off x="2438400" y="2260707"/>
            <a:ext cx="10856562" cy="901593"/>
          </a:xfrm>
          <a:prstGeom prst="rect">
            <a:avLst/>
          </a:prstGeom>
          <a:noFill/>
        </p:spPr>
        <p:txBody>
          <a:bodyPr wrap="square">
            <a:spAutoFit/>
          </a:bodyPr>
          <a:lstStyle/>
          <a:p>
            <a:pPr marL="571500" indent="-571500" algn="just">
              <a:lnSpc>
                <a:spcPct val="150000"/>
              </a:lnSpc>
              <a:buFont typeface="Arial" panose="020B0604020202020204" pitchFamily="34" charset="0"/>
              <a:buChar char="•"/>
              <a:tabLst>
                <a:tab pos="90170" algn="l"/>
                <a:tab pos="180340" algn="l"/>
              </a:tabLs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Nghe ý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tóm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1" name="Picture 7">
            <a:extLst>
              <a:ext uri="{FF2B5EF4-FFF2-40B4-BE49-F238E27FC236}">
                <a16:creationId xmlns:a16="http://schemas.microsoft.com/office/drawing/2014/main" id="{BC3E3E82-420B-4D47-96D2-6ED2BAE386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77657">
            <a:off x="13805239" y="-4286512"/>
            <a:ext cx="7225517" cy="5662999"/>
          </a:xfrm>
          <a:prstGeom prst="rect">
            <a:avLst/>
          </a:prstGeom>
        </p:spPr>
      </p:pic>
      <p:pic>
        <p:nvPicPr>
          <p:cNvPr id="33" name="Picture 2">
            <a:extLst>
              <a:ext uri="{FF2B5EF4-FFF2-40B4-BE49-F238E27FC236}">
                <a16:creationId xmlns:a16="http://schemas.microsoft.com/office/drawing/2014/main" id="{ADB77E96-5963-44CC-982D-8B15C2672E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77657">
            <a:off x="16014521" y="8154666"/>
            <a:ext cx="6034158" cy="4729271"/>
          </a:xfrm>
          <a:prstGeom prst="rect">
            <a:avLst/>
          </a:prstGeom>
        </p:spPr>
      </p:pic>
      <p:pic>
        <p:nvPicPr>
          <p:cNvPr id="36" name="Picture 2">
            <a:extLst>
              <a:ext uri="{FF2B5EF4-FFF2-40B4-BE49-F238E27FC236}">
                <a16:creationId xmlns:a16="http://schemas.microsoft.com/office/drawing/2014/main" id="{3E94E217-F7D4-41DF-868F-4CDB2E176A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77657">
            <a:off x="-3017079" y="8444259"/>
            <a:ext cx="6034158" cy="4729271"/>
          </a:xfrm>
          <a:prstGeom prst="rect">
            <a:avLst/>
          </a:prstGeom>
        </p:spPr>
      </p:pic>
      <p:sp>
        <p:nvSpPr>
          <p:cNvPr id="37" name="TextBox 36">
            <a:extLst>
              <a:ext uri="{FF2B5EF4-FFF2-40B4-BE49-F238E27FC236}">
                <a16:creationId xmlns:a16="http://schemas.microsoft.com/office/drawing/2014/main" id="{E16807B3-E881-493C-9A39-E2F3BD391562}"/>
              </a:ext>
            </a:extLst>
          </p:cNvPr>
          <p:cNvSpPr txBox="1"/>
          <p:nvPr/>
        </p:nvSpPr>
        <p:spPr>
          <a:xfrm>
            <a:off x="497359" y="557293"/>
            <a:ext cx="17858847" cy="11038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857250" marR="0" lvl="0" indent="-857250" algn="just" defTabSz="914400" rtl="0" eaLnBrk="1" fontAlgn="auto" latinLnBrk="0" hangingPunct="1">
              <a:lnSpc>
                <a:spcPct val="150000"/>
              </a:lnSpc>
              <a:spcBef>
                <a:spcPts val="800"/>
              </a:spcBef>
              <a:spcAft>
                <a:spcPts val="0"/>
              </a:spcAft>
              <a:buClrTx/>
              <a:buSzTx/>
              <a:buFont typeface="+mj-lt"/>
              <a:buAutoNum type="romanUcPeriod"/>
              <a:tabLst>
                <a:tab pos="90170" algn="l"/>
                <a:tab pos="180340" algn="l"/>
              </a:tabLst>
              <a:defRPr/>
            </a:pP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thao</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tác</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do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bày</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P spid="28" grpId="0" animBg="1"/>
      <p:bldP spid="30"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4188" y="511715"/>
            <a:ext cx="1187062" cy="1333777"/>
          </a:xfrm>
          <a:prstGeom prst="rect">
            <a:avLst/>
          </a:prstGeom>
        </p:spPr>
      </p:pic>
      <p:sp>
        <p:nvSpPr>
          <p:cNvPr id="30" name="TextBox 29">
            <a:extLst>
              <a:ext uri="{FF2B5EF4-FFF2-40B4-BE49-F238E27FC236}">
                <a16:creationId xmlns:a16="http://schemas.microsoft.com/office/drawing/2014/main" id="{45882631-0B32-4293-8949-7E30B4B1F098}"/>
              </a:ext>
            </a:extLst>
          </p:cNvPr>
          <p:cNvSpPr txBox="1"/>
          <p:nvPr/>
        </p:nvSpPr>
        <p:spPr>
          <a:xfrm>
            <a:off x="3200400" y="2032107"/>
            <a:ext cx="10856562" cy="90159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90170" algn="l"/>
                <a:tab pos="180340" algn="l"/>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1: Nghe ý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1" name="Picture 7">
            <a:extLst>
              <a:ext uri="{FF2B5EF4-FFF2-40B4-BE49-F238E27FC236}">
                <a16:creationId xmlns:a16="http://schemas.microsoft.com/office/drawing/2014/main" id="{BC3E3E82-420B-4D47-96D2-6ED2BAE386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77657">
            <a:off x="13805239" y="-4286512"/>
            <a:ext cx="7225517" cy="5662999"/>
          </a:xfrm>
          <a:prstGeom prst="rect">
            <a:avLst/>
          </a:prstGeom>
        </p:spPr>
      </p:pic>
      <p:pic>
        <p:nvPicPr>
          <p:cNvPr id="33" name="Picture 2">
            <a:extLst>
              <a:ext uri="{FF2B5EF4-FFF2-40B4-BE49-F238E27FC236}">
                <a16:creationId xmlns:a16="http://schemas.microsoft.com/office/drawing/2014/main" id="{ADB77E96-5963-44CC-982D-8B15C2672E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77657">
            <a:off x="16014521" y="8154666"/>
            <a:ext cx="6034158" cy="4729271"/>
          </a:xfrm>
          <a:prstGeom prst="rect">
            <a:avLst/>
          </a:prstGeom>
        </p:spPr>
      </p:pic>
      <p:grpSp>
        <p:nvGrpSpPr>
          <p:cNvPr id="14" name="Group 13">
            <a:extLst>
              <a:ext uri="{FF2B5EF4-FFF2-40B4-BE49-F238E27FC236}">
                <a16:creationId xmlns:a16="http://schemas.microsoft.com/office/drawing/2014/main" id="{31E2A707-B691-4E3F-ABF8-304251D4CF90}"/>
              </a:ext>
            </a:extLst>
          </p:cNvPr>
          <p:cNvGrpSpPr/>
          <p:nvPr/>
        </p:nvGrpSpPr>
        <p:grpSpPr>
          <a:xfrm>
            <a:off x="457200" y="3728080"/>
            <a:ext cx="8567049" cy="5225420"/>
            <a:chOff x="9023658" y="1813375"/>
            <a:chExt cx="8567049" cy="3937608"/>
          </a:xfrm>
        </p:grpSpPr>
        <p:pic>
          <p:nvPicPr>
            <p:cNvPr id="15" name="Picture 2">
              <a:extLst>
                <a:ext uri="{FF2B5EF4-FFF2-40B4-BE49-F238E27FC236}">
                  <a16:creationId xmlns:a16="http://schemas.microsoft.com/office/drawing/2014/main" id="{DF956543-3316-4E64-A2BC-28B9E157E3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023658" y="1813375"/>
              <a:ext cx="8567049" cy="3688116"/>
            </a:xfrm>
            <a:prstGeom prst="rect">
              <a:avLst/>
            </a:prstGeom>
          </p:spPr>
        </p:pic>
        <p:sp>
          <p:nvSpPr>
            <p:cNvPr id="16" name="TextBox 15">
              <a:extLst>
                <a:ext uri="{FF2B5EF4-FFF2-40B4-BE49-F238E27FC236}">
                  <a16:creationId xmlns:a16="http://schemas.microsoft.com/office/drawing/2014/main" id="{98F97369-30F0-4B0F-8C75-4A945D3E63BC}"/>
                </a:ext>
              </a:extLst>
            </p:cNvPr>
            <p:cNvSpPr txBox="1"/>
            <p:nvPr/>
          </p:nvSpPr>
          <p:spPr>
            <a:xfrm>
              <a:off x="9451678" y="2064717"/>
              <a:ext cx="7567218" cy="3686266"/>
            </a:xfrm>
            <a:prstGeom prst="rect">
              <a:avLst/>
            </a:prstGeom>
            <a:noFill/>
          </p:spPr>
          <p:txBody>
            <a:bodyPr wrap="square">
              <a:spAutoFit/>
            </a:bodyPr>
            <a:lstStyle/>
            <a:p>
              <a:pPr algn="just">
                <a:lnSpc>
                  <a:spcPct val="150000"/>
                </a:lnSpc>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Để có thể tập trung chú ý và nắm bắt được ý chính 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bài trình bày thì khi nghe, </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chúng ta cần thực hiện điều gì</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dirty="0"/>
            </a:p>
          </p:txBody>
        </p:sp>
      </p:grpSp>
      <p:grpSp>
        <p:nvGrpSpPr>
          <p:cNvPr id="17" name="Group 16">
            <a:extLst>
              <a:ext uri="{FF2B5EF4-FFF2-40B4-BE49-F238E27FC236}">
                <a16:creationId xmlns:a16="http://schemas.microsoft.com/office/drawing/2014/main" id="{8DABAA2E-9127-4DA0-B284-561D6E36C098}"/>
              </a:ext>
            </a:extLst>
          </p:cNvPr>
          <p:cNvGrpSpPr/>
          <p:nvPr/>
        </p:nvGrpSpPr>
        <p:grpSpPr>
          <a:xfrm>
            <a:off x="9452269" y="3993322"/>
            <a:ext cx="8244411" cy="4376293"/>
            <a:chOff x="1432987" y="5432024"/>
            <a:chExt cx="8244411" cy="3826276"/>
          </a:xfrm>
        </p:grpSpPr>
        <p:pic>
          <p:nvPicPr>
            <p:cNvPr id="18" name="Picture 3">
              <a:extLst>
                <a:ext uri="{FF2B5EF4-FFF2-40B4-BE49-F238E27FC236}">
                  <a16:creationId xmlns:a16="http://schemas.microsoft.com/office/drawing/2014/main" id="{C3428AA4-9C70-4AC5-B788-AE8D0D1216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432987" y="5432024"/>
              <a:ext cx="8244411" cy="3826276"/>
            </a:xfrm>
            <a:prstGeom prst="rect">
              <a:avLst/>
            </a:prstGeom>
          </p:spPr>
        </p:pic>
        <p:sp>
          <p:nvSpPr>
            <p:cNvPr id="20" name="TextBox 19">
              <a:extLst>
                <a:ext uri="{FF2B5EF4-FFF2-40B4-BE49-F238E27FC236}">
                  <a16:creationId xmlns:a16="http://schemas.microsoft.com/office/drawing/2014/main" id="{B604574B-05D0-400E-8580-1D55E92E22A7}"/>
                </a:ext>
              </a:extLst>
            </p:cNvPr>
            <p:cNvSpPr txBox="1"/>
            <p:nvPr/>
          </p:nvSpPr>
          <p:spPr>
            <a:xfrm>
              <a:off x="1895572" y="5849962"/>
              <a:ext cx="7395893" cy="2748253"/>
            </a:xfrm>
            <a:prstGeom prst="rect">
              <a:avLst/>
            </a:prstGeom>
            <a:noFill/>
          </p:spPr>
          <p:txBody>
            <a:bodyPr wrap="square">
              <a:spAutoFit/>
            </a:bodyPr>
            <a:lstStyle/>
            <a:p>
              <a:pPr algn="just">
                <a:lnSpc>
                  <a:spcPct val="150000"/>
                </a:lnSpc>
              </a:pP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việc</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ghi</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chép</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quá</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nghe</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thuận</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lợi</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hiệu</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quả</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chúng</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cần</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chú</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điều</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gì</a:t>
              </a:r>
              <a:r>
                <a:rPr kumimoji="0" lang="en-US" sz="4000" b="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grpSp>
      <p:pic>
        <p:nvPicPr>
          <p:cNvPr id="21" name="Picture 9">
            <a:extLst>
              <a:ext uri="{FF2B5EF4-FFF2-40B4-BE49-F238E27FC236}">
                <a16:creationId xmlns:a16="http://schemas.microsoft.com/office/drawing/2014/main" id="{30038707-AF46-4459-9718-FECEF1092D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81894">
            <a:off x="8676994" y="6573986"/>
            <a:ext cx="1550550" cy="1882306"/>
          </a:xfrm>
          <a:prstGeom prst="rect">
            <a:avLst/>
          </a:prstGeom>
        </p:spPr>
      </p:pic>
      <p:pic>
        <p:nvPicPr>
          <p:cNvPr id="24" name="Picture 12">
            <a:extLst>
              <a:ext uri="{FF2B5EF4-FFF2-40B4-BE49-F238E27FC236}">
                <a16:creationId xmlns:a16="http://schemas.microsoft.com/office/drawing/2014/main" id="{C48F6AED-8C1E-4468-A7B2-7DCD8B773DA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13972" y="3818248"/>
            <a:ext cx="979159" cy="979159"/>
          </a:xfrm>
          <a:prstGeom prst="rect">
            <a:avLst/>
          </a:prstGeom>
        </p:spPr>
      </p:pic>
      <p:pic>
        <p:nvPicPr>
          <p:cNvPr id="26" name="Picture 12">
            <a:extLst>
              <a:ext uri="{FF2B5EF4-FFF2-40B4-BE49-F238E27FC236}">
                <a16:creationId xmlns:a16="http://schemas.microsoft.com/office/drawing/2014/main" id="{FEB761FF-F825-42DD-8B52-924F2BA9DEB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81671" y="3238500"/>
            <a:ext cx="979159" cy="979159"/>
          </a:xfrm>
          <a:prstGeom prst="rect">
            <a:avLst/>
          </a:prstGeom>
        </p:spPr>
      </p:pic>
      <p:sp>
        <p:nvSpPr>
          <p:cNvPr id="29" name="TextBox 28">
            <a:extLst>
              <a:ext uri="{FF2B5EF4-FFF2-40B4-BE49-F238E27FC236}">
                <a16:creationId xmlns:a16="http://schemas.microsoft.com/office/drawing/2014/main" id="{F89C2F85-C4EC-4950-BCA9-BDAB6C7C255B}"/>
              </a:ext>
            </a:extLst>
          </p:cNvPr>
          <p:cNvSpPr txBox="1"/>
          <p:nvPr/>
        </p:nvSpPr>
        <p:spPr>
          <a:xfrm>
            <a:off x="6308227" y="8724900"/>
            <a:ext cx="5858534" cy="90159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150000"/>
              </a:lnSpc>
              <a:buClrTx/>
              <a:buFontTx/>
              <a:buNone/>
            </a:pPr>
            <a:r>
              <a:rPr lang="vi-VN" sz="4000" b="1" kern="1200" dirty="0">
                <a:solidFill>
                  <a:schemeClr val="accent6"/>
                </a:solidFill>
              </a:rPr>
              <a:t>THẢO LUẬN </a:t>
            </a:r>
            <a:r>
              <a:rPr lang="en-US" sz="4000" b="1" dirty="0">
                <a:solidFill>
                  <a:schemeClr val="accent6"/>
                </a:solidFill>
                <a:latin typeface="Arial" panose="020B0604020202020204" pitchFamily="34" charset="0"/>
                <a:cs typeface="Arial" panose="020B0604020202020204" pitchFamily="34" charset="0"/>
              </a:rPr>
              <a:t>CẶP ĐÔI</a:t>
            </a:r>
            <a:endParaRPr lang="en-US" sz="4000" b="1" kern="1200" dirty="0">
              <a:solidFill>
                <a:schemeClr val="accent6"/>
              </a:solidFill>
              <a:latin typeface="Arial" panose="020B0604020202020204" pitchFamily="34" charset="0"/>
              <a:cs typeface="Arial" panose="020B0604020202020204" pitchFamily="34" charset="0"/>
            </a:endParaRPr>
          </a:p>
        </p:txBody>
      </p:sp>
      <p:pic>
        <p:nvPicPr>
          <p:cNvPr id="34" name="Picture 2">
            <a:extLst>
              <a:ext uri="{FF2B5EF4-FFF2-40B4-BE49-F238E27FC236}">
                <a16:creationId xmlns:a16="http://schemas.microsoft.com/office/drawing/2014/main" id="{A29DE01A-3873-4261-BCF7-4EF9E1699A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77657">
            <a:off x="-3311651" y="8459466"/>
            <a:ext cx="6034158" cy="4729271"/>
          </a:xfrm>
          <a:prstGeom prst="rect">
            <a:avLst/>
          </a:prstGeom>
        </p:spPr>
      </p:pic>
      <p:sp>
        <p:nvSpPr>
          <p:cNvPr id="35" name="TextBox 34">
            <a:extLst>
              <a:ext uri="{FF2B5EF4-FFF2-40B4-BE49-F238E27FC236}">
                <a16:creationId xmlns:a16="http://schemas.microsoft.com/office/drawing/2014/main" id="{418CEAB1-90C8-4EAE-87AA-7468A10F3E6C}"/>
              </a:ext>
            </a:extLst>
          </p:cNvPr>
          <p:cNvSpPr txBox="1"/>
          <p:nvPr/>
        </p:nvSpPr>
        <p:spPr>
          <a:xfrm>
            <a:off x="457521" y="571500"/>
            <a:ext cx="17935047" cy="11038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857250" marR="0" lvl="0" indent="-857250" algn="just" defTabSz="914400" rtl="0" eaLnBrk="1" fontAlgn="auto" latinLnBrk="0" hangingPunct="1">
              <a:lnSpc>
                <a:spcPct val="150000"/>
              </a:lnSpc>
              <a:spcBef>
                <a:spcPts val="800"/>
              </a:spcBef>
              <a:spcAft>
                <a:spcPts val="0"/>
              </a:spcAft>
              <a:buClrTx/>
              <a:buSzTx/>
              <a:buFont typeface="+mj-lt"/>
              <a:buAutoNum type="romanUcPeriod"/>
              <a:tabLst>
                <a:tab pos="90170" algn="l"/>
                <a:tab pos="180340" algn="l"/>
              </a:tabLst>
              <a:defRPr/>
            </a:pP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thao</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tác</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do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bày</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4555683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34" name="Picture 2">
            <a:extLst>
              <a:ext uri="{FF2B5EF4-FFF2-40B4-BE49-F238E27FC236}">
                <a16:creationId xmlns:a16="http://schemas.microsoft.com/office/drawing/2014/main" id="{801885D6-70A5-4C6C-8D3D-39353CA189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995110" y="-322059"/>
            <a:ext cx="8297779" cy="17263738"/>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0305" y="696785"/>
            <a:ext cx="1187062" cy="1333777"/>
          </a:xfrm>
          <a:prstGeom prst="rect">
            <a:avLst/>
          </a:prstGeom>
        </p:spPr>
      </p:pic>
      <p:sp>
        <p:nvSpPr>
          <p:cNvPr id="19" name="TextBox 18">
            <a:extLst>
              <a:ext uri="{FF2B5EF4-FFF2-40B4-BE49-F238E27FC236}">
                <a16:creationId xmlns:a16="http://schemas.microsoft.com/office/drawing/2014/main" id="{AF2A5D23-AA27-4E66-9022-9FF0DFE9651A}"/>
              </a:ext>
            </a:extLst>
          </p:cNvPr>
          <p:cNvSpPr txBox="1"/>
          <p:nvPr/>
        </p:nvSpPr>
        <p:spPr>
          <a:xfrm>
            <a:off x="521422" y="696785"/>
            <a:ext cx="18620847" cy="11038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857250" marR="0" lvl="0" indent="-857250" defTabSz="914400" rtl="0" eaLnBrk="1" fontAlgn="auto" latinLnBrk="0" hangingPunct="1">
              <a:lnSpc>
                <a:spcPct val="150000"/>
              </a:lnSpc>
              <a:spcBef>
                <a:spcPts val="800"/>
              </a:spcBef>
              <a:spcAft>
                <a:spcPts val="0"/>
              </a:spcAft>
              <a:buClrTx/>
              <a:buSzTx/>
              <a:buFont typeface="+mj-lt"/>
              <a:buAutoNum type="romanUcPeriod"/>
              <a:tabLst>
                <a:tab pos="90170" algn="l"/>
                <a:tab pos="180340" algn="l"/>
              </a:tabLst>
              <a:defRPr/>
            </a:pP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thao</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tác</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ý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chính</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do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5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bày</a:t>
            </a:r>
            <a:r>
              <a:rPr kumimoji="0" lang="en-US" sz="5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30" name="TextBox 29">
            <a:extLst>
              <a:ext uri="{FF2B5EF4-FFF2-40B4-BE49-F238E27FC236}">
                <a16:creationId xmlns:a16="http://schemas.microsoft.com/office/drawing/2014/main" id="{45882631-0B32-4293-8949-7E30B4B1F098}"/>
              </a:ext>
            </a:extLst>
          </p:cNvPr>
          <p:cNvSpPr txBox="1"/>
          <p:nvPr/>
        </p:nvSpPr>
        <p:spPr>
          <a:xfrm>
            <a:off x="2590800" y="2246155"/>
            <a:ext cx="10856562" cy="90159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tab pos="90170" algn="l"/>
                <a:tab pos="180340" algn="l"/>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Đọc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chỉn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h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1" name="Picture 7">
            <a:extLst>
              <a:ext uri="{FF2B5EF4-FFF2-40B4-BE49-F238E27FC236}">
                <a16:creationId xmlns:a16="http://schemas.microsoft.com/office/drawing/2014/main" id="{BC3E3E82-420B-4D47-96D2-6ED2BAE386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77657">
            <a:off x="13805239" y="-4286512"/>
            <a:ext cx="7225517" cy="5662999"/>
          </a:xfrm>
          <a:prstGeom prst="rect">
            <a:avLst/>
          </a:prstGeom>
        </p:spPr>
      </p:pic>
      <p:pic>
        <p:nvPicPr>
          <p:cNvPr id="33" name="Picture 2">
            <a:extLst>
              <a:ext uri="{FF2B5EF4-FFF2-40B4-BE49-F238E27FC236}">
                <a16:creationId xmlns:a16="http://schemas.microsoft.com/office/drawing/2014/main" id="{ADB77E96-5963-44CC-982D-8B15C2672E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77657">
            <a:off x="16014521" y="8154666"/>
            <a:ext cx="6034158" cy="4729271"/>
          </a:xfrm>
          <a:prstGeom prst="rect">
            <a:avLst/>
          </a:prstGeom>
        </p:spPr>
      </p:pic>
      <p:sp>
        <p:nvSpPr>
          <p:cNvPr id="29" name="TextBox 28">
            <a:extLst>
              <a:ext uri="{FF2B5EF4-FFF2-40B4-BE49-F238E27FC236}">
                <a16:creationId xmlns:a16="http://schemas.microsoft.com/office/drawing/2014/main" id="{F89C2F85-C4EC-4950-BCA9-BDAB6C7C255B}"/>
              </a:ext>
            </a:extLst>
          </p:cNvPr>
          <p:cNvSpPr txBox="1"/>
          <p:nvPr/>
        </p:nvSpPr>
        <p:spPr>
          <a:xfrm>
            <a:off x="5959288" y="8375571"/>
            <a:ext cx="6954607" cy="90159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79646"/>
                </a:solidFill>
                <a:effectLst/>
                <a:uLnTx/>
                <a:uFillTx/>
                <a:latin typeface="Arial" panose="020B0604020202020204" pitchFamily="34" charset="0"/>
                <a:ea typeface="+mn-ea"/>
              </a:rPr>
              <a:t>THẢO LUẬN </a:t>
            </a:r>
            <a:r>
              <a:rPr kumimoji="0" lang="en-US" sz="4000" b="1" i="0" u="none" strike="noStrike" kern="1200" cap="none" spc="0" normalizeH="0" baseline="0" noProof="0" dirty="0">
                <a:ln>
                  <a:noFill/>
                </a:ln>
                <a:solidFill>
                  <a:srgbClr val="F79646"/>
                </a:solidFill>
                <a:effectLst/>
                <a:uLnTx/>
                <a:uFillTx/>
                <a:latin typeface="Arial" panose="020B0604020202020204" pitchFamily="34" charset="0"/>
                <a:ea typeface="+mn-ea"/>
                <a:cs typeface="Arial" panose="020B0604020202020204" pitchFamily="34" charset="0"/>
              </a:rPr>
              <a:t>CẶP ĐÔI</a:t>
            </a:r>
          </a:p>
        </p:txBody>
      </p:sp>
      <p:pic>
        <p:nvPicPr>
          <p:cNvPr id="28" name="Picture 2">
            <a:extLst>
              <a:ext uri="{FF2B5EF4-FFF2-40B4-BE49-F238E27FC236}">
                <a16:creationId xmlns:a16="http://schemas.microsoft.com/office/drawing/2014/main" id="{2F37AA2B-D231-4426-84E3-C191AC3B68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777657">
            <a:off x="-2930316" y="7922365"/>
            <a:ext cx="6034158" cy="4729271"/>
          </a:xfrm>
          <a:prstGeom prst="rect">
            <a:avLst/>
          </a:prstGeom>
        </p:spPr>
      </p:pic>
      <p:pic>
        <p:nvPicPr>
          <p:cNvPr id="36" name="Picture 3">
            <a:extLst>
              <a:ext uri="{FF2B5EF4-FFF2-40B4-BE49-F238E27FC236}">
                <a16:creationId xmlns:a16="http://schemas.microsoft.com/office/drawing/2014/main" id="{06484408-2394-43E2-B7A1-3C912ADAB3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934200" y="4511836"/>
            <a:ext cx="4828671" cy="3459085"/>
          </a:xfrm>
          <a:prstGeom prst="rect">
            <a:avLst/>
          </a:prstGeom>
        </p:spPr>
      </p:pic>
      <p:pic>
        <p:nvPicPr>
          <p:cNvPr id="37" name="Picture 20">
            <a:extLst>
              <a:ext uri="{FF2B5EF4-FFF2-40B4-BE49-F238E27FC236}">
                <a16:creationId xmlns:a16="http://schemas.microsoft.com/office/drawing/2014/main" id="{28AC6AE3-5C0D-4218-8E7A-8E917021F5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346156" y="3878785"/>
            <a:ext cx="2637713" cy="2637713"/>
          </a:xfrm>
          <a:prstGeom prst="rect">
            <a:avLst/>
          </a:prstGeom>
        </p:spPr>
      </p:pic>
      <p:pic>
        <p:nvPicPr>
          <p:cNvPr id="38" name="Picture 5">
            <a:extLst>
              <a:ext uri="{FF2B5EF4-FFF2-40B4-BE49-F238E27FC236}">
                <a16:creationId xmlns:a16="http://schemas.microsoft.com/office/drawing/2014/main" id="{9A7CE075-C3D8-4A6E-B14E-F85C7886311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903836" y="4191759"/>
            <a:ext cx="3096725" cy="2102762"/>
          </a:xfrm>
          <a:prstGeom prst="rect">
            <a:avLst/>
          </a:prstGeom>
        </p:spPr>
      </p:pic>
    </p:spTree>
    <p:extLst>
      <p:ext uri="{BB962C8B-B14F-4D97-AF65-F5344CB8AC3E}">
        <p14:creationId xmlns:p14="http://schemas.microsoft.com/office/powerpoint/2010/main" val="1722081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2802" y="227414"/>
            <a:ext cx="1187062" cy="1333777"/>
          </a:xfrm>
          <a:prstGeom prst="rect">
            <a:avLst/>
          </a:prstGeom>
        </p:spPr>
      </p:pic>
      <p:grpSp>
        <p:nvGrpSpPr>
          <p:cNvPr id="8" name="Group 7">
            <a:extLst>
              <a:ext uri="{FF2B5EF4-FFF2-40B4-BE49-F238E27FC236}">
                <a16:creationId xmlns:a16="http://schemas.microsoft.com/office/drawing/2014/main" id="{213BF89E-576B-4506-92FB-3C6616C655E9}"/>
              </a:ext>
            </a:extLst>
          </p:cNvPr>
          <p:cNvGrpSpPr/>
          <p:nvPr/>
        </p:nvGrpSpPr>
        <p:grpSpPr>
          <a:xfrm>
            <a:off x="838200" y="126894"/>
            <a:ext cx="8910231" cy="5810821"/>
            <a:chOff x="2790245" y="551879"/>
            <a:chExt cx="7993354" cy="5810821"/>
          </a:xfrm>
        </p:grpSpPr>
        <p:pic>
          <p:nvPicPr>
            <p:cNvPr id="16" name="Picture 9">
              <a:extLst>
                <a:ext uri="{FF2B5EF4-FFF2-40B4-BE49-F238E27FC236}">
                  <a16:creationId xmlns:a16="http://schemas.microsoft.com/office/drawing/2014/main" id="{A1026FA4-2CD4-4E1B-9E55-C85712C3EF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790245" y="551879"/>
              <a:ext cx="7993354" cy="5810821"/>
            </a:xfrm>
            <a:prstGeom prst="rect">
              <a:avLst/>
            </a:prstGeom>
          </p:spPr>
        </p:pic>
        <p:sp>
          <p:nvSpPr>
            <p:cNvPr id="18" name="TextBox 17">
              <a:extLst>
                <a:ext uri="{FF2B5EF4-FFF2-40B4-BE49-F238E27FC236}">
                  <a16:creationId xmlns:a16="http://schemas.microsoft.com/office/drawing/2014/main" id="{7A28E554-7580-46BE-8E66-200BCB3E2323}"/>
                </a:ext>
              </a:extLst>
            </p:cNvPr>
            <p:cNvSpPr txBox="1"/>
            <p:nvPr/>
          </p:nvSpPr>
          <p:spPr>
            <a:xfrm>
              <a:off x="3892903" y="1876670"/>
              <a:ext cx="6508378" cy="40320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Khi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đọc</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lại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phần</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ghi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chú</a:t>
              </a:r>
              <a:r>
                <a:rPr lang="en-US" sz="3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chỉnh</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sửa</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chúng</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gặp</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sót</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gì</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quá</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lang="en-US" sz="3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hợp</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lắng</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nghe</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ghi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chép</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grpSp>
      <p:pic>
        <p:nvPicPr>
          <p:cNvPr id="20" name="Picture 4">
            <a:extLst>
              <a:ext uri="{FF2B5EF4-FFF2-40B4-BE49-F238E27FC236}">
                <a16:creationId xmlns:a16="http://schemas.microsoft.com/office/drawing/2014/main" id="{7D52F283-4613-41E4-A435-9EC2029963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24821" y="719894"/>
            <a:ext cx="8122977" cy="8494615"/>
          </a:xfrm>
          <a:prstGeom prst="rect">
            <a:avLst/>
          </a:prstGeom>
        </p:spPr>
      </p:pic>
      <p:sp>
        <p:nvSpPr>
          <p:cNvPr id="24" name="TextBox 23">
            <a:extLst>
              <a:ext uri="{FF2B5EF4-FFF2-40B4-BE49-F238E27FC236}">
                <a16:creationId xmlns:a16="http://schemas.microsoft.com/office/drawing/2014/main" id="{7A428168-9592-49D4-A17F-638F11CC4059}"/>
              </a:ext>
            </a:extLst>
          </p:cNvPr>
          <p:cNvSpPr txBox="1"/>
          <p:nvPr/>
        </p:nvSpPr>
        <p:spPr>
          <a:xfrm>
            <a:off x="10522271" y="2857500"/>
            <a:ext cx="6669788" cy="56478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liệt</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kê</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kiểu</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xác</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định</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nói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nội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dung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vừa</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trao</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nói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điều</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rõ</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hoặc</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Khi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trao</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nên</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thái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như</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thế</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27" name="Group 27">
            <a:extLst>
              <a:ext uri="{FF2B5EF4-FFF2-40B4-BE49-F238E27FC236}">
                <a16:creationId xmlns:a16="http://schemas.microsoft.com/office/drawing/2014/main" id="{332D521D-723D-43F0-A4C3-202B371CC33A}"/>
              </a:ext>
            </a:extLst>
          </p:cNvPr>
          <p:cNvGrpSpPr/>
          <p:nvPr/>
        </p:nvGrpSpPr>
        <p:grpSpPr>
          <a:xfrm>
            <a:off x="2133600" y="6531786"/>
            <a:ext cx="7583200" cy="3374351"/>
            <a:chOff x="-29331158" y="-4844006"/>
            <a:chExt cx="9877539" cy="7817280"/>
          </a:xfrm>
          <a:solidFill>
            <a:schemeClr val="accent6">
              <a:lumMod val="20000"/>
              <a:lumOff val="80000"/>
            </a:schemeClr>
          </a:solidFill>
        </p:grpSpPr>
        <p:sp>
          <p:nvSpPr>
            <p:cNvPr id="28" name="Freeform 28">
              <a:extLst>
                <a:ext uri="{FF2B5EF4-FFF2-40B4-BE49-F238E27FC236}">
                  <a16:creationId xmlns:a16="http://schemas.microsoft.com/office/drawing/2014/main" id="{6E587BCC-1841-4323-ABC1-768F21CF6AFB}"/>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grpFill/>
            <a:ln>
              <a:solidFill>
                <a:schemeClr val="bg1">
                  <a:lumMod val="50000"/>
                </a:schemeClr>
              </a:solidFill>
            </a:ln>
          </p:spPr>
        </p:sp>
        <p:sp>
          <p:nvSpPr>
            <p:cNvPr id="32" name="Freeform 29">
              <a:extLst>
                <a:ext uri="{FF2B5EF4-FFF2-40B4-BE49-F238E27FC236}">
                  <a16:creationId xmlns:a16="http://schemas.microsoft.com/office/drawing/2014/main" id="{C25EC6C3-7912-4201-B2F5-DBE34DB4A29D}"/>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grpFill/>
            <a:ln>
              <a:solidFill>
                <a:schemeClr val="bg1">
                  <a:lumMod val="50000"/>
                </a:schemeClr>
              </a:solidFill>
            </a:ln>
          </p:spPr>
        </p:sp>
      </p:grpSp>
      <p:sp>
        <p:nvSpPr>
          <p:cNvPr id="34" name="TextBox 33">
            <a:extLst>
              <a:ext uri="{FF2B5EF4-FFF2-40B4-BE49-F238E27FC236}">
                <a16:creationId xmlns:a16="http://schemas.microsoft.com/office/drawing/2014/main" id="{08244644-D034-4F02-A735-E25AB5EA0FF6}"/>
              </a:ext>
            </a:extLst>
          </p:cNvPr>
          <p:cNvSpPr txBox="1"/>
          <p:nvPr/>
        </p:nvSpPr>
        <p:spPr>
          <a:xfrm>
            <a:off x="2375066" y="7198413"/>
            <a:ext cx="7100267" cy="241623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Vì</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sao</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cần</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trao</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phần</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tóm</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tắt</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nghe</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chỉnh</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sửa</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5" name="Google Shape;4247;p88">
            <a:extLst>
              <a:ext uri="{FF2B5EF4-FFF2-40B4-BE49-F238E27FC236}">
                <a16:creationId xmlns:a16="http://schemas.microsoft.com/office/drawing/2014/main" id="{736415DA-1CFC-4EF8-B1A8-5FC53DAAA387}"/>
              </a:ext>
            </a:extLst>
          </p:cNvPr>
          <p:cNvPicPr preferRelativeResize="0"/>
          <p:nvPr/>
        </p:nvPicPr>
        <p:blipFill rotWithShape="1">
          <a:blip r:embed="rId8">
            <a:alphaModFix amt="85000"/>
          </a:blip>
          <a:srcRect t="8387" r="2458" b="13664"/>
          <a:stretch/>
        </p:blipFill>
        <p:spPr>
          <a:xfrm>
            <a:off x="2200760" y="6408367"/>
            <a:ext cx="4217092" cy="824826"/>
          </a:xfrm>
          <a:prstGeom prst="rect">
            <a:avLst/>
          </a:prstGeom>
          <a:noFill/>
          <a:ln>
            <a:noFill/>
          </a:ln>
        </p:spPr>
      </p:pic>
      <p:pic>
        <p:nvPicPr>
          <p:cNvPr id="19" name="Picture 12">
            <a:extLst>
              <a:ext uri="{FF2B5EF4-FFF2-40B4-BE49-F238E27FC236}">
                <a16:creationId xmlns:a16="http://schemas.microsoft.com/office/drawing/2014/main" id="{5B8C4E1B-0129-4FB9-9D90-6A07A11301D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151411" y="154909"/>
            <a:ext cx="1704408" cy="1835164"/>
          </a:xfrm>
          <a:prstGeom prst="rect">
            <a:avLst/>
          </a:prstGeom>
        </p:spPr>
      </p:pic>
      <p:pic>
        <p:nvPicPr>
          <p:cNvPr id="21" name="Picture 2">
            <a:extLst>
              <a:ext uri="{FF2B5EF4-FFF2-40B4-BE49-F238E27FC236}">
                <a16:creationId xmlns:a16="http://schemas.microsoft.com/office/drawing/2014/main" id="{70309ED2-188E-4CB0-873A-E7919FD38194}"/>
              </a:ext>
            </a:extLst>
          </p:cNvPr>
          <p:cNvPicPr>
            <a:picLocks noChangeAspect="1"/>
          </p:cNvPicPr>
          <p:nvPr/>
        </p:nvPicPr>
        <p:blipFill>
          <a:blip r:embed="rId11"/>
          <a:srcRect/>
          <a:stretch>
            <a:fillRect/>
          </a:stretch>
        </p:blipFill>
        <p:spPr>
          <a:xfrm>
            <a:off x="9447305" y="8386555"/>
            <a:ext cx="1455752" cy="2052764"/>
          </a:xfrm>
          <a:prstGeom prst="rect">
            <a:avLst/>
          </a:prstGeom>
        </p:spPr>
      </p:pic>
      <p:pic>
        <p:nvPicPr>
          <p:cNvPr id="23" name="Picture 24">
            <a:extLst>
              <a:ext uri="{FF2B5EF4-FFF2-40B4-BE49-F238E27FC236}">
                <a16:creationId xmlns:a16="http://schemas.microsoft.com/office/drawing/2014/main" id="{3ACCA55B-C82E-4FF6-A961-A2009CA9C0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620" y="5969973"/>
            <a:ext cx="2136400" cy="2801837"/>
          </a:xfrm>
          <a:prstGeom prst="rect">
            <a:avLst/>
          </a:prstGeom>
        </p:spPr>
      </p:pic>
    </p:spTree>
    <p:extLst>
      <p:ext uri="{BB962C8B-B14F-4D97-AF65-F5344CB8AC3E}">
        <p14:creationId xmlns:p14="http://schemas.microsoft.com/office/powerpoint/2010/main" val="33705013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arn(inVertical)">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1243</Words>
  <Application>Microsoft Office PowerPoint</Application>
  <PresentationFormat>Custom</PresentationFormat>
  <Paragraphs>151</Paragraphs>
  <Slides>24</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Brown Creative Class Syllabus Presentation</dc:title>
  <dc:creator>DELL</dc:creator>
  <cp:lastModifiedBy>Admin</cp:lastModifiedBy>
  <cp:revision>23</cp:revision>
  <dcterms:created xsi:type="dcterms:W3CDTF">2006-08-16T00:00:00Z</dcterms:created>
  <dcterms:modified xsi:type="dcterms:W3CDTF">2024-09-25T05:53:30Z</dcterms:modified>
  <dc:identifier>DAFKCKOtmo8</dc:identifier>
</cp:coreProperties>
</file>