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0" r:id="rId3"/>
    <p:sldId id="301" r:id="rId4"/>
    <p:sldId id="302" r:id="rId5"/>
    <p:sldId id="303" r:id="rId6"/>
    <p:sldId id="304" r:id="rId7"/>
    <p:sldId id="294" r:id="rId8"/>
    <p:sldId id="260" r:id="rId9"/>
    <p:sldId id="291" r:id="rId10"/>
    <p:sldId id="293" r:id="rId11"/>
    <p:sldId id="263" r:id="rId12"/>
    <p:sldId id="261" r:id="rId13"/>
    <p:sldId id="26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8B92-FEEE-4B78-8992-335F4F9861C3}" type="datetimeFigureOut">
              <a:rPr lang="en-US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6032-8C41-4436-B9FB-F12E0C6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k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-522288"/>
            <a:ext cx="10198101" cy="80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WordArt 3"/>
          <p:cNvSpPr>
            <a:spLocks noChangeArrowheads="1" noChangeShapeType="1" noTextEdit="1"/>
          </p:cNvSpPr>
          <p:nvPr/>
        </p:nvSpPr>
        <p:spPr bwMode="auto">
          <a:xfrm>
            <a:off x="4038600" y="1825625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oper Black" panose="0208090404030B020404" pitchFamily="18" charset="0"/>
              </a:rPr>
              <a:t>WARM UP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12702" y="3274367"/>
            <a:ext cx="5703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en-US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PLAY GAME : </a:t>
            </a:r>
          </a:p>
          <a:p>
            <a:pPr algn="ctr" eaLnBrk="1" hangingPunct="1"/>
            <a:r>
              <a:rPr lang="nl-NL" altLang="en-US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SLAP THE BOARD</a:t>
            </a:r>
            <a:endParaRPr lang="nl-NL" altLang="en-US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6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32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13" y="192401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tick (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660072" y="1897387"/>
          <a:ext cx="8871856" cy="3413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Phu Quoc is</a:t>
                      </a:r>
                      <a:r>
                        <a:rPr lang="en-US" sz="2400" baseline="0"/>
                        <a:t> a very beautiful island in Viet Nam.</a:t>
                      </a:r>
                      <a:r>
                        <a:rPr lang="en-US" sz="240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There are no green forests</a:t>
                      </a:r>
                      <a:r>
                        <a:rPr lang="en-US" sz="2400" baseline="0"/>
                        <a:t> in Phu Quoc.</a:t>
                      </a:r>
                      <a:endParaRPr lang="en-US" sz="2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Tourists can visit fishing villages and national parks there.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You cannot play water</a:t>
                      </a:r>
                      <a:r>
                        <a:rPr lang="en-US" sz="2400" baseline="0"/>
                        <a:t> sports in Phu Quoc.</a:t>
                      </a:r>
                      <a:endParaRPr lang="en-US" sz="2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People sell interesting things at the markets.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37">
            <a:hlinkClick r:id="" action="ppaction://media"/>
            <a:extLst>
              <a:ext uri="{FF2B5EF4-FFF2-40B4-BE49-F238E27FC236}">
                <a16:creationId xmlns:a16="http://schemas.microsoft.com/office/drawing/2014/main" id="{B9890ACF-A468-4868-9EF1-9BFA93CD2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5763" y="192401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3977C-74EE-40D8-8FBE-415D8AF88A18}"/>
              </a:ext>
            </a:extLst>
          </p:cNvPr>
          <p:cNvSpPr txBox="1"/>
          <p:nvPr/>
        </p:nvSpPr>
        <p:spPr>
          <a:xfrm>
            <a:off x="8866910" y="241992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A09B8-8882-4019-9771-7839259CC537}"/>
              </a:ext>
            </a:extLst>
          </p:cNvPr>
          <p:cNvSpPr txBox="1"/>
          <p:nvPr/>
        </p:nvSpPr>
        <p:spPr>
          <a:xfrm>
            <a:off x="9758995" y="293716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14DA-2558-429B-9812-6FB1E59CE712}"/>
              </a:ext>
            </a:extLst>
          </p:cNvPr>
          <p:cNvSpPr txBox="1"/>
          <p:nvPr/>
        </p:nvSpPr>
        <p:spPr>
          <a:xfrm>
            <a:off x="8866909" y="356091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93BA2-4525-4D3C-911E-238554D1C309}"/>
              </a:ext>
            </a:extLst>
          </p:cNvPr>
          <p:cNvSpPr txBox="1"/>
          <p:nvPr/>
        </p:nvSpPr>
        <p:spPr>
          <a:xfrm>
            <a:off x="9758995" y="426932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2825E-01B3-4FF9-B4E9-350ABDE58444}"/>
              </a:ext>
            </a:extLst>
          </p:cNvPr>
          <p:cNvSpPr txBox="1"/>
          <p:nvPr/>
        </p:nvSpPr>
        <p:spPr>
          <a:xfrm>
            <a:off x="8866908" y="485410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Rounded 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03A8210C-107F-483F-8B4C-2A80D11AB686}"/>
              </a:ext>
            </a:extLst>
          </p:cNvPr>
          <p:cNvSpPr/>
          <p:nvPr/>
        </p:nvSpPr>
        <p:spPr>
          <a:xfrm>
            <a:off x="5333593" y="6354619"/>
            <a:ext cx="1524815" cy="413487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4" descr="B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Box 18"/>
          <p:cNvSpPr txBox="1">
            <a:spLocks noChangeArrowheads="1"/>
          </p:cNvSpPr>
          <p:nvPr/>
        </p:nvSpPr>
        <p:spPr bwMode="auto">
          <a:xfrm>
            <a:off x="6858000" y="2667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2286000"/>
            <a:ext cx="45720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Slab703-Extra" pitchFamily="18" charset="0"/>
              </a:rPr>
              <a:t>II.Writing</a:t>
            </a:r>
            <a:endParaRPr lang="en-US" alt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Slab703-Ext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ert Notification 115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270" y="70783"/>
            <a:ext cx="7720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in the network with the information about a travel attraction you know.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4722" y="1245884"/>
            <a:ext cx="5982556" cy="5612116"/>
            <a:chOff x="1839191" y="1523999"/>
            <a:chExt cx="5369492" cy="5037013"/>
          </a:xfrm>
        </p:grpSpPr>
        <p:sp>
          <p:nvSpPr>
            <p:cNvPr id="11" name="Oval 10"/>
            <p:cNvSpPr/>
            <p:nvPr/>
          </p:nvSpPr>
          <p:spPr>
            <a:xfrm>
              <a:off x="4642129" y="4160712"/>
              <a:ext cx="2566554" cy="2400300"/>
            </a:xfrm>
            <a:prstGeom prst="ellipse">
              <a:avLst/>
            </a:prstGeom>
            <a:solidFill>
              <a:srgbClr val="A6DBE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39191" y="4160712"/>
              <a:ext cx="2566554" cy="2400300"/>
            </a:xfrm>
            <a:prstGeom prst="ellipse">
              <a:avLst/>
            </a:prstGeom>
            <a:solidFill>
              <a:srgbClr val="C39B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42129" y="1566047"/>
              <a:ext cx="2566554" cy="2400300"/>
            </a:xfrm>
            <a:prstGeom prst="ellipse">
              <a:avLst/>
            </a:prstGeom>
            <a:solidFill>
              <a:srgbClr val="FBDF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39191" y="1523999"/>
              <a:ext cx="2566554" cy="24003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3240660" y="2670463"/>
              <a:ext cx="2566554" cy="2400300"/>
            </a:xfrm>
            <a:prstGeom prst="ellipse">
              <a:avLst/>
            </a:prstGeom>
            <a:solidFill>
              <a:srgbClr val="FFF2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71056" y="3240130"/>
            <a:ext cx="22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(1) Name of the attraction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47360" y="4347292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75718" y="1893421"/>
            <a:ext cx="222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(2) Where is it?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85877" y="270695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44640" y="1893421"/>
            <a:ext cx="22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(3) How can you go there?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254799" y="2893996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72982" y="5062585"/>
            <a:ext cx="22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(5) What can you do there?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83141" y="6115115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44640" y="5062585"/>
            <a:ext cx="22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(4) What is special about it?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54799" y="6115115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4" y="1"/>
            <a:ext cx="9144000" cy="12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9779" y="98414"/>
            <a:ext cx="73124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notes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about 50 words.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70" y="1246910"/>
            <a:ext cx="5699603" cy="5585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1894" y="1922318"/>
            <a:ext cx="29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I am writing about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4130" y="2292927"/>
            <a:ext cx="29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It is 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28" y="4908511"/>
            <a:ext cx="2528454" cy="168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k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-522288"/>
            <a:ext cx="10198101" cy="80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WordArt 3"/>
          <p:cNvSpPr>
            <a:spLocks noChangeArrowheads="1" noChangeShapeType="1" noTextEdit="1"/>
          </p:cNvSpPr>
          <p:nvPr/>
        </p:nvSpPr>
        <p:spPr bwMode="auto">
          <a:xfrm>
            <a:off x="4038600" y="1825625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oper Black" panose="0208090404030B020404" pitchFamily="18" charset="0"/>
              </a:rPr>
              <a:t>HOMEWORK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09963" y="2476501"/>
            <a:ext cx="508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en-US" sz="2800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nl-NL" altLang="en-US" sz="2800" b="1" dirty="0">
                <a:ea typeface="ＭＳ Ｐゴシック" panose="020B0600070205080204" pitchFamily="34" charset="-128"/>
              </a:rPr>
              <a:t>- </a:t>
            </a:r>
            <a:r>
              <a:rPr lang="nl-NL" altLang="en-US" sz="2800" b="1" dirty="0" smtClean="0">
                <a:ea typeface="ＭＳ Ｐゴシック" panose="020B0600070205080204" pitchFamily="34" charset="-128"/>
              </a:rPr>
              <a:t>Redo exercises</a:t>
            </a:r>
          </a:p>
          <a:p>
            <a:pPr eaLnBrk="1" hangingPunct="1"/>
            <a:r>
              <a:rPr lang="nl-NL" altLang="en-US" sz="2800" b="1" dirty="0" smtClean="0">
                <a:ea typeface="ＭＳ Ｐゴシック" panose="020B0600070205080204" pitchFamily="34" charset="-128"/>
              </a:rPr>
              <a:t>- </a:t>
            </a:r>
            <a:r>
              <a:rPr lang="nl-NL" altLang="en-US" sz="2800" b="1" dirty="0">
                <a:ea typeface="ＭＳ Ｐゴシック" panose="020B0600070205080204" pitchFamily="34" charset="-128"/>
              </a:rPr>
              <a:t>Prepare the new lesson: Unit </a:t>
            </a:r>
            <a:r>
              <a:rPr lang="nl-NL" altLang="en-US" sz="2800" b="1" dirty="0" smtClean="0">
                <a:ea typeface="ＭＳ Ｐゴシック" panose="020B0600070205080204" pitchFamily="34" charset="-128"/>
              </a:rPr>
              <a:t>5: Looking back and project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66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2675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" y="0"/>
            <a:ext cx="11926389" cy="65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h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117566"/>
            <a:ext cx="11782697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965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3143" cy="741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4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8827"/>
            <a:ext cx="11639006" cy="684917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09800" y="154547"/>
            <a:ext cx="7772400" cy="1043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NATURAL WONDERS OF VIETNAM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40/Lesson : SKILLS2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216238" y="1361114"/>
            <a:ext cx="3119908" cy="583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5440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B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Box 18"/>
          <p:cNvSpPr txBox="1">
            <a:spLocks noChangeArrowheads="1"/>
          </p:cNvSpPr>
          <p:nvPr/>
        </p:nvSpPr>
        <p:spPr bwMode="auto">
          <a:xfrm>
            <a:off x="6858000" y="2667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2286000"/>
            <a:ext cx="45720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Slab703-Extra" pitchFamily="18" charset="0"/>
              </a:rPr>
              <a:t>I.Listening</a:t>
            </a:r>
            <a:endParaRPr lang="en-US" alt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Slab703-Extra" pitchFamily="18" charset="0"/>
            </a:endParaRPr>
          </a:p>
        </p:txBody>
      </p:sp>
      <p:pic>
        <p:nvPicPr>
          <p:cNvPr id="2" name="46-track-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6972" y="237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ert Notification 115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69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3" y="224286"/>
            <a:ext cx="7783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Discuss the question.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02" y="866175"/>
            <a:ext cx="3141237" cy="591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11081" y="1053975"/>
            <a:ext cx="3735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do you know about </a:t>
            </a:r>
            <a:r>
              <a:rPr lang="en-US" sz="3600" b="1" dirty="0" err="1">
                <a:solidFill>
                  <a:srgbClr val="FF0000"/>
                </a:solidFill>
              </a:rPr>
              <a:t>Phu</a:t>
            </a:r>
            <a:r>
              <a:rPr lang="en-US" sz="3600" b="1" dirty="0">
                <a:solidFill>
                  <a:srgbClr val="FF0000"/>
                </a:solidFill>
              </a:rPr>
              <a:t> Quoc Island?</a:t>
            </a:r>
          </a:p>
        </p:txBody>
      </p:sp>
      <p:sp>
        <p:nvSpPr>
          <p:cNvPr id="14" name="Oval 13"/>
          <p:cNvSpPr/>
          <p:nvPr/>
        </p:nvSpPr>
        <p:spPr>
          <a:xfrm>
            <a:off x="6419558" y="4068705"/>
            <a:ext cx="2641166" cy="2674355"/>
          </a:xfrm>
          <a:prstGeom prst="ellipse">
            <a:avLst/>
          </a:prstGeom>
          <a:solidFill>
            <a:srgbClr val="A6DB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Delicious seafood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35136" y="4068705"/>
            <a:ext cx="2641166" cy="2674355"/>
          </a:xfrm>
          <a:prstGeom prst="ellipse">
            <a:avLst/>
          </a:prstGeom>
          <a:solidFill>
            <a:srgbClr val="C39B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Friendly people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30665" y="1041001"/>
            <a:ext cx="2430059" cy="2674355"/>
          </a:xfrm>
          <a:prstGeom prst="ellipse">
            <a:avLst/>
          </a:prstGeom>
          <a:solidFill>
            <a:srgbClr val="FBDF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 </a:t>
            </a:r>
            <a:r>
              <a:rPr lang="en-US" sz="3600" b="1" dirty="0" err="1" smtClean="0">
                <a:solidFill>
                  <a:srgbClr val="FF0000"/>
                </a:solidFill>
              </a:rPr>
              <a:t>Kien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Giang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5190" y="1130944"/>
            <a:ext cx="2751112" cy="26743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Beautiful island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04711" y="2448135"/>
            <a:ext cx="2429693" cy="2674355"/>
          </a:xfrm>
          <a:prstGeom prst="ellipse">
            <a:avLst/>
          </a:prstGeom>
          <a:solidFill>
            <a:srgbClr val="FFF2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PHU QUOC ISLAND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574" y="3308258"/>
            <a:ext cx="3735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Listen to the talk and check your answers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u5, skills ex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2939" y="107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0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226</TotalTime>
  <Words>231</Words>
  <Application>Microsoft Office PowerPoint</Application>
  <PresentationFormat>Widescreen</PresentationFormat>
  <Paragraphs>46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Comic Sans MS</vt:lpstr>
      <vt:lpstr>Cooper Black</vt:lpstr>
      <vt:lpstr>GeoSlab703-Extra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2018-11-22T13:39:33Z</dcterms:created>
  <dcterms:modified xsi:type="dcterms:W3CDTF">2022-12-03T08:01:08Z</dcterms:modified>
</cp:coreProperties>
</file>