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67" r:id="rId6"/>
    <p:sldId id="260" r:id="rId7"/>
    <p:sldId id="280" r:id="rId8"/>
    <p:sldId id="261" r:id="rId9"/>
    <p:sldId id="262" r:id="rId10"/>
    <p:sldId id="281" r:id="rId11"/>
    <p:sldId id="263" r:id="rId12"/>
    <p:sldId id="264" r:id="rId13"/>
    <p:sldId id="282" r:id="rId14"/>
    <p:sldId id="272" r:id="rId15"/>
    <p:sldId id="273" r:id="rId16"/>
    <p:sldId id="283" r:id="rId17"/>
    <p:sldId id="276" r:id="rId18"/>
    <p:sldId id="277" r:id="rId19"/>
    <p:sldId id="266" r:id="rId20"/>
  </p:sldIdLst>
  <p:sldSz cx="12192000" cy="6858000"/>
  <p:notesSz cx="6858000" cy="9144000"/>
  <p:embeddedFontLst>
    <p:embeddedFont>
      <p:font typeface="Cavolini" panose="020B0604020202020204" charset="0"/>
      <p:regular r:id="rId22"/>
      <p:bold r:id="rId23"/>
      <p:italic r:id="rId24"/>
      <p:boldItalic r:id="rId25"/>
    </p:embeddedFont>
    <p:embeddedFont>
      <p:font typeface="Alfa Slab One" panose="020B0604020202020204" charset="0"/>
      <p:regular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aguet Script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A9"/>
    <a:srgbClr val="127071"/>
    <a:srgbClr val="01B1A7"/>
    <a:srgbClr val="D9821D"/>
    <a:srgbClr val="158180"/>
    <a:srgbClr val="F7941C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/>
    <p:restoredTop sz="94650"/>
  </p:normalViewPr>
  <p:slideViewPr>
    <p:cSldViewPr snapToGrid="0">
      <p:cViewPr varScale="1">
        <p:scale>
          <a:sx n="69" d="100"/>
          <a:sy n="69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AEDE7-C8AD-E74B-B449-8330A21FE83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ED19B5-524B-2C44-BE81-BBF0669D49EF}">
      <dgm:prSet phldrT="[Text]"/>
      <dgm:spPr>
        <a:solidFill>
          <a:srgbClr val="FFDBA9"/>
        </a:solidFill>
      </dgm:spPr>
      <dgm:t>
        <a:bodyPr/>
        <a:lstStyle/>
        <a:p>
          <a:r>
            <a:rPr lang="en-US" b="1" dirty="0">
              <a:solidFill>
                <a:srgbClr val="158180"/>
              </a:solidFill>
            </a:rPr>
            <a:t>Vocabulary review</a:t>
          </a:r>
        </a:p>
      </dgm:t>
    </dgm:pt>
    <dgm:pt modelId="{0AF643B3-E981-5940-A022-4C5D127F3079}" type="parTrans" cxnId="{DE206394-1AAF-9345-8AD3-5A601EDC2873}">
      <dgm:prSet/>
      <dgm:spPr/>
      <dgm:t>
        <a:bodyPr/>
        <a:lstStyle/>
        <a:p>
          <a:endParaRPr lang="en-US"/>
        </a:p>
      </dgm:t>
    </dgm:pt>
    <dgm:pt modelId="{B6C9438F-0C1B-9442-A1E9-A4DEB193560A}" type="sibTrans" cxnId="{DE206394-1AAF-9345-8AD3-5A601EDC2873}">
      <dgm:prSet/>
      <dgm:spPr>
        <a:ln>
          <a:solidFill>
            <a:srgbClr val="127071"/>
          </a:solidFill>
        </a:ln>
      </dgm:spPr>
      <dgm:t>
        <a:bodyPr/>
        <a:lstStyle/>
        <a:p>
          <a:endParaRPr lang="en-US"/>
        </a:p>
      </dgm:t>
    </dgm:pt>
    <dgm:pt modelId="{F4EED101-13E9-D14B-9331-9C927C87F1C0}">
      <dgm:prSet phldrT="[Text]"/>
      <dgm:spPr>
        <a:solidFill>
          <a:srgbClr val="01B1A7"/>
        </a:solidFill>
      </dgm:spPr>
      <dgm:t>
        <a:bodyPr/>
        <a:lstStyle/>
        <a:p>
          <a:r>
            <a:rPr lang="en-US" b="1" dirty="0"/>
            <a:t>Grammar review </a:t>
          </a:r>
        </a:p>
      </dgm:t>
    </dgm:pt>
    <dgm:pt modelId="{AA546033-BBCF-1640-A0AF-73609FAC2216}" type="parTrans" cxnId="{25C9F89D-3248-6E49-91AF-FAACE211E646}">
      <dgm:prSet/>
      <dgm:spPr/>
      <dgm:t>
        <a:bodyPr/>
        <a:lstStyle/>
        <a:p>
          <a:endParaRPr lang="en-US"/>
        </a:p>
      </dgm:t>
    </dgm:pt>
    <dgm:pt modelId="{F8590441-AACA-E347-AB6C-75F78A552F14}" type="sibTrans" cxnId="{25C9F89D-3248-6E49-91AF-FAACE211E646}">
      <dgm:prSet/>
      <dgm:spPr/>
      <dgm:t>
        <a:bodyPr/>
        <a:lstStyle/>
        <a:p>
          <a:endParaRPr lang="en-US"/>
        </a:p>
      </dgm:t>
    </dgm:pt>
    <dgm:pt modelId="{1DEA87CC-4DCF-1B45-95FB-B55B691B27F6}">
      <dgm:prSet phldrT="[Text]"/>
      <dgm:spPr>
        <a:solidFill>
          <a:srgbClr val="FCB03F"/>
        </a:solidFill>
      </dgm:spPr>
      <dgm:t>
        <a:bodyPr/>
        <a:lstStyle/>
        <a:p>
          <a:r>
            <a:rPr lang="en-US" b="1" dirty="0">
              <a:solidFill>
                <a:srgbClr val="127071"/>
              </a:solidFill>
            </a:rPr>
            <a:t>Project: Eating habits around the world</a:t>
          </a:r>
        </a:p>
      </dgm:t>
    </dgm:pt>
    <dgm:pt modelId="{76FB92A7-FB97-F446-9FDB-9AE28A0F6D27}" type="parTrans" cxnId="{1C9BCCE9-5A1D-1040-84BE-E8BF823251F1}">
      <dgm:prSet/>
      <dgm:spPr/>
      <dgm:t>
        <a:bodyPr/>
        <a:lstStyle/>
        <a:p>
          <a:endParaRPr lang="en-US"/>
        </a:p>
      </dgm:t>
    </dgm:pt>
    <dgm:pt modelId="{64BB31D0-66EE-7642-84D7-EC8AAE47915E}" type="sibTrans" cxnId="{1C9BCCE9-5A1D-1040-84BE-E8BF823251F1}">
      <dgm:prSet/>
      <dgm:spPr/>
      <dgm:t>
        <a:bodyPr/>
        <a:lstStyle/>
        <a:p>
          <a:endParaRPr lang="en-US"/>
        </a:p>
      </dgm:t>
    </dgm:pt>
    <dgm:pt modelId="{77805CC6-08F9-8647-9A0A-7C1413A05C61}" type="pres">
      <dgm:prSet presAssocID="{A5CAEDE7-C8AD-E74B-B449-8330A21FE8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ECB35D-8136-2F42-AB74-3AC3A92671D6}" type="pres">
      <dgm:prSet presAssocID="{A5CAEDE7-C8AD-E74B-B449-8330A21FE833}" presName="Name1" presStyleCnt="0"/>
      <dgm:spPr/>
    </dgm:pt>
    <dgm:pt modelId="{E6C68A3E-067A-CF40-AA8D-AD0E069425E9}" type="pres">
      <dgm:prSet presAssocID="{A5CAEDE7-C8AD-E74B-B449-8330A21FE833}" presName="cycle" presStyleCnt="0"/>
      <dgm:spPr/>
    </dgm:pt>
    <dgm:pt modelId="{86D124A7-C08C-D347-B211-96202E7D0B0D}" type="pres">
      <dgm:prSet presAssocID="{A5CAEDE7-C8AD-E74B-B449-8330A21FE833}" presName="srcNode" presStyleLbl="node1" presStyleIdx="0" presStyleCnt="3"/>
      <dgm:spPr/>
    </dgm:pt>
    <dgm:pt modelId="{56F18523-3600-CB4B-A341-3DAB979A0382}" type="pres">
      <dgm:prSet presAssocID="{A5CAEDE7-C8AD-E74B-B449-8330A21FE833}" presName="conn" presStyleLbl="parChTrans1D2" presStyleIdx="0" presStyleCnt="1"/>
      <dgm:spPr/>
      <dgm:t>
        <a:bodyPr/>
        <a:lstStyle/>
        <a:p>
          <a:endParaRPr lang="en-US"/>
        </a:p>
      </dgm:t>
    </dgm:pt>
    <dgm:pt modelId="{0268A49F-B378-DB43-8207-3A69CAB83808}" type="pres">
      <dgm:prSet presAssocID="{A5CAEDE7-C8AD-E74B-B449-8330A21FE833}" presName="extraNode" presStyleLbl="node1" presStyleIdx="0" presStyleCnt="3"/>
      <dgm:spPr/>
    </dgm:pt>
    <dgm:pt modelId="{9177353B-04DB-824A-AB38-C2ADEBB7CD24}" type="pres">
      <dgm:prSet presAssocID="{A5CAEDE7-C8AD-E74B-B449-8330A21FE833}" presName="dstNode" presStyleLbl="node1" presStyleIdx="0" presStyleCnt="3"/>
      <dgm:spPr/>
    </dgm:pt>
    <dgm:pt modelId="{011E53AC-C35F-B94A-B3F5-7552109C3603}" type="pres">
      <dgm:prSet presAssocID="{16ED19B5-524B-2C44-BE81-BBF0669D4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F0A5-7DD7-2C4F-8B77-F85D705F7EA8}" type="pres">
      <dgm:prSet presAssocID="{16ED19B5-524B-2C44-BE81-BBF0669D49EF}" presName="accent_1" presStyleCnt="0"/>
      <dgm:spPr/>
    </dgm:pt>
    <dgm:pt modelId="{D4065739-2E68-994F-A562-192940C298BE}" type="pres">
      <dgm:prSet presAssocID="{16ED19B5-524B-2C44-BE81-BBF0669D49EF}" presName="accentRepeatNode" presStyleLbl="solidFgAcc1" presStyleIdx="0" presStyleCnt="3"/>
      <dgm:spPr>
        <a:ln>
          <a:solidFill>
            <a:srgbClr val="FFDBA9"/>
          </a:solidFill>
        </a:ln>
      </dgm:spPr>
    </dgm:pt>
    <dgm:pt modelId="{575694A5-08DB-BB48-B16F-BD22B7713EEE}" type="pres">
      <dgm:prSet presAssocID="{F4EED101-13E9-D14B-9331-9C927C87F1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B6AAD-11B2-7041-AC80-4FBF8CB05793}" type="pres">
      <dgm:prSet presAssocID="{F4EED101-13E9-D14B-9331-9C927C87F1C0}" presName="accent_2" presStyleCnt="0"/>
      <dgm:spPr/>
    </dgm:pt>
    <dgm:pt modelId="{6B7013A9-902E-3745-9923-68E068B72DFE}" type="pres">
      <dgm:prSet presAssocID="{F4EED101-13E9-D14B-9331-9C927C87F1C0}" presName="accentRepeatNode" presStyleLbl="solidFgAcc1" presStyleIdx="1" presStyleCnt="3"/>
      <dgm:spPr>
        <a:ln>
          <a:solidFill>
            <a:srgbClr val="01B1A7"/>
          </a:solidFill>
        </a:ln>
      </dgm:spPr>
    </dgm:pt>
    <dgm:pt modelId="{F69DE7A7-6BA9-8F4A-BA31-9DE2FCC4F611}" type="pres">
      <dgm:prSet presAssocID="{1DEA87CC-4DCF-1B45-95FB-B55B691B27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14AC-DF7E-8F42-B952-087BE67D0F95}" type="pres">
      <dgm:prSet presAssocID="{1DEA87CC-4DCF-1B45-95FB-B55B691B27F6}" presName="accent_3" presStyleCnt="0"/>
      <dgm:spPr/>
    </dgm:pt>
    <dgm:pt modelId="{64B6687B-3D44-8B49-844D-05C5F82012D0}" type="pres">
      <dgm:prSet presAssocID="{1DEA87CC-4DCF-1B45-95FB-B55B691B27F6}" presName="accentRepeatNode" presStyleLbl="solidFgAcc1" presStyleIdx="2" presStyleCnt="3"/>
      <dgm:spPr>
        <a:ln>
          <a:solidFill>
            <a:srgbClr val="FCB03F"/>
          </a:solidFill>
        </a:ln>
      </dgm:spPr>
    </dgm:pt>
  </dgm:ptLst>
  <dgm:cxnLst>
    <dgm:cxn modelId="{1C9BCCE9-5A1D-1040-84BE-E8BF823251F1}" srcId="{A5CAEDE7-C8AD-E74B-B449-8330A21FE833}" destId="{1DEA87CC-4DCF-1B45-95FB-B55B691B27F6}" srcOrd="2" destOrd="0" parTransId="{76FB92A7-FB97-F446-9FDB-9AE28A0F6D27}" sibTransId="{64BB31D0-66EE-7642-84D7-EC8AAE47915E}"/>
    <dgm:cxn modelId="{155915D7-334D-6140-B0C1-C78F7C54CB05}" type="presOf" srcId="{A5CAEDE7-C8AD-E74B-B449-8330A21FE833}" destId="{77805CC6-08F9-8647-9A0A-7C1413A05C61}" srcOrd="0" destOrd="0" presId="urn:microsoft.com/office/officeart/2008/layout/VerticalCurvedList"/>
    <dgm:cxn modelId="{B37BD7E4-DF22-DB4F-9333-EFCF30B3BAC7}" type="presOf" srcId="{1DEA87CC-4DCF-1B45-95FB-B55B691B27F6}" destId="{F69DE7A7-6BA9-8F4A-BA31-9DE2FCC4F611}" srcOrd="0" destOrd="0" presId="urn:microsoft.com/office/officeart/2008/layout/VerticalCurvedList"/>
    <dgm:cxn modelId="{DE206394-1AAF-9345-8AD3-5A601EDC2873}" srcId="{A5CAEDE7-C8AD-E74B-B449-8330A21FE833}" destId="{16ED19B5-524B-2C44-BE81-BBF0669D49EF}" srcOrd="0" destOrd="0" parTransId="{0AF643B3-E981-5940-A022-4C5D127F3079}" sibTransId="{B6C9438F-0C1B-9442-A1E9-A4DEB193560A}"/>
    <dgm:cxn modelId="{BA58F036-B6C4-5349-BBD9-3634FA0DA5AD}" type="presOf" srcId="{F4EED101-13E9-D14B-9331-9C927C87F1C0}" destId="{575694A5-08DB-BB48-B16F-BD22B7713EEE}" srcOrd="0" destOrd="0" presId="urn:microsoft.com/office/officeart/2008/layout/VerticalCurvedList"/>
    <dgm:cxn modelId="{BE99BB6D-D9EF-D547-954C-E7713B19B0C6}" type="presOf" srcId="{16ED19B5-524B-2C44-BE81-BBF0669D49EF}" destId="{011E53AC-C35F-B94A-B3F5-7552109C3603}" srcOrd="0" destOrd="0" presId="urn:microsoft.com/office/officeart/2008/layout/VerticalCurvedList"/>
    <dgm:cxn modelId="{9CC8873D-83E4-1645-BD37-EAEFCB0028DE}" type="presOf" srcId="{B6C9438F-0C1B-9442-A1E9-A4DEB193560A}" destId="{56F18523-3600-CB4B-A341-3DAB979A0382}" srcOrd="0" destOrd="0" presId="urn:microsoft.com/office/officeart/2008/layout/VerticalCurvedList"/>
    <dgm:cxn modelId="{25C9F89D-3248-6E49-91AF-FAACE211E646}" srcId="{A5CAEDE7-C8AD-E74B-B449-8330A21FE833}" destId="{F4EED101-13E9-D14B-9331-9C927C87F1C0}" srcOrd="1" destOrd="0" parTransId="{AA546033-BBCF-1640-A0AF-73609FAC2216}" sibTransId="{F8590441-AACA-E347-AB6C-75F78A552F14}"/>
    <dgm:cxn modelId="{5CC92A86-7F88-1D40-9759-1A88DBCF5D1D}" type="presParOf" srcId="{77805CC6-08F9-8647-9A0A-7C1413A05C61}" destId="{9DECB35D-8136-2F42-AB74-3AC3A92671D6}" srcOrd="0" destOrd="0" presId="urn:microsoft.com/office/officeart/2008/layout/VerticalCurvedList"/>
    <dgm:cxn modelId="{95CF6122-6854-4143-8156-193BAD66B683}" type="presParOf" srcId="{9DECB35D-8136-2F42-AB74-3AC3A92671D6}" destId="{E6C68A3E-067A-CF40-AA8D-AD0E069425E9}" srcOrd="0" destOrd="0" presId="urn:microsoft.com/office/officeart/2008/layout/VerticalCurvedList"/>
    <dgm:cxn modelId="{3CCBBE36-0364-4D4D-A09C-86C44C27F705}" type="presParOf" srcId="{E6C68A3E-067A-CF40-AA8D-AD0E069425E9}" destId="{86D124A7-C08C-D347-B211-96202E7D0B0D}" srcOrd="0" destOrd="0" presId="urn:microsoft.com/office/officeart/2008/layout/VerticalCurvedList"/>
    <dgm:cxn modelId="{1F830A68-9658-9B45-B7DE-C5F8056B98DA}" type="presParOf" srcId="{E6C68A3E-067A-CF40-AA8D-AD0E069425E9}" destId="{56F18523-3600-CB4B-A341-3DAB979A0382}" srcOrd="1" destOrd="0" presId="urn:microsoft.com/office/officeart/2008/layout/VerticalCurvedList"/>
    <dgm:cxn modelId="{89B2D12C-95F3-6543-AA0C-341772F352E1}" type="presParOf" srcId="{E6C68A3E-067A-CF40-AA8D-AD0E069425E9}" destId="{0268A49F-B378-DB43-8207-3A69CAB83808}" srcOrd="2" destOrd="0" presId="urn:microsoft.com/office/officeart/2008/layout/VerticalCurvedList"/>
    <dgm:cxn modelId="{9D0873E6-3BF1-6942-ADF8-91125C5E7C22}" type="presParOf" srcId="{E6C68A3E-067A-CF40-AA8D-AD0E069425E9}" destId="{9177353B-04DB-824A-AB38-C2ADEBB7CD24}" srcOrd="3" destOrd="0" presId="urn:microsoft.com/office/officeart/2008/layout/VerticalCurvedList"/>
    <dgm:cxn modelId="{B4834FCE-187C-A840-BDCD-A1A605610495}" type="presParOf" srcId="{9DECB35D-8136-2F42-AB74-3AC3A92671D6}" destId="{011E53AC-C35F-B94A-B3F5-7552109C3603}" srcOrd="1" destOrd="0" presId="urn:microsoft.com/office/officeart/2008/layout/VerticalCurvedList"/>
    <dgm:cxn modelId="{7BCDAE40-CAFB-1547-B9B0-8BE0F4DDC603}" type="presParOf" srcId="{9DECB35D-8136-2F42-AB74-3AC3A92671D6}" destId="{CEB5F0A5-7DD7-2C4F-8B77-F85D705F7EA8}" srcOrd="2" destOrd="0" presId="urn:microsoft.com/office/officeart/2008/layout/VerticalCurvedList"/>
    <dgm:cxn modelId="{4BA10A02-F959-EE42-8BD1-1AE2F0C4F279}" type="presParOf" srcId="{CEB5F0A5-7DD7-2C4F-8B77-F85D705F7EA8}" destId="{D4065739-2E68-994F-A562-192940C298BE}" srcOrd="0" destOrd="0" presId="urn:microsoft.com/office/officeart/2008/layout/VerticalCurvedList"/>
    <dgm:cxn modelId="{3311A228-0072-D747-8FB9-51E050564B1A}" type="presParOf" srcId="{9DECB35D-8136-2F42-AB74-3AC3A92671D6}" destId="{575694A5-08DB-BB48-B16F-BD22B7713EEE}" srcOrd="3" destOrd="0" presId="urn:microsoft.com/office/officeart/2008/layout/VerticalCurvedList"/>
    <dgm:cxn modelId="{2DFCC3BA-FED0-7549-8297-1371AB2E5AF0}" type="presParOf" srcId="{9DECB35D-8136-2F42-AB74-3AC3A92671D6}" destId="{C1CB6AAD-11B2-7041-AC80-4FBF8CB05793}" srcOrd="4" destOrd="0" presId="urn:microsoft.com/office/officeart/2008/layout/VerticalCurvedList"/>
    <dgm:cxn modelId="{A8EDEAF8-77E0-7440-820D-68D371B1B998}" type="presParOf" srcId="{C1CB6AAD-11B2-7041-AC80-4FBF8CB05793}" destId="{6B7013A9-902E-3745-9923-68E068B72DFE}" srcOrd="0" destOrd="0" presId="urn:microsoft.com/office/officeart/2008/layout/VerticalCurvedList"/>
    <dgm:cxn modelId="{8D5616A3-CEC5-734B-AA92-F9AF3FEB47FF}" type="presParOf" srcId="{9DECB35D-8136-2F42-AB74-3AC3A92671D6}" destId="{F69DE7A7-6BA9-8F4A-BA31-9DE2FCC4F611}" srcOrd="5" destOrd="0" presId="urn:microsoft.com/office/officeart/2008/layout/VerticalCurvedList"/>
    <dgm:cxn modelId="{2FAF30E0-F538-A543-B5E0-46453411497B}" type="presParOf" srcId="{9DECB35D-8136-2F42-AB74-3AC3A92671D6}" destId="{B28E14AC-DF7E-8F42-B952-087BE67D0F95}" srcOrd="6" destOrd="0" presId="urn:microsoft.com/office/officeart/2008/layout/VerticalCurvedList"/>
    <dgm:cxn modelId="{70042B96-372A-F542-BFB6-DEF883B805FF}" type="presParOf" srcId="{B28E14AC-DF7E-8F42-B952-087BE67D0F95}" destId="{64B6687B-3D44-8B49-844D-05C5F8201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8523-3600-CB4B-A341-3DAB979A0382}">
      <dsp:nvSpPr>
        <dsp:cNvPr id="0" name=""/>
        <dsp:cNvSpPr/>
      </dsp:nvSpPr>
      <dsp:spPr>
        <a:xfrm>
          <a:off x="-4530159" y="-694651"/>
          <a:ext cx="5396578" cy="5396578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rgbClr val="1270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E53AC-C35F-B94A-B3F5-7552109C3603}">
      <dsp:nvSpPr>
        <dsp:cNvPr id="0" name=""/>
        <dsp:cNvSpPr/>
      </dsp:nvSpPr>
      <dsp:spPr>
        <a:xfrm>
          <a:off x="557219" y="400727"/>
          <a:ext cx="6911615" cy="801455"/>
        </a:xfrm>
        <a:prstGeom prst="rect">
          <a:avLst/>
        </a:prstGeom>
        <a:solidFill>
          <a:srgbClr val="FFD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58180"/>
              </a:solidFill>
            </a:rPr>
            <a:t>Vocabulary review</a:t>
          </a:r>
        </a:p>
      </dsp:txBody>
      <dsp:txXfrm>
        <a:off x="557219" y="400727"/>
        <a:ext cx="6911615" cy="801455"/>
      </dsp:txXfrm>
    </dsp:sp>
    <dsp:sp modelId="{D4065739-2E68-994F-A562-192940C298BE}">
      <dsp:nvSpPr>
        <dsp:cNvPr id="0" name=""/>
        <dsp:cNvSpPr/>
      </dsp:nvSpPr>
      <dsp:spPr>
        <a:xfrm>
          <a:off x="56310" y="300545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B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94A5-08DB-BB48-B16F-BD22B7713EEE}">
      <dsp:nvSpPr>
        <dsp:cNvPr id="0" name=""/>
        <dsp:cNvSpPr/>
      </dsp:nvSpPr>
      <dsp:spPr>
        <a:xfrm>
          <a:off x="848548" y="1602910"/>
          <a:ext cx="6620286" cy="801455"/>
        </a:xfrm>
        <a:prstGeom prst="rect">
          <a:avLst/>
        </a:prstGeom>
        <a:solidFill>
          <a:srgbClr val="01B1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Grammar review </a:t>
          </a:r>
        </a:p>
      </dsp:txBody>
      <dsp:txXfrm>
        <a:off x="848548" y="1602910"/>
        <a:ext cx="6620286" cy="801455"/>
      </dsp:txXfrm>
    </dsp:sp>
    <dsp:sp modelId="{6B7013A9-902E-3745-9923-68E068B72DFE}">
      <dsp:nvSpPr>
        <dsp:cNvPr id="0" name=""/>
        <dsp:cNvSpPr/>
      </dsp:nvSpPr>
      <dsp:spPr>
        <a:xfrm>
          <a:off x="347639" y="1502728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B1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E7A7-6BA9-8F4A-BA31-9DE2FCC4F611}">
      <dsp:nvSpPr>
        <dsp:cNvPr id="0" name=""/>
        <dsp:cNvSpPr/>
      </dsp:nvSpPr>
      <dsp:spPr>
        <a:xfrm>
          <a:off x="557219" y="2805093"/>
          <a:ext cx="6911615" cy="801455"/>
        </a:xfrm>
        <a:prstGeom prst="rect">
          <a:avLst/>
        </a:prstGeom>
        <a:solidFill>
          <a:srgbClr val="FCB0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27071"/>
              </a:solidFill>
            </a:rPr>
            <a:t>Project: Eating habits around the world</a:t>
          </a:r>
        </a:p>
      </dsp:txBody>
      <dsp:txXfrm>
        <a:off x="557219" y="2805093"/>
        <a:ext cx="6911615" cy="801455"/>
      </dsp:txXfrm>
    </dsp:sp>
    <dsp:sp modelId="{64B6687B-3D44-8B49-844D-05C5F82012D0}">
      <dsp:nvSpPr>
        <dsp:cNvPr id="0" name=""/>
        <dsp:cNvSpPr/>
      </dsp:nvSpPr>
      <dsp:spPr>
        <a:xfrm>
          <a:off x="56310" y="2704911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B0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982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49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843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09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29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0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18" Type="http://schemas.openxmlformats.org/officeDocument/2006/relationships/image" Target="../media/image15.png"/><Relationship Id="rId3" Type="http://schemas.openxmlformats.org/officeDocument/2006/relationships/image" Target="../media/image7.jp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1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695F5-6A86-2F49-91BB-76A093AF7186}"/>
              </a:ext>
            </a:extLst>
          </p:cNvPr>
          <p:cNvSpPr/>
          <p:nvPr/>
        </p:nvSpPr>
        <p:spPr>
          <a:xfrm>
            <a:off x="4732153" y="4727084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endParaRPr lang="en-US" sz="2400" b="1" dirty="0">
              <a:solidFill>
                <a:srgbClr val="21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Ss revise the use of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69D1CF-CA40-A54C-A809-6B9E46D4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91" y="4672164"/>
            <a:ext cx="3643780" cy="124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0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125e11237_0_13"/>
          <p:cNvSpPr/>
          <p:nvPr/>
        </p:nvSpPr>
        <p:spPr>
          <a:xfrm>
            <a:off x="408838" y="2117698"/>
            <a:ext cx="11434267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food _________ for our dinner.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 in our village, so the air here is very fresh.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do today.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8172895" y="2158982"/>
            <a:ext cx="84189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250609" y="2826648"/>
            <a:ext cx="108142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383638" y="3435872"/>
            <a:ext cx="250238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lots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478333" y="4745390"/>
            <a:ext cx="12830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791322" y="4091395"/>
            <a:ext cx="248215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lots 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7910425" y="4743469"/>
            <a:ext cx="1255097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61312" y="256515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2543ED-2A50-DC48-84AC-5EC45F2963F2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84C1B1-73A7-F246-BA9B-2947087190AA}"/>
              </a:ext>
            </a:extLst>
          </p:cNvPr>
          <p:cNvSpPr/>
          <p:nvPr/>
        </p:nvSpPr>
        <p:spPr>
          <a:xfrm>
            <a:off x="1123250" y="1270000"/>
            <a:ext cx="1028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125e11237_0_23"/>
          <p:cNvSpPr/>
          <p:nvPr/>
        </p:nvSpPr>
        <p:spPr>
          <a:xfrm>
            <a:off x="771979" y="2664607"/>
            <a:ext cx="11148476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1169838" y="1099543"/>
            <a:ext cx="10022881" cy="15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Minh has </a:t>
            </a:r>
            <a:r>
              <a:rPr lang="en-US" sz="24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How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apples does Minh have?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1075440" y="2979488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1075440" y="3665797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butter do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need for your pancakes?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1075440" y="4399425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you/ we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have?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1075440" y="5145044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chairs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 you/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need (for the party)?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1046836" y="5878672"/>
            <a:ext cx="7298511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sugar did she put in her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lemonade?</a:t>
            </a:r>
            <a:endParaRPr sz="18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445105" y="1148174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9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25662" y="236430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371449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118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894028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3434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1"/>
            <a:ext cx="430226" cy="97332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683191"/>
            <a:ext cx="504601" cy="10341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5B8EB-7640-514A-9B34-E03BB63A31CC}"/>
              </a:ext>
            </a:extLst>
          </p:cNvPr>
          <p:cNvSpPr/>
          <p:nvPr/>
        </p:nvSpPr>
        <p:spPr>
          <a:xfrm>
            <a:off x="3391847" y="5741540"/>
            <a:ext cx="839498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</a:rPr>
              <a:t>Stage </a:t>
            </a:r>
            <a:r>
              <a:rPr lang="en-US" sz="1800" b="1" dirty="0" smtClean="0">
                <a:latin typeface="Arial" panose="020B0604020202020204" pitchFamily="34" charset="0"/>
              </a:rPr>
              <a:t>aim:</a:t>
            </a:r>
            <a:endParaRPr lang="en-US" sz="1800" b="1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To allow students to apply what they have </a:t>
            </a:r>
            <a:r>
              <a:rPr lang="en-US" sz="1800" dirty="0" smtClean="0">
                <a:latin typeface="Arial" panose="020B0604020202020204" pitchFamily="34" charset="0"/>
              </a:rPr>
              <a:t>learnt into </a:t>
            </a:r>
            <a:r>
              <a:rPr lang="en-US" sz="1800" dirty="0">
                <a:latin typeface="Arial" panose="020B0604020202020204" pitchFamily="34" charset="0"/>
              </a:rPr>
              <a:t>practice through a project.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37522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680F3-0242-D54F-BDC0-38058D5163D3}"/>
              </a:ext>
            </a:extLst>
          </p:cNvPr>
          <p:cNvSpPr/>
          <p:nvPr/>
        </p:nvSpPr>
        <p:spPr>
          <a:xfrm>
            <a:off x="343823" y="2076484"/>
            <a:ext cx="3624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</a:t>
            </a:r>
            <a:r>
              <a:rPr lang="x-non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food/ 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2C48-3D60-F148-9C51-C75C47A24C0D}"/>
              </a:ext>
            </a:extLst>
          </p:cNvPr>
          <p:cNvGrpSpPr/>
          <p:nvPr/>
        </p:nvGrpSpPr>
        <p:grpSpPr>
          <a:xfrm>
            <a:off x="4221031" y="1932017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x-none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909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258929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521519" y="27916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Review the vocabulary and grammar of </a:t>
            </a:r>
            <a:r>
              <a:rPr lang="en-US" sz="2400" i="1" dirty="0"/>
              <a:t>Unit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Apply what </a:t>
            </a:r>
            <a:r>
              <a:rPr lang="en-US" sz="2400" dirty="0" smtClean="0"/>
              <a:t>you </a:t>
            </a:r>
            <a:r>
              <a:rPr lang="en-US" sz="2400" dirty="0"/>
              <a:t>have learnt </a:t>
            </a:r>
            <a:r>
              <a:rPr lang="en-US" sz="2400" dirty="0" smtClean="0"/>
              <a:t>into </a:t>
            </a:r>
            <a:r>
              <a:rPr lang="en-US" sz="2400" dirty="0"/>
              <a:t>practice through </a:t>
            </a:r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/>
              <a:t>EATING HABITS AROUND THE WORLD”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next lesson, Unit 6: Getting started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D01AD-6A8D-C242-9594-51518DF68578}"/>
              </a:ext>
            </a:extLst>
          </p:cNvPr>
          <p:cNvGrpSpPr/>
          <p:nvPr/>
        </p:nvGrpSpPr>
        <p:grpSpPr>
          <a:xfrm>
            <a:off x="390846" y="117039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4683" y="6088284"/>
            <a:ext cx="428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sachmem.vn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Fanpage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www.facebook.com/sachmem.vn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0713AC-0561-5047-8178-2D7232C1358F}"/>
              </a:ext>
            </a:extLst>
          </p:cNvPr>
          <p:cNvGrpSpPr/>
          <p:nvPr/>
        </p:nvGrpSpPr>
        <p:grpSpPr>
          <a:xfrm>
            <a:off x="2215869" y="1357134"/>
            <a:ext cx="7448991" cy="1303957"/>
            <a:chOff x="2215870" y="1357134"/>
            <a:chExt cx="5425901" cy="1050441"/>
          </a:xfrm>
        </p:grpSpPr>
        <p:sp>
          <p:nvSpPr>
            <p:cNvPr id="100" name="Google Shape;100;p2"/>
            <p:cNvSpPr/>
            <p:nvPr/>
          </p:nvSpPr>
          <p:spPr>
            <a:xfrm>
              <a:off x="2957678" y="1574295"/>
              <a:ext cx="4684093" cy="525075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5870" y="1357134"/>
              <a:ext cx="1036538" cy="105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263872" y="1605982"/>
              <a:ext cx="4377899" cy="768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</a:t>
              </a:r>
              <a:r>
                <a:rPr lang="en-US" sz="2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LOOKING BACK &amp; PROJECT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C530FD-49CA-6244-BB47-9A4DF535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27977"/>
              </p:ext>
            </p:extLst>
          </p:nvPr>
        </p:nvGraphicFramePr>
        <p:xfrm>
          <a:off x="3125971" y="2316531"/>
          <a:ext cx="7523126" cy="40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555172" y="1529951"/>
            <a:ext cx="1146265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By the end of this lesson, Ss will be able to: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Review the vocabulary and grammar of Unit 1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Apply what they have learnt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into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practice through a project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2. Core competence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communication, presentation &amp; critical thinking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skills and creativity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collaborative and supportive in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pairwork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teamwork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Actively join in class activities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3. Personal qualities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Be more creative when doing the project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self-study skills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048001" y="-76200"/>
            <a:ext cx="4452256" cy="1528523"/>
            <a:chOff x="2984728" y="144696"/>
            <a:chExt cx="5061395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688579" y="537793"/>
              <a:ext cx="4357544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30822" y="656832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84728" y="144696"/>
              <a:ext cx="1722924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02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1;p4">
            <a:extLst>
              <a:ext uri="{FF2B5EF4-FFF2-40B4-BE49-F238E27FC236}">
                <a16:creationId xmlns:a16="http://schemas.microsoft.com/office/drawing/2014/main" id="{6C12009C-290A-274F-B467-C7896ABF2CF1}"/>
              </a:ext>
            </a:extLst>
          </p:cNvPr>
          <p:cNvSpPr/>
          <p:nvPr/>
        </p:nvSpPr>
        <p:spPr>
          <a:xfrm>
            <a:off x="2458328" y="1302276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219E7-780C-C341-9C0C-D1F23EAC5737}"/>
              </a:ext>
            </a:extLst>
          </p:cNvPr>
          <p:cNvSpPr/>
          <p:nvPr/>
        </p:nvSpPr>
        <p:spPr>
          <a:xfrm>
            <a:off x="5127489" y="1398980"/>
            <a:ext cx="40991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Design a restaurant</a:t>
            </a:r>
            <a:endParaRPr lang="vi-V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629C4-27EB-9540-A1C7-AFC051C6E011}"/>
              </a:ext>
            </a:extLst>
          </p:cNvPr>
          <p:cNvSpPr/>
          <p:nvPr/>
        </p:nvSpPr>
        <p:spPr>
          <a:xfrm>
            <a:off x="4630705" y="2795830"/>
            <a:ext cx="6876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create an active atmosphere in the class before the lesson;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lead into the new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lesson.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DC072A-AEC2-0B4D-8F8E-5B93EA8B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6" y="2228671"/>
            <a:ext cx="3051622" cy="305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4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9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63572" y="202239"/>
            <a:ext cx="3059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Mini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game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689388" y="1845639"/>
            <a:ext cx="3129642" cy="151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1B83B-14D6-6244-B0C6-B03E429B3945}"/>
              </a:ext>
            </a:extLst>
          </p:cNvPr>
          <p:cNvSpPr/>
          <p:nvPr/>
        </p:nvSpPr>
        <p:spPr>
          <a:xfrm>
            <a:off x="4930751" y="220104"/>
            <a:ext cx="69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Guess: What</a:t>
            </a:r>
            <a:r>
              <a:rPr lang="en-US" sz="2000" b="1" dirty="0">
                <a:solidFill>
                  <a:srgbClr val="01B1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can you make?</a:t>
            </a:r>
            <a:endParaRPr lang="x-none" sz="3200" b="1" kern="1200" dirty="0">
              <a:solidFill>
                <a:srgbClr val="01B1A7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7665186-931D-A04F-9F85-1B64C0D66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80032">
            <a:off x="3126977" y="2488185"/>
            <a:ext cx="1846593" cy="279018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89112E8-24A1-0A4C-A5D2-F46FAA029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13053" y="1006310"/>
            <a:ext cx="1090411" cy="92095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065B224-8DB5-B34E-9D3D-1EF21EF4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5972" y="3638757"/>
            <a:ext cx="1001604" cy="92329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E7B9A48-495C-DE46-8A8E-DC5B530DF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07901">
            <a:off x="7470248" y="1448327"/>
            <a:ext cx="695088" cy="99388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FE8D913-55A8-ED44-B719-E49EC269D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468553" y="4836276"/>
            <a:ext cx="1060122" cy="115687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59DEC34-E525-E149-AE6C-9DB8E9E3A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45203" y="1756620"/>
            <a:ext cx="941491" cy="1083306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FEE046F-0FE5-864D-9FCF-8DCE95C11B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06304" y="3978061"/>
            <a:ext cx="1101188" cy="81688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D85D67-7195-3C4A-85BA-B03851E7BB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838223">
            <a:off x="5352843" y="5015508"/>
            <a:ext cx="632438" cy="1136735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7677E66-7B35-A546-A308-A8843A4FE6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834894">
            <a:off x="4986470" y="1145863"/>
            <a:ext cx="1246408" cy="102024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A163DD9-5FAF-C64E-99CC-E1C913F06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002959">
            <a:off x="433622" y="2845936"/>
            <a:ext cx="407925" cy="313887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4B0C8D2D-F48E-C141-8D05-2F69DED99C58}"/>
              </a:ext>
            </a:extLst>
          </p:cNvPr>
          <p:cNvSpPr txBox="1"/>
          <p:nvPr/>
        </p:nvSpPr>
        <p:spPr>
          <a:xfrm>
            <a:off x="2931083" y="2295658"/>
            <a:ext cx="5357181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6000" b="1" dirty="0">
                <a:solidFill>
                  <a:srgbClr val="158180"/>
                </a:solidFill>
                <a:latin typeface="Baguet Script" pitchFamily="2" charset="77"/>
                <a:cs typeface="Grotesque" panose="020F0502020204030204" pitchFamily="34" charset="0"/>
              </a:rPr>
              <a:t>Crepes 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CBFDB2AE-F099-2C41-A164-DEEA10A1FE1A}"/>
              </a:ext>
            </a:extLst>
          </p:cNvPr>
          <p:cNvSpPr txBox="1"/>
          <p:nvPr/>
        </p:nvSpPr>
        <p:spPr>
          <a:xfrm>
            <a:off x="3256335" y="3405806"/>
            <a:ext cx="515853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dirty="0">
                <a:solidFill>
                  <a:srgbClr val="F7941C"/>
                </a:solidFill>
                <a:latin typeface="Baguet Script" pitchFamily="2" charset="77"/>
                <a:cs typeface="Cavolini" panose="03000502040302020204" pitchFamily="66" charset="0"/>
              </a:rPr>
              <a:t>recipe 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7E0EF284-C099-1A40-8143-A5318C1B58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077625" flipV="1">
            <a:off x="5995243" y="1875388"/>
            <a:ext cx="423495" cy="325867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25D4E94E-72D8-0E4D-9FB2-316F37B8F9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2383849" y="5993624"/>
            <a:ext cx="431027" cy="331663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3983FFEC-D91B-CF40-9608-D2F77491C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887158">
            <a:off x="7853310" y="4508010"/>
            <a:ext cx="438759" cy="337612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id="{7E258965-B005-4B40-983A-0F228BE33E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5400000" flipV="1">
            <a:off x="5695607" y="5953436"/>
            <a:ext cx="434596" cy="334409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73562E63-4E00-EB45-ADC5-FB5801A9C6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471923" flipV="1">
            <a:off x="7937715" y="2255269"/>
            <a:ext cx="419995" cy="323173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D287A410-0313-6441-B72D-B7AC44EE8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760183" y="4835212"/>
            <a:ext cx="411826" cy="316888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3D33EA1-6F13-C446-AB5A-E06C3483951E}"/>
              </a:ext>
            </a:extLst>
          </p:cNvPr>
          <p:cNvSpPr txBox="1"/>
          <p:nvPr/>
        </p:nvSpPr>
        <p:spPr>
          <a:xfrm rot="-453049">
            <a:off x="4267239" y="1820251"/>
            <a:ext cx="255923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Butter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AC22D8EA-8B42-B54D-B87B-7BC89B4BEE41}"/>
              </a:ext>
            </a:extLst>
          </p:cNvPr>
          <p:cNvSpPr txBox="1"/>
          <p:nvPr/>
        </p:nvSpPr>
        <p:spPr>
          <a:xfrm rot="-189612">
            <a:off x="2209650" y="5858063"/>
            <a:ext cx="2202061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Flour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2AE8F95C-4EB2-A548-B968-5A27B0A0791E}"/>
              </a:ext>
            </a:extLst>
          </p:cNvPr>
          <p:cNvSpPr txBox="1"/>
          <p:nvPr/>
        </p:nvSpPr>
        <p:spPr>
          <a:xfrm>
            <a:off x="7552329" y="4347450"/>
            <a:ext cx="2594004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Cream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AF8DDDFC-D7F8-694B-B849-9B560F112F0D}"/>
              </a:ext>
            </a:extLst>
          </p:cNvPr>
          <p:cNvSpPr txBox="1"/>
          <p:nvPr/>
        </p:nvSpPr>
        <p:spPr>
          <a:xfrm rot="-453049">
            <a:off x="672735" y="4564121"/>
            <a:ext cx="170757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Egg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D8526CFD-75E2-FF4D-9DAF-10E0A7681489}"/>
              </a:ext>
            </a:extLst>
          </p:cNvPr>
          <p:cNvSpPr txBox="1"/>
          <p:nvPr/>
        </p:nvSpPr>
        <p:spPr>
          <a:xfrm rot="-453049">
            <a:off x="4542416" y="5937333"/>
            <a:ext cx="168720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Salt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9F4F9028-46E1-554C-8C6E-0C5ADA668275}"/>
              </a:ext>
            </a:extLst>
          </p:cNvPr>
          <p:cNvSpPr txBox="1"/>
          <p:nvPr/>
        </p:nvSpPr>
        <p:spPr>
          <a:xfrm rot="272846">
            <a:off x="6763459" y="2294116"/>
            <a:ext cx="195519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Milk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0FD13C9-EDD0-8947-B690-8C36D8C2473E}"/>
              </a:ext>
            </a:extLst>
          </p:cNvPr>
          <p:cNvSpPr txBox="1"/>
          <p:nvPr/>
        </p:nvSpPr>
        <p:spPr>
          <a:xfrm rot="-189612">
            <a:off x="768159" y="2706470"/>
            <a:ext cx="868003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Sugar</a:t>
            </a:r>
          </a:p>
        </p:txBody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71E61C72-F358-C146-AE8C-C91A2033D9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857925">
            <a:off x="2441690" y="1920799"/>
            <a:ext cx="483222" cy="318994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3E33417D-8C44-FC42-96DB-8C20796D7035}"/>
              </a:ext>
            </a:extLst>
          </p:cNvPr>
          <p:cNvSpPr txBox="1"/>
          <p:nvPr/>
        </p:nvSpPr>
        <p:spPr>
          <a:xfrm rot="21031368">
            <a:off x="1773709" y="1555774"/>
            <a:ext cx="4036116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Strawberry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CDC16-A523-C046-9C95-BE581E0041A2}"/>
              </a:ext>
            </a:extLst>
          </p:cNvPr>
          <p:cNvSpPr/>
          <p:nvPr/>
        </p:nvSpPr>
        <p:spPr>
          <a:xfrm>
            <a:off x="8816707" y="1216687"/>
            <a:ext cx="3290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at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food you can cook using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Show others your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CDF6C-C751-E94B-97E1-62EC6EEE74A8}"/>
              </a:ext>
            </a:extLst>
          </p:cNvPr>
          <p:cNvSpPr/>
          <p:nvPr/>
        </p:nvSpPr>
        <p:spPr>
          <a:xfrm>
            <a:off x="4567839" y="3840932"/>
            <a:ext cx="71689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Ss revise the vocabulary items they have learnt in the unit.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5DB76-7A65-734B-A3A3-2821AB06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6" y="3538168"/>
            <a:ext cx="3509900" cy="196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091719" y="1185201"/>
            <a:ext cx="109636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317859412"/>
              </p:ext>
            </p:extLst>
          </p:nvPr>
        </p:nvGraphicFramePr>
        <p:xfrm>
          <a:off x="517584" y="2221131"/>
          <a:ext cx="11190939" cy="4023300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373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 smtClean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390846" y="11872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57;g11125e11237_0_4">
            <a:extLst>
              <a:ext uri="{FF2B5EF4-FFF2-40B4-BE49-F238E27FC236}">
                <a16:creationId xmlns:a16="http://schemas.microsoft.com/office/drawing/2014/main" id="{78DBC1C4-53C2-0D4C-865E-3305730992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58;g11125e11237_0_4">
            <a:extLst>
              <a:ext uri="{FF2B5EF4-FFF2-40B4-BE49-F238E27FC236}">
                <a16:creationId xmlns:a16="http://schemas.microsoft.com/office/drawing/2014/main" id="{244E8237-6B7E-514B-BE65-31A7B2848438}"/>
              </a:ext>
            </a:extLst>
          </p:cNvPr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:a16="http://schemas.microsoft.com/office/drawing/2014/main" id="{092142DD-4CA6-0144-AC2A-61DC608396EE}"/>
              </a:ext>
            </a:extLst>
          </p:cNvPr>
          <p:cNvSpPr/>
          <p:nvPr/>
        </p:nvSpPr>
        <p:spPr>
          <a:xfrm>
            <a:off x="1123250" y="120117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3569D-0460-094F-8168-5CABD926CEDD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:a16="http://schemas.microsoft.com/office/drawing/2014/main" id="{2E2FDCCD-0FAF-A948-B0AA-BED292ADAB12}"/>
              </a:ext>
            </a:extLst>
          </p:cNvPr>
          <p:cNvSpPr txBox="1"/>
          <p:nvPr/>
        </p:nvSpPr>
        <p:spPr>
          <a:xfrm>
            <a:off x="476391" y="2336106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Suggested answers:</a:t>
            </a:r>
            <a:r>
              <a:rPr lang="en-US" sz="2800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1581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need 2 tomatoes.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:a16="http://schemas.microsoft.com/office/drawing/2014/main" id="{89ED0F14-5DCD-A946-B02B-EA325A10CAFC}"/>
              </a:ext>
            </a:extLst>
          </p:cNvPr>
          <p:cNvSpPr txBox="1"/>
          <p:nvPr/>
        </p:nvSpPr>
        <p:spPr>
          <a:xfrm>
            <a:off x="6647111" y="3053494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05" r="1487"/>
          <a:stretch/>
        </p:blipFill>
        <p:spPr>
          <a:xfrm>
            <a:off x="6794822" y="1965374"/>
            <a:ext cx="5084660" cy="423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1329</Words>
  <Application>Microsoft Office PowerPoint</Application>
  <PresentationFormat>Widescreen</PresentationFormat>
  <Paragraphs>205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Courier New</vt:lpstr>
      <vt:lpstr>Grotesque</vt:lpstr>
      <vt:lpstr>Cavolini</vt:lpstr>
      <vt:lpstr>Gaegu</vt:lpstr>
      <vt:lpstr>Alfa Slab One</vt:lpstr>
      <vt:lpstr>Open Sans</vt:lpstr>
      <vt:lpstr>Wingdings</vt:lpstr>
      <vt:lpstr>Calibri</vt:lpstr>
      <vt:lpstr>Myriad Pro</vt:lpstr>
      <vt:lpstr>Baguet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modified xsi:type="dcterms:W3CDTF">2023-11-28T09:19:31Z</dcterms:modified>
</cp:coreProperties>
</file>