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sldIdLst>
    <p:sldId id="367" r:id="rId2"/>
    <p:sldId id="257" r:id="rId3"/>
    <p:sldId id="259" r:id="rId4"/>
    <p:sldId id="260" r:id="rId5"/>
    <p:sldId id="306" r:id="rId6"/>
    <p:sldId id="307" r:id="rId7"/>
    <p:sldId id="308" r:id="rId8"/>
    <p:sldId id="310" r:id="rId9"/>
    <p:sldId id="309" r:id="rId10"/>
    <p:sldId id="263" r:id="rId11"/>
    <p:sldId id="264" r:id="rId12"/>
    <p:sldId id="313" r:id="rId13"/>
    <p:sldId id="312" r:id="rId14"/>
    <p:sldId id="311" r:id="rId15"/>
    <p:sldId id="314" r:id="rId16"/>
    <p:sldId id="315" r:id="rId17"/>
    <p:sldId id="316" r:id="rId18"/>
    <p:sldId id="317" r:id="rId19"/>
    <p:sldId id="267" r:id="rId20"/>
    <p:sldId id="318" r:id="rId21"/>
    <p:sldId id="268" r:id="rId22"/>
    <p:sldId id="319" r:id="rId23"/>
    <p:sldId id="320" r:id="rId24"/>
    <p:sldId id="272" r:id="rId25"/>
    <p:sldId id="284" r:id="rId26"/>
  </p:sldIdLst>
  <p:sldSz cx="9144000" cy="5143500" type="screen16x9"/>
  <p:notesSz cx="6858000" cy="9144000"/>
  <p:embeddedFontLs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Livvic" pitchFamily="2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Patrick Hand" panose="00000500000000000000" pitchFamily="2" charset="0"/>
      <p:regular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  <p:embeddedFont>
      <p:font typeface="Roboto Condensed Light" panose="02000000000000000000" pitchFamily="2" charset="0"/>
      <p:regular r:id="rId45"/>
      <p:italic r:id="rId46"/>
    </p:embeddedFont>
    <p:embeddedFont>
      <p:font typeface="VNI-Times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CD94F4-0129-4BD8-8C77-4AD992DE1FCD}">
  <a:tblStyle styleId="{46CD94F4-0129-4BD8-8C77-4AD992DE1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32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Tổ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A-4B20-B225-9E2EC8DE7DD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FA-4B20-B225-9E2EC8DE7DD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FA-4B20-B225-9E2EC8DE7DD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FA-4B20-B225-9E2EC8DE7D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420</c:v>
                </c:pt>
                <c:pt idx="1">
                  <c:v>400</c:v>
                </c:pt>
                <c:pt idx="2">
                  <c:v>450</c:v>
                </c:pt>
                <c:pt idx="3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FA-4B20-B225-9E2EC8DE7D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Tổ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450</c:v>
                </c:pt>
                <c:pt idx="1">
                  <c:v>490</c:v>
                </c:pt>
                <c:pt idx="2">
                  <c:v>540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FA-4B20-B225-9E2EC8DE7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00565584"/>
        <c:axId val="700563088"/>
      </c:barChart>
      <c:catAx>
        <c:axId val="70056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3088"/>
        <c:crosses val="autoZero"/>
        <c:auto val="1"/>
        <c:lblAlgn val="ctr"/>
        <c:lblOffset val="100"/>
        <c:noMultiLvlLbl val="0"/>
      </c:catAx>
      <c:valAx>
        <c:axId val="70056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Điều hòa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250</c:v>
                </c:pt>
                <c:pt idx="1">
                  <c:v>320</c:v>
                </c:pt>
                <c:pt idx="2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0-42BE-A077-1E4443E35D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Quạt hơi nước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</c:v>
                </c:pt>
                <c:pt idx="1">
                  <c:v>285</c:v>
                </c:pt>
                <c:pt idx="2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0-42BE-A077-1E4443E35D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6852336"/>
        <c:axId val="966829456"/>
      </c:barChart>
      <c:catAx>
        <c:axId val="9668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29456"/>
        <c:crosses val="autoZero"/>
        <c:auto val="1"/>
        <c:lblAlgn val="ctr"/>
        <c:lblOffset val="100"/>
        <c:noMultiLvlLbl val="0"/>
      </c:catAx>
      <c:valAx>
        <c:axId val="96682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5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</cdr:x>
      <cdr:y>0</cdr:y>
    </cdr:from>
    <cdr:to>
      <cdr:x>0.0756</cdr:x>
      <cdr:y>0.76053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FA6E5C89-49EC-C7F7-CE17-EA9DBE79B4D7}"/>
            </a:ext>
          </a:extLst>
        </cdr:cNvPr>
        <cdr:cNvCxnSpPr/>
      </cdr:nvCxnSpPr>
      <cdr:spPr>
        <a:xfrm xmlns:a="http://schemas.openxmlformats.org/drawingml/2006/main" flipH="1" flipV="1">
          <a:off x="376944" y="0"/>
          <a:ext cx="0" cy="22860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0.0647</cdr:x>
      <cdr:y>0.76995</cdr:y>
    </cdr:from>
    <cdr:to>
      <cdr:x>1</cdr:x>
      <cdr:y>0.76995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3E43CC36-6269-A3E8-99FB-3E19EB7B8927}"/>
            </a:ext>
          </a:extLst>
        </cdr:cNvPr>
        <cdr:cNvCxnSpPr/>
      </cdr:nvCxnSpPr>
      <cdr:spPr>
        <a:xfrm xmlns:a="http://schemas.openxmlformats.org/drawingml/2006/main">
          <a:off x="337101" y="2314317"/>
          <a:ext cx="466344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CF00D7-87EB-1720-AEA3-B15E2A9757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041C3F-634C-38B7-F3DB-5EDF978E5C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66A110-6C41-5A0D-49AC-1BDF2A6C4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168A3-FC41-4DDB-9C36-25F5D1715E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83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8" r:id="rId5"/>
    <p:sldLayoutId id="2147483660" r:id="rId6"/>
    <p:sldLayoutId id="2147483663" r:id="rId7"/>
    <p:sldLayoutId id="2147483665" r:id="rId8"/>
    <p:sldLayoutId id="2147483667" r:id="rId9"/>
    <p:sldLayoutId id="2147483668" r:id="rId10"/>
    <p:sldLayoutId id="2147483677" r:id="rId11"/>
    <p:sldLayoutId id="2147483678" r:id="rId12"/>
    <p:sldLayoutId id="2147483679" r:id="rId13"/>
    <p:sldLayoutId id="214748368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234">
            <a:extLst>
              <a:ext uri="{FF2B5EF4-FFF2-40B4-BE49-F238E27FC236}">
                <a16:creationId xmlns:a16="http://schemas.microsoft.com/office/drawing/2014/main" id="{2DABC16F-9CE6-AF5E-C7D7-8EB5BA193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08" y="-20241"/>
            <a:ext cx="6965156" cy="516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5">
            <a:extLst>
              <a:ext uri="{FF2B5EF4-FFF2-40B4-BE49-F238E27FC236}">
                <a16:creationId xmlns:a16="http://schemas.microsoft.com/office/drawing/2014/main" id="{E1CAAEB6-34AF-B2F4-E48D-468A18A13FD7}"/>
              </a:ext>
            </a:extLst>
          </p:cNvPr>
          <p:cNvGrpSpPr>
            <a:grpSpLocks/>
          </p:cNvGrpSpPr>
          <p:nvPr/>
        </p:nvGrpSpPr>
        <p:grpSpPr bwMode="auto">
          <a:xfrm>
            <a:off x="6387703" y="4000501"/>
            <a:ext cx="1498997" cy="931069"/>
            <a:chOff x="4560" y="3538"/>
            <a:chExt cx="1259" cy="782"/>
          </a:xfrm>
        </p:grpSpPr>
        <p:sp>
          <p:nvSpPr>
            <p:cNvPr id="2462" name="Freeform 6">
              <a:extLst>
                <a:ext uri="{FF2B5EF4-FFF2-40B4-BE49-F238E27FC236}">
                  <a16:creationId xmlns:a16="http://schemas.microsoft.com/office/drawing/2014/main" id="{BCEB12AB-27C1-21DC-1F7C-DC6202B05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" y="4101"/>
              <a:ext cx="29" cy="35"/>
            </a:xfrm>
            <a:custGeom>
              <a:avLst/>
              <a:gdLst>
                <a:gd name="T0" fmla="*/ 1 w 58"/>
                <a:gd name="T1" fmla="*/ 0 h 71"/>
                <a:gd name="T2" fmla="*/ 0 w 58"/>
                <a:gd name="T3" fmla="*/ 0 h 71"/>
                <a:gd name="T4" fmla="*/ 1 w 58"/>
                <a:gd name="T5" fmla="*/ 0 h 71"/>
                <a:gd name="T6" fmla="*/ 1 w 58"/>
                <a:gd name="T7" fmla="*/ 0 h 71"/>
                <a:gd name="T8" fmla="*/ 1 w 58"/>
                <a:gd name="T9" fmla="*/ 0 h 71"/>
                <a:gd name="T10" fmla="*/ 1 w 58"/>
                <a:gd name="T11" fmla="*/ 0 h 71"/>
                <a:gd name="T12" fmla="*/ 1 w 58"/>
                <a:gd name="T13" fmla="*/ 0 h 71"/>
                <a:gd name="T14" fmla="*/ 1 w 58"/>
                <a:gd name="T15" fmla="*/ 0 h 71"/>
                <a:gd name="T16" fmla="*/ 1 w 58"/>
                <a:gd name="T17" fmla="*/ 0 h 71"/>
                <a:gd name="T18" fmla="*/ 1 w 58"/>
                <a:gd name="T19" fmla="*/ 0 h 71"/>
                <a:gd name="T20" fmla="*/ 1 w 58"/>
                <a:gd name="T21" fmla="*/ 0 h 71"/>
                <a:gd name="T22" fmla="*/ 1 w 58"/>
                <a:gd name="T23" fmla="*/ 0 h 71"/>
                <a:gd name="T24" fmla="*/ 1 w 58"/>
                <a:gd name="T25" fmla="*/ 0 h 71"/>
                <a:gd name="T26" fmla="*/ 1 w 58"/>
                <a:gd name="T27" fmla="*/ 0 h 71"/>
                <a:gd name="T28" fmla="*/ 1 w 58"/>
                <a:gd name="T29" fmla="*/ 0 h 71"/>
                <a:gd name="T30" fmla="*/ 1 w 58"/>
                <a:gd name="T31" fmla="*/ 0 h 71"/>
                <a:gd name="T32" fmla="*/ 1 w 58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71"/>
                <a:gd name="T53" fmla="*/ 58 w 58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71">
                  <a:moveTo>
                    <a:pt x="1" y="71"/>
                  </a:moveTo>
                  <a:lnTo>
                    <a:pt x="0" y="66"/>
                  </a:lnTo>
                  <a:lnTo>
                    <a:pt x="5" y="57"/>
                  </a:lnTo>
                  <a:lnTo>
                    <a:pt x="12" y="45"/>
                  </a:lnTo>
                  <a:lnTo>
                    <a:pt x="21" y="33"/>
                  </a:lnTo>
                  <a:lnTo>
                    <a:pt x="31" y="21"/>
                  </a:lnTo>
                  <a:lnTo>
                    <a:pt x="42" y="10"/>
                  </a:lnTo>
                  <a:lnTo>
                    <a:pt x="51" y="3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3" name="Freeform 7">
              <a:extLst>
                <a:ext uri="{FF2B5EF4-FFF2-40B4-BE49-F238E27FC236}">
                  <a16:creationId xmlns:a16="http://schemas.microsoft.com/office/drawing/2014/main" id="{858058A1-BB54-83DE-4695-A19F8AE8D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" y="4105"/>
              <a:ext cx="11" cy="26"/>
            </a:xfrm>
            <a:custGeom>
              <a:avLst/>
              <a:gdLst>
                <a:gd name="T0" fmla="*/ 1 w 22"/>
                <a:gd name="T1" fmla="*/ 1 h 51"/>
                <a:gd name="T2" fmla="*/ 0 w 22"/>
                <a:gd name="T3" fmla="*/ 1 h 51"/>
                <a:gd name="T4" fmla="*/ 1 w 22"/>
                <a:gd name="T5" fmla="*/ 1 h 51"/>
                <a:gd name="T6" fmla="*/ 1 w 22"/>
                <a:gd name="T7" fmla="*/ 1 h 51"/>
                <a:gd name="T8" fmla="*/ 1 w 22"/>
                <a:gd name="T9" fmla="*/ 0 h 51"/>
                <a:gd name="T10" fmla="*/ 1 w 22"/>
                <a:gd name="T11" fmla="*/ 1 h 51"/>
                <a:gd name="T12" fmla="*/ 1 w 22"/>
                <a:gd name="T13" fmla="*/ 1 h 51"/>
                <a:gd name="T14" fmla="*/ 1 w 22"/>
                <a:gd name="T15" fmla="*/ 1 h 51"/>
                <a:gd name="T16" fmla="*/ 1 w 22"/>
                <a:gd name="T17" fmla="*/ 1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51"/>
                <a:gd name="T29" fmla="*/ 22 w 2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51">
                  <a:moveTo>
                    <a:pt x="2" y="51"/>
                  </a:moveTo>
                  <a:lnTo>
                    <a:pt x="0" y="42"/>
                  </a:lnTo>
                  <a:lnTo>
                    <a:pt x="3" y="25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3"/>
                  </a:lnTo>
                  <a:lnTo>
                    <a:pt x="11" y="32"/>
                  </a:lnTo>
                  <a:lnTo>
                    <a:pt x="8" y="48"/>
                  </a:lnTo>
                  <a:lnTo>
                    <a:pt x="2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4" name="Freeform 8">
              <a:extLst>
                <a:ext uri="{FF2B5EF4-FFF2-40B4-BE49-F238E27FC236}">
                  <a16:creationId xmlns:a16="http://schemas.microsoft.com/office/drawing/2014/main" id="{653BE20C-D34F-084A-1A15-B1E9C7E11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4085"/>
              <a:ext cx="22" cy="20"/>
            </a:xfrm>
            <a:custGeom>
              <a:avLst/>
              <a:gdLst>
                <a:gd name="T0" fmla="*/ 0 w 45"/>
                <a:gd name="T1" fmla="*/ 0 h 41"/>
                <a:gd name="T2" fmla="*/ 0 w 45"/>
                <a:gd name="T3" fmla="*/ 0 h 41"/>
                <a:gd name="T4" fmla="*/ 0 w 45"/>
                <a:gd name="T5" fmla="*/ 0 h 41"/>
                <a:gd name="T6" fmla="*/ 0 w 45"/>
                <a:gd name="T7" fmla="*/ 0 h 41"/>
                <a:gd name="T8" fmla="*/ 0 w 45"/>
                <a:gd name="T9" fmla="*/ 0 h 41"/>
                <a:gd name="T10" fmla="*/ 0 w 45"/>
                <a:gd name="T11" fmla="*/ 0 h 41"/>
                <a:gd name="T12" fmla="*/ 0 w 45"/>
                <a:gd name="T13" fmla="*/ 0 h 41"/>
                <a:gd name="T14" fmla="*/ 0 w 45"/>
                <a:gd name="T15" fmla="*/ 0 h 41"/>
                <a:gd name="T16" fmla="*/ 0 w 45"/>
                <a:gd name="T17" fmla="*/ 0 h 41"/>
                <a:gd name="T18" fmla="*/ 0 w 45"/>
                <a:gd name="T19" fmla="*/ 0 h 41"/>
                <a:gd name="T20" fmla="*/ 0 w 45"/>
                <a:gd name="T21" fmla="*/ 0 h 41"/>
                <a:gd name="T22" fmla="*/ 0 w 45"/>
                <a:gd name="T23" fmla="*/ 0 h 41"/>
                <a:gd name="T24" fmla="*/ 0 w 45"/>
                <a:gd name="T25" fmla="*/ 0 h 41"/>
                <a:gd name="T26" fmla="*/ 0 w 45"/>
                <a:gd name="T27" fmla="*/ 0 h 41"/>
                <a:gd name="T28" fmla="*/ 0 w 45"/>
                <a:gd name="T29" fmla="*/ 0 h 41"/>
                <a:gd name="T30" fmla="*/ 0 w 45"/>
                <a:gd name="T31" fmla="*/ 0 h 41"/>
                <a:gd name="T32" fmla="*/ 0 w 45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1"/>
                <a:gd name="T53" fmla="*/ 45 w 45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1">
                  <a:moveTo>
                    <a:pt x="45" y="0"/>
                  </a:moveTo>
                  <a:lnTo>
                    <a:pt x="42" y="4"/>
                  </a:lnTo>
                  <a:lnTo>
                    <a:pt x="37" y="9"/>
                  </a:lnTo>
                  <a:lnTo>
                    <a:pt x="31" y="18"/>
                  </a:lnTo>
                  <a:lnTo>
                    <a:pt x="26" y="26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9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5" name="Freeform 9">
              <a:extLst>
                <a:ext uri="{FF2B5EF4-FFF2-40B4-BE49-F238E27FC236}">
                  <a16:creationId xmlns:a16="http://schemas.microsoft.com/office/drawing/2014/main" id="{B64BAC0A-A860-2CE7-7978-05AEDA806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" y="4084"/>
              <a:ext cx="28" cy="6"/>
            </a:xfrm>
            <a:custGeom>
              <a:avLst/>
              <a:gdLst>
                <a:gd name="T0" fmla="*/ 1 w 54"/>
                <a:gd name="T1" fmla="*/ 1 h 11"/>
                <a:gd name="T2" fmla="*/ 1 w 54"/>
                <a:gd name="T3" fmla="*/ 1 h 11"/>
                <a:gd name="T4" fmla="*/ 1 w 54"/>
                <a:gd name="T5" fmla="*/ 1 h 11"/>
                <a:gd name="T6" fmla="*/ 1 w 54"/>
                <a:gd name="T7" fmla="*/ 1 h 11"/>
                <a:gd name="T8" fmla="*/ 1 w 54"/>
                <a:gd name="T9" fmla="*/ 1 h 11"/>
                <a:gd name="T10" fmla="*/ 1 w 54"/>
                <a:gd name="T11" fmla="*/ 0 h 11"/>
                <a:gd name="T12" fmla="*/ 1 w 54"/>
                <a:gd name="T13" fmla="*/ 1 h 11"/>
                <a:gd name="T14" fmla="*/ 1 w 54"/>
                <a:gd name="T15" fmla="*/ 1 h 11"/>
                <a:gd name="T16" fmla="*/ 0 w 54"/>
                <a:gd name="T17" fmla="*/ 1 h 11"/>
                <a:gd name="T18" fmla="*/ 1 w 54"/>
                <a:gd name="T19" fmla="*/ 1 h 11"/>
                <a:gd name="T20" fmla="*/ 1 w 54"/>
                <a:gd name="T21" fmla="*/ 1 h 11"/>
                <a:gd name="T22" fmla="*/ 1 w 54"/>
                <a:gd name="T23" fmla="*/ 1 h 11"/>
                <a:gd name="T24" fmla="*/ 1 w 54"/>
                <a:gd name="T25" fmla="*/ 1 h 11"/>
                <a:gd name="T26" fmla="*/ 1 w 54"/>
                <a:gd name="T27" fmla="*/ 1 h 11"/>
                <a:gd name="T28" fmla="*/ 1 w 54"/>
                <a:gd name="T29" fmla="*/ 1 h 11"/>
                <a:gd name="T30" fmla="*/ 1 w 54"/>
                <a:gd name="T31" fmla="*/ 1 h 11"/>
                <a:gd name="T32" fmla="*/ 1 w 54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1"/>
                <a:gd name="T53" fmla="*/ 54 w 5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7"/>
                  </a:lnTo>
                  <a:lnTo>
                    <a:pt x="48" y="5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6" name="Freeform 10">
              <a:extLst>
                <a:ext uri="{FF2B5EF4-FFF2-40B4-BE49-F238E27FC236}">
                  <a16:creationId xmlns:a16="http://schemas.microsoft.com/office/drawing/2014/main" id="{54A45D99-614E-1BA9-85DF-DFA3FBBDB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4063"/>
              <a:ext cx="26" cy="23"/>
            </a:xfrm>
            <a:custGeom>
              <a:avLst/>
              <a:gdLst>
                <a:gd name="T0" fmla="*/ 1 w 51"/>
                <a:gd name="T1" fmla="*/ 1 h 44"/>
                <a:gd name="T2" fmla="*/ 1 w 51"/>
                <a:gd name="T3" fmla="*/ 1 h 44"/>
                <a:gd name="T4" fmla="*/ 1 w 51"/>
                <a:gd name="T5" fmla="*/ 1 h 44"/>
                <a:gd name="T6" fmla="*/ 1 w 51"/>
                <a:gd name="T7" fmla="*/ 1 h 44"/>
                <a:gd name="T8" fmla="*/ 1 w 51"/>
                <a:gd name="T9" fmla="*/ 1 h 44"/>
                <a:gd name="T10" fmla="*/ 1 w 51"/>
                <a:gd name="T11" fmla="*/ 1 h 44"/>
                <a:gd name="T12" fmla="*/ 1 w 51"/>
                <a:gd name="T13" fmla="*/ 1 h 44"/>
                <a:gd name="T14" fmla="*/ 0 w 51"/>
                <a:gd name="T15" fmla="*/ 1 h 44"/>
                <a:gd name="T16" fmla="*/ 1 w 51"/>
                <a:gd name="T17" fmla="*/ 0 h 44"/>
                <a:gd name="T18" fmla="*/ 1 w 51"/>
                <a:gd name="T19" fmla="*/ 0 h 44"/>
                <a:gd name="T20" fmla="*/ 1 w 51"/>
                <a:gd name="T21" fmla="*/ 1 h 44"/>
                <a:gd name="T22" fmla="*/ 1 w 51"/>
                <a:gd name="T23" fmla="*/ 1 h 44"/>
                <a:gd name="T24" fmla="*/ 1 w 51"/>
                <a:gd name="T25" fmla="*/ 1 h 44"/>
                <a:gd name="T26" fmla="*/ 1 w 51"/>
                <a:gd name="T27" fmla="*/ 1 h 44"/>
                <a:gd name="T28" fmla="*/ 1 w 51"/>
                <a:gd name="T29" fmla="*/ 1 h 44"/>
                <a:gd name="T30" fmla="*/ 1 w 51"/>
                <a:gd name="T31" fmla="*/ 1 h 44"/>
                <a:gd name="T32" fmla="*/ 1 w 51"/>
                <a:gd name="T33" fmla="*/ 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44"/>
                <a:gd name="T53" fmla="*/ 51 w 51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44">
                  <a:moveTo>
                    <a:pt x="51" y="44"/>
                  </a:moveTo>
                  <a:lnTo>
                    <a:pt x="44" y="40"/>
                  </a:lnTo>
                  <a:lnTo>
                    <a:pt x="35" y="34"/>
                  </a:lnTo>
                  <a:lnTo>
                    <a:pt x="26" y="27"/>
                  </a:lnTo>
                  <a:lnTo>
                    <a:pt x="17" y="20"/>
                  </a:lnTo>
                  <a:lnTo>
                    <a:pt x="9" y="13"/>
                  </a:lnTo>
                  <a:lnTo>
                    <a:pt x="3" y="8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3"/>
                  </a:lnTo>
                  <a:lnTo>
                    <a:pt x="47" y="40"/>
                  </a:lnTo>
                  <a:lnTo>
                    <a:pt x="51" y="4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7" name="Freeform 11">
              <a:extLst>
                <a:ext uri="{FF2B5EF4-FFF2-40B4-BE49-F238E27FC236}">
                  <a16:creationId xmlns:a16="http://schemas.microsoft.com/office/drawing/2014/main" id="{0EDD045B-2826-7994-0EFF-1EE0845ED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" y="4068"/>
              <a:ext cx="7" cy="34"/>
            </a:xfrm>
            <a:custGeom>
              <a:avLst/>
              <a:gdLst>
                <a:gd name="T0" fmla="*/ 0 w 15"/>
                <a:gd name="T1" fmla="*/ 1 h 68"/>
                <a:gd name="T2" fmla="*/ 0 w 15"/>
                <a:gd name="T3" fmla="*/ 1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1 h 68"/>
                <a:gd name="T16" fmla="*/ 0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8"/>
                <a:gd name="T29" fmla="*/ 15 w 1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8">
                  <a:moveTo>
                    <a:pt x="3" y="68"/>
                  </a:moveTo>
                  <a:lnTo>
                    <a:pt x="1" y="50"/>
                  </a:lnTo>
                  <a:lnTo>
                    <a:pt x="0" y="27"/>
                  </a:lnTo>
                  <a:lnTo>
                    <a:pt x="1" y="9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6"/>
                  </a:lnTo>
                  <a:lnTo>
                    <a:pt x="7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8" name="Freeform 12">
              <a:extLst>
                <a:ext uri="{FF2B5EF4-FFF2-40B4-BE49-F238E27FC236}">
                  <a16:creationId xmlns:a16="http://schemas.microsoft.com/office/drawing/2014/main" id="{56AE395D-9B1F-482D-879E-19B6FEB4A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4075"/>
              <a:ext cx="15" cy="33"/>
            </a:xfrm>
            <a:custGeom>
              <a:avLst/>
              <a:gdLst>
                <a:gd name="T0" fmla="*/ 0 w 30"/>
                <a:gd name="T1" fmla="*/ 1 h 64"/>
                <a:gd name="T2" fmla="*/ 1 w 30"/>
                <a:gd name="T3" fmla="*/ 1 h 64"/>
                <a:gd name="T4" fmla="*/ 1 w 30"/>
                <a:gd name="T5" fmla="*/ 1 h 64"/>
                <a:gd name="T6" fmla="*/ 1 w 30"/>
                <a:gd name="T7" fmla="*/ 1 h 64"/>
                <a:gd name="T8" fmla="*/ 1 w 30"/>
                <a:gd name="T9" fmla="*/ 0 h 64"/>
                <a:gd name="T10" fmla="*/ 1 w 30"/>
                <a:gd name="T11" fmla="*/ 1 h 64"/>
                <a:gd name="T12" fmla="*/ 1 w 30"/>
                <a:gd name="T13" fmla="*/ 1 h 64"/>
                <a:gd name="T14" fmla="*/ 1 w 30"/>
                <a:gd name="T15" fmla="*/ 1 h 64"/>
                <a:gd name="T16" fmla="*/ 1 w 30"/>
                <a:gd name="T17" fmla="*/ 1 h 64"/>
                <a:gd name="T18" fmla="*/ 1 w 30"/>
                <a:gd name="T19" fmla="*/ 1 h 64"/>
                <a:gd name="T20" fmla="*/ 1 w 30"/>
                <a:gd name="T21" fmla="*/ 1 h 64"/>
                <a:gd name="T22" fmla="*/ 1 w 30"/>
                <a:gd name="T23" fmla="*/ 1 h 64"/>
                <a:gd name="T24" fmla="*/ 0 w 30"/>
                <a:gd name="T25" fmla="*/ 1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64"/>
                <a:gd name="T41" fmla="*/ 30 w 30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64">
                  <a:moveTo>
                    <a:pt x="0" y="64"/>
                  </a:moveTo>
                  <a:lnTo>
                    <a:pt x="2" y="48"/>
                  </a:lnTo>
                  <a:lnTo>
                    <a:pt x="8" y="27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29" y="8"/>
                  </a:lnTo>
                  <a:lnTo>
                    <a:pt x="25" y="17"/>
                  </a:lnTo>
                  <a:lnTo>
                    <a:pt x="21" y="28"/>
                  </a:lnTo>
                  <a:lnTo>
                    <a:pt x="14" y="40"/>
                  </a:lnTo>
                  <a:lnTo>
                    <a:pt x="8" y="50"/>
                  </a:lnTo>
                  <a:lnTo>
                    <a:pt x="3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9" name="Freeform 13">
              <a:extLst>
                <a:ext uri="{FF2B5EF4-FFF2-40B4-BE49-F238E27FC236}">
                  <a16:creationId xmlns:a16="http://schemas.microsoft.com/office/drawing/2014/main" id="{EAE461CE-C6E2-F68A-C138-CFAB39DBE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4068"/>
              <a:ext cx="8" cy="32"/>
            </a:xfrm>
            <a:custGeom>
              <a:avLst/>
              <a:gdLst>
                <a:gd name="T0" fmla="*/ 1 w 15"/>
                <a:gd name="T1" fmla="*/ 1 h 64"/>
                <a:gd name="T2" fmla="*/ 1 w 15"/>
                <a:gd name="T3" fmla="*/ 1 h 64"/>
                <a:gd name="T4" fmla="*/ 0 w 15"/>
                <a:gd name="T5" fmla="*/ 1 h 64"/>
                <a:gd name="T6" fmla="*/ 1 w 15"/>
                <a:gd name="T7" fmla="*/ 1 h 64"/>
                <a:gd name="T8" fmla="*/ 1 w 15"/>
                <a:gd name="T9" fmla="*/ 0 h 64"/>
                <a:gd name="T10" fmla="*/ 1 w 15"/>
                <a:gd name="T11" fmla="*/ 1 h 64"/>
                <a:gd name="T12" fmla="*/ 1 w 15"/>
                <a:gd name="T13" fmla="*/ 1 h 64"/>
                <a:gd name="T14" fmla="*/ 1 w 15"/>
                <a:gd name="T15" fmla="*/ 1 h 64"/>
                <a:gd name="T16" fmla="*/ 1 w 15"/>
                <a:gd name="T17" fmla="*/ 1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4"/>
                <a:gd name="T29" fmla="*/ 15 w 15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4">
                  <a:moveTo>
                    <a:pt x="8" y="64"/>
                  </a:moveTo>
                  <a:lnTo>
                    <a:pt x="3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9" y="0"/>
                  </a:lnTo>
                  <a:lnTo>
                    <a:pt x="15" y="4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0" name="Freeform 14">
              <a:extLst>
                <a:ext uri="{FF2B5EF4-FFF2-40B4-BE49-F238E27FC236}">
                  <a16:creationId xmlns:a16="http://schemas.microsoft.com/office/drawing/2014/main" id="{D9B6FC51-1939-4D04-2F98-0A2518BBD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" y="4059"/>
              <a:ext cx="6" cy="35"/>
            </a:xfrm>
            <a:custGeom>
              <a:avLst/>
              <a:gdLst>
                <a:gd name="T0" fmla="*/ 1 w 12"/>
                <a:gd name="T1" fmla="*/ 1 h 70"/>
                <a:gd name="T2" fmla="*/ 1 w 12"/>
                <a:gd name="T3" fmla="*/ 1 h 70"/>
                <a:gd name="T4" fmla="*/ 1 w 12"/>
                <a:gd name="T5" fmla="*/ 1 h 70"/>
                <a:gd name="T6" fmla="*/ 0 w 12"/>
                <a:gd name="T7" fmla="*/ 1 h 70"/>
                <a:gd name="T8" fmla="*/ 1 w 12"/>
                <a:gd name="T9" fmla="*/ 0 h 70"/>
                <a:gd name="T10" fmla="*/ 1 w 12"/>
                <a:gd name="T11" fmla="*/ 1 h 70"/>
                <a:gd name="T12" fmla="*/ 1 w 12"/>
                <a:gd name="T13" fmla="*/ 1 h 70"/>
                <a:gd name="T14" fmla="*/ 1 w 12"/>
                <a:gd name="T15" fmla="*/ 1 h 70"/>
                <a:gd name="T16" fmla="*/ 1 w 12"/>
                <a:gd name="T17" fmla="*/ 1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70"/>
                <a:gd name="T29" fmla="*/ 12 w 12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70">
                  <a:moveTo>
                    <a:pt x="12" y="70"/>
                  </a:moveTo>
                  <a:lnTo>
                    <a:pt x="6" y="56"/>
                  </a:lnTo>
                  <a:lnTo>
                    <a:pt x="1" y="3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8"/>
                  </a:lnTo>
                  <a:lnTo>
                    <a:pt x="12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1" name="Freeform 15">
              <a:extLst>
                <a:ext uri="{FF2B5EF4-FFF2-40B4-BE49-F238E27FC236}">
                  <a16:creationId xmlns:a16="http://schemas.microsoft.com/office/drawing/2014/main" id="{7CFECE01-A2F6-2309-6047-90C2FB75C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4053"/>
              <a:ext cx="7" cy="34"/>
            </a:xfrm>
            <a:custGeom>
              <a:avLst/>
              <a:gdLst>
                <a:gd name="T0" fmla="*/ 0 w 15"/>
                <a:gd name="T1" fmla="*/ 1 h 68"/>
                <a:gd name="T2" fmla="*/ 0 w 15"/>
                <a:gd name="T3" fmla="*/ 1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1 h 68"/>
                <a:gd name="T16" fmla="*/ 0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8"/>
                <a:gd name="T29" fmla="*/ 15 w 1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9"/>
                  </a:lnTo>
                  <a:lnTo>
                    <a:pt x="4" y="0"/>
                  </a:lnTo>
                  <a:lnTo>
                    <a:pt x="10" y="8"/>
                  </a:lnTo>
                  <a:lnTo>
                    <a:pt x="12" y="26"/>
                  </a:lnTo>
                  <a:lnTo>
                    <a:pt x="12" y="49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2" name="Freeform 16">
              <a:extLst>
                <a:ext uri="{FF2B5EF4-FFF2-40B4-BE49-F238E27FC236}">
                  <a16:creationId xmlns:a16="http://schemas.microsoft.com/office/drawing/2014/main" id="{B40BD141-AB5A-C45E-716B-3EB1467B5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4047"/>
              <a:ext cx="9" cy="38"/>
            </a:xfrm>
            <a:custGeom>
              <a:avLst/>
              <a:gdLst>
                <a:gd name="T0" fmla="*/ 1 w 18"/>
                <a:gd name="T1" fmla="*/ 1 h 76"/>
                <a:gd name="T2" fmla="*/ 1 w 18"/>
                <a:gd name="T3" fmla="*/ 1 h 76"/>
                <a:gd name="T4" fmla="*/ 1 w 18"/>
                <a:gd name="T5" fmla="*/ 1 h 76"/>
                <a:gd name="T6" fmla="*/ 0 w 18"/>
                <a:gd name="T7" fmla="*/ 1 h 76"/>
                <a:gd name="T8" fmla="*/ 1 w 18"/>
                <a:gd name="T9" fmla="*/ 0 h 76"/>
                <a:gd name="T10" fmla="*/ 1 w 18"/>
                <a:gd name="T11" fmla="*/ 1 h 76"/>
                <a:gd name="T12" fmla="*/ 1 w 18"/>
                <a:gd name="T13" fmla="*/ 1 h 76"/>
                <a:gd name="T14" fmla="*/ 1 w 18"/>
                <a:gd name="T15" fmla="*/ 1 h 76"/>
                <a:gd name="T16" fmla="*/ 1 w 18"/>
                <a:gd name="T17" fmla="*/ 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76"/>
                <a:gd name="T29" fmla="*/ 18 w 18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76">
                  <a:moveTo>
                    <a:pt x="18" y="76"/>
                  </a:moveTo>
                  <a:lnTo>
                    <a:pt x="10" y="57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8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3" name="Freeform 17">
              <a:extLst>
                <a:ext uri="{FF2B5EF4-FFF2-40B4-BE49-F238E27FC236}">
                  <a16:creationId xmlns:a16="http://schemas.microsoft.com/office/drawing/2014/main" id="{2BDCF66D-83A2-5E91-694B-DF5EBC920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4040"/>
              <a:ext cx="13" cy="42"/>
            </a:xfrm>
            <a:custGeom>
              <a:avLst/>
              <a:gdLst>
                <a:gd name="T0" fmla="*/ 0 w 27"/>
                <a:gd name="T1" fmla="*/ 0 h 85"/>
                <a:gd name="T2" fmla="*/ 0 w 27"/>
                <a:gd name="T3" fmla="*/ 0 h 85"/>
                <a:gd name="T4" fmla="*/ 0 w 27"/>
                <a:gd name="T5" fmla="*/ 0 h 85"/>
                <a:gd name="T6" fmla="*/ 0 w 27"/>
                <a:gd name="T7" fmla="*/ 0 h 85"/>
                <a:gd name="T8" fmla="*/ 0 w 27"/>
                <a:gd name="T9" fmla="*/ 0 h 85"/>
                <a:gd name="T10" fmla="*/ 0 w 27"/>
                <a:gd name="T11" fmla="*/ 0 h 85"/>
                <a:gd name="T12" fmla="*/ 0 w 27"/>
                <a:gd name="T13" fmla="*/ 0 h 85"/>
                <a:gd name="T14" fmla="*/ 0 w 27"/>
                <a:gd name="T15" fmla="*/ 0 h 85"/>
                <a:gd name="T16" fmla="*/ 0 w 27"/>
                <a:gd name="T17" fmla="*/ 0 h 85"/>
                <a:gd name="T18" fmla="*/ 0 w 27"/>
                <a:gd name="T19" fmla="*/ 0 h 85"/>
                <a:gd name="T20" fmla="*/ 0 w 27"/>
                <a:gd name="T21" fmla="*/ 0 h 85"/>
                <a:gd name="T22" fmla="*/ 0 w 27"/>
                <a:gd name="T23" fmla="*/ 0 h 85"/>
                <a:gd name="T24" fmla="*/ 0 w 27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85"/>
                <a:gd name="T41" fmla="*/ 27 w 27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85">
                  <a:moveTo>
                    <a:pt x="27" y="85"/>
                  </a:moveTo>
                  <a:lnTo>
                    <a:pt x="23" y="76"/>
                  </a:lnTo>
                  <a:lnTo>
                    <a:pt x="18" y="64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10"/>
                  </a:lnTo>
                  <a:lnTo>
                    <a:pt x="1" y="3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40"/>
                  </a:lnTo>
                  <a:lnTo>
                    <a:pt x="23" y="67"/>
                  </a:lnTo>
                  <a:lnTo>
                    <a:pt x="27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4" name="Freeform 18">
              <a:extLst>
                <a:ext uri="{FF2B5EF4-FFF2-40B4-BE49-F238E27FC236}">
                  <a16:creationId xmlns:a16="http://schemas.microsoft.com/office/drawing/2014/main" id="{126DF0F1-171C-191A-8C57-A4B4918DD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" y="4036"/>
              <a:ext cx="17" cy="46"/>
            </a:xfrm>
            <a:custGeom>
              <a:avLst/>
              <a:gdLst>
                <a:gd name="T0" fmla="*/ 0 w 35"/>
                <a:gd name="T1" fmla="*/ 1 h 91"/>
                <a:gd name="T2" fmla="*/ 0 w 35"/>
                <a:gd name="T3" fmla="*/ 1 h 91"/>
                <a:gd name="T4" fmla="*/ 0 w 35"/>
                <a:gd name="T5" fmla="*/ 1 h 91"/>
                <a:gd name="T6" fmla="*/ 0 w 35"/>
                <a:gd name="T7" fmla="*/ 1 h 91"/>
                <a:gd name="T8" fmla="*/ 0 w 35"/>
                <a:gd name="T9" fmla="*/ 1 h 91"/>
                <a:gd name="T10" fmla="*/ 0 w 35"/>
                <a:gd name="T11" fmla="*/ 1 h 91"/>
                <a:gd name="T12" fmla="*/ 0 w 35"/>
                <a:gd name="T13" fmla="*/ 1 h 91"/>
                <a:gd name="T14" fmla="*/ 0 w 35"/>
                <a:gd name="T15" fmla="*/ 1 h 91"/>
                <a:gd name="T16" fmla="*/ 0 w 35"/>
                <a:gd name="T17" fmla="*/ 0 h 91"/>
                <a:gd name="T18" fmla="*/ 0 w 35"/>
                <a:gd name="T19" fmla="*/ 1 h 91"/>
                <a:gd name="T20" fmla="*/ 0 w 35"/>
                <a:gd name="T21" fmla="*/ 1 h 91"/>
                <a:gd name="T22" fmla="*/ 0 w 35"/>
                <a:gd name="T23" fmla="*/ 1 h 91"/>
                <a:gd name="T24" fmla="*/ 0 w 35"/>
                <a:gd name="T25" fmla="*/ 1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91"/>
                <a:gd name="T41" fmla="*/ 35 w 35"/>
                <a:gd name="T42" fmla="*/ 91 h 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1"/>
                  </a:lnTo>
                  <a:lnTo>
                    <a:pt x="12" y="57"/>
                  </a:lnTo>
                  <a:lnTo>
                    <a:pt x="6" y="41"/>
                  </a:lnTo>
                  <a:lnTo>
                    <a:pt x="1" y="26"/>
                  </a:lnTo>
                  <a:lnTo>
                    <a:pt x="0" y="13"/>
                  </a:lnTo>
                  <a:lnTo>
                    <a:pt x="1" y="4"/>
                  </a:lnTo>
                  <a:lnTo>
                    <a:pt x="6" y="0"/>
                  </a:lnTo>
                  <a:lnTo>
                    <a:pt x="18" y="11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5" name="Freeform 19">
              <a:extLst>
                <a:ext uri="{FF2B5EF4-FFF2-40B4-BE49-F238E27FC236}">
                  <a16:creationId xmlns:a16="http://schemas.microsoft.com/office/drawing/2014/main" id="{E0DF11CA-26D2-B1C7-AECA-A4450D675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4040"/>
              <a:ext cx="28" cy="43"/>
            </a:xfrm>
            <a:custGeom>
              <a:avLst/>
              <a:gdLst>
                <a:gd name="T0" fmla="*/ 1 w 56"/>
                <a:gd name="T1" fmla="*/ 1 h 86"/>
                <a:gd name="T2" fmla="*/ 1 w 56"/>
                <a:gd name="T3" fmla="*/ 1 h 86"/>
                <a:gd name="T4" fmla="*/ 1 w 56"/>
                <a:gd name="T5" fmla="*/ 1 h 86"/>
                <a:gd name="T6" fmla="*/ 1 w 56"/>
                <a:gd name="T7" fmla="*/ 1 h 86"/>
                <a:gd name="T8" fmla="*/ 1 w 56"/>
                <a:gd name="T9" fmla="*/ 1 h 86"/>
                <a:gd name="T10" fmla="*/ 1 w 56"/>
                <a:gd name="T11" fmla="*/ 1 h 86"/>
                <a:gd name="T12" fmla="*/ 1 w 56"/>
                <a:gd name="T13" fmla="*/ 1 h 86"/>
                <a:gd name="T14" fmla="*/ 0 w 56"/>
                <a:gd name="T15" fmla="*/ 1 h 86"/>
                <a:gd name="T16" fmla="*/ 1 w 56"/>
                <a:gd name="T17" fmla="*/ 0 h 86"/>
                <a:gd name="T18" fmla="*/ 1 w 56"/>
                <a:gd name="T19" fmla="*/ 0 h 86"/>
                <a:gd name="T20" fmla="*/ 1 w 56"/>
                <a:gd name="T21" fmla="*/ 1 h 86"/>
                <a:gd name="T22" fmla="*/ 1 w 56"/>
                <a:gd name="T23" fmla="*/ 1 h 86"/>
                <a:gd name="T24" fmla="*/ 1 w 56"/>
                <a:gd name="T25" fmla="*/ 1 h 86"/>
                <a:gd name="T26" fmla="*/ 1 w 56"/>
                <a:gd name="T27" fmla="*/ 1 h 86"/>
                <a:gd name="T28" fmla="*/ 1 w 56"/>
                <a:gd name="T29" fmla="*/ 1 h 86"/>
                <a:gd name="T30" fmla="*/ 1 w 56"/>
                <a:gd name="T31" fmla="*/ 1 h 86"/>
                <a:gd name="T32" fmla="*/ 1 w 56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86"/>
                <a:gd name="T53" fmla="*/ 56 w 56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86">
                  <a:moveTo>
                    <a:pt x="56" y="86"/>
                  </a:moveTo>
                  <a:lnTo>
                    <a:pt x="47" y="78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40"/>
                  </a:lnTo>
                  <a:lnTo>
                    <a:pt x="8" y="26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7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6" name="Freeform 20">
              <a:extLst>
                <a:ext uri="{FF2B5EF4-FFF2-40B4-BE49-F238E27FC236}">
                  <a16:creationId xmlns:a16="http://schemas.microsoft.com/office/drawing/2014/main" id="{BC8B55FD-C26E-B812-E79A-7A5ECB630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4047"/>
              <a:ext cx="36" cy="35"/>
            </a:xfrm>
            <a:custGeom>
              <a:avLst/>
              <a:gdLst>
                <a:gd name="T0" fmla="*/ 1 w 71"/>
                <a:gd name="T1" fmla="*/ 0 h 71"/>
                <a:gd name="T2" fmla="*/ 1 w 71"/>
                <a:gd name="T3" fmla="*/ 0 h 71"/>
                <a:gd name="T4" fmla="*/ 1 w 71"/>
                <a:gd name="T5" fmla="*/ 0 h 71"/>
                <a:gd name="T6" fmla="*/ 1 w 71"/>
                <a:gd name="T7" fmla="*/ 0 h 71"/>
                <a:gd name="T8" fmla="*/ 1 w 71"/>
                <a:gd name="T9" fmla="*/ 0 h 71"/>
                <a:gd name="T10" fmla="*/ 1 w 71"/>
                <a:gd name="T11" fmla="*/ 0 h 71"/>
                <a:gd name="T12" fmla="*/ 1 w 71"/>
                <a:gd name="T13" fmla="*/ 0 h 71"/>
                <a:gd name="T14" fmla="*/ 0 w 71"/>
                <a:gd name="T15" fmla="*/ 0 h 71"/>
                <a:gd name="T16" fmla="*/ 1 w 71"/>
                <a:gd name="T17" fmla="*/ 0 h 71"/>
                <a:gd name="T18" fmla="*/ 1 w 71"/>
                <a:gd name="T19" fmla="*/ 0 h 71"/>
                <a:gd name="T20" fmla="*/ 1 w 71"/>
                <a:gd name="T21" fmla="*/ 0 h 71"/>
                <a:gd name="T22" fmla="*/ 1 w 71"/>
                <a:gd name="T23" fmla="*/ 0 h 71"/>
                <a:gd name="T24" fmla="*/ 1 w 71"/>
                <a:gd name="T25" fmla="*/ 0 h 71"/>
                <a:gd name="T26" fmla="*/ 1 w 71"/>
                <a:gd name="T27" fmla="*/ 0 h 71"/>
                <a:gd name="T28" fmla="*/ 1 w 71"/>
                <a:gd name="T29" fmla="*/ 0 h 71"/>
                <a:gd name="T30" fmla="*/ 1 w 71"/>
                <a:gd name="T31" fmla="*/ 0 h 71"/>
                <a:gd name="T32" fmla="*/ 1 w 71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71"/>
                <a:gd name="T53" fmla="*/ 71 w 7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71">
                  <a:moveTo>
                    <a:pt x="71" y="71"/>
                  </a:moveTo>
                  <a:lnTo>
                    <a:pt x="63" y="65"/>
                  </a:lnTo>
                  <a:lnTo>
                    <a:pt x="51" y="57"/>
                  </a:lnTo>
                  <a:lnTo>
                    <a:pt x="38" y="46"/>
                  </a:lnTo>
                  <a:lnTo>
                    <a:pt x="24" y="35"/>
                  </a:lnTo>
                  <a:lnTo>
                    <a:pt x="13" y="23"/>
                  </a:lnTo>
                  <a:lnTo>
                    <a:pt x="3" y="13"/>
                  </a:lnTo>
                  <a:lnTo>
                    <a:pt x="0" y="5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7"/>
                  </a:lnTo>
                  <a:lnTo>
                    <a:pt x="53" y="41"/>
                  </a:lnTo>
                  <a:lnTo>
                    <a:pt x="62" y="52"/>
                  </a:lnTo>
                  <a:lnTo>
                    <a:pt x="69" y="64"/>
                  </a:lnTo>
                  <a:lnTo>
                    <a:pt x="7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7" name="Freeform 21">
              <a:extLst>
                <a:ext uri="{FF2B5EF4-FFF2-40B4-BE49-F238E27FC236}">
                  <a16:creationId xmlns:a16="http://schemas.microsoft.com/office/drawing/2014/main" id="{07F26672-82B7-14CA-C2E7-726561818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4052"/>
              <a:ext cx="33" cy="32"/>
            </a:xfrm>
            <a:custGeom>
              <a:avLst/>
              <a:gdLst>
                <a:gd name="T0" fmla="*/ 1 w 64"/>
                <a:gd name="T1" fmla="*/ 0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0 w 64"/>
                <a:gd name="T31" fmla="*/ 1 h 64"/>
                <a:gd name="T32" fmla="*/ 1 w 64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4"/>
                <a:gd name="T53" fmla="*/ 64 w 64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4">
                  <a:moveTo>
                    <a:pt x="3" y="0"/>
                  </a:moveTo>
                  <a:lnTo>
                    <a:pt x="7" y="1"/>
                  </a:lnTo>
                  <a:lnTo>
                    <a:pt x="12" y="6"/>
                  </a:lnTo>
                  <a:lnTo>
                    <a:pt x="21" y="16"/>
                  </a:lnTo>
                  <a:lnTo>
                    <a:pt x="29" y="26"/>
                  </a:lnTo>
                  <a:lnTo>
                    <a:pt x="38" y="37"/>
                  </a:lnTo>
                  <a:lnTo>
                    <a:pt x="47" y="48"/>
                  </a:lnTo>
                  <a:lnTo>
                    <a:pt x="56" y="57"/>
                  </a:lnTo>
                  <a:lnTo>
                    <a:pt x="64" y="64"/>
                  </a:lnTo>
                  <a:lnTo>
                    <a:pt x="53" y="61"/>
                  </a:lnTo>
                  <a:lnTo>
                    <a:pt x="40" y="52"/>
                  </a:lnTo>
                  <a:lnTo>
                    <a:pt x="29" y="43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3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8" name="Freeform 22">
              <a:extLst>
                <a:ext uri="{FF2B5EF4-FFF2-40B4-BE49-F238E27FC236}">
                  <a16:creationId xmlns:a16="http://schemas.microsoft.com/office/drawing/2014/main" id="{A7783B74-F518-CA11-6075-19830245D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4115"/>
              <a:ext cx="156" cy="38"/>
            </a:xfrm>
            <a:custGeom>
              <a:avLst/>
              <a:gdLst>
                <a:gd name="T0" fmla="*/ 1 w 312"/>
                <a:gd name="T1" fmla="*/ 1 h 76"/>
                <a:gd name="T2" fmla="*/ 1 w 312"/>
                <a:gd name="T3" fmla="*/ 1 h 76"/>
                <a:gd name="T4" fmla="*/ 1 w 312"/>
                <a:gd name="T5" fmla="*/ 1 h 76"/>
                <a:gd name="T6" fmla="*/ 1 w 312"/>
                <a:gd name="T7" fmla="*/ 1 h 76"/>
                <a:gd name="T8" fmla="*/ 1 w 312"/>
                <a:gd name="T9" fmla="*/ 1 h 76"/>
                <a:gd name="T10" fmla="*/ 1 w 312"/>
                <a:gd name="T11" fmla="*/ 1 h 76"/>
                <a:gd name="T12" fmla="*/ 1 w 312"/>
                <a:gd name="T13" fmla="*/ 1 h 76"/>
                <a:gd name="T14" fmla="*/ 1 w 312"/>
                <a:gd name="T15" fmla="*/ 1 h 76"/>
                <a:gd name="T16" fmla="*/ 1 w 312"/>
                <a:gd name="T17" fmla="*/ 1 h 76"/>
                <a:gd name="T18" fmla="*/ 1 w 312"/>
                <a:gd name="T19" fmla="*/ 1 h 76"/>
                <a:gd name="T20" fmla="*/ 1 w 312"/>
                <a:gd name="T21" fmla="*/ 1 h 76"/>
                <a:gd name="T22" fmla="*/ 1 w 312"/>
                <a:gd name="T23" fmla="*/ 1 h 76"/>
                <a:gd name="T24" fmla="*/ 1 w 312"/>
                <a:gd name="T25" fmla="*/ 1 h 76"/>
                <a:gd name="T26" fmla="*/ 1 w 312"/>
                <a:gd name="T27" fmla="*/ 1 h 76"/>
                <a:gd name="T28" fmla="*/ 1 w 312"/>
                <a:gd name="T29" fmla="*/ 1 h 76"/>
                <a:gd name="T30" fmla="*/ 1 w 312"/>
                <a:gd name="T31" fmla="*/ 1 h 76"/>
                <a:gd name="T32" fmla="*/ 1 w 312"/>
                <a:gd name="T33" fmla="*/ 1 h 76"/>
                <a:gd name="T34" fmla="*/ 1 w 312"/>
                <a:gd name="T35" fmla="*/ 1 h 76"/>
                <a:gd name="T36" fmla="*/ 1 w 312"/>
                <a:gd name="T37" fmla="*/ 1 h 76"/>
                <a:gd name="T38" fmla="*/ 1 w 312"/>
                <a:gd name="T39" fmla="*/ 1 h 76"/>
                <a:gd name="T40" fmla="*/ 0 w 312"/>
                <a:gd name="T41" fmla="*/ 1 h 76"/>
                <a:gd name="T42" fmla="*/ 1 w 312"/>
                <a:gd name="T43" fmla="*/ 1 h 76"/>
                <a:gd name="T44" fmla="*/ 1 w 312"/>
                <a:gd name="T45" fmla="*/ 1 h 76"/>
                <a:gd name="T46" fmla="*/ 1 w 312"/>
                <a:gd name="T47" fmla="*/ 1 h 76"/>
                <a:gd name="T48" fmla="*/ 1 w 312"/>
                <a:gd name="T49" fmla="*/ 1 h 76"/>
                <a:gd name="T50" fmla="*/ 1 w 312"/>
                <a:gd name="T51" fmla="*/ 1 h 76"/>
                <a:gd name="T52" fmla="*/ 1 w 312"/>
                <a:gd name="T53" fmla="*/ 1 h 76"/>
                <a:gd name="T54" fmla="*/ 1 w 312"/>
                <a:gd name="T55" fmla="*/ 0 h 76"/>
                <a:gd name="T56" fmla="*/ 1 w 312"/>
                <a:gd name="T57" fmla="*/ 0 h 76"/>
                <a:gd name="T58" fmla="*/ 1 w 312"/>
                <a:gd name="T59" fmla="*/ 1 h 76"/>
                <a:gd name="T60" fmla="*/ 1 w 312"/>
                <a:gd name="T61" fmla="*/ 1 h 76"/>
                <a:gd name="T62" fmla="*/ 1 w 312"/>
                <a:gd name="T63" fmla="*/ 1 h 76"/>
                <a:gd name="T64" fmla="*/ 1 w 312"/>
                <a:gd name="T65" fmla="*/ 1 h 76"/>
                <a:gd name="T66" fmla="*/ 1 w 312"/>
                <a:gd name="T67" fmla="*/ 1 h 76"/>
                <a:gd name="T68" fmla="*/ 1 w 312"/>
                <a:gd name="T69" fmla="*/ 1 h 76"/>
                <a:gd name="T70" fmla="*/ 1 w 312"/>
                <a:gd name="T71" fmla="*/ 1 h 76"/>
                <a:gd name="T72" fmla="*/ 1 w 312"/>
                <a:gd name="T73" fmla="*/ 1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2"/>
                <a:gd name="T112" fmla="*/ 0 h 76"/>
                <a:gd name="T113" fmla="*/ 312 w 312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3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5"/>
                  </a:lnTo>
                  <a:lnTo>
                    <a:pt x="224" y="25"/>
                  </a:lnTo>
                  <a:lnTo>
                    <a:pt x="203" y="20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3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9"/>
                  </a:lnTo>
                  <a:lnTo>
                    <a:pt x="62" y="22"/>
                  </a:lnTo>
                  <a:lnTo>
                    <a:pt x="44" y="27"/>
                  </a:lnTo>
                  <a:lnTo>
                    <a:pt x="28" y="30"/>
                  </a:lnTo>
                  <a:lnTo>
                    <a:pt x="13" y="35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5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5"/>
                  </a:lnTo>
                  <a:lnTo>
                    <a:pt x="218" y="11"/>
                  </a:lnTo>
                  <a:lnTo>
                    <a:pt x="242" y="17"/>
                  </a:lnTo>
                  <a:lnTo>
                    <a:pt x="263" y="27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9" name="Freeform 23">
              <a:extLst>
                <a:ext uri="{FF2B5EF4-FFF2-40B4-BE49-F238E27FC236}">
                  <a16:creationId xmlns:a16="http://schemas.microsoft.com/office/drawing/2014/main" id="{F34CFAD6-54BD-3837-A176-55D558125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4124"/>
              <a:ext cx="19" cy="34"/>
            </a:xfrm>
            <a:custGeom>
              <a:avLst/>
              <a:gdLst>
                <a:gd name="T0" fmla="*/ 1 w 38"/>
                <a:gd name="T1" fmla="*/ 0 h 68"/>
                <a:gd name="T2" fmla="*/ 1 w 38"/>
                <a:gd name="T3" fmla="*/ 1 h 68"/>
                <a:gd name="T4" fmla="*/ 1 w 38"/>
                <a:gd name="T5" fmla="*/ 1 h 68"/>
                <a:gd name="T6" fmla="*/ 1 w 38"/>
                <a:gd name="T7" fmla="*/ 1 h 68"/>
                <a:gd name="T8" fmla="*/ 1 w 38"/>
                <a:gd name="T9" fmla="*/ 1 h 68"/>
                <a:gd name="T10" fmla="*/ 1 w 38"/>
                <a:gd name="T11" fmla="*/ 1 h 68"/>
                <a:gd name="T12" fmla="*/ 1 w 38"/>
                <a:gd name="T13" fmla="*/ 1 h 68"/>
                <a:gd name="T14" fmla="*/ 0 w 38"/>
                <a:gd name="T15" fmla="*/ 1 h 68"/>
                <a:gd name="T16" fmla="*/ 1 w 38"/>
                <a:gd name="T17" fmla="*/ 1 h 68"/>
                <a:gd name="T18" fmla="*/ 1 w 38"/>
                <a:gd name="T19" fmla="*/ 1 h 68"/>
                <a:gd name="T20" fmla="*/ 1 w 38"/>
                <a:gd name="T21" fmla="*/ 1 h 68"/>
                <a:gd name="T22" fmla="*/ 1 w 38"/>
                <a:gd name="T23" fmla="*/ 1 h 68"/>
                <a:gd name="T24" fmla="*/ 1 w 38"/>
                <a:gd name="T25" fmla="*/ 1 h 68"/>
                <a:gd name="T26" fmla="*/ 1 w 38"/>
                <a:gd name="T27" fmla="*/ 1 h 68"/>
                <a:gd name="T28" fmla="*/ 1 w 38"/>
                <a:gd name="T29" fmla="*/ 1 h 68"/>
                <a:gd name="T30" fmla="*/ 1 w 38"/>
                <a:gd name="T31" fmla="*/ 1 h 68"/>
                <a:gd name="T32" fmla="*/ 1 w 38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68"/>
                <a:gd name="T53" fmla="*/ 38 w 38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7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9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6" y="44"/>
                  </a:lnTo>
                  <a:lnTo>
                    <a:pt x="21" y="33"/>
                  </a:lnTo>
                  <a:lnTo>
                    <a:pt x="27" y="21"/>
                  </a:lnTo>
                  <a:lnTo>
                    <a:pt x="32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80" name="Freeform 24">
              <a:extLst>
                <a:ext uri="{FF2B5EF4-FFF2-40B4-BE49-F238E27FC236}">
                  <a16:creationId xmlns:a16="http://schemas.microsoft.com/office/drawing/2014/main" id="{87575DAF-48B4-779E-C5CD-4B432ED7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4120"/>
              <a:ext cx="22" cy="38"/>
            </a:xfrm>
            <a:custGeom>
              <a:avLst/>
              <a:gdLst>
                <a:gd name="T0" fmla="*/ 0 w 45"/>
                <a:gd name="T1" fmla="*/ 1 h 74"/>
                <a:gd name="T2" fmla="*/ 0 w 45"/>
                <a:gd name="T3" fmla="*/ 1 h 74"/>
                <a:gd name="T4" fmla="*/ 0 w 45"/>
                <a:gd name="T5" fmla="*/ 1 h 74"/>
                <a:gd name="T6" fmla="*/ 0 w 45"/>
                <a:gd name="T7" fmla="*/ 1 h 74"/>
                <a:gd name="T8" fmla="*/ 0 w 45"/>
                <a:gd name="T9" fmla="*/ 1 h 74"/>
                <a:gd name="T10" fmla="*/ 0 w 45"/>
                <a:gd name="T11" fmla="*/ 1 h 74"/>
                <a:gd name="T12" fmla="*/ 0 w 45"/>
                <a:gd name="T13" fmla="*/ 1 h 74"/>
                <a:gd name="T14" fmla="*/ 0 w 45"/>
                <a:gd name="T15" fmla="*/ 1 h 74"/>
                <a:gd name="T16" fmla="*/ 0 w 45"/>
                <a:gd name="T17" fmla="*/ 0 h 74"/>
                <a:gd name="T18" fmla="*/ 0 w 45"/>
                <a:gd name="T19" fmla="*/ 1 h 74"/>
                <a:gd name="T20" fmla="*/ 0 w 45"/>
                <a:gd name="T21" fmla="*/ 1 h 74"/>
                <a:gd name="T22" fmla="*/ 0 w 45"/>
                <a:gd name="T23" fmla="*/ 1 h 74"/>
                <a:gd name="T24" fmla="*/ 0 w 45"/>
                <a:gd name="T25" fmla="*/ 1 h 74"/>
                <a:gd name="T26" fmla="*/ 0 w 45"/>
                <a:gd name="T27" fmla="*/ 1 h 74"/>
                <a:gd name="T28" fmla="*/ 0 w 45"/>
                <a:gd name="T29" fmla="*/ 1 h 74"/>
                <a:gd name="T30" fmla="*/ 0 w 45"/>
                <a:gd name="T31" fmla="*/ 1 h 74"/>
                <a:gd name="T32" fmla="*/ 0 w 45"/>
                <a:gd name="T33" fmla="*/ 1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74"/>
                <a:gd name="T53" fmla="*/ 45 w 45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74">
                  <a:moveTo>
                    <a:pt x="1" y="74"/>
                  </a:moveTo>
                  <a:lnTo>
                    <a:pt x="0" y="71"/>
                  </a:lnTo>
                  <a:lnTo>
                    <a:pt x="1" y="64"/>
                  </a:lnTo>
                  <a:lnTo>
                    <a:pt x="4" y="55"/>
                  </a:lnTo>
                  <a:lnTo>
                    <a:pt x="9" y="43"/>
                  </a:lnTo>
                  <a:lnTo>
                    <a:pt x="16" y="31"/>
                  </a:lnTo>
                  <a:lnTo>
                    <a:pt x="24" y="19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0"/>
                  </a:lnTo>
                  <a:lnTo>
                    <a:pt x="26" y="33"/>
                  </a:lnTo>
                  <a:lnTo>
                    <a:pt x="21" y="46"/>
                  </a:lnTo>
                  <a:lnTo>
                    <a:pt x="14" y="57"/>
                  </a:lnTo>
                  <a:lnTo>
                    <a:pt x="9" y="66"/>
                  </a:lnTo>
                  <a:lnTo>
                    <a:pt x="4" y="73"/>
                  </a:lnTo>
                  <a:lnTo>
                    <a:pt x="1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81" name="Freeform 25">
              <a:extLst>
                <a:ext uri="{FF2B5EF4-FFF2-40B4-BE49-F238E27FC236}">
                  <a16:creationId xmlns:a16="http://schemas.microsoft.com/office/drawing/2014/main" id="{09DF7A17-2FCA-B6EA-E1A6-FCE942671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4117"/>
              <a:ext cx="30" cy="49"/>
            </a:xfrm>
            <a:custGeom>
              <a:avLst/>
              <a:gdLst>
                <a:gd name="T0" fmla="*/ 1 w 60"/>
                <a:gd name="T1" fmla="*/ 1 h 97"/>
                <a:gd name="T2" fmla="*/ 0 w 60"/>
                <a:gd name="T3" fmla="*/ 1 h 97"/>
                <a:gd name="T4" fmla="*/ 1 w 60"/>
                <a:gd name="T5" fmla="*/ 1 h 97"/>
                <a:gd name="T6" fmla="*/ 1 w 60"/>
                <a:gd name="T7" fmla="*/ 1 h 97"/>
                <a:gd name="T8" fmla="*/ 1 w 60"/>
                <a:gd name="T9" fmla="*/ 1 h 97"/>
                <a:gd name="T10" fmla="*/ 1 w 60"/>
                <a:gd name="T11" fmla="*/ 1 h 97"/>
                <a:gd name="T12" fmla="*/ 1 w 60"/>
                <a:gd name="T13" fmla="*/ 1 h 97"/>
                <a:gd name="T14" fmla="*/ 1 w 60"/>
                <a:gd name="T15" fmla="*/ 1 h 97"/>
                <a:gd name="T16" fmla="*/ 1 w 60"/>
                <a:gd name="T17" fmla="*/ 0 h 97"/>
                <a:gd name="T18" fmla="*/ 1 w 60"/>
                <a:gd name="T19" fmla="*/ 1 h 97"/>
                <a:gd name="T20" fmla="*/ 1 w 60"/>
                <a:gd name="T21" fmla="*/ 1 h 97"/>
                <a:gd name="T22" fmla="*/ 1 w 60"/>
                <a:gd name="T23" fmla="*/ 1 h 97"/>
                <a:gd name="T24" fmla="*/ 1 w 60"/>
                <a:gd name="T25" fmla="*/ 1 h 97"/>
                <a:gd name="T26" fmla="*/ 1 w 60"/>
                <a:gd name="T27" fmla="*/ 1 h 97"/>
                <a:gd name="T28" fmla="*/ 1 w 60"/>
                <a:gd name="T29" fmla="*/ 1 h 97"/>
                <a:gd name="T30" fmla="*/ 1 w 60"/>
                <a:gd name="T31" fmla="*/ 1 h 97"/>
                <a:gd name="T32" fmla="*/ 1 w 60"/>
                <a:gd name="T33" fmla="*/ 1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97"/>
                <a:gd name="T53" fmla="*/ 60 w 60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97">
                  <a:moveTo>
                    <a:pt x="1" y="97"/>
                  </a:moveTo>
                  <a:lnTo>
                    <a:pt x="0" y="92"/>
                  </a:lnTo>
                  <a:lnTo>
                    <a:pt x="2" y="81"/>
                  </a:lnTo>
                  <a:lnTo>
                    <a:pt x="8" y="68"/>
                  </a:lnTo>
                  <a:lnTo>
                    <a:pt x="15" y="51"/>
                  </a:lnTo>
                  <a:lnTo>
                    <a:pt x="25" y="35"/>
                  </a:lnTo>
                  <a:lnTo>
                    <a:pt x="37" y="20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0"/>
                  </a:lnTo>
                  <a:lnTo>
                    <a:pt x="40" y="36"/>
                  </a:lnTo>
                  <a:lnTo>
                    <a:pt x="31" y="55"/>
                  </a:lnTo>
                  <a:lnTo>
                    <a:pt x="22" y="71"/>
                  </a:lnTo>
                  <a:lnTo>
                    <a:pt x="14" y="86"/>
                  </a:lnTo>
                  <a:lnTo>
                    <a:pt x="6" y="95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82" name="Freeform 26">
              <a:extLst>
                <a:ext uri="{FF2B5EF4-FFF2-40B4-BE49-F238E27FC236}">
                  <a16:creationId xmlns:a16="http://schemas.microsoft.com/office/drawing/2014/main" id="{6A9AF41E-1F6D-B798-1006-E97C5FC4E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" y="4120"/>
              <a:ext cx="33" cy="52"/>
            </a:xfrm>
            <a:custGeom>
              <a:avLst/>
              <a:gdLst>
                <a:gd name="T0" fmla="*/ 1 w 65"/>
                <a:gd name="T1" fmla="*/ 0 h 105"/>
                <a:gd name="T2" fmla="*/ 0 w 65"/>
                <a:gd name="T3" fmla="*/ 0 h 105"/>
                <a:gd name="T4" fmla="*/ 1 w 65"/>
                <a:gd name="T5" fmla="*/ 0 h 105"/>
                <a:gd name="T6" fmla="*/ 1 w 65"/>
                <a:gd name="T7" fmla="*/ 0 h 105"/>
                <a:gd name="T8" fmla="*/ 1 w 65"/>
                <a:gd name="T9" fmla="*/ 0 h 105"/>
                <a:gd name="T10" fmla="*/ 1 w 65"/>
                <a:gd name="T11" fmla="*/ 0 h 105"/>
                <a:gd name="T12" fmla="*/ 1 w 65"/>
                <a:gd name="T13" fmla="*/ 0 h 105"/>
                <a:gd name="T14" fmla="*/ 1 w 65"/>
                <a:gd name="T15" fmla="*/ 0 h 105"/>
                <a:gd name="T16" fmla="*/ 1 w 65"/>
                <a:gd name="T17" fmla="*/ 0 h 105"/>
                <a:gd name="T18" fmla="*/ 1 w 65"/>
                <a:gd name="T19" fmla="*/ 0 h 105"/>
                <a:gd name="T20" fmla="*/ 1 w 65"/>
                <a:gd name="T21" fmla="*/ 0 h 105"/>
                <a:gd name="T22" fmla="*/ 1 w 65"/>
                <a:gd name="T23" fmla="*/ 0 h 105"/>
                <a:gd name="T24" fmla="*/ 1 w 65"/>
                <a:gd name="T25" fmla="*/ 0 h 105"/>
                <a:gd name="T26" fmla="*/ 1 w 65"/>
                <a:gd name="T27" fmla="*/ 0 h 105"/>
                <a:gd name="T28" fmla="*/ 1 w 65"/>
                <a:gd name="T29" fmla="*/ 0 h 105"/>
                <a:gd name="T30" fmla="*/ 1 w 65"/>
                <a:gd name="T31" fmla="*/ 0 h 105"/>
                <a:gd name="T32" fmla="*/ 1 w 65"/>
                <a:gd name="T33" fmla="*/ 0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05"/>
                <a:gd name="T53" fmla="*/ 65 w 65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2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40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2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83" name="Freeform 27">
              <a:extLst>
                <a:ext uri="{FF2B5EF4-FFF2-40B4-BE49-F238E27FC236}">
                  <a16:creationId xmlns:a16="http://schemas.microsoft.com/office/drawing/2014/main" id="{CB3293B0-1A12-90F9-22E6-0719DD56E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4124"/>
              <a:ext cx="35" cy="43"/>
            </a:xfrm>
            <a:custGeom>
              <a:avLst/>
              <a:gdLst>
                <a:gd name="T0" fmla="*/ 0 w 71"/>
                <a:gd name="T1" fmla="*/ 1 h 86"/>
                <a:gd name="T2" fmla="*/ 0 w 71"/>
                <a:gd name="T3" fmla="*/ 1 h 86"/>
                <a:gd name="T4" fmla="*/ 0 w 71"/>
                <a:gd name="T5" fmla="*/ 1 h 86"/>
                <a:gd name="T6" fmla="*/ 0 w 71"/>
                <a:gd name="T7" fmla="*/ 1 h 86"/>
                <a:gd name="T8" fmla="*/ 0 w 71"/>
                <a:gd name="T9" fmla="*/ 1 h 86"/>
                <a:gd name="T10" fmla="*/ 0 w 71"/>
                <a:gd name="T11" fmla="*/ 1 h 86"/>
                <a:gd name="T12" fmla="*/ 0 w 71"/>
                <a:gd name="T13" fmla="*/ 1 h 86"/>
                <a:gd name="T14" fmla="*/ 0 w 71"/>
                <a:gd name="T15" fmla="*/ 1 h 86"/>
                <a:gd name="T16" fmla="*/ 0 w 71"/>
                <a:gd name="T17" fmla="*/ 0 h 86"/>
                <a:gd name="T18" fmla="*/ 0 w 71"/>
                <a:gd name="T19" fmla="*/ 1 h 86"/>
                <a:gd name="T20" fmla="*/ 0 w 71"/>
                <a:gd name="T21" fmla="*/ 1 h 86"/>
                <a:gd name="T22" fmla="*/ 0 w 71"/>
                <a:gd name="T23" fmla="*/ 1 h 86"/>
                <a:gd name="T24" fmla="*/ 0 w 71"/>
                <a:gd name="T25" fmla="*/ 1 h 86"/>
                <a:gd name="T26" fmla="*/ 0 w 71"/>
                <a:gd name="T27" fmla="*/ 1 h 86"/>
                <a:gd name="T28" fmla="*/ 0 w 71"/>
                <a:gd name="T29" fmla="*/ 1 h 86"/>
                <a:gd name="T30" fmla="*/ 0 w 71"/>
                <a:gd name="T31" fmla="*/ 1 h 86"/>
                <a:gd name="T32" fmla="*/ 0 w 71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86"/>
                <a:gd name="T53" fmla="*/ 71 w 71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86">
                  <a:moveTo>
                    <a:pt x="0" y="86"/>
                  </a:moveTo>
                  <a:lnTo>
                    <a:pt x="0" y="81"/>
                  </a:lnTo>
                  <a:lnTo>
                    <a:pt x="5" y="71"/>
                  </a:lnTo>
                  <a:lnTo>
                    <a:pt x="14" y="57"/>
                  </a:lnTo>
                  <a:lnTo>
                    <a:pt x="25" y="42"/>
                  </a:lnTo>
                  <a:lnTo>
                    <a:pt x="37" y="27"/>
                  </a:lnTo>
                  <a:lnTo>
                    <a:pt x="50" y="13"/>
                  </a:lnTo>
                  <a:lnTo>
                    <a:pt x="62" y="4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0"/>
                  </a:lnTo>
                  <a:lnTo>
                    <a:pt x="46" y="35"/>
                  </a:lnTo>
                  <a:lnTo>
                    <a:pt x="35" y="51"/>
                  </a:lnTo>
                  <a:lnTo>
                    <a:pt x="24" y="66"/>
                  </a:lnTo>
                  <a:lnTo>
                    <a:pt x="14" y="78"/>
                  </a:lnTo>
                  <a:lnTo>
                    <a:pt x="6" y="85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84" name="Freeform 28">
              <a:extLst>
                <a:ext uri="{FF2B5EF4-FFF2-40B4-BE49-F238E27FC236}">
                  <a16:creationId xmlns:a16="http://schemas.microsoft.com/office/drawing/2014/main" id="{923533C5-5515-EC02-E130-D35721440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4130"/>
              <a:ext cx="30" cy="36"/>
            </a:xfrm>
            <a:custGeom>
              <a:avLst/>
              <a:gdLst>
                <a:gd name="T0" fmla="*/ 0 w 61"/>
                <a:gd name="T1" fmla="*/ 1 h 71"/>
                <a:gd name="T2" fmla="*/ 0 w 61"/>
                <a:gd name="T3" fmla="*/ 1 h 71"/>
                <a:gd name="T4" fmla="*/ 0 w 61"/>
                <a:gd name="T5" fmla="*/ 1 h 71"/>
                <a:gd name="T6" fmla="*/ 0 w 61"/>
                <a:gd name="T7" fmla="*/ 1 h 71"/>
                <a:gd name="T8" fmla="*/ 0 w 61"/>
                <a:gd name="T9" fmla="*/ 1 h 71"/>
                <a:gd name="T10" fmla="*/ 0 w 61"/>
                <a:gd name="T11" fmla="*/ 1 h 71"/>
                <a:gd name="T12" fmla="*/ 0 w 61"/>
                <a:gd name="T13" fmla="*/ 1 h 71"/>
                <a:gd name="T14" fmla="*/ 0 w 61"/>
                <a:gd name="T15" fmla="*/ 1 h 71"/>
                <a:gd name="T16" fmla="*/ 0 w 61"/>
                <a:gd name="T17" fmla="*/ 0 h 71"/>
                <a:gd name="T18" fmla="*/ 0 w 61"/>
                <a:gd name="T19" fmla="*/ 1 h 71"/>
                <a:gd name="T20" fmla="*/ 0 w 61"/>
                <a:gd name="T21" fmla="*/ 1 h 71"/>
                <a:gd name="T22" fmla="*/ 0 w 61"/>
                <a:gd name="T23" fmla="*/ 1 h 71"/>
                <a:gd name="T24" fmla="*/ 0 w 61"/>
                <a:gd name="T25" fmla="*/ 1 h 71"/>
                <a:gd name="T26" fmla="*/ 0 w 61"/>
                <a:gd name="T27" fmla="*/ 1 h 71"/>
                <a:gd name="T28" fmla="*/ 0 w 61"/>
                <a:gd name="T29" fmla="*/ 1 h 71"/>
                <a:gd name="T30" fmla="*/ 0 w 61"/>
                <a:gd name="T31" fmla="*/ 1 h 71"/>
                <a:gd name="T32" fmla="*/ 0 w 61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71"/>
                <a:gd name="T53" fmla="*/ 61 w 6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6"/>
                  </a:lnTo>
                  <a:lnTo>
                    <a:pt x="27" y="24"/>
                  </a:lnTo>
                  <a:lnTo>
                    <a:pt x="37" y="13"/>
                  </a:lnTo>
                  <a:lnTo>
                    <a:pt x="48" y="5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3"/>
                  </a:lnTo>
                  <a:lnTo>
                    <a:pt x="20" y="55"/>
                  </a:lnTo>
                  <a:lnTo>
                    <a:pt x="12" y="65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85" name="Freeform 29">
              <a:extLst>
                <a:ext uri="{FF2B5EF4-FFF2-40B4-BE49-F238E27FC236}">
                  <a16:creationId xmlns:a16="http://schemas.microsoft.com/office/drawing/2014/main" id="{646D0C81-DFA3-1AA9-37CE-6EB2436BA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4140"/>
              <a:ext cx="26" cy="25"/>
            </a:xfrm>
            <a:custGeom>
              <a:avLst/>
              <a:gdLst>
                <a:gd name="T0" fmla="*/ 0 w 53"/>
                <a:gd name="T1" fmla="*/ 1 h 50"/>
                <a:gd name="T2" fmla="*/ 0 w 53"/>
                <a:gd name="T3" fmla="*/ 1 h 50"/>
                <a:gd name="T4" fmla="*/ 0 w 53"/>
                <a:gd name="T5" fmla="*/ 1 h 50"/>
                <a:gd name="T6" fmla="*/ 0 w 53"/>
                <a:gd name="T7" fmla="*/ 1 h 50"/>
                <a:gd name="T8" fmla="*/ 0 w 53"/>
                <a:gd name="T9" fmla="*/ 1 h 50"/>
                <a:gd name="T10" fmla="*/ 0 w 53"/>
                <a:gd name="T11" fmla="*/ 1 h 50"/>
                <a:gd name="T12" fmla="*/ 0 w 53"/>
                <a:gd name="T13" fmla="*/ 1 h 50"/>
                <a:gd name="T14" fmla="*/ 0 w 53"/>
                <a:gd name="T15" fmla="*/ 1 h 50"/>
                <a:gd name="T16" fmla="*/ 0 w 53"/>
                <a:gd name="T17" fmla="*/ 0 h 50"/>
                <a:gd name="T18" fmla="*/ 0 w 53"/>
                <a:gd name="T19" fmla="*/ 1 h 50"/>
                <a:gd name="T20" fmla="*/ 0 w 53"/>
                <a:gd name="T21" fmla="*/ 1 h 50"/>
                <a:gd name="T22" fmla="*/ 0 w 53"/>
                <a:gd name="T23" fmla="*/ 1 h 50"/>
                <a:gd name="T24" fmla="*/ 0 w 53"/>
                <a:gd name="T25" fmla="*/ 1 h 50"/>
                <a:gd name="T26" fmla="*/ 0 w 53"/>
                <a:gd name="T27" fmla="*/ 1 h 50"/>
                <a:gd name="T28" fmla="*/ 0 w 53"/>
                <a:gd name="T29" fmla="*/ 1 h 50"/>
                <a:gd name="T30" fmla="*/ 0 w 53"/>
                <a:gd name="T31" fmla="*/ 1 h 50"/>
                <a:gd name="T32" fmla="*/ 0 w 53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50"/>
                <a:gd name="T53" fmla="*/ 53 w 53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50">
                  <a:moveTo>
                    <a:pt x="0" y="50"/>
                  </a:moveTo>
                  <a:lnTo>
                    <a:pt x="0" y="47"/>
                  </a:lnTo>
                  <a:lnTo>
                    <a:pt x="4" y="40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3"/>
                  </a:lnTo>
                  <a:lnTo>
                    <a:pt x="38" y="5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5"/>
                  </a:lnTo>
                  <a:lnTo>
                    <a:pt x="40" y="12"/>
                  </a:lnTo>
                  <a:lnTo>
                    <a:pt x="33" y="20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4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86" name="Freeform 30">
              <a:extLst>
                <a:ext uri="{FF2B5EF4-FFF2-40B4-BE49-F238E27FC236}">
                  <a16:creationId xmlns:a16="http://schemas.microsoft.com/office/drawing/2014/main" id="{96FAD15A-F8C3-30EE-116C-214C73CFD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5" y="4146"/>
              <a:ext cx="18" cy="17"/>
            </a:xfrm>
            <a:custGeom>
              <a:avLst/>
              <a:gdLst>
                <a:gd name="T0" fmla="*/ 0 w 34"/>
                <a:gd name="T1" fmla="*/ 0 h 35"/>
                <a:gd name="T2" fmla="*/ 0 w 34"/>
                <a:gd name="T3" fmla="*/ 0 h 35"/>
                <a:gd name="T4" fmla="*/ 1 w 34"/>
                <a:gd name="T5" fmla="*/ 0 h 35"/>
                <a:gd name="T6" fmla="*/ 1 w 34"/>
                <a:gd name="T7" fmla="*/ 0 h 35"/>
                <a:gd name="T8" fmla="*/ 1 w 34"/>
                <a:gd name="T9" fmla="*/ 0 h 35"/>
                <a:gd name="T10" fmla="*/ 1 w 34"/>
                <a:gd name="T11" fmla="*/ 0 h 35"/>
                <a:gd name="T12" fmla="*/ 1 w 34"/>
                <a:gd name="T13" fmla="*/ 0 h 35"/>
                <a:gd name="T14" fmla="*/ 1 w 34"/>
                <a:gd name="T15" fmla="*/ 0 h 35"/>
                <a:gd name="T16" fmla="*/ 1 w 34"/>
                <a:gd name="T17" fmla="*/ 0 h 35"/>
                <a:gd name="T18" fmla="*/ 1 w 34"/>
                <a:gd name="T19" fmla="*/ 0 h 35"/>
                <a:gd name="T20" fmla="*/ 1 w 34"/>
                <a:gd name="T21" fmla="*/ 0 h 35"/>
                <a:gd name="T22" fmla="*/ 1 w 34"/>
                <a:gd name="T23" fmla="*/ 0 h 35"/>
                <a:gd name="T24" fmla="*/ 1 w 34"/>
                <a:gd name="T25" fmla="*/ 0 h 35"/>
                <a:gd name="T26" fmla="*/ 1 w 34"/>
                <a:gd name="T27" fmla="*/ 0 h 35"/>
                <a:gd name="T28" fmla="*/ 1 w 34"/>
                <a:gd name="T29" fmla="*/ 0 h 35"/>
                <a:gd name="T30" fmla="*/ 1 w 34"/>
                <a:gd name="T31" fmla="*/ 0 h 35"/>
                <a:gd name="T32" fmla="*/ 0 w 34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5"/>
                <a:gd name="T53" fmla="*/ 34 w 3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5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9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4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4"/>
                  </a:lnTo>
                  <a:lnTo>
                    <a:pt x="2" y="3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87" name="Freeform 31">
              <a:extLst>
                <a:ext uri="{FF2B5EF4-FFF2-40B4-BE49-F238E27FC236}">
                  <a16:creationId xmlns:a16="http://schemas.microsoft.com/office/drawing/2014/main" id="{F285DEEA-23DB-C3B5-8DB3-49E5C4E5C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" y="4130"/>
              <a:ext cx="20" cy="22"/>
            </a:xfrm>
            <a:custGeom>
              <a:avLst/>
              <a:gdLst>
                <a:gd name="T0" fmla="*/ 1 w 40"/>
                <a:gd name="T1" fmla="*/ 0 h 44"/>
                <a:gd name="T2" fmla="*/ 1 w 40"/>
                <a:gd name="T3" fmla="*/ 1 h 44"/>
                <a:gd name="T4" fmla="*/ 1 w 40"/>
                <a:gd name="T5" fmla="*/ 1 h 44"/>
                <a:gd name="T6" fmla="*/ 1 w 40"/>
                <a:gd name="T7" fmla="*/ 1 h 44"/>
                <a:gd name="T8" fmla="*/ 1 w 40"/>
                <a:gd name="T9" fmla="*/ 1 h 44"/>
                <a:gd name="T10" fmla="*/ 1 w 40"/>
                <a:gd name="T11" fmla="*/ 1 h 44"/>
                <a:gd name="T12" fmla="*/ 1 w 40"/>
                <a:gd name="T13" fmla="*/ 1 h 44"/>
                <a:gd name="T14" fmla="*/ 1 w 40"/>
                <a:gd name="T15" fmla="*/ 1 h 44"/>
                <a:gd name="T16" fmla="*/ 1 w 40"/>
                <a:gd name="T17" fmla="*/ 1 h 44"/>
                <a:gd name="T18" fmla="*/ 0 w 40"/>
                <a:gd name="T19" fmla="*/ 1 h 44"/>
                <a:gd name="T20" fmla="*/ 1 w 40"/>
                <a:gd name="T21" fmla="*/ 1 h 44"/>
                <a:gd name="T22" fmla="*/ 1 w 40"/>
                <a:gd name="T23" fmla="*/ 1 h 44"/>
                <a:gd name="T24" fmla="*/ 1 w 40"/>
                <a:gd name="T25" fmla="*/ 1 h 44"/>
                <a:gd name="T26" fmla="*/ 1 w 40"/>
                <a:gd name="T27" fmla="*/ 1 h 44"/>
                <a:gd name="T28" fmla="*/ 1 w 40"/>
                <a:gd name="T29" fmla="*/ 1 h 44"/>
                <a:gd name="T30" fmla="*/ 1 w 40"/>
                <a:gd name="T31" fmla="*/ 1 h 44"/>
                <a:gd name="T32" fmla="*/ 1 w 40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4"/>
                <a:gd name="T53" fmla="*/ 40 w 40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4">
                  <a:moveTo>
                    <a:pt x="40" y="0"/>
                  </a:moveTo>
                  <a:lnTo>
                    <a:pt x="38" y="4"/>
                  </a:lnTo>
                  <a:lnTo>
                    <a:pt x="33" y="10"/>
                  </a:lnTo>
                  <a:lnTo>
                    <a:pt x="28" y="19"/>
                  </a:lnTo>
                  <a:lnTo>
                    <a:pt x="23" y="27"/>
                  </a:lnTo>
                  <a:lnTo>
                    <a:pt x="17" y="35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7"/>
                  </a:lnTo>
                  <a:lnTo>
                    <a:pt x="13" y="20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88" name="Freeform 32">
              <a:extLst>
                <a:ext uri="{FF2B5EF4-FFF2-40B4-BE49-F238E27FC236}">
                  <a16:creationId xmlns:a16="http://schemas.microsoft.com/office/drawing/2014/main" id="{34A9A6AD-F7BA-E761-267E-A711938C3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7" y="4118"/>
              <a:ext cx="24" cy="11"/>
            </a:xfrm>
            <a:custGeom>
              <a:avLst/>
              <a:gdLst>
                <a:gd name="T0" fmla="*/ 1 w 47"/>
                <a:gd name="T1" fmla="*/ 1 h 22"/>
                <a:gd name="T2" fmla="*/ 1 w 47"/>
                <a:gd name="T3" fmla="*/ 1 h 22"/>
                <a:gd name="T4" fmla="*/ 1 w 47"/>
                <a:gd name="T5" fmla="*/ 1 h 22"/>
                <a:gd name="T6" fmla="*/ 1 w 47"/>
                <a:gd name="T7" fmla="*/ 1 h 22"/>
                <a:gd name="T8" fmla="*/ 1 w 47"/>
                <a:gd name="T9" fmla="*/ 1 h 22"/>
                <a:gd name="T10" fmla="*/ 1 w 47"/>
                <a:gd name="T11" fmla="*/ 1 h 22"/>
                <a:gd name="T12" fmla="*/ 1 w 47"/>
                <a:gd name="T13" fmla="*/ 1 h 22"/>
                <a:gd name="T14" fmla="*/ 1 w 47"/>
                <a:gd name="T15" fmla="*/ 0 h 22"/>
                <a:gd name="T16" fmla="*/ 0 w 47"/>
                <a:gd name="T17" fmla="*/ 1 h 22"/>
                <a:gd name="T18" fmla="*/ 0 w 47"/>
                <a:gd name="T19" fmla="*/ 1 h 22"/>
                <a:gd name="T20" fmla="*/ 1 w 47"/>
                <a:gd name="T21" fmla="*/ 1 h 22"/>
                <a:gd name="T22" fmla="*/ 1 w 47"/>
                <a:gd name="T23" fmla="*/ 1 h 22"/>
                <a:gd name="T24" fmla="*/ 1 w 47"/>
                <a:gd name="T25" fmla="*/ 1 h 22"/>
                <a:gd name="T26" fmla="*/ 1 w 47"/>
                <a:gd name="T27" fmla="*/ 1 h 22"/>
                <a:gd name="T28" fmla="*/ 1 w 47"/>
                <a:gd name="T29" fmla="*/ 1 h 22"/>
                <a:gd name="T30" fmla="*/ 1 w 47"/>
                <a:gd name="T31" fmla="*/ 1 h 22"/>
                <a:gd name="T32" fmla="*/ 1 w 47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22"/>
                <a:gd name="T53" fmla="*/ 47 w 4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22">
                  <a:moveTo>
                    <a:pt x="47" y="22"/>
                  </a:moveTo>
                  <a:lnTo>
                    <a:pt x="44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24" y="8"/>
                  </a:lnTo>
                  <a:lnTo>
                    <a:pt x="17" y="5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9"/>
                  </a:lnTo>
                  <a:lnTo>
                    <a:pt x="9" y="13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1"/>
                  </a:lnTo>
                  <a:lnTo>
                    <a:pt x="47" y="2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89" name="Freeform 33">
              <a:extLst>
                <a:ext uri="{FF2B5EF4-FFF2-40B4-BE49-F238E27FC236}">
                  <a16:creationId xmlns:a16="http://schemas.microsoft.com/office/drawing/2014/main" id="{6F5D87E0-6EBE-77B3-FF4E-B612F3E23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" y="4131"/>
              <a:ext cx="26" cy="7"/>
            </a:xfrm>
            <a:custGeom>
              <a:avLst/>
              <a:gdLst>
                <a:gd name="T0" fmla="*/ 0 w 53"/>
                <a:gd name="T1" fmla="*/ 0 h 13"/>
                <a:gd name="T2" fmla="*/ 0 w 53"/>
                <a:gd name="T3" fmla="*/ 0 h 13"/>
                <a:gd name="T4" fmla="*/ 0 w 53"/>
                <a:gd name="T5" fmla="*/ 0 h 13"/>
                <a:gd name="T6" fmla="*/ 0 w 53"/>
                <a:gd name="T7" fmla="*/ 0 h 13"/>
                <a:gd name="T8" fmla="*/ 0 w 53"/>
                <a:gd name="T9" fmla="*/ 0 h 13"/>
                <a:gd name="T10" fmla="*/ 0 w 53"/>
                <a:gd name="T11" fmla="*/ 1 h 13"/>
                <a:gd name="T12" fmla="*/ 0 w 53"/>
                <a:gd name="T13" fmla="*/ 1 h 13"/>
                <a:gd name="T14" fmla="*/ 0 w 53"/>
                <a:gd name="T15" fmla="*/ 1 h 13"/>
                <a:gd name="T16" fmla="*/ 0 w 53"/>
                <a:gd name="T17" fmla="*/ 1 h 13"/>
                <a:gd name="T18" fmla="*/ 0 w 53"/>
                <a:gd name="T19" fmla="*/ 1 h 13"/>
                <a:gd name="T20" fmla="*/ 0 w 53"/>
                <a:gd name="T21" fmla="*/ 1 h 13"/>
                <a:gd name="T22" fmla="*/ 0 w 53"/>
                <a:gd name="T23" fmla="*/ 1 h 13"/>
                <a:gd name="T24" fmla="*/ 0 w 53"/>
                <a:gd name="T25" fmla="*/ 1 h 13"/>
                <a:gd name="T26" fmla="*/ 0 w 53"/>
                <a:gd name="T27" fmla="*/ 1 h 13"/>
                <a:gd name="T28" fmla="*/ 0 w 53"/>
                <a:gd name="T29" fmla="*/ 1 h 13"/>
                <a:gd name="T30" fmla="*/ 0 w 53"/>
                <a:gd name="T31" fmla="*/ 1 h 13"/>
                <a:gd name="T32" fmla="*/ 0 w 53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3"/>
                <a:gd name="T53" fmla="*/ 53 w 5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7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1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90" name="Freeform 34">
              <a:extLst>
                <a:ext uri="{FF2B5EF4-FFF2-40B4-BE49-F238E27FC236}">
                  <a16:creationId xmlns:a16="http://schemas.microsoft.com/office/drawing/2014/main" id="{595A1678-7671-157F-A547-1700A69E6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" y="4105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1 h 40"/>
                <a:gd name="T14" fmla="*/ 0 w 48"/>
                <a:gd name="T15" fmla="*/ 1 h 40"/>
                <a:gd name="T16" fmla="*/ 1 w 48"/>
                <a:gd name="T17" fmla="*/ 1 h 40"/>
                <a:gd name="T18" fmla="*/ 1 w 48"/>
                <a:gd name="T19" fmla="*/ 0 h 40"/>
                <a:gd name="T20" fmla="*/ 1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48" y="40"/>
                  </a:moveTo>
                  <a:lnTo>
                    <a:pt x="42" y="36"/>
                  </a:lnTo>
                  <a:lnTo>
                    <a:pt x="34" y="31"/>
                  </a:lnTo>
                  <a:lnTo>
                    <a:pt x="25" y="25"/>
                  </a:lnTo>
                  <a:lnTo>
                    <a:pt x="16" y="19"/>
                  </a:lnTo>
                  <a:lnTo>
                    <a:pt x="9" y="13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3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6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91" name="Freeform 35">
              <a:extLst>
                <a:ext uri="{FF2B5EF4-FFF2-40B4-BE49-F238E27FC236}">
                  <a16:creationId xmlns:a16="http://schemas.microsoft.com/office/drawing/2014/main" id="{8A306C15-49D3-A8D1-529D-54C7CB951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4108"/>
              <a:ext cx="7" cy="34"/>
            </a:xfrm>
            <a:custGeom>
              <a:avLst/>
              <a:gdLst>
                <a:gd name="T0" fmla="*/ 1 w 14"/>
                <a:gd name="T1" fmla="*/ 1 h 68"/>
                <a:gd name="T2" fmla="*/ 0 w 14"/>
                <a:gd name="T3" fmla="*/ 1 h 68"/>
                <a:gd name="T4" fmla="*/ 0 w 14"/>
                <a:gd name="T5" fmla="*/ 1 h 68"/>
                <a:gd name="T6" fmla="*/ 1 w 14"/>
                <a:gd name="T7" fmla="*/ 1 h 68"/>
                <a:gd name="T8" fmla="*/ 1 w 14"/>
                <a:gd name="T9" fmla="*/ 0 h 68"/>
                <a:gd name="T10" fmla="*/ 1 w 14"/>
                <a:gd name="T11" fmla="*/ 1 h 68"/>
                <a:gd name="T12" fmla="*/ 1 w 14"/>
                <a:gd name="T13" fmla="*/ 1 h 68"/>
                <a:gd name="T14" fmla="*/ 1 w 14"/>
                <a:gd name="T15" fmla="*/ 1 h 68"/>
                <a:gd name="T16" fmla="*/ 1 w 14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68"/>
                <a:gd name="T29" fmla="*/ 14 w 14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7"/>
                  </a:lnTo>
                  <a:lnTo>
                    <a:pt x="6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92" name="Freeform 36">
              <a:extLst>
                <a:ext uri="{FF2B5EF4-FFF2-40B4-BE49-F238E27FC236}">
                  <a16:creationId xmlns:a16="http://schemas.microsoft.com/office/drawing/2014/main" id="{DB13F0AE-2ACD-BA3F-B7CE-C475EE33B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4113"/>
              <a:ext cx="11" cy="33"/>
            </a:xfrm>
            <a:custGeom>
              <a:avLst/>
              <a:gdLst>
                <a:gd name="T0" fmla="*/ 0 w 23"/>
                <a:gd name="T1" fmla="*/ 1 h 65"/>
                <a:gd name="T2" fmla="*/ 0 w 23"/>
                <a:gd name="T3" fmla="*/ 1 h 65"/>
                <a:gd name="T4" fmla="*/ 0 w 23"/>
                <a:gd name="T5" fmla="*/ 1 h 65"/>
                <a:gd name="T6" fmla="*/ 0 w 23"/>
                <a:gd name="T7" fmla="*/ 1 h 65"/>
                <a:gd name="T8" fmla="*/ 0 w 23"/>
                <a:gd name="T9" fmla="*/ 0 h 65"/>
                <a:gd name="T10" fmla="*/ 0 w 23"/>
                <a:gd name="T11" fmla="*/ 1 h 65"/>
                <a:gd name="T12" fmla="*/ 0 w 23"/>
                <a:gd name="T13" fmla="*/ 1 h 65"/>
                <a:gd name="T14" fmla="*/ 0 w 23"/>
                <a:gd name="T15" fmla="*/ 1 h 65"/>
                <a:gd name="T16" fmla="*/ 0 w 23"/>
                <a:gd name="T17" fmla="*/ 1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65"/>
                <a:gd name="T29" fmla="*/ 23 w 23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65">
                  <a:moveTo>
                    <a:pt x="0" y="65"/>
                  </a:moveTo>
                  <a:lnTo>
                    <a:pt x="1" y="50"/>
                  </a:lnTo>
                  <a:lnTo>
                    <a:pt x="4" y="28"/>
                  </a:lnTo>
                  <a:lnTo>
                    <a:pt x="11" y="9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8"/>
                  </a:lnTo>
                  <a:lnTo>
                    <a:pt x="6" y="5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93" name="Freeform 37">
              <a:extLst>
                <a:ext uri="{FF2B5EF4-FFF2-40B4-BE49-F238E27FC236}">
                  <a16:creationId xmlns:a16="http://schemas.microsoft.com/office/drawing/2014/main" id="{13380C3F-2BB5-11D3-46C9-817ADB18D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" y="4099"/>
              <a:ext cx="7" cy="32"/>
            </a:xfrm>
            <a:custGeom>
              <a:avLst/>
              <a:gdLst>
                <a:gd name="T0" fmla="*/ 1 w 14"/>
                <a:gd name="T1" fmla="*/ 1 h 63"/>
                <a:gd name="T2" fmla="*/ 1 w 14"/>
                <a:gd name="T3" fmla="*/ 1 h 63"/>
                <a:gd name="T4" fmla="*/ 0 w 14"/>
                <a:gd name="T5" fmla="*/ 1 h 63"/>
                <a:gd name="T6" fmla="*/ 1 w 14"/>
                <a:gd name="T7" fmla="*/ 1 h 63"/>
                <a:gd name="T8" fmla="*/ 1 w 14"/>
                <a:gd name="T9" fmla="*/ 0 h 63"/>
                <a:gd name="T10" fmla="*/ 1 w 14"/>
                <a:gd name="T11" fmla="*/ 1 h 63"/>
                <a:gd name="T12" fmla="*/ 1 w 14"/>
                <a:gd name="T13" fmla="*/ 1 h 63"/>
                <a:gd name="T14" fmla="*/ 1 w 14"/>
                <a:gd name="T15" fmla="*/ 1 h 63"/>
                <a:gd name="T16" fmla="*/ 1 w 14"/>
                <a:gd name="T17" fmla="*/ 1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63"/>
                <a:gd name="T29" fmla="*/ 14 w 14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3"/>
                  </a:lnTo>
                  <a:lnTo>
                    <a:pt x="8" y="0"/>
                  </a:lnTo>
                  <a:lnTo>
                    <a:pt x="14" y="5"/>
                  </a:lnTo>
                  <a:lnTo>
                    <a:pt x="12" y="23"/>
                  </a:lnTo>
                  <a:lnTo>
                    <a:pt x="9" y="45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94" name="Freeform 38">
              <a:extLst>
                <a:ext uri="{FF2B5EF4-FFF2-40B4-BE49-F238E27FC236}">
                  <a16:creationId xmlns:a16="http://schemas.microsoft.com/office/drawing/2014/main" id="{1D37DCBB-CA52-E97C-22E9-4359B6DCB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4090"/>
              <a:ext cx="11" cy="37"/>
            </a:xfrm>
            <a:custGeom>
              <a:avLst/>
              <a:gdLst>
                <a:gd name="T0" fmla="*/ 1 w 21"/>
                <a:gd name="T1" fmla="*/ 0 h 75"/>
                <a:gd name="T2" fmla="*/ 1 w 21"/>
                <a:gd name="T3" fmla="*/ 0 h 75"/>
                <a:gd name="T4" fmla="*/ 1 w 21"/>
                <a:gd name="T5" fmla="*/ 0 h 75"/>
                <a:gd name="T6" fmla="*/ 0 w 21"/>
                <a:gd name="T7" fmla="*/ 0 h 75"/>
                <a:gd name="T8" fmla="*/ 1 w 21"/>
                <a:gd name="T9" fmla="*/ 0 h 75"/>
                <a:gd name="T10" fmla="*/ 1 w 21"/>
                <a:gd name="T11" fmla="*/ 0 h 75"/>
                <a:gd name="T12" fmla="*/ 1 w 21"/>
                <a:gd name="T13" fmla="*/ 0 h 75"/>
                <a:gd name="T14" fmla="*/ 1 w 21"/>
                <a:gd name="T15" fmla="*/ 0 h 75"/>
                <a:gd name="T16" fmla="*/ 1 w 21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75"/>
                <a:gd name="T29" fmla="*/ 21 w 21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3"/>
                  </a:lnTo>
                  <a:lnTo>
                    <a:pt x="0" y="11"/>
                  </a:lnTo>
                  <a:lnTo>
                    <a:pt x="4" y="0"/>
                  </a:lnTo>
                  <a:lnTo>
                    <a:pt x="13" y="9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95" name="Freeform 39">
              <a:extLst>
                <a:ext uri="{FF2B5EF4-FFF2-40B4-BE49-F238E27FC236}">
                  <a16:creationId xmlns:a16="http://schemas.microsoft.com/office/drawing/2014/main" id="{1EE1CCF2-E007-6C06-59D7-3DA656859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" y="4081"/>
              <a:ext cx="13" cy="40"/>
            </a:xfrm>
            <a:custGeom>
              <a:avLst/>
              <a:gdLst>
                <a:gd name="T0" fmla="*/ 1 w 25"/>
                <a:gd name="T1" fmla="*/ 0 h 81"/>
                <a:gd name="T2" fmla="*/ 1 w 25"/>
                <a:gd name="T3" fmla="*/ 0 h 81"/>
                <a:gd name="T4" fmla="*/ 1 w 25"/>
                <a:gd name="T5" fmla="*/ 0 h 81"/>
                <a:gd name="T6" fmla="*/ 1 w 25"/>
                <a:gd name="T7" fmla="*/ 0 h 81"/>
                <a:gd name="T8" fmla="*/ 1 w 25"/>
                <a:gd name="T9" fmla="*/ 0 h 81"/>
                <a:gd name="T10" fmla="*/ 1 w 25"/>
                <a:gd name="T11" fmla="*/ 0 h 81"/>
                <a:gd name="T12" fmla="*/ 0 w 25"/>
                <a:gd name="T13" fmla="*/ 0 h 81"/>
                <a:gd name="T14" fmla="*/ 0 w 25"/>
                <a:gd name="T15" fmla="*/ 0 h 81"/>
                <a:gd name="T16" fmla="*/ 1 w 25"/>
                <a:gd name="T17" fmla="*/ 0 h 81"/>
                <a:gd name="T18" fmla="*/ 1 w 25"/>
                <a:gd name="T19" fmla="*/ 0 h 81"/>
                <a:gd name="T20" fmla="*/ 1 w 25"/>
                <a:gd name="T21" fmla="*/ 0 h 81"/>
                <a:gd name="T22" fmla="*/ 1 w 25"/>
                <a:gd name="T23" fmla="*/ 0 h 81"/>
                <a:gd name="T24" fmla="*/ 1 w 25"/>
                <a:gd name="T25" fmla="*/ 0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81"/>
                <a:gd name="T41" fmla="*/ 25 w 25"/>
                <a:gd name="T42" fmla="*/ 81 h 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81">
                  <a:moveTo>
                    <a:pt x="25" y="81"/>
                  </a:moveTo>
                  <a:lnTo>
                    <a:pt x="22" y="73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5"/>
                  </a:lnTo>
                  <a:lnTo>
                    <a:pt x="2" y="21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3"/>
                  </a:lnTo>
                  <a:lnTo>
                    <a:pt x="18" y="38"/>
                  </a:lnTo>
                  <a:lnTo>
                    <a:pt x="22" y="65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96" name="Freeform 40">
              <a:extLst>
                <a:ext uri="{FF2B5EF4-FFF2-40B4-BE49-F238E27FC236}">
                  <a16:creationId xmlns:a16="http://schemas.microsoft.com/office/drawing/2014/main" id="{B4E79916-90B7-BD8F-E7DA-F5313C412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" y="4078"/>
              <a:ext cx="21" cy="43"/>
            </a:xfrm>
            <a:custGeom>
              <a:avLst/>
              <a:gdLst>
                <a:gd name="T0" fmla="*/ 0 w 44"/>
                <a:gd name="T1" fmla="*/ 0 h 87"/>
                <a:gd name="T2" fmla="*/ 0 w 44"/>
                <a:gd name="T3" fmla="*/ 0 h 87"/>
                <a:gd name="T4" fmla="*/ 0 w 44"/>
                <a:gd name="T5" fmla="*/ 0 h 87"/>
                <a:gd name="T6" fmla="*/ 0 w 44"/>
                <a:gd name="T7" fmla="*/ 0 h 87"/>
                <a:gd name="T8" fmla="*/ 0 w 44"/>
                <a:gd name="T9" fmla="*/ 0 h 87"/>
                <a:gd name="T10" fmla="*/ 0 w 44"/>
                <a:gd name="T11" fmla="*/ 0 h 87"/>
                <a:gd name="T12" fmla="*/ 0 w 44"/>
                <a:gd name="T13" fmla="*/ 0 h 87"/>
                <a:gd name="T14" fmla="*/ 0 w 44"/>
                <a:gd name="T15" fmla="*/ 0 h 87"/>
                <a:gd name="T16" fmla="*/ 0 w 44"/>
                <a:gd name="T17" fmla="*/ 0 h 87"/>
                <a:gd name="T18" fmla="*/ 0 w 44"/>
                <a:gd name="T19" fmla="*/ 0 h 87"/>
                <a:gd name="T20" fmla="*/ 0 w 44"/>
                <a:gd name="T21" fmla="*/ 0 h 87"/>
                <a:gd name="T22" fmla="*/ 0 w 44"/>
                <a:gd name="T23" fmla="*/ 0 h 87"/>
                <a:gd name="T24" fmla="*/ 0 w 44"/>
                <a:gd name="T25" fmla="*/ 0 h 87"/>
                <a:gd name="T26" fmla="*/ 0 w 44"/>
                <a:gd name="T27" fmla="*/ 0 h 87"/>
                <a:gd name="T28" fmla="*/ 0 w 44"/>
                <a:gd name="T29" fmla="*/ 0 h 87"/>
                <a:gd name="T30" fmla="*/ 0 w 44"/>
                <a:gd name="T31" fmla="*/ 0 h 87"/>
                <a:gd name="T32" fmla="*/ 0 w 44"/>
                <a:gd name="T33" fmla="*/ 0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87"/>
                <a:gd name="T53" fmla="*/ 44 w 44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87">
                  <a:moveTo>
                    <a:pt x="44" y="87"/>
                  </a:moveTo>
                  <a:lnTo>
                    <a:pt x="37" y="79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6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1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97" name="Freeform 41">
              <a:extLst>
                <a:ext uri="{FF2B5EF4-FFF2-40B4-BE49-F238E27FC236}">
                  <a16:creationId xmlns:a16="http://schemas.microsoft.com/office/drawing/2014/main" id="{BF6E596B-3C00-1F42-C744-1DF8EC3DB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4085"/>
              <a:ext cx="25" cy="39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w 52"/>
                <a:gd name="T17" fmla="*/ 0 h 80"/>
                <a:gd name="T18" fmla="*/ 0 w 52"/>
                <a:gd name="T19" fmla="*/ 0 h 80"/>
                <a:gd name="T20" fmla="*/ 0 w 52"/>
                <a:gd name="T21" fmla="*/ 0 h 80"/>
                <a:gd name="T22" fmla="*/ 0 w 52"/>
                <a:gd name="T23" fmla="*/ 0 h 80"/>
                <a:gd name="T24" fmla="*/ 0 w 52"/>
                <a:gd name="T25" fmla="*/ 0 h 80"/>
                <a:gd name="T26" fmla="*/ 0 w 52"/>
                <a:gd name="T27" fmla="*/ 0 h 80"/>
                <a:gd name="T28" fmla="*/ 0 w 52"/>
                <a:gd name="T29" fmla="*/ 0 h 80"/>
                <a:gd name="T30" fmla="*/ 0 w 52"/>
                <a:gd name="T31" fmla="*/ 0 h 80"/>
                <a:gd name="T32" fmla="*/ 0 w 52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52" y="80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7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9" y="36"/>
                  </a:lnTo>
                  <a:lnTo>
                    <a:pt x="36" y="51"/>
                  </a:lnTo>
                  <a:lnTo>
                    <a:pt x="43" y="63"/>
                  </a:lnTo>
                  <a:lnTo>
                    <a:pt x="47" y="74"/>
                  </a:lnTo>
                  <a:lnTo>
                    <a:pt x="52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98" name="Freeform 42">
              <a:extLst>
                <a:ext uri="{FF2B5EF4-FFF2-40B4-BE49-F238E27FC236}">
                  <a16:creationId xmlns:a16="http://schemas.microsoft.com/office/drawing/2014/main" id="{7FD24568-5F7B-2CD3-F52C-7B0C7178C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4083"/>
              <a:ext cx="23" cy="36"/>
            </a:xfrm>
            <a:custGeom>
              <a:avLst/>
              <a:gdLst>
                <a:gd name="T0" fmla="*/ 1 w 45"/>
                <a:gd name="T1" fmla="*/ 1 h 72"/>
                <a:gd name="T2" fmla="*/ 1 w 45"/>
                <a:gd name="T3" fmla="*/ 1 h 72"/>
                <a:gd name="T4" fmla="*/ 1 w 45"/>
                <a:gd name="T5" fmla="*/ 1 h 72"/>
                <a:gd name="T6" fmla="*/ 1 w 45"/>
                <a:gd name="T7" fmla="*/ 1 h 72"/>
                <a:gd name="T8" fmla="*/ 1 w 45"/>
                <a:gd name="T9" fmla="*/ 1 h 72"/>
                <a:gd name="T10" fmla="*/ 1 w 45"/>
                <a:gd name="T11" fmla="*/ 1 h 72"/>
                <a:gd name="T12" fmla="*/ 1 w 45"/>
                <a:gd name="T13" fmla="*/ 1 h 72"/>
                <a:gd name="T14" fmla="*/ 0 w 45"/>
                <a:gd name="T15" fmla="*/ 1 h 72"/>
                <a:gd name="T16" fmla="*/ 1 w 45"/>
                <a:gd name="T17" fmla="*/ 0 h 72"/>
                <a:gd name="T18" fmla="*/ 1 w 45"/>
                <a:gd name="T19" fmla="*/ 1 h 72"/>
                <a:gd name="T20" fmla="*/ 1 w 45"/>
                <a:gd name="T21" fmla="*/ 1 h 72"/>
                <a:gd name="T22" fmla="*/ 1 w 45"/>
                <a:gd name="T23" fmla="*/ 1 h 72"/>
                <a:gd name="T24" fmla="*/ 1 w 45"/>
                <a:gd name="T25" fmla="*/ 1 h 72"/>
                <a:gd name="T26" fmla="*/ 1 w 45"/>
                <a:gd name="T27" fmla="*/ 1 h 72"/>
                <a:gd name="T28" fmla="*/ 1 w 45"/>
                <a:gd name="T29" fmla="*/ 1 h 72"/>
                <a:gd name="T30" fmla="*/ 1 w 45"/>
                <a:gd name="T31" fmla="*/ 1 h 72"/>
                <a:gd name="T32" fmla="*/ 1 w 45"/>
                <a:gd name="T33" fmla="*/ 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72"/>
                <a:gd name="T53" fmla="*/ 45 w 45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72">
                  <a:moveTo>
                    <a:pt x="45" y="72"/>
                  </a:moveTo>
                  <a:lnTo>
                    <a:pt x="39" y="65"/>
                  </a:lnTo>
                  <a:lnTo>
                    <a:pt x="31" y="56"/>
                  </a:lnTo>
                  <a:lnTo>
                    <a:pt x="23" y="45"/>
                  </a:lnTo>
                  <a:lnTo>
                    <a:pt x="14" y="32"/>
                  </a:lnTo>
                  <a:lnTo>
                    <a:pt x="7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2"/>
                  </a:lnTo>
                  <a:lnTo>
                    <a:pt x="15" y="9"/>
                  </a:lnTo>
                  <a:lnTo>
                    <a:pt x="22" y="19"/>
                  </a:lnTo>
                  <a:lnTo>
                    <a:pt x="28" y="32"/>
                  </a:lnTo>
                  <a:lnTo>
                    <a:pt x="32" y="45"/>
                  </a:lnTo>
                  <a:lnTo>
                    <a:pt x="38" y="57"/>
                  </a:lnTo>
                  <a:lnTo>
                    <a:pt x="42" y="66"/>
                  </a:lnTo>
                  <a:lnTo>
                    <a:pt x="45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99" name="Freeform 43">
              <a:extLst>
                <a:ext uri="{FF2B5EF4-FFF2-40B4-BE49-F238E27FC236}">
                  <a16:creationId xmlns:a16="http://schemas.microsoft.com/office/drawing/2014/main" id="{F538CC1C-84C1-6FA4-6D49-8AC5C55EA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4116"/>
              <a:ext cx="33" cy="53"/>
            </a:xfrm>
            <a:custGeom>
              <a:avLst/>
              <a:gdLst>
                <a:gd name="T0" fmla="*/ 0 w 67"/>
                <a:gd name="T1" fmla="*/ 1 h 106"/>
                <a:gd name="T2" fmla="*/ 0 w 67"/>
                <a:gd name="T3" fmla="*/ 1 h 106"/>
                <a:gd name="T4" fmla="*/ 0 w 67"/>
                <a:gd name="T5" fmla="*/ 1 h 106"/>
                <a:gd name="T6" fmla="*/ 0 w 67"/>
                <a:gd name="T7" fmla="*/ 1 h 106"/>
                <a:gd name="T8" fmla="*/ 0 w 67"/>
                <a:gd name="T9" fmla="*/ 1 h 106"/>
                <a:gd name="T10" fmla="*/ 0 w 67"/>
                <a:gd name="T11" fmla="*/ 1 h 106"/>
                <a:gd name="T12" fmla="*/ 0 w 67"/>
                <a:gd name="T13" fmla="*/ 1 h 106"/>
                <a:gd name="T14" fmla="*/ 0 w 67"/>
                <a:gd name="T15" fmla="*/ 1 h 106"/>
                <a:gd name="T16" fmla="*/ 0 w 67"/>
                <a:gd name="T17" fmla="*/ 0 h 106"/>
                <a:gd name="T18" fmla="*/ 0 w 67"/>
                <a:gd name="T19" fmla="*/ 1 h 106"/>
                <a:gd name="T20" fmla="*/ 0 w 67"/>
                <a:gd name="T21" fmla="*/ 1 h 106"/>
                <a:gd name="T22" fmla="*/ 0 w 67"/>
                <a:gd name="T23" fmla="*/ 1 h 106"/>
                <a:gd name="T24" fmla="*/ 0 w 67"/>
                <a:gd name="T25" fmla="*/ 1 h 106"/>
                <a:gd name="T26" fmla="*/ 0 w 67"/>
                <a:gd name="T27" fmla="*/ 1 h 106"/>
                <a:gd name="T28" fmla="*/ 0 w 67"/>
                <a:gd name="T29" fmla="*/ 1 h 106"/>
                <a:gd name="T30" fmla="*/ 0 w 67"/>
                <a:gd name="T31" fmla="*/ 1 h 106"/>
                <a:gd name="T32" fmla="*/ 0 w 67"/>
                <a:gd name="T33" fmla="*/ 1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106"/>
                <a:gd name="T53" fmla="*/ 67 w 67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106">
                  <a:moveTo>
                    <a:pt x="1" y="106"/>
                  </a:moveTo>
                  <a:lnTo>
                    <a:pt x="0" y="101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5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9"/>
                  </a:lnTo>
                  <a:lnTo>
                    <a:pt x="67" y="0"/>
                  </a:lnTo>
                  <a:lnTo>
                    <a:pt x="62" y="9"/>
                  </a:lnTo>
                  <a:lnTo>
                    <a:pt x="55" y="22"/>
                  </a:lnTo>
                  <a:lnTo>
                    <a:pt x="46" y="41"/>
                  </a:lnTo>
                  <a:lnTo>
                    <a:pt x="34" y="59"/>
                  </a:lnTo>
                  <a:lnTo>
                    <a:pt x="24" y="78"/>
                  </a:lnTo>
                  <a:lnTo>
                    <a:pt x="14" y="93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00" name="Freeform 44">
              <a:extLst>
                <a:ext uri="{FF2B5EF4-FFF2-40B4-BE49-F238E27FC236}">
                  <a16:creationId xmlns:a16="http://schemas.microsoft.com/office/drawing/2014/main" id="{02AF063E-66C1-7A7F-50DC-88DF7586C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4119"/>
              <a:ext cx="29" cy="41"/>
            </a:xfrm>
            <a:custGeom>
              <a:avLst/>
              <a:gdLst>
                <a:gd name="T0" fmla="*/ 0 w 57"/>
                <a:gd name="T1" fmla="*/ 0 h 83"/>
                <a:gd name="T2" fmla="*/ 0 w 57"/>
                <a:gd name="T3" fmla="*/ 0 h 83"/>
                <a:gd name="T4" fmla="*/ 1 w 57"/>
                <a:gd name="T5" fmla="*/ 0 h 83"/>
                <a:gd name="T6" fmla="*/ 1 w 57"/>
                <a:gd name="T7" fmla="*/ 0 h 83"/>
                <a:gd name="T8" fmla="*/ 1 w 57"/>
                <a:gd name="T9" fmla="*/ 0 h 83"/>
                <a:gd name="T10" fmla="*/ 1 w 57"/>
                <a:gd name="T11" fmla="*/ 0 h 83"/>
                <a:gd name="T12" fmla="*/ 1 w 57"/>
                <a:gd name="T13" fmla="*/ 0 h 83"/>
                <a:gd name="T14" fmla="*/ 1 w 57"/>
                <a:gd name="T15" fmla="*/ 0 h 83"/>
                <a:gd name="T16" fmla="*/ 1 w 57"/>
                <a:gd name="T17" fmla="*/ 0 h 83"/>
                <a:gd name="T18" fmla="*/ 1 w 57"/>
                <a:gd name="T19" fmla="*/ 0 h 83"/>
                <a:gd name="T20" fmla="*/ 1 w 57"/>
                <a:gd name="T21" fmla="*/ 0 h 83"/>
                <a:gd name="T22" fmla="*/ 1 w 57"/>
                <a:gd name="T23" fmla="*/ 0 h 83"/>
                <a:gd name="T24" fmla="*/ 1 w 57"/>
                <a:gd name="T25" fmla="*/ 0 h 83"/>
                <a:gd name="T26" fmla="*/ 1 w 57"/>
                <a:gd name="T27" fmla="*/ 0 h 83"/>
                <a:gd name="T28" fmla="*/ 1 w 57"/>
                <a:gd name="T29" fmla="*/ 0 h 83"/>
                <a:gd name="T30" fmla="*/ 1 w 57"/>
                <a:gd name="T31" fmla="*/ 0 h 83"/>
                <a:gd name="T32" fmla="*/ 0 w 57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83"/>
                <a:gd name="T53" fmla="*/ 57 w 57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1"/>
                  </a:lnTo>
                  <a:lnTo>
                    <a:pt x="34" y="36"/>
                  </a:lnTo>
                  <a:lnTo>
                    <a:pt x="25" y="50"/>
                  </a:lnTo>
                  <a:lnTo>
                    <a:pt x="17" y="63"/>
                  </a:lnTo>
                  <a:lnTo>
                    <a:pt x="9" y="74"/>
                  </a:lnTo>
                  <a:lnTo>
                    <a:pt x="3" y="81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01" name="Freeform 45">
              <a:extLst>
                <a:ext uri="{FF2B5EF4-FFF2-40B4-BE49-F238E27FC236}">
                  <a16:creationId xmlns:a16="http://schemas.microsoft.com/office/drawing/2014/main" id="{16F2E689-A38F-1D29-493B-3EC457D7C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4082"/>
              <a:ext cx="26" cy="39"/>
            </a:xfrm>
            <a:custGeom>
              <a:avLst/>
              <a:gdLst>
                <a:gd name="T0" fmla="*/ 1 w 52"/>
                <a:gd name="T1" fmla="*/ 0 h 80"/>
                <a:gd name="T2" fmla="*/ 1 w 52"/>
                <a:gd name="T3" fmla="*/ 0 h 80"/>
                <a:gd name="T4" fmla="*/ 1 w 52"/>
                <a:gd name="T5" fmla="*/ 0 h 80"/>
                <a:gd name="T6" fmla="*/ 1 w 52"/>
                <a:gd name="T7" fmla="*/ 0 h 80"/>
                <a:gd name="T8" fmla="*/ 1 w 52"/>
                <a:gd name="T9" fmla="*/ 0 h 80"/>
                <a:gd name="T10" fmla="*/ 1 w 52"/>
                <a:gd name="T11" fmla="*/ 0 h 80"/>
                <a:gd name="T12" fmla="*/ 1 w 52"/>
                <a:gd name="T13" fmla="*/ 0 h 80"/>
                <a:gd name="T14" fmla="*/ 0 w 52"/>
                <a:gd name="T15" fmla="*/ 0 h 80"/>
                <a:gd name="T16" fmla="*/ 1 w 52"/>
                <a:gd name="T17" fmla="*/ 0 h 80"/>
                <a:gd name="T18" fmla="*/ 1 w 52"/>
                <a:gd name="T19" fmla="*/ 0 h 80"/>
                <a:gd name="T20" fmla="*/ 1 w 52"/>
                <a:gd name="T21" fmla="*/ 0 h 80"/>
                <a:gd name="T22" fmla="*/ 1 w 52"/>
                <a:gd name="T23" fmla="*/ 0 h 80"/>
                <a:gd name="T24" fmla="*/ 1 w 52"/>
                <a:gd name="T25" fmla="*/ 0 h 80"/>
                <a:gd name="T26" fmla="*/ 1 w 52"/>
                <a:gd name="T27" fmla="*/ 0 h 80"/>
                <a:gd name="T28" fmla="*/ 1 w 52"/>
                <a:gd name="T29" fmla="*/ 0 h 80"/>
                <a:gd name="T30" fmla="*/ 1 w 52"/>
                <a:gd name="T31" fmla="*/ 0 h 80"/>
                <a:gd name="T32" fmla="*/ 1 w 52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52" y="80"/>
                  </a:moveTo>
                  <a:lnTo>
                    <a:pt x="45" y="73"/>
                  </a:lnTo>
                  <a:lnTo>
                    <a:pt x="37" y="64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6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15" y="10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4"/>
                  </a:lnTo>
                  <a:lnTo>
                    <a:pt x="47" y="74"/>
                  </a:lnTo>
                  <a:lnTo>
                    <a:pt x="52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02" name="Freeform 46">
              <a:extLst>
                <a:ext uri="{FF2B5EF4-FFF2-40B4-BE49-F238E27FC236}">
                  <a16:creationId xmlns:a16="http://schemas.microsoft.com/office/drawing/2014/main" id="{45A93399-33D5-463D-5AD5-01F477E12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4173"/>
              <a:ext cx="132" cy="32"/>
            </a:xfrm>
            <a:custGeom>
              <a:avLst/>
              <a:gdLst>
                <a:gd name="T0" fmla="*/ 0 w 265"/>
                <a:gd name="T1" fmla="*/ 0 h 65"/>
                <a:gd name="T2" fmla="*/ 0 w 265"/>
                <a:gd name="T3" fmla="*/ 0 h 65"/>
                <a:gd name="T4" fmla="*/ 0 w 265"/>
                <a:gd name="T5" fmla="*/ 0 h 65"/>
                <a:gd name="T6" fmla="*/ 0 w 265"/>
                <a:gd name="T7" fmla="*/ 0 h 65"/>
                <a:gd name="T8" fmla="*/ 0 w 265"/>
                <a:gd name="T9" fmla="*/ 0 h 65"/>
                <a:gd name="T10" fmla="*/ 0 w 265"/>
                <a:gd name="T11" fmla="*/ 0 h 65"/>
                <a:gd name="T12" fmla="*/ 0 w 265"/>
                <a:gd name="T13" fmla="*/ 0 h 65"/>
                <a:gd name="T14" fmla="*/ 0 w 265"/>
                <a:gd name="T15" fmla="*/ 0 h 65"/>
                <a:gd name="T16" fmla="*/ 0 w 265"/>
                <a:gd name="T17" fmla="*/ 0 h 65"/>
                <a:gd name="T18" fmla="*/ 0 w 265"/>
                <a:gd name="T19" fmla="*/ 0 h 65"/>
                <a:gd name="T20" fmla="*/ 0 w 265"/>
                <a:gd name="T21" fmla="*/ 0 h 65"/>
                <a:gd name="T22" fmla="*/ 0 w 265"/>
                <a:gd name="T23" fmla="*/ 0 h 65"/>
                <a:gd name="T24" fmla="*/ 0 w 265"/>
                <a:gd name="T25" fmla="*/ 0 h 65"/>
                <a:gd name="T26" fmla="*/ 0 w 265"/>
                <a:gd name="T27" fmla="*/ 0 h 65"/>
                <a:gd name="T28" fmla="*/ 0 w 265"/>
                <a:gd name="T29" fmla="*/ 0 h 65"/>
                <a:gd name="T30" fmla="*/ 0 w 265"/>
                <a:gd name="T31" fmla="*/ 0 h 65"/>
                <a:gd name="T32" fmla="*/ 0 w 265"/>
                <a:gd name="T33" fmla="*/ 0 h 65"/>
                <a:gd name="T34" fmla="*/ 0 w 265"/>
                <a:gd name="T35" fmla="*/ 0 h 65"/>
                <a:gd name="T36" fmla="*/ 0 w 265"/>
                <a:gd name="T37" fmla="*/ 0 h 65"/>
                <a:gd name="T38" fmla="*/ 0 w 265"/>
                <a:gd name="T39" fmla="*/ 0 h 65"/>
                <a:gd name="T40" fmla="*/ 0 w 265"/>
                <a:gd name="T41" fmla="*/ 0 h 65"/>
                <a:gd name="T42" fmla="*/ 0 w 265"/>
                <a:gd name="T43" fmla="*/ 0 h 65"/>
                <a:gd name="T44" fmla="*/ 0 w 265"/>
                <a:gd name="T45" fmla="*/ 0 h 65"/>
                <a:gd name="T46" fmla="*/ 0 w 265"/>
                <a:gd name="T47" fmla="*/ 0 h 65"/>
                <a:gd name="T48" fmla="*/ 0 w 265"/>
                <a:gd name="T49" fmla="*/ 0 h 65"/>
                <a:gd name="T50" fmla="*/ 0 w 265"/>
                <a:gd name="T51" fmla="*/ 0 h 65"/>
                <a:gd name="T52" fmla="*/ 0 w 265"/>
                <a:gd name="T53" fmla="*/ 0 h 65"/>
                <a:gd name="T54" fmla="*/ 0 w 265"/>
                <a:gd name="T55" fmla="*/ 0 h 65"/>
                <a:gd name="T56" fmla="*/ 0 w 265"/>
                <a:gd name="T57" fmla="*/ 0 h 65"/>
                <a:gd name="T58" fmla="*/ 0 w 265"/>
                <a:gd name="T59" fmla="*/ 0 h 65"/>
                <a:gd name="T60" fmla="*/ 0 w 265"/>
                <a:gd name="T61" fmla="*/ 0 h 65"/>
                <a:gd name="T62" fmla="*/ 0 w 265"/>
                <a:gd name="T63" fmla="*/ 0 h 65"/>
                <a:gd name="T64" fmla="*/ 0 w 265"/>
                <a:gd name="T65" fmla="*/ 0 h 65"/>
                <a:gd name="T66" fmla="*/ 0 w 265"/>
                <a:gd name="T67" fmla="*/ 0 h 65"/>
                <a:gd name="T68" fmla="*/ 0 w 265"/>
                <a:gd name="T69" fmla="*/ 0 h 65"/>
                <a:gd name="T70" fmla="*/ 0 w 265"/>
                <a:gd name="T71" fmla="*/ 0 h 65"/>
                <a:gd name="T72" fmla="*/ 0 w 265"/>
                <a:gd name="T73" fmla="*/ 0 h 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5"/>
                <a:gd name="T112" fmla="*/ 0 h 65"/>
                <a:gd name="T113" fmla="*/ 265 w 265"/>
                <a:gd name="T114" fmla="*/ 65 h 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3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8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7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3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2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2"/>
                  </a:lnTo>
                  <a:lnTo>
                    <a:pt x="165" y="5"/>
                  </a:lnTo>
                  <a:lnTo>
                    <a:pt x="186" y="10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3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03" name="Freeform 47">
              <a:extLst>
                <a:ext uri="{FF2B5EF4-FFF2-40B4-BE49-F238E27FC236}">
                  <a16:creationId xmlns:a16="http://schemas.microsoft.com/office/drawing/2014/main" id="{C2EF6CE9-0AEC-3EB8-B584-06FA74589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" y="4181"/>
              <a:ext cx="16" cy="28"/>
            </a:xfrm>
            <a:custGeom>
              <a:avLst/>
              <a:gdLst>
                <a:gd name="T0" fmla="*/ 0 w 33"/>
                <a:gd name="T1" fmla="*/ 0 h 58"/>
                <a:gd name="T2" fmla="*/ 0 w 33"/>
                <a:gd name="T3" fmla="*/ 0 h 58"/>
                <a:gd name="T4" fmla="*/ 0 w 33"/>
                <a:gd name="T5" fmla="*/ 0 h 58"/>
                <a:gd name="T6" fmla="*/ 0 w 33"/>
                <a:gd name="T7" fmla="*/ 0 h 58"/>
                <a:gd name="T8" fmla="*/ 0 w 33"/>
                <a:gd name="T9" fmla="*/ 0 h 58"/>
                <a:gd name="T10" fmla="*/ 0 w 33"/>
                <a:gd name="T11" fmla="*/ 0 h 58"/>
                <a:gd name="T12" fmla="*/ 0 w 33"/>
                <a:gd name="T13" fmla="*/ 0 h 58"/>
                <a:gd name="T14" fmla="*/ 0 w 33"/>
                <a:gd name="T15" fmla="*/ 0 h 58"/>
                <a:gd name="T16" fmla="*/ 0 w 33"/>
                <a:gd name="T17" fmla="*/ 0 h 58"/>
                <a:gd name="T18" fmla="*/ 0 w 33"/>
                <a:gd name="T19" fmla="*/ 0 h 58"/>
                <a:gd name="T20" fmla="*/ 0 w 33"/>
                <a:gd name="T21" fmla="*/ 0 h 58"/>
                <a:gd name="T22" fmla="*/ 0 w 33"/>
                <a:gd name="T23" fmla="*/ 0 h 58"/>
                <a:gd name="T24" fmla="*/ 0 w 33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58"/>
                <a:gd name="T41" fmla="*/ 33 w 33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3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04" name="Freeform 48">
              <a:extLst>
                <a:ext uri="{FF2B5EF4-FFF2-40B4-BE49-F238E27FC236}">
                  <a16:creationId xmlns:a16="http://schemas.microsoft.com/office/drawing/2014/main" id="{977406FD-260E-1E1B-CF57-BAA9A5062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" y="4178"/>
              <a:ext cx="19" cy="31"/>
            </a:xfrm>
            <a:custGeom>
              <a:avLst/>
              <a:gdLst>
                <a:gd name="T0" fmla="*/ 1 w 38"/>
                <a:gd name="T1" fmla="*/ 0 h 63"/>
                <a:gd name="T2" fmla="*/ 0 w 38"/>
                <a:gd name="T3" fmla="*/ 0 h 63"/>
                <a:gd name="T4" fmla="*/ 1 w 38"/>
                <a:gd name="T5" fmla="*/ 0 h 63"/>
                <a:gd name="T6" fmla="*/ 1 w 38"/>
                <a:gd name="T7" fmla="*/ 0 h 63"/>
                <a:gd name="T8" fmla="*/ 1 w 38"/>
                <a:gd name="T9" fmla="*/ 0 h 63"/>
                <a:gd name="T10" fmla="*/ 1 w 38"/>
                <a:gd name="T11" fmla="*/ 0 h 63"/>
                <a:gd name="T12" fmla="*/ 1 w 38"/>
                <a:gd name="T13" fmla="*/ 0 h 63"/>
                <a:gd name="T14" fmla="*/ 1 w 38"/>
                <a:gd name="T15" fmla="*/ 0 h 63"/>
                <a:gd name="T16" fmla="*/ 1 w 38"/>
                <a:gd name="T17" fmla="*/ 0 h 63"/>
                <a:gd name="T18" fmla="*/ 1 w 38"/>
                <a:gd name="T19" fmla="*/ 0 h 63"/>
                <a:gd name="T20" fmla="*/ 1 w 38"/>
                <a:gd name="T21" fmla="*/ 0 h 63"/>
                <a:gd name="T22" fmla="*/ 1 w 38"/>
                <a:gd name="T23" fmla="*/ 0 h 63"/>
                <a:gd name="T24" fmla="*/ 1 w 38"/>
                <a:gd name="T25" fmla="*/ 0 h 63"/>
                <a:gd name="T26" fmla="*/ 1 w 38"/>
                <a:gd name="T27" fmla="*/ 0 h 63"/>
                <a:gd name="T28" fmla="*/ 1 w 38"/>
                <a:gd name="T29" fmla="*/ 0 h 63"/>
                <a:gd name="T30" fmla="*/ 1 w 38"/>
                <a:gd name="T31" fmla="*/ 0 h 63"/>
                <a:gd name="T32" fmla="*/ 1 w 38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63"/>
                <a:gd name="T53" fmla="*/ 38 w 38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63">
                  <a:moveTo>
                    <a:pt x="1" y="63"/>
                  </a:moveTo>
                  <a:lnTo>
                    <a:pt x="0" y="61"/>
                  </a:lnTo>
                  <a:lnTo>
                    <a:pt x="1" y="54"/>
                  </a:lnTo>
                  <a:lnTo>
                    <a:pt x="3" y="46"/>
                  </a:lnTo>
                  <a:lnTo>
                    <a:pt x="8" y="36"/>
                  </a:lnTo>
                  <a:lnTo>
                    <a:pt x="13" y="26"/>
                  </a:lnTo>
                  <a:lnTo>
                    <a:pt x="20" y="16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7"/>
                  </a:lnTo>
                  <a:lnTo>
                    <a:pt x="23" y="27"/>
                  </a:lnTo>
                  <a:lnTo>
                    <a:pt x="17" y="38"/>
                  </a:lnTo>
                  <a:lnTo>
                    <a:pt x="12" y="48"/>
                  </a:lnTo>
                  <a:lnTo>
                    <a:pt x="6" y="56"/>
                  </a:lnTo>
                  <a:lnTo>
                    <a:pt x="3" y="62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05" name="Freeform 49">
              <a:extLst>
                <a:ext uri="{FF2B5EF4-FFF2-40B4-BE49-F238E27FC236}">
                  <a16:creationId xmlns:a16="http://schemas.microsoft.com/office/drawing/2014/main" id="{9EF44E5D-820A-0FAD-6B56-872299357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4175"/>
              <a:ext cx="26" cy="41"/>
            </a:xfrm>
            <a:custGeom>
              <a:avLst/>
              <a:gdLst>
                <a:gd name="T0" fmla="*/ 1 w 52"/>
                <a:gd name="T1" fmla="*/ 0 h 83"/>
                <a:gd name="T2" fmla="*/ 0 w 52"/>
                <a:gd name="T3" fmla="*/ 0 h 83"/>
                <a:gd name="T4" fmla="*/ 1 w 52"/>
                <a:gd name="T5" fmla="*/ 0 h 83"/>
                <a:gd name="T6" fmla="*/ 1 w 52"/>
                <a:gd name="T7" fmla="*/ 0 h 83"/>
                <a:gd name="T8" fmla="*/ 1 w 52"/>
                <a:gd name="T9" fmla="*/ 0 h 83"/>
                <a:gd name="T10" fmla="*/ 1 w 52"/>
                <a:gd name="T11" fmla="*/ 0 h 83"/>
                <a:gd name="T12" fmla="*/ 1 w 52"/>
                <a:gd name="T13" fmla="*/ 0 h 83"/>
                <a:gd name="T14" fmla="*/ 1 w 52"/>
                <a:gd name="T15" fmla="*/ 0 h 83"/>
                <a:gd name="T16" fmla="*/ 1 w 52"/>
                <a:gd name="T17" fmla="*/ 0 h 83"/>
                <a:gd name="T18" fmla="*/ 1 w 52"/>
                <a:gd name="T19" fmla="*/ 0 h 83"/>
                <a:gd name="T20" fmla="*/ 1 w 52"/>
                <a:gd name="T21" fmla="*/ 0 h 83"/>
                <a:gd name="T22" fmla="*/ 1 w 52"/>
                <a:gd name="T23" fmla="*/ 0 h 83"/>
                <a:gd name="T24" fmla="*/ 1 w 52"/>
                <a:gd name="T25" fmla="*/ 0 h 83"/>
                <a:gd name="T26" fmla="*/ 1 w 52"/>
                <a:gd name="T27" fmla="*/ 0 h 83"/>
                <a:gd name="T28" fmla="*/ 1 w 52"/>
                <a:gd name="T29" fmla="*/ 0 h 83"/>
                <a:gd name="T30" fmla="*/ 1 w 52"/>
                <a:gd name="T31" fmla="*/ 0 h 83"/>
                <a:gd name="T32" fmla="*/ 1 w 52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3"/>
                <a:gd name="T53" fmla="*/ 52 w 52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06" name="Freeform 50">
              <a:extLst>
                <a:ext uri="{FF2B5EF4-FFF2-40B4-BE49-F238E27FC236}">
                  <a16:creationId xmlns:a16="http://schemas.microsoft.com/office/drawing/2014/main" id="{0380F5CA-5667-2F1B-767C-1CBB4796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4177"/>
              <a:ext cx="28" cy="45"/>
            </a:xfrm>
            <a:custGeom>
              <a:avLst/>
              <a:gdLst>
                <a:gd name="T0" fmla="*/ 0 w 57"/>
                <a:gd name="T1" fmla="*/ 1 h 90"/>
                <a:gd name="T2" fmla="*/ 0 w 57"/>
                <a:gd name="T3" fmla="*/ 1 h 90"/>
                <a:gd name="T4" fmla="*/ 0 w 57"/>
                <a:gd name="T5" fmla="*/ 1 h 90"/>
                <a:gd name="T6" fmla="*/ 0 w 57"/>
                <a:gd name="T7" fmla="*/ 1 h 90"/>
                <a:gd name="T8" fmla="*/ 0 w 57"/>
                <a:gd name="T9" fmla="*/ 1 h 90"/>
                <a:gd name="T10" fmla="*/ 0 w 57"/>
                <a:gd name="T11" fmla="*/ 1 h 90"/>
                <a:gd name="T12" fmla="*/ 0 w 57"/>
                <a:gd name="T13" fmla="*/ 1 h 90"/>
                <a:gd name="T14" fmla="*/ 0 w 57"/>
                <a:gd name="T15" fmla="*/ 1 h 90"/>
                <a:gd name="T16" fmla="*/ 0 w 57"/>
                <a:gd name="T17" fmla="*/ 0 h 90"/>
                <a:gd name="T18" fmla="*/ 0 w 57"/>
                <a:gd name="T19" fmla="*/ 1 h 90"/>
                <a:gd name="T20" fmla="*/ 0 w 57"/>
                <a:gd name="T21" fmla="*/ 1 h 90"/>
                <a:gd name="T22" fmla="*/ 0 w 57"/>
                <a:gd name="T23" fmla="*/ 1 h 90"/>
                <a:gd name="T24" fmla="*/ 0 w 57"/>
                <a:gd name="T25" fmla="*/ 1 h 90"/>
                <a:gd name="T26" fmla="*/ 0 w 57"/>
                <a:gd name="T27" fmla="*/ 1 h 90"/>
                <a:gd name="T28" fmla="*/ 0 w 57"/>
                <a:gd name="T29" fmla="*/ 1 h 90"/>
                <a:gd name="T30" fmla="*/ 0 w 57"/>
                <a:gd name="T31" fmla="*/ 1 h 90"/>
                <a:gd name="T32" fmla="*/ 0 w 57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90"/>
                <a:gd name="T53" fmla="*/ 57 w 57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90">
                  <a:moveTo>
                    <a:pt x="2" y="90"/>
                  </a:moveTo>
                  <a:lnTo>
                    <a:pt x="0" y="86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8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9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07" name="Freeform 51">
              <a:extLst>
                <a:ext uri="{FF2B5EF4-FFF2-40B4-BE49-F238E27FC236}">
                  <a16:creationId xmlns:a16="http://schemas.microsoft.com/office/drawing/2014/main" id="{35161CFC-27DD-7FCD-88CC-CD38BEFD0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" y="4181"/>
              <a:ext cx="30" cy="37"/>
            </a:xfrm>
            <a:custGeom>
              <a:avLst/>
              <a:gdLst>
                <a:gd name="T0" fmla="*/ 0 w 60"/>
                <a:gd name="T1" fmla="*/ 1 h 74"/>
                <a:gd name="T2" fmla="*/ 0 w 60"/>
                <a:gd name="T3" fmla="*/ 1 h 74"/>
                <a:gd name="T4" fmla="*/ 1 w 60"/>
                <a:gd name="T5" fmla="*/ 1 h 74"/>
                <a:gd name="T6" fmla="*/ 1 w 60"/>
                <a:gd name="T7" fmla="*/ 1 h 74"/>
                <a:gd name="T8" fmla="*/ 1 w 60"/>
                <a:gd name="T9" fmla="*/ 1 h 74"/>
                <a:gd name="T10" fmla="*/ 1 w 60"/>
                <a:gd name="T11" fmla="*/ 1 h 74"/>
                <a:gd name="T12" fmla="*/ 1 w 60"/>
                <a:gd name="T13" fmla="*/ 1 h 74"/>
                <a:gd name="T14" fmla="*/ 1 w 60"/>
                <a:gd name="T15" fmla="*/ 1 h 74"/>
                <a:gd name="T16" fmla="*/ 1 w 60"/>
                <a:gd name="T17" fmla="*/ 0 h 74"/>
                <a:gd name="T18" fmla="*/ 1 w 60"/>
                <a:gd name="T19" fmla="*/ 1 h 74"/>
                <a:gd name="T20" fmla="*/ 1 w 60"/>
                <a:gd name="T21" fmla="*/ 1 h 74"/>
                <a:gd name="T22" fmla="*/ 1 w 60"/>
                <a:gd name="T23" fmla="*/ 1 h 74"/>
                <a:gd name="T24" fmla="*/ 1 w 60"/>
                <a:gd name="T25" fmla="*/ 1 h 74"/>
                <a:gd name="T26" fmla="*/ 1 w 60"/>
                <a:gd name="T27" fmla="*/ 1 h 74"/>
                <a:gd name="T28" fmla="*/ 1 w 60"/>
                <a:gd name="T29" fmla="*/ 1 h 74"/>
                <a:gd name="T30" fmla="*/ 1 w 60"/>
                <a:gd name="T31" fmla="*/ 1 h 74"/>
                <a:gd name="T32" fmla="*/ 0 w 60"/>
                <a:gd name="T33" fmla="*/ 1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74"/>
                <a:gd name="T53" fmla="*/ 60 w 60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74">
                  <a:moveTo>
                    <a:pt x="0" y="74"/>
                  </a:moveTo>
                  <a:lnTo>
                    <a:pt x="0" y="71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5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8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08" name="Freeform 52">
              <a:extLst>
                <a:ext uri="{FF2B5EF4-FFF2-40B4-BE49-F238E27FC236}">
                  <a16:creationId xmlns:a16="http://schemas.microsoft.com/office/drawing/2014/main" id="{DFCB92EA-22EB-862F-612E-CEB571AD7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1" y="4186"/>
              <a:ext cx="26" cy="30"/>
            </a:xfrm>
            <a:custGeom>
              <a:avLst/>
              <a:gdLst>
                <a:gd name="T0" fmla="*/ 1 w 52"/>
                <a:gd name="T1" fmla="*/ 0 h 61"/>
                <a:gd name="T2" fmla="*/ 0 w 52"/>
                <a:gd name="T3" fmla="*/ 0 h 61"/>
                <a:gd name="T4" fmla="*/ 1 w 52"/>
                <a:gd name="T5" fmla="*/ 0 h 61"/>
                <a:gd name="T6" fmla="*/ 1 w 52"/>
                <a:gd name="T7" fmla="*/ 0 h 61"/>
                <a:gd name="T8" fmla="*/ 1 w 52"/>
                <a:gd name="T9" fmla="*/ 0 h 61"/>
                <a:gd name="T10" fmla="*/ 1 w 52"/>
                <a:gd name="T11" fmla="*/ 0 h 61"/>
                <a:gd name="T12" fmla="*/ 1 w 52"/>
                <a:gd name="T13" fmla="*/ 0 h 61"/>
                <a:gd name="T14" fmla="*/ 1 w 52"/>
                <a:gd name="T15" fmla="*/ 0 h 61"/>
                <a:gd name="T16" fmla="*/ 1 w 52"/>
                <a:gd name="T17" fmla="*/ 0 h 61"/>
                <a:gd name="T18" fmla="*/ 1 w 52"/>
                <a:gd name="T19" fmla="*/ 0 h 61"/>
                <a:gd name="T20" fmla="*/ 1 w 52"/>
                <a:gd name="T21" fmla="*/ 0 h 61"/>
                <a:gd name="T22" fmla="*/ 1 w 52"/>
                <a:gd name="T23" fmla="*/ 0 h 61"/>
                <a:gd name="T24" fmla="*/ 1 w 52"/>
                <a:gd name="T25" fmla="*/ 0 h 61"/>
                <a:gd name="T26" fmla="*/ 1 w 52"/>
                <a:gd name="T27" fmla="*/ 0 h 61"/>
                <a:gd name="T28" fmla="*/ 1 w 52"/>
                <a:gd name="T29" fmla="*/ 0 h 61"/>
                <a:gd name="T30" fmla="*/ 1 w 52"/>
                <a:gd name="T31" fmla="*/ 0 h 61"/>
                <a:gd name="T32" fmla="*/ 1 w 52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61"/>
                <a:gd name="T53" fmla="*/ 52 w 5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30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6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7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60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09" name="Freeform 53">
              <a:extLst>
                <a:ext uri="{FF2B5EF4-FFF2-40B4-BE49-F238E27FC236}">
                  <a16:creationId xmlns:a16="http://schemas.microsoft.com/office/drawing/2014/main" id="{1700DB54-6C4D-6905-200F-04F4DACDA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7" y="4195"/>
              <a:ext cx="22" cy="21"/>
            </a:xfrm>
            <a:custGeom>
              <a:avLst/>
              <a:gdLst>
                <a:gd name="T0" fmla="*/ 0 w 45"/>
                <a:gd name="T1" fmla="*/ 0 h 43"/>
                <a:gd name="T2" fmla="*/ 0 w 45"/>
                <a:gd name="T3" fmla="*/ 0 h 43"/>
                <a:gd name="T4" fmla="*/ 0 w 45"/>
                <a:gd name="T5" fmla="*/ 0 h 43"/>
                <a:gd name="T6" fmla="*/ 0 w 45"/>
                <a:gd name="T7" fmla="*/ 0 h 43"/>
                <a:gd name="T8" fmla="*/ 0 w 45"/>
                <a:gd name="T9" fmla="*/ 0 h 43"/>
                <a:gd name="T10" fmla="*/ 0 w 45"/>
                <a:gd name="T11" fmla="*/ 0 h 43"/>
                <a:gd name="T12" fmla="*/ 0 w 45"/>
                <a:gd name="T13" fmla="*/ 0 h 43"/>
                <a:gd name="T14" fmla="*/ 0 w 45"/>
                <a:gd name="T15" fmla="*/ 0 h 43"/>
                <a:gd name="T16" fmla="*/ 0 w 45"/>
                <a:gd name="T17" fmla="*/ 0 h 43"/>
                <a:gd name="T18" fmla="*/ 0 w 45"/>
                <a:gd name="T19" fmla="*/ 0 h 43"/>
                <a:gd name="T20" fmla="*/ 0 w 45"/>
                <a:gd name="T21" fmla="*/ 0 h 43"/>
                <a:gd name="T22" fmla="*/ 0 w 45"/>
                <a:gd name="T23" fmla="*/ 0 h 43"/>
                <a:gd name="T24" fmla="*/ 0 w 45"/>
                <a:gd name="T25" fmla="*/ 0 h 43"/>
                <a:gd name="T26" fmla="*/ 0 w 45"/>
                <a:gd name="T27" fmla="*/ 0 h 43"/>
                <a:gd name="T28" fmla="*/ 0 w 45"/>
                <a:gd name="T29" fmla="*/ 0 h 43"/>
                <a:gd name="T30" fmla="*/ 0 w 45"/>
                <a:gd name="T31" fmla="*/ 0 h 43"/>
                <a:gd name="T32" fmla="*/ 0 w 4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3"/>
                <a:gd name="T53" fmla="*/ 45 w 45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3">
                  <a:moveTo>
                    <a:pt x="0" y="43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7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5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5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10" name="Freeform 54">
              <a:extLst>
                <a:ext uri="{FF2B5EF4-FFF2-40B4-BE49-F238E27FC236}">
                  <a16:creationId xmlns:a16="http://schemas.microsoft.com/office/drawing/2014/main" id="{76C81E29-D9E6-FF99-EB8D-400C3206F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4200"/>
              <a:ext cx="15" cy="13"/>
            </a:xfrm>
            <a:custGeom>
              <a:avLst/>
              <a:gdLst>
                <a:gd name="T0" fmla="*/ 0 w 30"/>
                <a:gd name="T1" fmla="*/ 0 h 27"/>
                <a:gd name="T2" fmla="*/ 1 w 30"/>
                <a:gd name="T3" fmla="*/ 0 h 27"/>
                <a:gd name="T4" fmla="*/ 1 w 30"/>
                <a:gd name="T5" fmla="*/ 0 h 27"/>
                <a:gd name="T6" fmla="*/ 1 w 30"/>
                <a:gd name="T7" fmla="*/ 0 h 27"/>
                <a:gd name="T8" fmla="*/ 1 w 30"/>
                <a:gd name="T9" fmla="*/ 0 h 27"/>
                <a:gd name="T10" fmla="*/ 1 w 30"/>
                <a:gd name="T11" fmla="*/ 0 h 27"/>
                <a:gd name="T12" fmla="*/ 1 w 30"/>
                <a:gd name="T13" fmla="*/ 0 h 27"/>
                <a:gd name="T14" fmla="*/ 1 w 30"/>
                <a:gd name="T15" fmla="*/ 0 h 27"/>
                <a:gd name="T16" fmla="*/ 0 w 30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7"/>
                <a:gd name="T29" fmla="*/ 30 w 30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1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8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11" name="Freeform 55">
              <a:extLst>
                <a:ext uri="{FF2B5EF4-FFF2-40B4-BE49-F238E27FC236}">
                  <a16:creationId xmlns:a16="http://schemas.microsoft.com/office/drawing/2014/main" id="{6241BCCE-FE89-69CC-B43D-0C001219B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4186"/>
              <a:ext cx="17" cy="18"/>
            </a:xfrm>
            <a:custGeom>
              <a:avLst/>
              <a:gdLst>
                <a:gd name="T0" fmla="*/ 0 w 35"/>
                <a:gd name="T1" fmla="*/ 0 h 35"/>
                <a:gd name="T2" fmla="*/ 0 w 35"/>
                <a:gd name="T3" fmla="*/ 1 h 35"/>
                <a:gd name="T4" fmla="*/ 0 w 35"/>
                <a:gd name="T5" fmla="*/ 1 h 35"/>
                <a:gd name="T6" fmla="*/ 0 w 35"/>
                <a:gd name="T7" fmla="*/ 1 h 35"/>
                <a:gd name="T8" fmla="*/ 0 w 35"/>
                <a:gd name="T9" fmla="*/ 1 h 35"/>
                <a:gd name="T10" fmla="*/ 0 w 35"/>
                <a:gd name="T11" fmla="*/ 1 h 35"/>
                <a:gd name="T12" fmla="*/ 0 w 35"/>
                <a:gd name="T13" fmla="*/ 1 h 35"/>
                <a:gd name="T14" fmla="*/ 0 w 35"/>
                <a:gd name="T15" fmla="*/ 1 h 35"/>
                <a:gd name="T16" fmla="*/ 0 w 35"/>
                <a:gd name="T17" fmla="*/ 1 h 35"/>
                <a:gd name="T18" fmla="*/ 0 w 35"/>
                <a:gd name="T19" fmla="*/ 1 h 35"/>
                <a:gd name="T20" fmla="*/ 0 w 35"/>
                <a:gd name="T21" fmla="*/ 1 h 35"/>
                <a:gd name="T22" fmla="*/ 0 w 35"/>
                <a:gd name="T23" fmla="*/ 1 h 35"/>
                <a:gd name="T24" fmla="*/ 0 w 35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35"/>
                <a:gd name="T41" fmla="*/ 35 w 35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12" name="Freeform 56">
              <a:extLst>
                <a:ext uri="{FF2B5EF4-FFF2-40B4-BE49-F238E27FC236}">
                  <a16:creationId xmlns:a16="http://schemas.microsoft.com/office/drawing/2014/main" id="{16EA4CBF-B2E5-45A2-DB70-F603F1B1F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" y="4176"/>
              <a:ext cx="20" cy="9"/>
            </a:xfrm>
            <a:custGeom>
              <a:avLst/>
              <a:gdLst>
                <a:gd name="T0" fmla="*/ 1 w 40"/>
                <a:gd name="T1" fmla="*/ 1 h 17"/>
                <a:gd name="T2" fmla="*/ 1 w 40"/>
                <a:gd name="T3" fmla="*/ 1 h 17"/>
                <a:gd name="T4" fmla="*/ 1 w 40"/>
                <a:gd name="T5" fmla="*/ 1 h 17"/>
                <a:gd name="T6" fmla="*/ 1 w 40"/>
                <a:gd name="T7" fmla="*/ 1 h 17"/>
                <a:gd name="T8" fmla="*/ 1 w 40"/>
                <a:gd name="T9" fmla="*/ 1 h 17"/>
                <a:gd name="T10" fmla="*/ 1 w 40"/>
                <a:gd name="T11" fmla="*/ 1 h 17"/>
                <a:gd name="T12" fmla="*/ 1 w 40"/>
                <a:gd name="T13" fmla="*/ 0 h 17"/>
                <a:gd name="T14" fmla="*/ 1 w 40"/>
                <a:gd name="T15" fmla="*/ 0 h 17"/>
                <a:gd name="T16" fmla="*/ 0 w 40"/>
                <a:gd name="T17" fmla="*/ 1 h 17"/>
                <a:gd name="T18" fmla="*/ 0 w 40"/>
                <a:gd name="T19" fmla="*/ 1 h 17"/>
                <a:gd name="T20" fmla="*/ 1 w 40"/>
                <a:gd name="T21" fmla="*/ 1 h 17"/>
                <a:gd name="T22" fmla="*/ 1 w 40"/>
                <a:gd name="T23" fmla="*/ 1 h 17"/>
                <a:gd name="T24" fmla="*/ 1 w 40"/>
                <a:gd name="T25" fmla="*/ 1 h 17"/>
                <a:gd name="T26" fmla="*/ 1 w 40"/>
                <a:gd name="T27" fmla="*/ 1 h 17"/>
                <a:gd name="T28" fmla="*/ 1 w 40"/>
                <a:gd name="T29" fmla="*/ 1 h 17"/>
                <a:gd name="T30" fmla="*/ 1 w 40"/>
                <a:gd name="T31" fmla="*/ 1 h 17"/>
                <a:gd name="T32" fmla="*/ 1 w 40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17"/>
                <a:gd name="T53" fmla="*/ 40 w 40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2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13" name="Freeform 57">
              <a:extLst>
                <a:ext uri="{FF2B5EF4-FFF2-40B4-BE49-F238E27FC236}">
                  <a16:creationId xmlns:a16="http://schemas.microsoft.com/office/drawing/2014/main" id="{D75ECED2-C102-CCC3-AC62-F627898D6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4187"/>
              <a:ext cx="22" cy="5"/>
            </a:xfrm>
            <a:custGeom>
              <a:avLst/>
              <a:gdLst>
                <a:gd name="T0" fmla="*/ 0 w 45"/>
                <a:gd name="T1" fmla="*/ 0 h 10"/>
                <a:gd name="T2" fmla="*/ 0 w 45"/>
                <a:gd name="T3" fmla="*/ 0 h 10"/>
                <a:gd name="T4" fmla="*/ 0 w 45"/>
                <a:gd name="T5" fmla="*/ 0 h 10"/>
                <a:gd name="T6" fmla="*/ 0 w 45"/>
                <a:gd name="T7" fmla="*/ 0 h 10"/>
                <a:gd name="T8" fmla="*/ 0 w 45"/>
                <a:gd name="T9" fmla="*/ 0 h 10"/>
                <a:gd name="T10" fmla="*/ 0 w 45"/>
                <a:gd name="T11" fmla="*/ 0 h 10"/>
                <a:gd name="T12" fmla="*/ 0 w 45"/>
                <a:gd name="T13" fmla="*/ 1 h 10"/>
                <a:gd name="T14" fmla="*/ 0 w 45"/>
                <a:gd name="T15" fmla="*/ 1 h 10"/>
                <a:gd name="T16" fmla="*/ 0 w 45"/>
                <a:gd name="T17" fmla="*/ 1 h 10"/>
                <a:gd name="T18" fmla="*/ 0 w 45"/>
                <a:gd name="T19" fmla="*/ 1 h 10"/>
                <a:gd name="T20" fmla="*/ 0 w 45"/>
                <a:gd name="T21" fmla="*/ 1 h 10"/>
                <a:gd name="T22" fmla="*/ 0 w 45"/>
                <a:gd name="T23" fmla="*/ 1 h 10"/>
                <a:gd name="T24" fmla="*/ 0 w 45"/>
                <a:gd name="T25" fmla="*/ 1 h 10"/>
                <a:gd name="T26" fmla="*/ 0 w 45"/>
                <a:gd name="T27" fmla="*/ 1 h 10"/>
                <a:gd name="T28" fmla="*/ 0 w 45"/>
                <a:gd name="T29" fmla="*/ 1 h 10"/>
                <a:gd name="T30" fmla="*/ 0 w 45"/>
                <a:gd name="T31" fmla="*/ 1 h 10"/>
                <a:gd name="T32" fmla="*/ 0 w 45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0"/>
                <a:gd name="T53" fmla="*/ 45 w 45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4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14" name="Freeform 58">
              <a:extLst>
                <a:ext uri="{FF2B5EF4-FFF2-40B4-BE49-F238E27FC236}">
                  <a16:creationId xmlns:a16="http://schemas.microsoft.com/office/drawing/2014/main" id="{BB9752F3-B5AD-0CA3-E9DA-4E9BE8A9F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" y="4165"/>
              <a:ext cx="20" cy="17"/>
            </a:xfrm>
            <a:custGeom>
              <a:avLst/>
              <a:gdLst>
                <a:gd name="T0" fmla="*/ 0 w 42"/>
                <a:gd name="T1" fmla="*/ 1 h 34"/>
                <a:gd name="T2" fmla="*/ 0 w 42"/>
                <a:gd name="T3" fmla="*/ 1 h 34"/>
                <a:gd name="T4" fmla="*/ 0 w 42"/>
                <a:gd name="T5" fmla="*/ 1 h 34"/>
                <a:gd name="T6" fmla="*/ 0 w 42"/>
                <a:gd name="T7" fmla="*/ 1 h 34"/>
                <a:gd name="T8" fmla="*/ 0 w 42"/>
                <a:gd name="T9" fmla="*/ 1 h 34"/>
                <a:gd name="T10" fmla="*/ 0 w 42"/>
                <a:gd name="T11" fmla="*/ 1 h 34"/>
                <a:gd name="T12" fmla="*/ 0 w 42"/>
                <a:gd name="T13" fmla="*/ 1 h 34"/>
                <a:gd name="T14" fmla="*/ 0 w 42"/>
                <a:gd name="T15" fmla="*/ 1 h 34"/>
                <a:gd name="T16" fmla="*/ 0 w 42"/>
                <a:gd name="T17" fmla="*/ 0 h 34"/>
                <a:gd name="T18" fmla="*/ 0 w 42"/>
                <a:gd name="T19" fmla="*/ 0 h 34"/>
                <a:gd name="T20" fmla="*/ 0 w 42"/>
                <a:gd name="T21" fmla="*/ 1 h 34"/>
                <a:gd name="T22" fmla="*/ 0 w 42"/>
                <a:gd name="T23" fmla="*/ 1 h 34"/>
                <a:gd name="T24" fmla="*/ 0 w 42"/>
                <a:gd name="T25" fmla="*/ 1 h 34"/>
                <a:gd name="T26" fmla="*/ 0 w 42"/>
                <a:gd name="T27" fmla="*/ 1 h 34"/>
                <a:gd name="T28" fmla="*/ 0 w 42"/>
                <a:gd name="T29" fmla="*/ 1 h 34"/>
                <a:gd name="T30" fmla="*/ 0 w 42"/>
                <a:gd name="T31" fmla="*/ 1 h 34"/>
                <a:gd name="T32" fmla="*/ 0 w 42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4"/>
                <a:gd name="T53" fmla="*/ 42 w 4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4">
                  <a:moveTo>
                    <a:pt x="42" y="34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9"/>
                  </a:lnTo>
                  <a:lnTo>
                    <a:pt x="34" y="26"/>
                  </a:lnTo>
                  <a:lnTo>
                    <a:pt x="38" y="30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15" name="Freeform 59">
              <a:extLst>
                <a:ext uri="{FF2B5EF4-FFF2-40B4-BE49-F238E27FC236}">
                  <a16:creationId xmlns:a16="http://schemas.microsoft.com/office/drawing/2014/main" id="{0191661C-76C4-79B7-37A5-2CE981524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" y="4167"/>
              <a:ext cx="7" cy="29"/>
            </a:xfrm>
            <a:custGeom>
              <a:avLst/>
              <a:gdLst>
                <a:gd name="T0" fmla="*/ 1 w 13"/>
                <a:gd name="T1" fmla="*/ 1 h 57"/>
                <a:gd name="T2" fmla="*/ 1 w 13"/>
                <a:gd name="T3" fmla="*/ 1 h 57"/>
                <a:gd name="T4" fmla="*/ 0 w 13"/>
                <a:gd name="T5" fmla="*/ 1 h 57"/>
                <a:gd name="T6" fmla="*/ 1 w 13"/>
                <a:gd name="T7" fmla="*/ 1 h 57"/>
                <a:gd name="T8" fmla="*/ 1 w 13"/>
                <a:gd name="T9" fmla="*/ 0 h 57"/>
                <a:gd name="T10" fmla="*/ 1 w 13"/>
                <a:gd name="T11" fmla="*/ 1 h 57"/>
                <a:gd name="T12" fmla="*/ 1 w 13"/>
                <a:gd name="T13" fmla="*/ 1 h 57"/>
                <a:gd name="T14" fmla="*/ 1 w 13"/>
                <a:gd name="T15" fmla="*/ 1 h 57"/>
                <a:gd name="T16" fmla="*/ 1 w 13"/>
                <a:gd name="T17" fmla="*/ 1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7"/>
                <a:gd name="T29" fmla="*/ 13 w 13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7">
                  <a:moveTo>
                    <a:pt x="2" y="57"/>
                  </a:moveTo>
                  <a:lnTo>
                    <a:pt x="1" y="42"/>
                  </a:lnTo>
                  <a:lnTo>
                    <a:pt x="0" y="24"/>
                  </a:lnTo>
                  <a:lnTo>
                    <a:pt x="2" y="8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3"/>
                  </a:lnTo>
                  <a:lnTo>
                    <a:pt x="6" y="42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16" name="Freeform 60">
              <a:extLst>
                <a:ext uri="{FF2B5EF4-FFF2-40B4-BE49-F238E27FC236}">
                  <a16:creationId xmlns:a16="http://schemas.microsoft.com/office/drawing/2014/main" id="{656792F9-1B74-2528-F4C0-BCE3BB8AE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4172"/>
              <a:ext cx="10" cy="28"/>
            </a:xfrm>
            <a:custGeom>
              <a:avLst/>
              <a:gdLst>
                <a:gd name="T0" fmla="*/ 0 w 18"/>
                <a:gd name="T1" fmla="*/ 1 h 55"/>
                <a:gd name="T2" fmla="*/ 1 w 18"/>
                <a:gd name="T3" fmla="*/ 1 h 55"/>
                <a:gd name="T4" fmla="*/ 1 w 18"/>
                <a:gd name="T5" fmla="*/ 1 h 55"/>
                <a:gd name="T6" fmla="*/ 1 w 18"/>
                <a:gd name="T7" fmla="*/ 1 h 55"/>
                <a:gd name="T8" fmla="*/ 1 w 18"/>
                <a:gd name="T9" fmla="*/ 0 h 55"/>
                <a:gd name="T10" fmla="*/ 1 w 18"/>
                <a:gd name="T11" fmla="*/ 1 h 55"/>
                <a:gd name="T12" fmla="*/ 1 w 18"/>
                <a:gd name="T13" fmla="*/ 1 h 55"/>
                <a:gd name="T14" fmla="*/ 1 w 18"/>
                <a:gd name="T15" fmla="*/ 1 h 55"/>
                <a:gd name="T16" fmla="*/ 0 w 18"/>
                <a:gd name="T17" fmla="*/ 1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55"/>
                <a:gd name="T29" fmla="*/ 18 w 18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55">
                  <a:moveTo>
                    <a:pt x="0" y="55"/>
                  </a:moveTo>
                  <a:lnTo>
                    <a:pt x="1" y="42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17" name="Freeform 61">
              <a:extLst>
                <a:ext uri="{FF2B5EF4-FFF2-40B4-BE49-F238E27FC236}">
                  <a16:creationId xmlns:a16="http://schemas.microsoft.com/office/drawing/2014/main" id="{EA6A90BD-5EE5-7254-32E4-C5C39E861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" y="4159"/>
              <a:ext cx="6" cy="27"/>
            </a:xfrm>
            <a:custGeom>
              <a:avLst/>
              <a:gdLst>
                <a:gd name="T0" fmla="*/ 1 w 12"/>
                <a:gd name="T1" fmla="*/ 1 h 54"/>
                <a:gd name="T2" fmla="*/ 1 w 12"/>
                <a:gd name="T3" fmla="*/ 1 h 54"/>
                <a:gd name="T4" fmla="*/ 0 w 12"/>
                <a:gd name="T5" fmla="*/ 1 h 54"/>
                <a:gd name="T6" fmla="*/ 1 w 12"/>
                <a:gd name="T7" fmla="*/ 1 h 54"/>
                <a:gd name="T8" fmla="*/ 1 w 12"/>
                <a:gd name="T9" fmla="*/ 0 h 54"/>
                <a:gd name="T10" fmla="*/ 1 w 12"/>
                <a:gd name="T11" fmla="*/ 1 h 54"/>
                <a:gd name="T12" fmla="*/ 1 w 12"/>
                <a:gd name="T13" fmla="*/ 1 h 54"/>
                <a:gd name="T14" fmla="*/ 1 w 12"/>
                <a:gd name="T15" fmla="*/ 1 h 54"/>
                <a:gd name="T16" fmla="*/ 1 w 12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4"/>
                <a:gd name="T29" fmla="*/ 12 w 12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9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18" name="Freeform 62">
              <a:extLst>
                <a:ext uri="{FF2B5EF4-FFF2-40B4-BE49-F238E27FC236}">
                  <a16:creationId xmlns:a16="http://schemas.microsoft.com/office/drawing/2014/main" id="{A732427E-12BB-321F-BF5F-588B6FB9E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4152"/>
              <a:ext cx="10" cy="31"/>
            </a:xfrm>
            <a:custGeom>
              <a:avLst/>
              <a:gdLst>
                <a:gd name="T0" fmla="*/ 1 w 19"/>
                <a:gd name="T1" fmla="*/ 1 h 62"/>
                <a:gd name="T2" fmla="*/ 1 w 19"/>
                <a:gd name="T3" fmla="*/ 1 h 62"/>
                <a:gd name="T4" fmla="*/ 1 w 19"/>
                <a:gd name="T5" fmla="*/ 1 h 62"/>
                <a:gd name="T6" fmla="*/ 0 w 19"/>
                <a:gd name="T7" fmla="*/ 1 h 62"/>
                <a:gd name="T8" fmla="*/ 1 w 19"/>
                <a:gd name="T9" fmla="*/ 0 h 62"/>
                <a:gd name="T10" fmla="*/ 1 w 19"/>
                <a:gd name="T11" fmla="*/ 1 h 62"/>
                <a:gd name="T12" fmla="*/ 1 w 19"/>
                <a:gd name="T13" fmla="*/ 1 h 62"/>
                <a:gd name="T14" fmla="*/ 1 w 19"/>
                <a:gd name="T15" fmla="*/ 1 h 62"/>
                <a:gd name="T16" fmla="*/ 1 w 19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62"/>
                <a:gd name="T29" fmla="*/ 19 w 19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7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19" name="Freeform 63">
              <a:extLst>
                <a:ext uri="{FF2B5EF4-FFF2-40B4-BE49-F238E27FC236}">
                  <a16:creationId xmlns:a16="http://schemas.microsoft.com/office/drawing/2014/main" id="{6E46FCB1-DA29-91AE-B5B6-BD9E85B8E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4144"/>
              <a:ext cx="11" cy="34"/>
            </a:xfrm>
            <a:custGeom>
              <a:avLst/>
              <a:gdLst>
                <a:gd name="T0" fmla="*/ 1 w 21"/>
                <a:gd name="T1" fmla="*/ 0 h 69"/>
                <a:gd name="T2" fmla="*/ 1 w 21"/>
                <a:gd name="T3" fmla="*/ 0 h 69"/>
                <a:gd name="T4" fmla="*/ 1 w 21"/>
                <a:gd name="T5" fmla="*/ 0 h 69"/>
                <a:gd name="T6" fmla="*/ 0 w 21"/>
                <a:gd name="T7" fmla="*/ 0 h 69"/>
                <a:gd name="T8" fmla="*/ 1 w 21"/>
                <a:gd name="T9" fmla="*/ 0 h 69"/>
                <a:gd name="T10" fmla="*/ 1 w 21"/>
                <a:gd name="T11" fmla="*/ 0 h 69"/>
                <a:gd name="T12" fmla="*/ 1 w 21"/>
                <a:gd name="T13" fmla="*/ 0 h 69"/>
                <a:gd name="T14" fmla="*/ 1 w 21"/>
                <a:gd name="T15" fmla="*/ 0 h 69"/>
                <a:gd name="T16" fmla="*/ 1 w 21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69"/>
                <a:gd name="T29" fmla="*/ 21 w 21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69">
                  <a:moveTo>
                    <a:pt x="21" y="69"/>
                  </a:moveTo>
                  <a:lnTo>
                    <a:pt x="13" y="53"/>
                  </a:lnTo>
                  <a:lnTo>
                    <a:pt x="5" y="28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0"/>
                  </a:lnTo>
                  <a:lnTo>
                    <a:pt x="16" y="31"/>
                  </a:lnTo>
                  <a:lnTo>
                    <a:pt x="19" y="54"/>
                  </a:lnTo>
                  <a:lnTo>
                    <a:pt x="21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20" name="Freeform 64">
              <a:extLst>
                <a:ext uri="{FF2B5EF4-FFF2-40B4-BE49-F238E27FC236}">
                  <a16:creationId xmlns:a16="http://schemas.microsoft.com/office/drawing/2014/main" id="{777AE706-919A-84A1-9AD5-32803E513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" y="4142"/>
              <a:ext cx="18" cy="36"/>
            </a:xfrm>
            <a:custGeom>
              <a:avLst/>
              <a:gdLst>
                <a:gd name="T0" fmla="*/ 0 w 37"/>
                <a:gd name="T1" fmla="*/ 0 h 73"/>
                <a:gd name="T2" fmla="*/ 0 w 37"/>
                <a:gd name="T3" fmla="*/ 0 h 73"/>
                <a:gd name="T4" fmla="*/ 0 w 37"/>
                <a:gd name="T5" fmla="*/ 0 h 73"/>
                <a:gd name="T6" fmla="*/ 0 w 37"/>
                <a:gd name="T7" fmla="*/ 0 h 73"/>
                <a:gd name="T8" fmla="*/ 0 w 37"/>
                <a:gd name="T9" fmla="*/ 0 h 73"/>
                <a:gd name="T10" fmla="*/ 0 w 37"/>
                <a:gd name="T11" fmla="*/ 0 h 73"/>
                <a:gd name="T12" fmla="*/ 0 w 37"/>
                <a:gd name="T13" fmla="*/ 0 h 73"/>
                <a:gd name="T14" fmla="*/ 0 w 37"/>
                <a:gd name="T15" fmla="*/ 0 h 73"/>
                <a:gd name="T16" fmla="*/ 0 w 37"/>
                <a:gd name="T17" fmla="*/ 0 h 73"/>
                <a:gd name="T18" fmla="*/ 0 w 37"/>
                <a:gd name="T19" fmla="*/ 0 h 73"/>
                <a:gd name="T20" fmla="*/ 0 w 37"/>
                <a:gd name="T21" fmla="*/ 0 h 73"/>
                <a:gd name="T22" fmla="*/ 0 w 37"/>
                <a:gd name="T23" fmla="*/ 0 h 73"/>
                <a:gd name="T24" fmla="*/ 0 w 37"/>
                <a:gd name="T25" fmla="*/ 0 h 73"/>
                <a:gd name="T26" fmla="*/ 0 w 37"/>
                <a:gd name="T27" fmla="*/ 0 h 73"/>
                <a:gd name="T28" fmla="*/ 0 w 37"/>
                <a:gd name="T29" fmla="*/ 0 h 73"/>
                <a:gd name="T30" fmla="*/ 0 w 37"/>
                <a:gd name="T31" fmla="*/ 0 h 73"/>
                <a:gd name="T32" fmla="*/ 0 w 37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73"/>
                <a:gd name="T53" fmla="*/ 37 w 37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73">
                  <a:moveTo>
                    <a:pt x="37" y="73"/>
                  </a:moveTo>
                  <a:lnTo>
                    <a:pt x="31" y="66"/>
                  </a:lnTo>
                  <a:lnTo>
                    <a:pt x="24" y="57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9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8"/>
                  </a:lnTo>
                  <a:lnTo>
                    <a:pt x="32" y="67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21" name="Freeform 65">
              <a:extLst>
                <a:ext uri="{FF2B5EF4-FFF2-40B4-BE49-F238E27FC236}">
                  <a16:creationId xmlns:a16="http://schemas.microsoft.com/office/drawing/2014/main" id="{0976453F-E993-31B5-7CC9-CF80A7C02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" y="4147"/>
              <a:ext cx="21" cy="34"/>
            </a:xfrm>
            <a:custGeom>
              <a:avLst/>
              <a:gdLst>
                <a:gd name="T0" fmla="*/ 0 w 44"/>
                <a:gd name="T1" fmla="*/ 1 h 68"/>
                <a:gd name="T2" fmla="*/ 0 w 44"/>
                <a:gd name="T3" fmla="*/ 1 h 68"/>
                <a:gd name="T4" fmla="*/ 0 w 44"/>
                <a:gd name="T5" fmla="*/ 1 h 68"/>
                <a:gd name="T6" fmla="*/ 0 w 44"/>
                <a:gd name="T7" fmla="*/ 1 h 68"/>
                <a:gd name="T8" fmla="*/ 0 w 44"/>
                <a:gd name="T9" fmla="*/ 1 h 68"/>
                <a:gd name="T10" fmla="*/ 0 w 44"/>
                <a:gd name="T11" fmla="*/ 1 h 68"/>
                <a:gd name="T12" fmla="*/ 0 w 44"/>
                <a:gd name="T13" fmla="*/ 1 h 68"/>
                <a:gd name="T14" fmla="*/ 0 w 44"/>
                <a:gd name="T15" fmla="*/ 1 h 68"/>
                <a:gd name="T16" fmla="*/ 0 w 44"/>
                <a:gd name="T17" fmla="*/ 0 h 68"/>
                <a:gd name="T18" fmla="*/ 0 w 44"/>
                <a:gd name="T19" fmla="*/ 1 h 68"/>
                <a:gd name="T20" fmla="*/ 0 w 44"/>
                <a:gd name="T21" fmla="*/ 1 h 68"/>
                <a:gd name="T22" fmla="*/ 0 w 44"/>
                <a:gd name="T23" fmla="*/ 1 h 68"/>
                <a:gd name="T24" fmla="*/ 0 w 44"/>
                <a:gd name="T25" fmla="*/ 1 h 68"/>
                <a:gd name="T26" fmla="*/ 0 w 44"/>
                <a:gd name="T27" fmla="*/ 1 h 68"/>
                <a:gd name="T28" fmla="*/ 0 w 44"/>
                <a:gd name="T29" fmla="*/ 1 h 68"/>
                <a:gd name="T30" fmla="*/ 0 w 44"/>
                <a:gd name="T31" fmla="*/ 1 h 68"/>
                <a:gd name="T32" fmla="*/ 0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8"/>
                <a:gd name="T53" fmla="*/ 44 w 4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2" y="43"/>
                  </a:lnTo>
                  <a:lnTo>
                    <a:pt x="14" y="32"/>
                  </a:lnTo>
                  <a:lnTo>
                    <a:pt x="7" y="20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7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54"/>
                  </a:lnTo>
                  <a:lnTo>
                    <a:pt x="41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22" name="Freeform 66">
              <a:extLst>
                <a:ext uri="{FF2B5EF4-FFF2-40B4-BE49-F238E27FC236}">
                  <a16:creationId xmlns:a16="http://schemas.microsoft.com/office/drawing/2014/main" id="{FE2F967E-7DBD-C7C3-14AE-6CFE01939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4146"/>
              <a:ext cx="19" cy="31"/>
            </a:xfrm>
            <a:custGeom>
              <a:avLst/>
              <a:gdLst>
                <a:gd name="T0" fmla="*/ 1 w 37"/>
                <a:gd name="T1" fmla="*/ 1 h 62"/>
                <a:gd name="T2" fmla="*/ 1 w 37"/>
                <a:gd name="T3" fmla="*/ 1 h 62"/>
                <a:gd name="T4" fmla="*/ 1 w 37"/>
                <a:gd name="T5" fmla="*/ 1 h 62"/>
                <a:gd name="T6" fmla="*/ 1 w 37"/>
                <a:gd name="T7" fmla="*/ 1 h 62"/>
                <a:gd name="T8" fmla="*/ 1 w 37"/>
                <a:gd name="T9" fmla="*/ 1 h 62"/>
                <a:gd name="T10" fmla="*/ 1 w 37"/>
                <a:gd name="T11" fmla="*/ 1 h 62"/>
                <a:gd name="T12" fmla="*/ 1 w 37"/>
                <a:gd name="T13" fmla="*/ 1 h 62"/>
                <a:gd name="T14" fmla="*/ 0 w 37"/>
                <a:gd name="T15" fmla="*/ 1 h 62"/>
                <a:gd name="T16" fmla="*/ 1 w 37"/>
                <a:gd name="T17" fmla="*/ 0 h 62"/>
                <a:gd name="T18" fmla="*/ 1 w 37"/>
                <a:gd name="T19" fmla="*/ 1 h 62"/>
                <a:gd name="T20" fmla="*/ 1 w 37"/>
                <a:gd name="T21" fmla="*/ 1 h 62"/>
                <a:gd name="T22" fmla="*/ 1 w 37"/>
                <a:gd name="T23" fmla="*/ 1 h 62"/>
                <a:gd name="T24" fmla="*/ 1 w 37"/>
                <a:gd name="T25" fmla="*/ 1 h 62"/>
                <a:gd name="T26" fmla="*/ 1 w 37"/>
                <a:gd name="T27" fmla="*/ 1 h 62"/>
                <a:gd name="T28" fmla="*/ 1 w 37"/>
                <a:gd name="T29" fmla="*/ 1 h 62"/>
                <a:gd name="T30" fmla="*/ 1 w 37"/>
                <a:gd name="T31" fmla="*/ 1 h 62"/>
                <a:gd name="T32" fmla="*/ 1 w 37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62"/>
                <a:gd name="T53" fmla="*/ 37 w 37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62">
                  <a:moveTo>
                    <a:pt x="37" y="62"/>
                  </a:moveTo>
                  <a:lnTo>
                    <a:pt x="32" y="57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9"/>
                  </a:lnTo>
                  <a:lnTo>
                    <a:pt x="1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50"/>
                  </a:lnTo>
                  <a:lnTo>
                    <a:pt x="35" y="58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23" name="Freeform 67">
              <a:extLst>
                <a:ext uri="{FF2B5EF4-FFF2-40B4-BE49-F238E27FC236}">
                  <a16:creationId xmlns:a16="http://schemas.microsoft.com/office/drawing/2014/main" id="{E1D20472-04B8-A427-3A37-7F01D4C86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4174"/>
              <a:ext cx="28" cy="45"/>
            </a:xfrm>
            <a:custGeom>
              <a:avLst/>
              <a:gdLst>
                <a:gd name="T0" fmla="*/ 0 w 58"/>
                <a:gd name="T1" fmla="*/ 1 h 90"/>
                <a:gd name="T2" fmla="*/ 0 w 58"/>
                <a:gd name="T3" fmla="*/ 1 h 90"/>
                <a:gd name="T4" fmla="*/ 0 w 58"/>
                <a:gd name="T5" fmla="*/ 1 h 90"/>
                <a:gd name="T6" fmla="*/ 0 w 58"/>
                <a:gd name="T7" fmla="*/ 1 h 90"/>
                <a:gd name="T8" fmla="*/ 0 w 58"/>
                <a:gd name="T9" fmla="*/ 1 h 90"/>
                <a:gd name="T10" fmla="*/ 0 w 58"/>
                <a:gd name="T11" fmla="*/ 1 h 90"/>
                <a:gd name="T12" fmla="*/ 0 w 58"/>
                <a:gd name="T13" fmla="*/ 1 h 90"/>
                <a:gd name="T14" fmla="*/ 0 w 58"/>
                <a:gd name="T15" fmla="*/ 1 h 90"/>
                <a:gd name="T16" fmla="*/ 0 w 58"/>
                <a:gd name="T17" fmla="*/ 0 h 90"/>
                <a:gd name="T18" fmla="*/ 0 w 58"/>
                <a:gd name="T19" fmla="*/ 1 h 90"/>
                <a:gd name="T20" fmla="*/ 0 w 58"/>
                <a:gd name="T21" fmla="*/ 1 h 90"/>
                <a:gd name="T22" fmla="*/ 0 w 58"/>
                <a:gd name="T23" fmla="*/ 1 h 90"/>
                <a:gd name="T24" fmla="*/ 0 w 58"/>
                <a:gd name="T25" fmla="*/ 1 h 90"/>
                <a:gd name="T26" fmla="*/ 0 w 58"/>
                <a:gd name="T27" fmla="*/ 1 h 90"/>
                <a:gd name="T28" fmla="*/ 0 w 58"/>
                <a:gd name="T29" fmla="*/ 1 h 90"/>
                <a:gd name="T30" fmla="*/ 0 w 58"/>
                <a:gd name="T31" fmla="*/ 1 h 90"/>
                <a:gd name="T32" fmla="*/ 0 w 58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90"/>
                <a:gd name="T53" fmla="*/ 58 w 58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90">
                  <a:moveTo>
                    <a:pt x="1" y="90"/>
                  </a:moveTo>
                  <a:lnTo>
                    <a:pt x="0" y="85"/>
                  </a:lnTo>
                  <a:lnTo>
                    <a:pt x="4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7" y="31"/>
                  </a:lnTo>
                  <a:lnTo>
                    <a:pt x="38" y="17"/>
                  </a:lnTo>
                  <a:lnTo>
                    <a:pt x="48" y="5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8"/>
                  </a:lnTo>
                  <a:lnTo>
                    <a:pt x="39" y="33"/>
                  </a:lnTo>
                  <a:lnTo>
                    <a:pt x="30" y="49"/>
                  </a:lnTo>
                  <a:lnTo>
                    <a:pt x="21" y="65"/>
                  </a:lnTo>
                  <a:lnTo>
                    <a:pt x="12" y="78"/>
                  </a:lnTo>
                  <a:lnTo>
                    <a:pt x="6" y="87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24" name="Freeform 68">
              <a:extLst>
                <a:ext uri="{FF2B5EF4-FFF2-40B4-BE49-F238E27FC236}">
                  <a16:creationId xmlns:a16="http://schemas.microsoft.com/office/drawing/2014/main" id="{6C77446C-C5D3-2977-CDE9-DEA777997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4176"/>
              <a:ext cx="24" cy="35"/>
            </a:xfrm>
            <a:custGeom>
              <a:avLst/>
              <a:gdLst>
                <a:gd name="T0" fmla="*/ 0 w 48"/>
                <a:gd name="T1" fmla="*/ 1 h 70"/>
                <a:gd name="T2" fmla="*/ 0 w 48"/>
                <a:gd name="T3" fmla="*/ 1 h 70"/>
                <a:gd name="T4" fmla="*/ 1 w 48"/>
                <a:gd name="T5" fmla="*/ 1 h 70"/>
                <a:gd name="T6" fmla="*/ 1 w 48"/>
                <a:gd name="T7" fmla="*/ 1 h 70"/>
                <a:gd name="T8" fmla="*/ 1 w 48"/>
                <a:gd name="T9" fmla="*/ 1 h 70"/>
                <a:gd name="T10" fmla="*/ 1 w 48"/>
                <a:gd name="T11" fmla="*/ 1 h 70"/>
                <a:gd name="T12" fmla="*/ 1 w 48"/>
                <a:gd name="T13" fmla="*/ 1 h 70"/>
                <a:gd name="T14" fmla="*/ 1 w 48"/>
                <a:gd name="T15" fmla="*/ 1 h 70"/>
                <a:gd name="T16" fmla="*/ 1 w 48"/>
                <a:gd name="T17" fmla="*/ 0 h 70"/>
                <a:gd name="T18" fmla="*/ 1 w 48"/>
                <a:gd name="T19" fmla="*/ 1 h 70"/>
                <a:gd name="T20" fmla="*/ 1 w 48"/>
                <a:gd name="T21" fmla="*/ 1 h 70"/>
                <a:gd name="T22" fmla="*/ 1 w 48"/>
                <a:gd name="T23" fmla="*/ 1 h 70"/>
                <a:gd name="T24" fmla="*/ 1 w 48"/>
                <a:gd name="T25" fmla="*/ 1 h 70"/>
                <a:gd name="T26" fmla="*/ 1 w 48"/>
                <a:gd name="T27" fmla="*/ 1 h 70"/>
                <a:gd name="T28" fmla="*/ 1 w 48"/>
                <a:gd name="T29" fmla="*/ 1 h 70"/>
                <a:gd name="T30" fmla="*/ 1 w 48"/>
                <a:gd name="T31" fmla="*/ 1 h 70"/>
                <a:gd name="T32" fmla="*/ 0 w 48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70"/>
                <a:gd name="T53" fmla="*/ 48 w 48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50"/>
                  </a:lnTo>
                  <a:lnTo>
                    <a:pt x="13" y="38"/>
                  </a:lnTo>
                  <a:lnTo>
                    <a:pt x="20" y="27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9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25" name="Freeform 69">
              <a:extLst>
                <a:ext uri="{FF2B5EF4-FFF2-40B4-BE49-F238E27FC236}">
                  <a16:creationId xmlns:a16="http://schemas.microsoft.com/office/drawing/2014/main" id="{702DFEDD-6A94-8072-DD16-0E4C0E82A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4145"/>
              <a:ext cx="22" cy="34"/>
            </a:xfrm>
            <a:custGeom>
              <a:avLst/>
              <a:gdLst>
                <a:gd name="T0" fmla="*/ 1 w 44"/>
                <a:gd name="T1" fmla="*/ 1 h 68"/>
                <a:gd name="T2" fmla="*/ 1 w 44"/>
                <a:gd name="T3" fmla="*/ 1 h 68"/>
                <a:gd name="T4" fmla="*/ 1 w 44"/>
                <a:gd name="T5" fmla="*/ 1 h 68"/>
                <a:gd name="T6" fmla="*/ 1 w 44"/>
                <a:gd name="T7" fmla="*/ 1 h 68"/>
                <a:gd name="T8" fmla="*/ 1 w 44"/>
                <a:gd name="T9" fmla="*/ 1 h 68"/>
                <a:gd name="T10" fmla="*/ 1 w 44"/>
                <a:gd name="T11" fmla="*/ 1 h 68"/>
                <a:gd name="T12" fmla="*/ 1 w 44"/>
                <a:gd name="T13" fmla="*/ 1 h 68"/>
                <a:gd name="T14" fmla="*/ 0 w 44"/>
                <a:gd name="T15" fmla="*/ 1 h 68"/>
                <a:gd name="T16" fmla="*/ 1 w 44"/>
                <a:gd name="T17" fmla="*/ 0 h 68"/>
                <a:gd name="T18" fmla="*/ 1 w 44"/>
                <a:gd name="T19" fmla="*/ 1 h 68"/>
                <a:gd name="T20" fmla="*/ 1 w 44"/>
                <a:gd name="T21" fmla="*/ 1 h 68"/>
                <a:gd name="T22" fmla="*/ 1 w 44"/>
                <a:gd name="T23" fmla="*/ 1 h 68"/>
                <a:gd name="T24" fmla="*/ 1 w 44"/>
                <a:gd name="T25" fmla="*/ 1 h 68"/>
                <a:gd name="T26" fmla="*/ 1 w 44"/>
                <a:gd name="T27" fmla="*/ 1 h 68"/>
                <a:gd name="T28" fmla="*/ 1 w 44"/>
                <a:gd name="T29" fmla="*/ 1 h 68"/>
                <a:gd name="T30" fmla="*/ 1 w 44"/>
                <a:gd name="T31" fmla="*/ 1 h 68"/>
                <a:gd name="T32" fmla="*/ 1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8"/>
                <a:gd name="T53" fmla="*/ 44 w 4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3"/>
                  </a:lnTo>
                  <a:lnTo>
                    <a:pt x="15" y="32"/>
                  </a:lnTo>
                  <a:lnTo>
                    <a:pt x="7" y="21"/>
                  </a:lnTo>
                  <a:lnTo>
                    <a:pt x="2" y="12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3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26" name="Freeform 70">
              <a:extLst>
                <a:ext uri="{FF2B5EF4-FFF2-40B4-BE49-F238E27FC236}">
                  <a16:creationId xmlns:a16="http://schemas.microsoft.com/office/drawing/2014/main" id="{8E4BFD95-3F4B-CF55-CC3A-3FA3A5181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" y="3652"/>
              <a:ext cx="86" cy="88"/>
            </a:xfrm>
            <a:custGeom>
              <a:avLst/>
              <a:gdLst>
                <a:gd name="T0" fmla="*/ 0 w 173"/>
                <a:gd name="T1" fmla="*/ 0 h 178"/>
                <a:gd name="T2" fmla="*/ 0 w 173"/>
                <a:gd name="T3" fmla="*/ 0 h 178"/>
                <a:gd name="T4" fmla="*/ 0 w 173"/>
                <a:gd name="T5" fmla="*/ 0 h 178"/>
                <a:gd name="T6" fmla="*/ 0 w 173"/>
                <a:gd name="T7" fmla="*/ 0 h 178"/>
                <a:gd name="T8" fmla="*/ 0 w 173"/>
                <a:gd name="T9" fmla="*/ 0 h 178"/>
                <a:gd name="T10" fmla="*/ 0 w 173"/>
                <a:gd name="T11" fmla="*/ 0 h 178"/>
                <a:gd name="T12" fmla="*/ 0 w 173"/>
                <a:gd name="T13" fmla="*/ 0 h 178"/>
                <a:gd name="T14" fmla="*/ 0 w 173"/>
                <a:gd name="T15" fmla="*/ 0 h 178"/>
                <a:gd name="T16" fmla="*/ 0 w 173"/>
                <a:gd name="T17" fmla="*/ 0 h 178"/>
                <a:gd name="T18" fmla="*/ 0 w 173"/>
                <a:gd name="T19" fmla="*/ 0 h 178"/>
                <a:gd name="T20" fmla="*/ 0 w 173"/>
                <a:gd name="T21" fmla="*/ 0 h 178"/>
                <a:gd name="T22" fmla="*/ 0 w 173"/>
                <a:gd name="T23" fmla="*/ 0 h 178"/>
                <a:gd name="T24" fmla="*/ 0 w 173"/>
                <a:gd name="T25" fmla="*/ 0 h 178"/>
                <a:gd name="T26" fmla="*/ 0 w 173"/>
                <a:gd name="T27" fmla="*/ 0 h 178"/>
                <a:gd name="T28" fmla="*/ 0 w 173"/>
                <a:gd name="T29" fmla="*/ 0 h 178"/>
                <a:gd name="T30" fmla="*/ 0 w 173"/>
                <a:gd name="T31" fmla="*/ 0 h 178"/>
                <a:gd name="T32" fmla="*/ 0 w 173"/>
                <a:gd name="T33" fmla="*/ 0 h 178"/>
                <a:gd name="T34" fmla="*/ 0 w 173"/>
                <a:gd name="T35" fmla="*/ 0 h 178"/>
                <a:gd name="T36" fmla="*/ 0 w 173"/>
                <a:gd name="T37" fmla="*/ 0 h 178"/>
                <a:gd name="T38" fmla="*/ 0 w 173"/>
                <a:gd name="T39" fmla="*/ 0 h 178"/>
                <a:gd name="T40" fmla="*/ 0 w 173"/>
                <a:gd name="T41" fmla="*/ 0 h 178"/>
                <a:gd name="T42" fmla="*/ 0 w 173"/>
                <a:gd name="T43" fmla="*/ 0 h 178"/>
                <a:gd name="T44" fmla="*/ 0 w 173"/>
                <a:gd name="T45" fmla="*/ 0 h 178"/>
                <a:gd name="T46" fmla="*/ 0 w 173"/>
                <a:gd name="T47" fmla="*/ 0 h 178"/>
                <a:gd name="T48" fmla="*/ 0 w 173"/>
                <a:gd name="T49" fmla="*/ 0 h 178"/>
                <a:gd name="T50" fmla="*/ 0 w 173"/>
                <a:gd name="T51" fmla="*/ 0 h 178"/>
                <a:gd name="T52" fmla="*/ 0 w 173"/>
                <a:gd name="T53" fmla="*/ 0 h 178"/>
                <a:gd name="T54" fmla="*/ 0 w 173"/>
                <a:gd name="T55" fmla="*/ 0 h 178"/>
                <a:gd name="T56" fmla="*/ 0 w 173"/>
                <a:gd name="T57" fmla="*/ 0 h 178"/>
                <a:gd name="T58" fmla="*/ 0 w 173"/>
                <a:gd name="T59" fmla="*/ 0 h 178"/>
                <a:gd name="T60" fmla="*/ 0 w 173"/>
                <a:gd name="T61" fmla="*/ 0 h 178"/>
                <a:gd name="T62" fmla="*/ 0 w 173"/>
                <a:gd name="T63" fmla="*/ 0 h 178"/>
                <a:gd name="T64" fmla="*/ 0 w 173"/>
                <a:gd name="T65" fmla="*/ 0 h 178"/>
                <a:gd name="T66" fmla="*/ 0 w 173"/>
                <a:gd name="T67" fmla="*/ 0 h 178"/>
                <a:gd name="T68" fmla="*/ 0 w 173"/>
                <a:gd name="T69" fmla="*/ 0 h 178"/>
                <a:gd name="T70" fmla="*/ 0 w 173"/>
                <a:gd name="T71" fmla="*/ 0 h 178"/>
                <a:gd name="T72" fmla="*/ 0 w 173"/>
                <a:gd name="T73" fmla="*/ 0 h 178"/>
                <a:gd name="T74" fmla="*/ 0 w 173"/>
                <a:gd name="T75" fmla="*/ 0 h 178"/>
                <a:gd name="T76" fmla="*/ 0 w 173"/>
                <a:gd name="T77" fmla="*/ 0 h 178"/>
                <a:gd name="T78" fmla="*/ 0 w 173"/>
                <a:gd name="T79" fmla="*/ 0 h 178"/>
                <a:gd name="T80" fmla="*/ 0 w 173"/>
                <a:gd name="T81" fmla="*/ 0 h 178"/>
                <a:gd name="T82" fmla="*/ 0 w 173"/>
                <a:gd name="T83" fmla="*/ 0 h 178"/>
                <a:gd name="T84" fmla="*/ 0 w 173"/>
                <a:gd name="T85" fmla="*/ 0 h 178"/>
                <a:gd name="T86" fmla="*/ 0 w 173"/>
                <a:gd name="T87" fmla="*/ 0 h 178"/>
                <a:gd name="T88" fmla="*/ 0 w 173"/>
                <a:gd name="T89" fmla="*/ 0 h 178"/>
                <a:gd name="T90" fmla="*/ 0 w 173"/>
                <a:gd name="T91" fmla="*/ 0 h 178"/>
                <a:gd name="T92" fmla="*/ 0 w 173"/>
                <a:gd name="T93" fmla="*/ 0 h 178"/>
                <a:gd name="T94" fmla="*/ 0 w 173"/>
                <a:gd name="T95" fmla="*/ 0 h 178"/>
                <a:gd name="T96" fmla="*/ 0 w 173"/>
                <a:gd name="T97" fmla="*/ 0 h 178"/>
                <a:gd name="T98" fmla="*/ 0 w 173"/>
                <a:gd name="T99" fmla="*/ 0 h 178"/>
                <a:gd name="T100" fmla="*/ 0 w 173"/>
                <a:gd name="T101" fmla="*/ 0 h 178"/>
                <a:gd name="T102" fmla="*/ 0 w 173"/>
                <a:gd name="T103" fmla="*/ 0 h 178"/>
                <a:gd name="T104" fmla="*/ 0 w 173"/>
                <a:gd name="T105" fmla="*/ 0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3"/>
                <a:gd name="T160" fmla="*/ 0 h 178"/>
                <a:gd name="T161" fmla="*/ 173 w 173"/>
                <a:gd name="T162" fmla="*/ 178 h 1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3" h="178">
                  <a:moveTo>
                    <a:pt x="43" y="40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6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1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9"/>
                  </a:lnTo>
                  <a:lnTo>
                    <a:pt x="26" y="139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9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40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2"/>
                  </a:lnTo>
                  <a:lnTo>
                    <a:pt x="94" y="0"/>
                  </a:lnTo>
                  <a:lnTo>
                    <a:pt x="89" y="2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40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27" name="Freeform 71">
              <a:extLst>
                <a:ext uri="{FF2B5EF4-FFF2-40B4-BE49-F238E27FC236}">
                  <a16:creationId xmlns:a16="http://schemas.microsoft.com/office/drawing/2014/main" id="{10A19F96-9C2B-5A56-BDFE-4BF90C07D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5" y="3769"/>
              <a:ext cx="89" cy="154"/>
            </a:xfrm>
            <a:custGeom>
              <a:avLst/>
              <a:gdLst>
                <a:gd name="T0" fmla="*/ 0 w 179"/>
                <a:gd name="T1" fmla="*/ 0 h 309"/>
                <a:gd name="T2" fmla="*/ 0 w 179"/>
                <a:gd name="T3" fmla="*/ 0 h 309"/>
                <a:gd name="T4" fmla="*/ 0 w 179"/>
                <a:gd name="T5" fmla="*/ 0 h 309"/>
                <a:gd name="T6" fmla="*/ 0 w 179"/>
                <a:gd name="T7" fmla="*/ 0 h 309"/>
                <a:gd name="T8" fmla="*/ 0 w 179"/>
                <a:gd name="T9" fmla="*/ 0 h 309"/>
                <a:gd name="T10" fmla="*/ 0 w 179"/>
                <a:gd name="T11" fmla="*/ 0 h 309"/>
                <a:gd name="T12" fmla="*/ 0 w 179"/>
                <a:gd name="T13" fmla="*/ 0 h 309"/>
                <a:gd name="T14" fmla="*/ 0 w 179"/>
                <a:gd name="T15" fmla="*/ 0 h 309"/>
                <a:gd name="T16" fmla="*/ 0 w 179"/>
                <a:gd name="T17" fmla="*/ 0 h 309"/>
                <a:gd name="T18" fmla="*/ 0 w 179"/>
                <a:gd name="T19" fmla="*/ 0 h 309"/>
                <a:gd name="T20" fmla="*/ 0 w 179"/>
                <a:gd name="T21" fmla="*/ 0 h 309"/>
                <a:gd name="T22" fmla="*/ 0 w 179"/>
                <a:gd name="T23" fmla="*/ 0 h 309"/>
                <a:gd name="T24" fmla="*/ 0 w 179"/>
                <a:gd name="T25" fmla="*/ 0 h 309"/>
                <a:gd name="T26" fmla="*/ 0 w 179"/>
                <a:gd name="T27" fmla="*/ 0 h 309"/>
                <a:gd name="T28" fmla="*/ 0 w 179"/>
                <a:gd name="T29" fmla="*/ 0 h 309"/>
                <a:gd name="T30" fmla="*/ 0 w 179"/>
                <a:gd name="T31" fmla="*/ 0 h 309"/>
                <a:gd name="T32" fmla="*/ 0 w 179"/>
                <a:gd name="T33" fmla="*/ 0 h 309"/>
                <a:gd name="T34" fmla="*/ 0 w 179"/>
                <a:gd name="T35" fmla="*/ 0 h 309"/>
                <a:gd name="T36" fmla="*/ 0 w 179"/>
                <a:gd name="T37" fmla="*/ 0 h 309"/>
                <a:gd name="T38" fmla="*/ 0 w 179"/>
                <a:gd name="T39" fmla="*/ 0 h 309"/>
                <a:gd name="T40" fmla="*/ 0 w 179"/>
                <a:gd name="T41" fmla="*/ 0 h 309"/>
                <a:gd name="T42" fmla="*/ 0 w 179"/>
                <a:gd name="T43" fmla="*/ 0 h 309"/>
                <a:gd name="T44" fmla="*/ 0 w 179"/>
                <a:gd name="T45" fmla="*/ 0 h 309"/>
                <a:gd name="T46" fmla="*/ 0 w 179"/>
                <a:gd name="T47" fmla="*/ 0 h 309"/>
                <a:gd name="T48" fmla="*/ 0 w 179"/>
                <a:gd name="T49" fmla="*/ 0 h 309"/>
                <a:gd name="T50" fmla="*/ 0 w 179"/>
                <a:gd name="T51" fmla="*/ 0 h 309"/>
                <a:gd name="T52" fmla="*/ 0 w 179"/>
                <a:gd name="T53" fmla="*/ 0 h 309"/>
                <a:gd name="T54" fmla="*/ 0 w 179"/>
                <a:gd name="T55" fmla="*/ 0 h 309"/>
                <a:gd name="T56" fmla="*/ 0 w 179"/>
                <a:gd name="T57" fmla="*/ 0 h 309"/>
                <a:gd name="T58" fmla="*/ 0 w 179"/>
                <a:gd name="T59" fmla="*/ 0 h 309"/>
                <a:gd name="T60" fmla="*/ 0 w 179"/>
                <a:gd name="T61" fmla="*/ 0 h 309"/>
                <a:gd name="T62" fmla="*/ 0 w 179"/>
                <a:gd name="T63" fmla="*/ 0 h 309"/>
                <a:gd name="T64" fmla="*/ 0 w 179"/>
                <a:gd name="T65" fmla="*/ 0 h 309"/>
                <a:gd name="T66" fmla="*/ 0 w 179"/>
                <a:gd name="T67" fmla="*/ 0 h 309"/>
                <a:gd name="T68" fmla="*/ 0 w 179"/>
                <a:gd name="T69" fmla="*/ 0 h 309"/>
                <a:gd name="T70" fmla="*/ 0 w 179"/>
                <a:gd name="T71" fmla="*/ 0 h 309"/>
                <a:gd name="T72" fmla="*/ 0 w 179"/>
                <a:gd name="T73" fmla="*/ 0 h 309"/>
                <a:gd name="T74" fmla="*/ 0 w 179"/>
                <a:gd name="T75" fmla="*/ 0 h 309"/>
                <a:gd name="T76" fmla="*/ 0 w 179"/>
                <a:gd name="T77" fmla="*/ 0 h 309"/>
                <a:gd name="T78" fmla="*/ 0 w 179"/>
                <a:gd name="T79" fmla="*/ 0 h 309"/>
                <a:gd name="T80" fmla="*/ 0 w 179"/>
                <a:gd name="T81" fmla="*/ 0 h 309"/>
                <a:gd name="T82" fmla="*/ 0 w 179"/>
                <a:gd name="T83" fmla="*/ 0 h 309"/>
                <a:gd name="T84" fmla="*/ 0 w 179"/>
                <a:gd name="T85" fmla="*/ 0 h 309"/>
                <a:gd name="T86" fmla="*/ 0 w 179"/>
                <a:gd name="T87" fmla="*/ 0 h 309"/>
                <a:gd name="T88" fmla="*/ 0 w 179"/>
                <a:gd name="T89" fmla="*/ 0 h 309"/>
                <a:gd name="T90" fmla="*/ 0 w 179"/>
                <a:gd name="T91" fmla="*/ 0 h 309"/>
                <a:gd name="T92" fmla="*/ 0 w 179"/>
                <a:gd name="T93" fmla="*/ 0 h 309"/>
                <a:gd name="T94" fmla="*/ 0 w 179"/>
                <a:gd name="T95" fmla="*/ 0 h 309"/>
                <a:gd name="T96" fmla="*/ 0 w 179"/>
                <a:gd name="T97" fmla="*/ 0 h 309"/>
                <a:gd name="T98" fmla="*/ 0 w 179"/>
                <a:gd name="T99" fmla="*/ 0 h 309"/>
                <a:gd name="T100" fmla="*/ 0 w 179"/>
                <a:gd name="T101" fmla="*/ 0 h 309"/>
                <a:gd name="T102" fmla="*/ 0 w 179"/>
                <a:gd name="T103" fmla="*/ 0 h 309"/>
                <a:gd name="T104" fmla="*/ 0 w 179"/>
                <a:gd name="T105" fmla="*/ 0 h 309"/>
                <a:gd name="T106" fmla="*/ 0 w 179"/>
                <a:gd name="T107" fmla="*/ 0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9"/>
                <a:gd name="T163" fmla="*/ 0 h 309"/>
                <a:gd name="T164" fmla="*/ 179 w 179"/>
                <a:gd name="T165" fmla="*/ 309 h 3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09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1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5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5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8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3"/>
                  </a:lnTo>
                  <a:lnTo>
                    <a:pt x="134" y="246"/>
                  </a:lnTo>
                  <a:lnTo>
                    <a:pt x="147" y="241"/>
                  </a:lnTo>
                  <a:lnTo>
                    <a:pt x="161" y="238"/>
                  </a:lnTo>
                  <a:lnTo>
                    <a:pt x="154" y="225"/>
                  </a:lnTo>
                  <a:lnTo>
                    <a:pt x="150" y="207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28" name="Freeform 72">
              <a:extLst>
                <a:ext uri="{FF2B5EF4-FFF2-40B4-BE49-F238E27FC236}">
                  <a16:creationId xmlns:a16="http://schemas.microsoft.com/office/drawing/2014/main" id="{0585ED9B-422B-9368-A872-03D4D32A8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" y="3729"/>
              <a:ext cx="167" cy="128"/>
            </a:xfrm>
            <a:custGeom>
              <a:avLst/>
              <a:gdLst>
                <a:gd name="T0" fmla="*/ 1 w 334"/>
                <a:gd name="T1" fmla="*/ 0 h 255"/>
                <a:gd name="T2" fmla="*/ 1 w 334"/>
                <a:gd name="T3" fmla="*/ 1 h 255"/>
                <a:gd name="T4" fmla="*/ 1 w 334"/>
                <a:gd name="T5" fmla="*/ 1 h 255"/>
                <a:gd name="T6" fmla="*/ 1 w 334"/>
                <a:gd name="T7" fmla="*/ 1 h 255"/>
                <a:gd name="T8" fmla="*/ 1 w 334"/>
                <a:gd name="T9" fmla="*/ 1 h 255"/>
                <a:gd name="T10" fmla="*/ 1 w 334"/>
                <a:gd name="T11" fmla="*/ 1 h 255"/>
                <a:gd name="T12" fmla="*/ 1 w 334"/>
                <a:gd name="T13" fmla="*/ 1 h 255"/>
                <a:gd name="T14" fmla="*/ 1 w 334"/>
                <a:gd name="T15" fmla="*/ 1 h 255"/>
                <a:gd name="T16" fmla="*/ 1 w 334"/>
                <a:gd name="T17" fmla="*/ 1 h 255"/>
                <a:gd name="T18" fmla="*/ 1 w 334"/>
                <a:gd name="T19" fmla="*/ 1 h 255"/>
                <a:gd name="T20" fmla="*/ 1 w 334"/>
                <a:gd name="T21" fmla="*/ 1 h 255"/>
                <a:gd name="T22" fmla="*/ 1 w 334"/>
                <a:gd name="T23" fmla="*/ 1 h 255"/>
                <a:gd name="T24" fmla="*/ 0 w 334"/>
                <a:gd name="T25" fmla="*/ 1 h 255"/>
                <a:gd name="T26" fmla="*/ 1 w 334"/>
                <a:gd name="T27" fmla="*/ 1 h 255"/>
                <a:gd name="T28" fmla="*/ 1 w 334"/>
                <a:gd name="T29" fmla="*/ 1 h 255"/>
                <a:gd name="T30" fmla="*/ 1 w 334"/>
                <a:gd name="T31" fmla="*/ 1 h 255"/>
                <a:gd name="T32" fmla="*/ 1 w 334"/>
                <a:gd name="T33" fmla="*/ 1 h 255"/>
                <a:gd name="T34" fmla="*/ 1 w 334"/>
                <a:gd name="T35" fmla="*/ 1 h 255"/>
                <a:gd name="T36" fmla="*/ 1 w 334"/>
                <a:gd name="T37" fmla="*/ 1 h 255"/>
                <a:gd name="T38" fmla="*/ 1 w 334"/>
                <a:gd name="T39" fmla="*/ 1 h 255"/>
                <a:gd name="T40" fmla="*/ 1 w 334"/>
                <a:gd name="T41" fmla="*/ 1 h 255"/>
                <a:gd name="T42" fmla="*/ 1 w 334"/>
                <a:gd name="T43" fmla="*/ 1 h 255"/>
                <a:gd name="T44" fmla="*/ 1 w 334"/>
                <a:gd name="T45" fmla="*/ 1 h 255"/>
                <a:gd name="T46" fmla="*/ 1 w 334"/>
                <a:gd name="T47" fmla="*/ 1 h 255"/>
                <a:gd name="T48" fmla="*/ 1 w 334"/>
                <a:gd name="T49" fmla="*/ 1 h 255"/>
                <a:gd name="T50" fmla="*/ 1 w 334"/>
                <a:gd name="T51" fmla="*/ 1 h 255"/>
                <a:gd name="T52" fmla="*/ 1 w 334"/>
                <a:gd name="T53" fmla="*/ 1 h 255"/>
                <a:gd name="T54" fmla="*/ 1 w 334"/>
                <a:gd name="T55" fmla="*/ 1 h 255"/>
                <a:gd name="T56" fmla="*/ 1 w 334"/>
                <a:gd name="T57" fmla="*/ 1 h 255"/>
                <a:gd name="T58" fmla="*/ 1 w 334"/>
                <a:gd name="T59" fmla="*/ 1 h 255"/>
                <a:gd name="T60" fmla="*/ 1 w 334"/>
                <a:gd name="T61" fmla="*/ 1 h 255"/>
                <a:gd name="T62" fmla="*/ 1 w 334"/>
                <a:gd name="T63" fmla="*/ 1 h 255"/>
                <a:gd name="T64" fmla="*/ 1 w 334"/>
                <a:gd name="T65" fmla="*/ 1 h 255"/>
                <a:gd name="T66" fmla="*/ 1 w 334"/>
                <a:gd name="T67" fmla="*/ 1 h 255"/>
                <a:gd name="T68" fmla="*/ 1 w 334"/>
                <a:gd name="T69" fmla="*/ 1 h 255"/>
                <a:gd name="T70" fmla="*/ 1 w 334"/>
                <a:gd name="T71" fmla="*/ 1 h 255"/>
                <a:gd name="T72" fmla="*/ 1 w 334"/>
                <a:gd name="T73" fmla="*/ 1 h 255"/>
                <a:gd name="T74" fmla="*/ 1 w 334"/>
                <a:gd name="T75" fmla="*/ 1 h 255"/>
                <a:gd name="T76" fmla="*/ 1 w 334"/>
                <a:gd name="T77" fmla="*/ 1 h 255"/>
                <a:gd name="T78" fmla="*/ 1 w 334"/>
                <a:gd name="T79" fmla="*/ 1 h 255"/>
                <a:gd name="T80" fmla="*/ 1 w 334"/>
                <a:gd name="T81" fmla="*/ 1 h 255"/>
                <a:gd name="T82" fmla="*/ 1 w 334"/>
                <a:gd name="T83" fmla="*/ 1 h 255"/>
                <a:gd name="T84" fmla="*/ 1 w 334"/>
                <a:gd name="T85" fmla="*/ 1 h 255"/>
                <a:gd name="T86" fmla="*/ 1 w 334"/>
                <a:gd name="T87" fmla="*/ 1 h 255"/>
                <a:gd name="T88" fmla="*/ 1 w 334"/>
                <a:gd name="T89" fmla="*/ 1 h 255"/>
                <a:gd name="T90" fmla="*/ 1 w 334"/>
                <a:gd name="T91" fmla="*/ 1 h 255"/>
                <a:gd name="T92" fmla="*/ 1 w 334"/>
                <a:gd name="T93" fmla="*/ 1 h 255"/>
                <a:gd name="T94" fmla="*/ 1 w 334"/>
                <a:gd name="T95" fmla="*/ 1 h 255"/>
                <a:gd name="T96" fmla="*/ 1 w 334"/>
                <a:gd name="T97" fmla="*/ 1 h 255"/>
                <a:gd name="T98" fmla="*/ 1 w 334"/>
                <a:gd name="T99" fmla="*/ 1 h 255"/>
                <a:gd name="T100" fmla="*/ 1 w 334"/>
                <a:gd name="T101" fmla="*/ 1 h 255"/>
                <a:gd name="T102" fmla="*/ 1 w 334"/>
                <a:gd name="T103" fmla="*/ 1 h 255"/>
                <a:gd name="T104" fmla="*/ 1 w 334"/>
                <a:gd name="T105" fmla="*/ 1 h 255"/>
                <a:gd name="T106" fmla="*/ 1 w 334"/>
                <a:gd name="T107" fmla="*/ 1 h 255"/>
                <a:gd name="T108" fmla="*/ 1 w 334"/>
                <a:gd name="T109" fmla="*/ 1 h 255"/>
                <a:gd name="T110" fmla="*/ 1 w 334"/>
                <a:gd name="T111" fmla="*/ 1 h 255"/>
                <a:gd name="T112" fmla="*/ 1 w 334"/>
                <a:gd name="T113" fmla="*/ 1 h 255"/>
                <a:gd name="T114" fmla="*/ 1 w 334"/>
                <a:gd name="T115" fmla="*/ 1 h 255"/>
                <a:gd name="T116" fmla="*/ 1 w 334"/>
                <a:gd name="T117" fmla="*/ 1 h 255"/>
                <a:gd name="T118" fmla="*/ 1 w 334"/>
                <a:gd name="T119" fmla="*/ 1 h 255"/>
                <a:gd name="T120" fmla="*/ 1 w 334"/>
                <a:gd name="T121" fmla="*/ 0 h 2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4"/>
                <a:gd name="T184" fmla="*/ 0 h 255"/>
                <a:gd name="T185" fmla="*/ 334 w 334"/>
                <a:gd name="T186" fmla="*/ 255 h 2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4" h="255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4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0"/>
                  </a:lnTo>
                  <a:lnTo>
                    <a:pt x="181" y="255"/>
                  </a:lnTo>
                  <a:lnTo>
                    <a:pt x="191" y="247"/>
                  </a:lnTo>
                  <a:lnTo>
                    <a:pt x="204" y="240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5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4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3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29" name="Freeform 73">
              <a:extLst>
                <a:ext uri="{FF2B5EF4-FFF2-40B4-BE49-F238E27FC236}">
                  <a16:creationId xmlns:a16="http://schemas.microsoft.com/office/drawing/2014/main" id="{7BAC88D0-BCA2-5DCC-F024-6688C3530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" y="3538"/>
              <a:ext cx="147" cy="180"/>
            </a:xfrm>
            <a:custGeom>
              <a:avLst/>
              <a:gdLst>
                <a:gd name="T0" fmla="*/ 1 w 293"/>
                <a:gd name="T1" fmla="*/ 1 h 360"/>
                <a:gd name="T2" fmla="*/ 1 w 293"/>
                <a:gd name="T3" fmla="*/ 1 h 360"/>
                <a:gd name="T4" fmla="*/ 1 w 293"/>
                <a:gd name="T5" fmla="*/ 1 h 360"/>
                <a:gd name="T6" fmla="*/ 1 w 293"/>
                <a:gd name="T7" fmla="*/ 1 h 360"/>
                <a:gd name="T8" fmla="*/ 1 w 293"/>
                <a:gd name="T9" fmla="*/ 1 h 360"/>
                <a:gd name="T10" fmla="*/ 1 w 293"/>
                <a:gd name="T11" fmla="*/ 1 h 360"/>
                <a:gd name="T12" fmla="*/ 1 w 293"/>
                <a:gd name="T13" fmla="*/ 1 h 360"/>
                <a:gd name="T14" fmla="*/ 1 w 293"/>
                <a:gd name="T15" fmla="*/ 1 h 360"/>
                <a:gd name="T16" fmla="*/ 1 w 293"/>
                <a:gd name="T17" fmla="*/ 1 h 360"/>
                <a:gd name="T18" fmla="*/ 1 w 293"/>
                <a:gd name="T19" fmla="*/ 1 h 360"/>
                <a:gd name="T20" fmla="*/ 1 w 293"/>
                <a:gd name="T21" fmla="*/ 1 h 360"/>
                <a:gd name="T22" fmla="*/ 1 w 293"/>
                <a:gd name="T23" fmla="*/ 1 h 360"/>
                <a:gd name="T24" fmla="*/ 1 w 293"/>
                <a:gd name="T25" fmla="*/ 1 h 360"/>
                <a:gd name="T26" fmla="*/ 0 w 293"/>
                <a:gd name="T27" fmla="*/ 1 h 360"/>
                <a:gd name="T28" fmla="*/ 1 w 293"/>
                <a:gd name="T29" fmla="*/ 1 h 360"/>
                <a:gd name="T30" fmla="*/ 1 w 293"/>
                <a:gd name="T31" fmla="*/ 1 h 360"/>
                <a:gd name="T32" fmla="*/ 1 w 293"/>
                <a:gd name="T33" fmla="*/ 1 h 360"/>
                <a:gd name="T34" fmla="*/ 1 w 293"/>
                <a:gd name="T35" fmla="*/ 1 h 360"/>
                <a:gd name="T36" fmla="*/ 1 w 293"/>
                <a:gd name="T37" fmla="*/ 1 h 360"/>
                <a:gd name="T38" fmla="*/ 1 w 293"/>
                <a:gd name="T39" fmla="*/ 1 h 360"/>
                <a:gd name="T40" fmla="*/ 1 w 293"/>
                <a:gd name="T41" fmla="*/ 1 h 360"/>
                <a:gd name="T42" fmla="*/ 1 w 293"/>
                <a:gd name="T43" fmla="*/ 1 h 360"/>
                <a:gd name="T44" fmla="*/ 1 w 293"/>
                <a:gd name="T45" fmla="*/ 1 h 360"/>
                <a:gd name="T46" fmla="*/ 1 w 293"/>
                <a:gd name="T47" fmla="*/ 1 h 360"/>
                <a:gd name="T48" fmla="*/ 1 w 293"/>
                <a:gd name="T49" fmla="*/ 1 h 360"/>
                <a:gd name="T50" fmla="*/ 1 w 293"/>
                <a:gd name="T51" fmla="*/ 1 h 360"/>
                <a:gd name="T52" fmla="*/ 1 w 293"/>
                <a:gd name="T53" fmla="*/ 1 h 360"/>
                <a:gd name="T54" fmla="*/ 1 w 293"/>
                <a:gd name="T55" fmla="*/ 1 h 360"/>
                <a:gd name="T56" fmla="*/ 1 w 293"/>
                <a:gd name="T57" fmla="*/ 1 h 360"/>
                <a:gd name="T58" fmla="*/ 1 w 293"/>
                <a:gd name="T59" fmla="*/ 1 h 360"/>
                <a:gd name="T60" fmla="*/ 1 w 293"/>
                <a:gd name="T61" fmla="*/ 1 h 360"/>
                <a:gd name="T62" fmla="*/ 1 w 293"/>
                <a:gd name="T63" fmla="*/ 1 h 360"/>
                <a:gd name="T64" fmla="*/ 1 w 293"/>
                <a:gd name="T65" fmla="*/ 1 h 360"/>
                <a:gd name="T66" fmla="*/ 1 w 293"/>
                <a:gd name="T67" fmla="*/ 1 h 360"/>
                <a:gd name="T68" fmla="*/ 1 w 293"/>
                <a:gd name="T69" fmla="*/ 1 h 360"/>
                <a:gd name="T70" fmla="*/ 1 w 293"/>
                <a:gd name="T71" fmla="*/ 1 h 3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3"/>
                <a:gd name="T109" fmla="*/ 0 h 360"/>
                <a:gd name="T110" fmla="*/ 293 w 293"/>
                <a:gd name="T111" fmla="*/ 360 h 3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3" h="360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7"/>
                  </a:lnTo>
                  <a:lnTo>
                    <a:pt x="185" y="183"/>
                  </a:lnTo>
                  <a:lnTo>
                    <a:pt x="160" y="193"/>
                  </a:lnTo>
                  <a:lnTo>
                    <a:pt x="134" y="210"/>
                  </a:lnTo>
                  <a:lnTo>
                    <a:pt x="112" y="234"/>
                  </a:lnTo>
                  <a:lnTo>
                    <a:pt x="95" y="269"/>
                  </a:lnTo>
                  <a:lnTo>
                    <a:pt x="89" y="285"/>
                  </a:lnTo>
                  <a:lnTo>
                    <a:pt x="85" y="300"/>
                  </a:lnTo>
                  <a:lnTo>
                    <a:pt x="80" y="313"/>
                  </a:lnTo>
                  <a:lnTo>
                    <a:pt x="76" y="323"/>
                  </a:lnTo>
                  <a:lnTo>
                    <a:pt x="71" y="332"/>
                  </a:lnTo>
                  <a:lnTo>
                    <a:pt x="65" y="340"/>
                  </a:lnTo>
                  <a:lnTo>
                    <a:pt x="61" y="345"/>
                  </a:lnTo>
                  <a:lnTo>
                    <a:pt x="54" y="347"/>
                  </a:lnTo>
                  <a:lnTo>
                    <a:pt x="47" y="348"/>
                  </a:lnTo>
                  <a:lnTo>
                    <a:pt x="39" y="350"/>
                  </a:lnTo>
                  <a:lnTo>
                    <a:pt x="31" y="351"/>
                  </a:lnTo>
                  <a:lnTo>
                    <a:pt x="24" y="353"/>
                  </a:lnTo>
                  <a:lnTo>
                    <a:pt x="17" y="354"/>
                  </a:lnTo>
                  <a:lnTo>
                    <a:pt x="11" y="356"/>
                  </a:lnTo>
                  <a:lnTo>
                    <a:pt x="5" y="358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1" y="358"/>
                  </a:lnTo>
                  <a:lnTo>
                    <a:pt x="0" y="356"/>
                  </a:lnTo>
                  <a:lnTo>
                    <a:pt x="0" y="355"/>
                  </a:lnTo>
                  <a:lnTo>
                    <a:pt x="24" y="344"/>
                  </a:lnTo>
                  <a:lnTo>
                    <a:pt x="42" y="328"/>
                  </a:lnTo>
                  <a:lnTo>
                    <a:pt x="55" y="308"/>
                  </a:lnTo>
                  <a:lnTo>
                    <a:pt x="64" y="286"/>
                  </a:lnTo>
                  <a:lnTo>
                    <a:pt x="69" y="264"/>
                  </a:lnTo>
                  <a:lnTo>
                    <a:pt x="71" y="244"/>
                  </a:lnTo>
                  <a:lnTo>
                    <a:pt x="72" y="225"/>
                  </a:lnTo>
                  <a:lnTo>
                    <a:pt x="72" y="213"/>
                  </a:lnTo>
                  <a:lnTo>
                    <a:pt x="72" y="201"/>
                  </a:lnTo>
                  <a:lnTo>
                    <a:pt x="69" y="186"/>
                  </a:lnTo>
                  <a:lnTo>
                    <a:pt x="65" y="171"/>
                  </a:lnTo>
                  <a:lnTo>
                    <a:pt x="61" y="154"/>
                  </a:lnTo>
                  <a:lnTo>
                    <a:pt x="70" y="152"/>
                  </a:lnTo>
                  <a:lnTo>
                    <a:pt x="81" y="146"/>
                  </a:lnTo>
                  <a:lnTo>
                    <a:pt x="93" y="137"/>
                  </a:lnTo>
                  <a:lnTo>
                    <a:pt x="104" y="125"/>
                  </a:lnTo>
                  <a:lnTo>
                    <a:pt x="114" y="111"/>
                  </a:lnTo>
                  <a:lnTo>
                    <a:pt x="119" y="95"/>
                  </a:lnTo>
                  <a:lnTo>
                    <a:pt x="120" y="79"/>
                  </a:lnTo>
                  <a:lnTo>
                    <a:pt x="117" y="63"/>
                  </a:lnTo>
                  <a:lnTo>
                    <a:pt x="130" y="62"/>
                  </a:lnTo>
                  <a:lnTo>
                    <a:pt x="145" y="57"/>
                  </a:lnTo>
                  <a:lnTo>
                    <a:pt x="163" y="51"/>
                  </a:lnTo>
                  <a:lnTo>
                    <a:pt x="181" y="42"/>
                  </a:lnTo>
                  <a:lnTo>
                    <a:pt x="200" y="33"/>
                  </a:lnTo>
                  <a:lnTo>
                    <a:pt x="216" y="21"/>
                  </a:lnTo>
                  <a:lnTo>
                    <a:pt x="229" y="11"/>
                  </a:lnTo>
                  <a:lnTo>
                    <a:pt x="238" y="0"/>
                  </a:lnTo>
                  <a:lnTo>
                    <a:pt x="237" y="13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4"/>
                  </a:lnTo>
                  <a:lnTo>
                    <a:pt x="256" y="81"/>
                  </a:lnTo>
                  <a:lnTo>
                    <a:pt x="267" y="96"/>
                  </a:lnTo>
                  <a:lnTo>
                    <a:pt x="279" y="109"/>
                  </a:lnTo>
                  <a:lnTo>
                    <a:pt x="293" y="118"/>
                  </a:lnTo>
                  <a:lnTo>
                    <a:pt x="284" y="119"/>
                  </a:lnTo>
                  <a:lnTo>
                    <a:pt x="274" y="123"/>
                  </a:lnTo>
                  <a:lnTo>
                    <a:pt x="266" y="127"/>
                  </a:lnTo>
                  <a:lnTo>
                    <a:pt x="257" y="134"/>
                  </a:lnTo>
                  <a:lnTo>
                    <a:pt x="252" y="141"/>
                  </a:lnTo>
                  <a:lnTo>
                    <a:pt x="249" y="152"/>
                  </a:lnTo>
                  <a:lnTo>
                    <a:pt x="251" y="162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30" name="Freeform 74">
              <a:extLst>
                <a:ext uri="{FF2B5EF4-FFF2-40B4-BE49-F238E27FC236}">
                  <a16:creationId xmlns:a16="http://schemas.microsoft.com/office/drawing/2014/main" id="{C15E396A-1A61-A729-1EF3-7043F476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3541"/>
              <a:ext cx="86" cy="175"/>
            </a:xfrm>
            <a:custGeom>
              <a:avLst/>
              <a:gdLst>
                <a:gd name="T0" fmla="*/ 0 w 173"/>
                <a:gd name="T1" fmla="*/ 0 h 351"/>
                <a:gd name="T2" fmla="*/ 0 w 173"/>
                <a:gd name="T3" fmla="*/ 0 h 351"/>
                <a:gd name="T4" fmla="*/ 0 w 173"/>
                <a:gd name="T5" fmla="*/ 0 h 351"/>
                <a:gd name="T6" fmla="*/ 0 w 173"/>
                <a:gd name="T7" fmla="*/ 0 h 351"/>
                <a:gd name="T8" fmla="*/ 0 w 173"/>
                <a:gd name="T9" fmla="*/ 0 h 351"/>
                <a:gd name="T10" fmla="*/ 0 w 173"/>
                <a:gd name="T11" fmla="*/ 0 h 351"/>
                <a:gd name="T12" fmla="*/ 0 w 173"/>
                <a:gd name="T13" fmla="*/ 0 h 351"/>
                <a:gd name="T14" fmla="*/ 0 w 173"/>
                <a:gd name="T15" fmla="*/ 0 h 351"/>
                <a:gd name="T16" fmla="*/ 0 w 173"/>
                <a:gd name="T17" fmla="*/ 0 h 351"/>
                <a:gd name="T18" fmla="*/ 0 w 173"/>
                <a:gd name="T19" fmla="*/ 0 h 351"/>
                <a:gd name="T20" fmla="*/ 0 w 173"/>
                <a:gd name="T21" fmla="*/ 0 h 351"/>
                <a:gd name="T22" fmla="*/ 0 w 173"/>
                <a:gd name="T23" fmla="*/ 0 h 351"/>
                <a:gd name="T24" fmla="*/ 0 w 173"/>
                <a:gd name="T25" fmla="*/ 0 h 351"/>
                <a:gd name="T26" fmla="*/ 0 w 173"/>
                <a:gd name="T27" fmla="*/ 0 h 351"/>
                <a:gd name="T28" fmla="*/ 0 w 173"/>
                <a:gd name="T29" fmla="*/ 0 h 351"/>
                <a:gd name="T30" fmla="*/ 0 w 173"/>
                <a:gd name="T31" fmla="*/ 0 h 351"/>
                <a:gd name="T32" fmla="*/ 0 w 173"/>
                <a:gd name="T33" fmla="*/ 0 h 351"/>
                <a:gd name="T34" fmla="*/ 0 w 173"/>
                <a:gd name="T35" fmla="*/ 0 h 351"/>
                <a:gd name="T36" fmla="*/ 0 w 173"/>
                <a:gd name="T37" fmla="*/ 0 h 351"/>
                <a:gd name="T38" fmla="*/ 0 w 173"/>
                <a:gd name="T39" fmla="*/ 0 h 351"/>
                <a:gd name="T40" fmla="*/ 0 w 173"/>
                <a:gd name="T41" fmla="*/ 0 h 351"/>
                <a:gd name="T42" fmla="*/ 0 w 173"/>
                <a:gd name="T43" fmla="*/ 0 h 351"/>
                <a:gd name="T44" fmla="*/ 0 w 173"/>
                <a:gd name="T45" fmla="*/ 0 h 351"/>
                <a:gd name="T46" fmla="*/ 0 w 173"/>
                <a:gd name="T47" fmla="*/ 0 h 351"/>
                <a:gd name="T48" fmla="*/ 0 w 173"/>
                <a:gd name="T49" fmla="*/ 0 h 351"/>
                <a:gd name="T50" fmla="*/ 0 w 173"/>
                <a:gd name="T51" fmla="*/ 0 h 351"/>
                <a:gd name="T52" fmla="*/ 0 w 173"/>
                <a:gd name="T53" fmla="*/ 0 h 351"/>
                <a:gd name="T54" fmla="*/ 0 w 173"/>
                <a:gd name="T55" fmla="*/ 0 h 351"/>
                <a:gd name="T56" fmla="*/ 0 w 173"/>
                <a:gd name="T57" fmla="*/ 0 h 351"/>
                <a:gd name="T58" fmla="*/ 0 w 173"/>
                <a:gd name="T59" fmla="*/ 0 h 351"/>
                <a:gd name="T60" fmla="*/ 0 w 173"/>
                <a:gd name="T61" fmla="*/ 0 h 351"/>
                <a:gd name="T62" fmla="*/ 0 w 173"/>
                <a:gd name="T63" fmla="*/ 0 h 351"/>
                <a:gd name="T64" fmla="*/ 0 w 173"/>
                <a:gd name="T65" fmla="*/ 0 h 351"/>
                <a:gd name="T66" fmla="*/ 0 w 173"/>
                <a:gd name="T67" fmla="*/ 0 h 351"/>
                <a:gd name="T68" fmla="*/ 0 w 173"/>
                <a:gd name="T69" fmla="*/ 0 h 351"/>
                <a:gd name="T70" fmla="*/ 0 w 173"/>
                <a:gd name="T71" fmla="*/ 0 h 351"/>
                <a:gd name="T72" fmla="*/ 0 w 173"/>
                <a:gd name="T73" fmla="*/ 0 h 351"/>
                <a:gd name="T74" fmla="*/ 0 w 173"/>
                <a:gd name="T75" fmla="*/ 0 h 351"/>
                <a:gd name="T76" fmla="*/ 0 w 173"/>
                <a:gd name="T77" fmla="*/ 0 h 351"/>
                <a:gd name="T78" fmla="*/ 0 w 173"/>
                <a:gd name="T79" fmla="*/ 0 h 351"/>
                <a:gd name="T80" fmla="*/ 0 w 173"/>
                <a:gd name="T81" fmla="*/ 0 h 351"/>
                <a:gd name="T82" fmla="*/ 0 w 173"/>
                <a:gd name="T83" fmla="*/ 0 h 351"/>
                <a:gd name="T84" fmla="*/ 0 w 173"/>
                <a:gd name="T85" fmla="*/ 0 h 351"/>
                <a:gd name="T86" fmla="*/ 0 w 173"/>
                <a:gd name="T87" fmla="*/ 0 h 351"/>
                <a:gd name="T88" fmla="*/ 0 w 173"/>
                <a:gd name="T89" fmla="*/ 0 h 351"/>
                <a:gd name="T90" fmla="*/ 0 w 173"/>
                <a:gd name="T91" fmla="*/ 0 h 351"/>
                <a:gd name="T92" fmla="*/ 0 w 173"/>
                <a:gd name="T93" fmla="*/ 0 h 351"/>
                <a:gd name="T94" fmla="*/ 0 w 173"/>
                <a:gd name="T95" fmla="*/ 0 h 351"/>
                <a:gd name="T96" fmla="*/ 0 w 173"/>
                <a:gd name="T97" fmla="*/ 0 h 351"/>
                <a:gd name="T98" fmla="*/ 0 w 173"/>
                <a:gd name="T99" fmla="*/ 0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51"/>
                <a:gd name="T152" fmla="*/ 173 w 173"/>
                <a:gd name="T153" fmla="*/ 351 h 3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8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5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2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2"/>
                  </a:lnTo>
                  <a:lnTo>
                    <a:pt x="55" y="255"/>
                  </a:lnTo>
                  <a:lnTo>
                    <a:pt x="57" y="249"/>
                  </a:lnTo>
                  <a:lnTo>
                    <a:pt x="57" y="247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4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2"/>
                  </a:lnTo>
                  <a:lnTo>
                    <a:pt x="9" y="234"/>
                  </a:lnTo>
                  <a:lnTo>
                    <a:pt x="0" y="202"/>
                  </a:lnTo>
                  <a:lnTo>
                    <a:pt x="2" y="167"/>
                  </a:lnTo>
                  <a:lnTo>
                    <a:pt x="16" y="134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6"/>
                  </a:lnTo>
                  <a:lnTo>
                    <a:pt x="147" y="12"/>
                  </a:lnTo>
                  <a:lnTo>
                    <a:pt x="151" y="11"/>
                  </a:lnTo>
                  <a:lnTo>
                    <a:pt x="155" y="7"/>
                  </a:lnTo>
                  <a:lnTo>
                    <a:pt x="161" y="5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3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9"/>
                  </a:lnTo>
                  <a:lnTo>
                    <a:pt x="169" y="221"/>
                  </a:lnTo>
                  <a:lnTo>
                    <a:pt x="168" y="240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31" name="Freeform 75">
              <a:extLst>
                <a:ext uri="{FF2B5EF4-FFF2-40B4-BE49-F238E27FC236}">
                  <a16:creationId xmlns:a16="http://schemas.microsoft.com/office/drawing/2014/main" id="{E9F98F68-4308-3835-F4E4-CD2D2A803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" y="3626"/>
              <a:ext cx="422" cy="296"/>
            </a:xfrm>
            <a:custGeom>
              <a:avLst/>
              <a:gdLst>
                <a:gd name="T0" fmla="*/ 1 w 844"/>
                <a:gd name="T1" fmla="*/ 1 h 591"/>
                <a:gd name="T2" fmla="*/ 1 w 844"/>
                <a:gd name="T3" fmla="*/ 1 h 591"/>
                <a:gd name="T4" fmla="*/ 1 w 844"/>
                <a:gd name="T5" fmla="*/ 1 h 591"/>
                <a:gd name="T6" fmla="*/ 1 w 844"/>
                <a:gd name="T7" fmla="*/ 1 h 591"/>
                <a:gd name="T8" fmla="*/ 1 w 844"/>
                <a:gd name="T9" fmla="*/ 1 h 591"/>
                <a:gd name="T10" fmla="*/ 1 w 844"/>
                <a:gd name="T11" fmla="*/ 1 h 591"/>
                <a:gd name="T12" fmla="*/ 1 w 844"/>
                <a:gd name="T13" fmla="*/ 1 h 591"/>
                <a:gd name="T14" fmla="*/ 1 w 844"/>
                <a:gd name="T15" fmla="*/ 1 h 591"/>
                <a:gd name="T16" fmla="*/ 1 w 844"/>
                <a:gd name="T17" fmla="*/ 1 h 591"/>
                <a:gd name="T18" fmla="*/ 1 w 844"/>
                <a:gd name="T19" fmla="*/ 1 h 591"/>
                <a:gd name="T20" fmla="*/ 1 w 844"/>
                <a:gd name="T21" fmla="*/ 1 h 591"/>
                <a:gd name="T22" fmla="*/ 1 w 844"/>
                <a:gd name="T23" fmla="*/ 1 h 591"/>
                <a:gd name="T24" fmla="*/ 1 w 844"/>
                <a:gd name="T25" fmla="*/ 1 h 591"/>
                <a:gd name="T26" fmla="*/ 1 w 844"/>
                <a:gd name="T27" fmla="*/ 1 h 591"/>
                <a:gd name="T28" fmla="*/ 1 w 844"/>
                <a:gd name="T29" fmla="*/ 1 h 591"/>
                <a:gd name="T30" fmla="*/ 1 w 844"/>
                <a:gd name="T31" fmla="*/ 1 h 591"/>
                <a:gd name="T32" fmla="*/ 1 w 844"/>
                <a:gd name="T33" fmla="*/ 1 h 591"/>
                <a:gd name="T34" fmla="*/ 1 w 844"/>
                <a:gd name="T35" fmla="*/ 1 h 591"/>
                <a:gd name="T36" fmla="*/ 1 w 844"/>
                <a:gd name="T37" fmla="*/ 1 h 591"/>
                <a:gd name="T38" fmla="*/ 1 w 844"/>
                <a:gd name="T39" fmla="*/ 1 h 591"/>
                <a:gd name="T40" fmla="*/ 1 w 844"/>
                <a:gd name="T41" fmla="*/ 1 h 591"/>
                <a:gd name="T42" fmla="*/ 1 w 844"/>
                <a:gd name="T43" fmla="*/ 1 h 591"/>
                <a:gd name="T44" fmla="*/ 1 w 844"/>
                <a:gd name="T45" fmla="*/ 1 h 591"/>
                <a:gd name="T46" fmla="*/ 1 w 844"/>
                <a:gd name="T47" fmla="*/ 1 h 591"/>
                <a:gd name="T48" fmla="*/ 1 w 844"/>
                <a:gd name="T49" fmla="*/ 1 h 591"/>
                <a:gd name="T50" fmla="*/ 1 w 844"/>
                <a:gd name="T51" fmla="*/ 1 h 591"/>
                <a:gd name="T52" fmla="*/ 1 w 844"/>
                <a:gd name="T53" fmla="*/ 1 h 591"/>
                <a:gd name="T54" fmla="*/ 1 w 844"/>
                <a:gd name="T55" fmla="*/ 1 h 591"/>
                <a:gd name="T56" fmla="*/ 1 w 844"/>
                <a:gd name="T57" fmla="*/ 1 h 591"/>
                <a:gd name="T58" fmla="*/ 1 w 844"/>
                <a:gd name="T59" fmla="*/ 1 h 591"/>
                <a:gd name="T60" fmla="*/ 1 w 844"/>
                <a:gd name="T61" fmla="*/ 1 h 591"/>
                <a:gd name="T62" fmla="*/ 1 w 844"/>
                <a:gd name="T63" fmla="*/ 1 h 591"/>
                <a:gd name="T64" fmla="*/ 1 w 844"/>
                <a:gd name="T65" fmla="*/ 0 h 591"/>
                <a:gd name="T66" fmla="*/ 1 w 844"/>
                <a:gd name="T67" fmla="*/ 1 h 591"/>
                <a:gd name="T68" fmla="*/ 1 w 844"/>
                <a:gd name="T69" fmla="*/ 1 h 591"/>
                <a:gd name="T70" fmla="*/ 1 w 844"/>
                <a:gd name="T71" fmla="*/ 1 h 591"/>
                <a:gd name="T72" fmla="*/ 1 w 844"/>
                <a:gd name="T73" fmla="*/ 1 h 591"/>
                <a:gd name="T74" fmla="*/ 1 w 844"/>
                <a:gd name="T75" fmla="*/ 1 h 591"/>
                <a:gd name="T76" fmla="*/ 1 w 844"/>
                <a:gd name="T77" fmla="*/ 1 h 591"/>
                <a:gd name="T78" fmla="*/ 1 w 844"/>
                <a:gd name="T79" fmla="*/ 1 h 591"/>
                <a:gd name="T80" fmla="*/ 1 w 844"/>
                <a:gd name="T81" fmla="*/ 1 h 591"/>
                <a:gd name="T82" fmla="*/ 1 w 844"/>
                <a:gd name="T83" fmla="*/ 1 h 591"/>
                <a:gd name="T84" fmla="*/ 1 w 844"/>
                <a:gd name="T85" fmla="*/ 1 h 591"/>
                <a:gd name="T86" fmla="*/ 1 w 844"/>
                <a:gd name="T87" fmla="*/ 1 h 591"/>
                <a:gd name="T88" fmla="*/ 1 w 844"/>
                <a:gd name="T89" fmla="*/ 1 h 591"/>
                <a:gd name="T90" fmla="*/ 1 w 844"/>
                <a:gd name="T91" fmla="*/ 1 h 591"/>
                <a:gd name="T92" fmla="*/ 1 w 844"/>
                <a:gd name="T93" fmla="*/ 1 h 591"/>
                <a:gd name="T94" fmla="*/ 1 w 844"/>
                <a:gd name="T95" fmla="*/ 1 h 591"/>
                <a:gd name="T96" fmla="*/ 1 w 844"/>
                <a:gd name="T97" fmla="*/ 1 h 591"/>
                <a:gd name="T98" fmla="*/ 1 w 844"/>
                <a:gd name="T99" fmla="*/ 1 h 591"/>
                <a:gd name="T100" fmla="*/ 1 w 844"/>
                <a:gd name="T101" fmla="*/ 1 h 591"/>
                <a:gd name="T102" fmla="*/ 1 w 844"/>
                <a:gd name="T103" fmla="*/ 1 h 591"/>
                <a:gd name="T104" fmla="*/ 1 w 844"/>
                <a:gd name="T105" fmla="*/ 1 h 591"/>
                <a:gd name="T106" fmla="*/ 1 w 844"/>
                <a:gd name="T107" fmla="*/ 1 h 591"/>
                <a:gd name="T108" fmla="*/ 1 w 844"/>
                <a:gd name="T109" fmla="*/ 1 h 591"/>
                <a:gd name="T110" fmla="*/ 1 w 844"/>
                <a:gd name="T111" fmla="*/ 1 h 591"/>
                <a:gd name="T112" fmla="*/ 1 w 844"/>
                <a:gd name="T113" fmla="*/ 1 h 591"/>
                <a:gd name="T114" fmla="*/ 1 w 844"/>
                <a:gd name="T115" fmla="*/ 1 h 591"/>
                <a:gd name="T116" fmla="*/ 1 w 844"/>
                <a:gd name="T117" fmla="*/ 1 h 5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44"/>
                <a:gd name="T178" fmla="*/ 0 h 591"/>
                <a:gd name="T179" fmla="*/ 844 w 844"/>
                <a:gd name="T180" fmla="*/ 591 h 5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44" h="591">
                  <a:moveTo>
                    <a:pt x="402" y="348"/>
                  </a:moveTo>
                  <a:lnTo>
                    <a:pt x="410" y="390"/>
                  </a:lnTo>
                  <a:lnTo>
                    <a:pt x="410" y="434"/>
                  </a:lnTo>
                  <a:lnTo>
                    <a:pt x="404" y="473"/>
                  </a:lnTo>
                  <a:lnTo>
                    <a:pt x="391" y="504"/>
                  </a:lnTo>
                  <a:lnTo>
                    <a:pt x="383" y="515"/>
                  </a:lnTo>
                  <a:lnTo>
                    <a:pt x="376" y="527"/>
                  </a:lnTo>
                  <a:lnTo>
                    <a:pt x="369" y="537"/>
                  </a:lnTo>
                  <a:lnTo>
                    <a:pt x="363" y="548"/>
                  </a:lnTo>
                  <a:lnTo>
                    <a:pt x="357" y="557"/>
                  </a:lnTo>
                  <a:lnTo>
                    <a:pt x="353" y="568"/>
                  </a:lnTo>
                  <a:lnTo>
                    <a:pt x="349" y="579"/>
                  </a:lnTo>
                  <a:lnTo>
                    <a:pt x="346" y="591"/>
                  </a:lnTo>
                  <a:lnTo>
                    <a:pt x="343" y="583"/>
                  </a:lnTo>
                  <a:lnTo>
                    <a:pt x="340" y="572"/>
                  </a:lnTo>
                  <a:lnTo>
                    <a:pt x="333" y="559"/>
                  </a:lnTo>
                  <a:lnTo>
                    <a:pt x="326" y="544"/>
                  </a:lnTo>
                  <a:lnTo>
                    <a:pt x="316" y="529"/>
                  </a:lnTo>
                  <a:lnTo>
                    <a:pt x="307" y="514"/>
                  </a:lnTo>
                  <a:lnTo>
                    <a:pt x="295" y="503"/>
                  </a:lnTo>
                  <a:lnTo>
                    <a:pt x="285" y="492"/>
                  </a:lnTo>
                  <a:lnTo>
                    <a:pt x="279" y="488"/>
                  </a:lnTo>
                  <a:lnTo>
                    <a:pt x="273" y="483"/>
                  </a:lnTo>
                  <a:lnTo>
                    <a:pt x="269" y="478"/>
                  </a:lnTo>
                  <a:lnTo>
                    <a:pt x="264" y="474"/>
                  </a:lnTo>
                  <a:lnTo>
                    <a:pt x="260" y="468"/>
                  </a:lnTo>
                  <a:lnTo>
                    <a:pt x="257" y="464"/>
                  </a:lnTo>
                  <a:lnTo>
                    <a:pt x="254" y="458"/>
                  </a:lnTo>
                  <a:lnTo>
                    <a:pt x="250" y="453"/>
                  </a:lnTo>
                  <a:lnTo>
                    <a:pt x="239" y="420"/>
                  </a:lnTo>
                  <a:lnTo>
                    <a:pt x="235" y="388"/>
                  </a:lnTo>
                  <a:lnTo>
                    <a:pt x="236" y="359"/>
                  </a:lnTo>
                  <a:lnTo>
                    <a:pt x="241" y="337"/>
                  </a:lnTo>
                  <a:lnTo>
                    <a:pt x="244" y="325"/>
                  </a:lnTo>
                  <a:lnTo>
                    <a:pt x="250" y="315"/>
                  </a:lnTo>
                  <a:lnTo>
                    <a:pt x="257" y="304"/>
                  </a:lnTo>
                  <a:lnTo>
                    <a:pt x="265" y="291"/>
                  </a:lnTo>
                  <a:lnTo>
                    <a:pt x="274" y="279"/>
                  </a:lnTo>
                  <a:lnTo>
                    <a:pt x="284" y="267"/>
                  </a:lnTo>
                  <a:lnTo>
                    <a:pt x="292" y="253"/>
                  </a:lnTo>
                  <a:lnTo>
                    <a:pt x="300" y="239"/>
                  </a:lnTo>
                  <a:lnTo>
                    <a:pt x="302" y="230"/>
                  </a:lnTo>
                  <a:lnTo>
                    <a:pt x="303" y="219"/>
                  </a:lnTo>
                  <a:lnTo>
                    <a:pt x="301" y="213"/>
                  </a:lnTo>
                  <a:lnTo>
                    <a:pt x="298" y="210"/>
                  </a:lnTo>
                  <a:lnTo>
                    <a:pt x="292" y="215"/>
                  </a:lnTo>
                  <a:lnTo>
                    <a:pt x="287" y="223"/>
                  </a:lnTo>
                  <a:lnTo>
                    <a:pt x="284" y="231"/>
                  </a:lnTo>
                  <a:lnTo>
                    <a:pt x="281" y="239"/>
                  </a:lnTo>
                  <a:lnTo>
                    <a:pt x="278" y="252"/>
                  </a:lnTo>
                  <a:lnTo>
                    <a:pt x="273" y="263"/>
                  </a:lnTo>
                  <a:lnTo>
                    <a:pt x="267" y="275"/>
                  </a:lnTo>
                  <a:lnTo>
                    <a:pt x="262" y="285"/>
                  </a:lnTo>
                  <a:lnTo>
                    <a:pt x="247" y="305"/>
                  </a:lnTo>
                  <a:lnTo>
                    <a:pt x="231" y="322"/>
                  </a:lnTo>
                  <a:lnTo>
                    <a:pt x="212" y="336"/>
                  </a:lnTo>
                  <a:lnTo>
                    <a:pt x="194" y="346"/>
                  </a:lnTo>
                  <a:lnTo>
                    <a:pt x="174" y="354"/>
                  </a:lnTo>
                  <a:lnTo>
                    <a:pt x="155" y="360"/>
                  </a:lnTo>
                  <a:lnTo>
                    <a:pt x="136" y="362"/>
                  </a:lnTo>
                  <a:lnTo>
                    <a:pt x="118" y="362"/>
                  </a:lnTo>
                  <a:lnTo>
                    <a:pt x="112" y="361"/>
                  </a:lnTo>
                  <a:lnTo>
                    <a:pt x="106" y="360"/>
                  </a:lnTo>
                  <a:lnTo>
                    <a:pt x="100" y="359"/>
                  </a:lnTo>
                  <a:lnTo>
                    <a:pt x="95" y="358"/>
                  </a:lnTo>
                  <a:lnTo>
                    <a:pt x="84" y="353"/>
                  </a:lnTo>
                  <a:lnTo>
                    <a:pt x="74" y="350"/>
                  </a:lnTo>
                  <a:lnTo>
                    <a:pt x="64" y="344"/>
                  </a:lnTo>
                  <a:lnTo>
                    <a:pt x="53" y="339"/>
                  </a:lnTo>
                  <a:lnTo>
                    <a:pt x="42" y="333"/>
                  </a:lnTo>
                  <a:lnTo>
                    <a:pt x="29" y="328"/>
                  </a:lnTo>
                  <a:lnTo>
                    <a:pt x="15" y="322"/>
                  </a:lnTo>
                  <a:lnTo>
                    <a:pt x="0" y="315"/>
                  </a:lnTo>
                  <a:lnTo>
                    <a:pt x="8" y="313"/>
                  </a:lnTo>
                  <a:lnTo>
                    <a:pt x="19" y="310"/>
                  </a:lnTo>
                  <a:lnTo>
                    <a:pt x="30" y="307"/>
                  </a:lnTo>
                  <a:lnTo>
                    <a:pt x="42" y="302"/>
                  </a:lnTo>
                  <a:lnTo>
                    <a:pt x="53" y="297"/>
                  </a:lnTo>
                  <a:lnTo>
                    <a:pt x="64" y="290"/>
                  </a:lnTo>
                  <a:lnTo>
                    <a:pt x="72" y="282"/>
                  </a:lnTo>
                  <a:lnTo>
                    <a:pt x="79" y="271"/>
                  </a:lnTo>
                  <a:lnTo>
                    <a:pt x="87" y="256"/>
                  </a:lnTo>
                  <a:lnTo>
                    <a:pt x="99" y="239"/>
                  </a:lnTo>
                  <a:lnTo>
                    <a:pt x="113" y="222"/>
                  </a:lnTo>
                  <a:lnTo>
                    <a:pt x="130" y="207"/>
                  </a:lnTo>
                  <a:lnTo>
                    <a:pt x="149" y="194"/>
                  </a:lnTo>
                  <a:lnTo>
                    <a:pt x="170" y="185"/>
                  </a:lnTo>
                  <a:lnTo>
                    <a:pt x="190" y="181"/>
                  </a:lnTo>
                  <a:lnTo>
                    <a:pt x="212" y="184"/>
                  </a:lnTo>
                  <a:lnTo>
                    <a:pt x="216" y="186"/>
                  </a:lnTo>
                  <a:lnTo>
                    <a:pt x="221" y="188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8"/>
                  </a:lnTo>
                  <a:lnTo>
                    <a:pt x="242" y="187"/>
                  </a:lnTo>
                  <a:lnTo>
                    <a:pt x="246" y="185"/>
                  </a:lnTo>
                  <a:lnTo>
                    <a:pt x="248" y="183"/>
                  </a:lnTo>
                  <a:lnTo>
                    <a:pt x="251" y="179"/>
                  </a:lnTo>
                  <a:lnTo>
                    <a:pt x="257" y="178"/>
                  </a:lnTo>
                  <a:lnTo>
                    <a:pt x="262" y="180"/>
                  </a:lnTo>
                  <a:lnTo>
                    <a:pt x="265" y="181"/>
                  </a:lnTo>
                  <a:lnTo>
                    <a:pt x="258" y="188"/>
                  </a:lnTo>
                  <a:lnTo>
                    <a:pt x="251" y="196"/>
                  </a:lnTo>
                  <a:lnTo>
                    <a:pt x="247" y="20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9"/>
                  </a:lnTo>
                  <a:lnTo>
                    <a:pt x="247" y="221"/>
                  </a:lnTo>
                  <a:lnTo>
                    <a:pt x="248" y="223"/>
                  </a:lnTo>
                  <a:lnTo>
                    <a:pt x="250" y="224"/>
                  </a:lnTo>
                  <a:lnTo>
                    <a:pt x="251" y="225"/>
                  </a:lnTo>
                  <a:lnTo>
                    <a:pt x="254" y="226"/>
                  </a:lnTo>
                  <a:lnTo>
                    <a:pt x="255" y="226"/>
                  </a:lnTo>
                  <a:lnTo>
                    <a:pt x="263" y="228"/>
                  </a:lnTo>
                  <a:lnTo>
                    <a:pt x="271" y="226"/>
                  </a:lnTo>
                  <a:lnTo>
                    <a:pt x="278" y="223"/>
                  </a:lnTo>
                  <a:lnTo>
                    <a:pt x="284" y="218"/>
                  </a:lnTo>
                  <a:lnTo>
                    <a:pt x="287" y="210"/>
                  </a:lnTo>
                  <a:lnTo>
                    <a:pt x="287" y="201"/>
                  </a:lnTo>
                  <a:lnTo>
                    <a:pt x="286" y="193"/>
                  </a:lnTo>
                  <a:lnTo>
                    <a:pt x="282" y="186"/>
                  </a:lnTo>
                  <a:lnTo>
                    <a:pt x="280" y="183"/>
                  </a:lnTo>
                  <a:lnTo>
                    <a:pt x="280" y="179"/>
                  </a:lnTo>
                  <a:lnTo>
                    <a:pt x="282" y="177"/>
                  </a:lnTo>
                  <a:lnTo>
                    <a:pt x="285" y="176"/>
                  </a:lnTo>
                  <a:lnTo>
                    <a:pt x="287" y="177"/>
                  </a:lnTo>
                  <a:lnTo>
                    <a:pt x="289" y="179"/>
                  </a:lnTo>
                  <a:lnTo>
                    <a:pt x="290" y="185"/>
                  </a:lnTo>
                  <a:lnTo>
                    <a:pt x="292" y="191"/>
                  </a:lnTo>
                  <a:lnTo>
                    <a:pt x="294" y="196"/>
                  </a:lnTo>
                  <a:lnTo>
                    <a:pt x="298" y="202"/>
                  </a:lnTo>
                  <a:lnTo>
                    <a:pt x="308" y="203"/>
                  </a:lnTo>
                  <a:lnTo>
                    <a:pt x="319" y="196"/>
                  </a:lnTo>
                  <a:lnTo>
                    <a:pt x="324" y="201"/>
                  </a:lnTo>
                  <a:lnTo>
                    <a:pt x="330" y="204"/>
                  </a:lnTo>
                  <a:lnTo>
                    <a:pt x="336" y="207"/>
                  </a:lnTo>
                  <a:lnTo>
                    <a:pt x="345" y="208"/>
                  </a:lnTo>
                  <a:lnTo>
                    <a:pt x="351" y="206"/>
                  </a:lnTo>
                  <a:lnTo>
                    <a:pt x="358" y="202"/>
                  </a:lnTo>
                  <a:lnTo>
                    <a:pt x="364" y="195"/>
                  </a:lnTo>
                  <a:lnTo>
                    <a:pt x="369" y="185"/>
                  </a:lnTo>
                  <a:lnTo>
                    <a:pt x="373" y="183"/>
                  </a:lnTo>
                  <a:lnTo>
                    <a:pt x="379" y="181"/>
                  </a:lnTo>
                  <a:lnTo>
                    <a:pt x="385" y="179"/>
                  </a:lnTo>
                  <a:lnTo>
                    <a:pt x="392" y="178"/>
                  </a:lnTo>
                  <a:lnTo>
                    <a:pt x="399" y="176"/>
                  </a:lnTo>
                  <a:lnTo>
                    <a:pt x="407" y="175"/>
                  </a:lnTo>
                  <a:lnTo>
                    <a:pt x="415" y="173"/>
                  </a:lnTo>
                  <a:lnTo>
                    <a:pt x="422" y="172"/>
                  </a:lnTo>
                  <a:lnTo>
                    <a:pt x="429" y="170"/>
                  </a:lnTo>
                  <a:lnTo>
                    <a:pt x="433" y="165"/>
                  </a:lnTo>
                  <a:lnTo>
                    <a:pt x="439" y="157"/>
                  </a:lnTo>
                  <a:lnTo>
                    <a:pt x="444" y="148"/>
                  </a:lnTo>
                  <a:lnTo>
                    <a:pt x="448" y="138"/>
                  </a:lnTo>
                  <a:lnTo>
                    <a:pt x="453" y="125"/>
                  </a:lnTo>
                  <a:lnTo>
                    <a:pt x="457" y="110"/>
                  </a:lnTo>
                  <a:lnTo>
                    <a:pt x="463" y="94"/>
                  </a:lnTo>
                  <a:lnTo>
                    <a:pt x="480" y="59"/>
                  </a:lnTo>
                  <a:lnTo>
                    <a:pt x="502" y="35"/>
                  </a:lnTo>
                  <a:lnTo>
                    <a:pt x="528" y="18"/>
                  </a:lnTo>
                  <a:lnTo>
                    <a:pt x="553" y="8"/>
                  </a:lnTo>
                  <a:lnTo>
                    <a:pt x="577" y="2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1"/>
                  </a:lnTo>
                  <a:lnTo>
                    <a:pt x="654" y="2"/>
                  </a:lnTo>
                  <a:lnTo>
                    <a:pt x="667" y="4"/>
                  </a:lnTo>
                  <a:lnTo>
                    <a:pt x="682" y="8"/>
                  </a:lnTo>
                  <a:lnTo>
                    <a:pt x="697" y="12"/>
                  </a:lnTo>
                  <a:lnTo>
                    <a:pt x="711" y="18"/>
                  </a:lnTo>
                  <a:lnTo>
                    <a:pt x="723" y="24"/>
                  </a:lnTo>
                  <a:lnTo>
                    <a:pt x="736" y="29"/>
                  </a:lnTo>
                  <a:lnTo>
                    <a:pt x="750" y="34"/>
                  </a:lnTo>
                  <a:lnTo>
                    <a:pt x="764" y="38"/>
                  </a:lnTo>
                  <a:lnTo>
                    <a:pt x="779" y="39"/>
                  </a:lnTo>
                  <a:lnTo>
                    <a:pt x="792" y="40"/>
                  </a:lnTo>
                  <a:lnTo>
                    <a:pt x="806" y="41"/>
                  </a:lnTo>
                  <a:lnTo>
                    <a:pt x="819" y="41"/>
                  </a:lnTo>
                  <a:lnTo>
                    <a:pt x="830" y="40"/>
                  </a:lnTo>
                  <a:lnTo>
                    <a:pt x="844" y="40"/>
                  </a:lnTo>
                  <a:lnTo>
                    <a:pt x="844" y="44"/>
                  </a:lnTo>
                  <a:lnTo>
                    <a:pt x="838" y="51"/>
                  </a:lnTo>
                  <a:lnTo>
                    <a:pt x="833" y="57"/>
                  </a:lnTo>
                  <a:lnTo>
                    <a:pt x="820" y="74"/>
                  </a:lnTo>
                  <a:lnTo>
                    <a:pt x="805" y="95"/>
                  </a:lnTo>
                  <a:lnTo>
                    <a:pt x="788" y="118"/>
                  </a:lnTo>
                  <a:lnTo>
                    <a:pt x="768" y="142"/>
                  </a:lnTo>
                  <a:lnTo>
                    <a:pt x="749" y="164"/>
                  </a:lnTo>
                  <a:lnTo>
                    <a:pt x="729" y="184"/>
                  </a:lnTo>
                  <a:lnTo>
                    <a:pt x="710" y="199"/>
                  </a:lnTo>
                  <a:lnTo>
                    <a:pt x="691" y="207"/>
                  </a:lnTo>
                  <a:lnTo>
                    <a:pt x="680" y="210"/>
                  </a:lnTo>
                  <a:lnTo>
                    <a:pt x="665" y="216"/>
                  </a:lnTo>
                  <a:lnTo>
                    <a:pt x="647" y="222"/>
                  </a:lnTo>
                  <a:lnTo>
                    <a:pt x="630" y="228"/>
                  </a:lnTo>
                  <a:lnTo>
                    <a:pt x="610" y="233"/>
                  </a:lnTo>
                  <a:lnTo>
                    <a:pt x="593" y="238"/>
                  </a:lnTo>
                  <a:lnTo>
                    <a:pt x="576" y="241"/>
                  </a:lnTo>
                  <a:lnTo>
                    <a:pt x="561" y="242"/>
                  </a:lnTo>
                  <a:lnTo>
                    <a:pt x="546" y="241"/>
                  </a:lnTo>
                  <a:lnTo>
                    <a:pt x="530" y="238"/>
                  </a:lnTo>
                  <a:lnTo>
                    <a:pt x="513" y="233"/>
                  </a:lnTo>
                  <a:lnTo>
                    <a:pt x="495" y="228"/>
                  </a:lnTo>
                  <a:lnTo>
                    <a:pt x="479" y="222"/>
                  </a:lnTo>
                  <a:lnTo>
                    <a:pt x="465" y="216"/>
                  </a:lnTo>
                  <a:lnTo>
                    <a:pt x="455" y="211"/>
                  </a:lnTo>
                  <a:lnTo>
                    <a:pt x="449" y="208"/>
                  </a:lnTo>
                  <a:lnTo>
                    <a:pt x="442" y="203"/>
                  </a:lnTo>
                  <a:lnTo>
                    <a:pt x="437" y="199"/>
                  </a:lnTo>
                  <a:lnTo>
                    <a:pt x="431" y="195"/>
                  </a:lnTo>
                  <a:lnTo>
                    <a:pt x="424" y="191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1"/>
                  </a:lnTo>
                  <a:lnTo>
                    <a:pt x="392" y="193"/>
                  </a:lnTo>
                  <a:lnTo>
                    <a:pt x="384" y="194"/>
                  </a:lnTo>
                  <a:lnTo>
                    <a:pt x="378" y="196"/>
                  </a:lnTo>
                  <a:lnTo>
                    <a:pt x="373" y="199"/>
                  </a:lnTo>
                  <a:lnTo>
                    <a:pt x="368" y="203"/>
                  </a:lnTo>
                  <a:lnTo>
                    <a:pt x="366" y="208"/>
                  </a:lnTo>
                  <a:lnTo>
                    <a:pt x="368" y="211"/>
                  </a:lnTo>
                  <a:lnTo>
                    <a:pt x="372" y="214"/>
                  </a:lnTo>
                  <a:lnTo>
                    <a:pt x="377" y="215"/>
                  </a:lnTo>
                  <a:lnTo>
                    <a:pt x="383" y="215"/>
                  </a:lnTo>
                  <a:lnTo>
                    <a:pt x="389" y="215"/>
                  </a:lnTo>
                  <a:lnTo>
                    <a:pt x="396" y="215"/>
                  </a:lnTo>
                  <a:lnTo>
                    <a:pt x="406" y="214"/>
                  </a:lnTo>
                  <a:lnTo>
                    <a:pt x="414" y="213"/>
                  </a:lnTo>
                  <a:lnTo>
                    <a:pt x="423" y="211"/>
                  </a:lnTo>
                  <a:lnTo>
                    <a:pt x="431" y="210"/>
                  </a:lnTo>
                  <a:lnTo>
                    <a:pt x="439" y="209"/>
                  </a:lnTo>
                  <a:lnTo>
                    <a:pt x="448" y="209"/>
                  </a:lnTo>
                  <a:lnTo>
                    <a:pt x="457" y="209"/>
                  </a:lnTo>
                  <a:lnTo>
                    <a:pt x="468" y="211"/>
                  </a:lnTo>
                  <a:lnTo>
                    <a:pt x="482" y="215"/>
                  </a:lnTo>
                  <a:lnTo>
                    <a:pt x="498" y="221"/>
                  </a:lnTo>
                  <a:lnTo>
                    <a:pt x="516" y="229"/>
                  </a:lnTo>
                  <a:lnTo>
                    <a:pt x="539" y="239"/>
                  </a:lnTo>
                  <a:lnTo>
                    <a:pt x="556" y="251"/>
                  </a:lnTo>
                  <a:lnTo>
                    <a:pt x="574" y="266"/>
                  </a:lnTo>
                  <a:lnTo>
                    <a:pt x="587" y="283"/>
                  </a:lnTo>
                  <a:lnTo>
                    <a:pt x="601" y="304"/>
                  </a:lnTo>
                  <a:lnTo>
                    <a:pt x="612" y="325"/>
                  </a:lnTo>
                  <a:lnTo>
                    <a:pt x="621" y="348"/>
                  </a:lnTo>
                  <a:lnTo>
                    <a:pt x="628" y="374"/>
                  </a:lnTo>
                  <a:lnTo>
                    <a:pt x="632" y="398"/>
                  </a:lnTo>
                  <a:lnTo>
                    <a:pt x="635" y="414"/>
                  </a:lnTo>
                  <a:lnTo>
                    <a:pt x="635" y="430"/>
                  </a:lnTo>
                  <a:lnTo>
                    <a:pt x="635" y="446"/>
                  </a:lnTo>
                  <a:lnTo>
                    <a:pt x="632" y="461"/>
                  </a:lnTo>
                  <a:lnTo>
                    <a:pt x="622" y="450"/>
                  </a:lnTo>
                  <a:lnTo>
                    <a:pt x="608" y="439"/>
                  </a:lnTo>
                  <a:lnTo>
                    <a:pt x="590" y="430"/>
                  </a:lnTo>
                  <a:lnTo>
                    <a:pt x="570" y="422"/>
                  </a:lnTo>
                  <a:lnTo>
                    <a:pt x="549" y="415"/>
                  </a:lnTo>
                  <a:lnTo>
                    <a:pt x="528" y="408"/>
                  </a:lnTo>
                  <a:lnTo>
                    <a:pt x="508" y="405"/>
                  </a:lnTo>
                  <a:lnTo>
                    <a:pt x="491" y="401"/>
                  </a:lnTo>
                  <a:lnTo>
                    <a:pt x="480" y="399"/>
                  </a:lnTo>
                  <a:lnTo>
                    <a:pt x="468" y="397"/>
                  </a:lnTo>
                  <a:lnTo>
                    <a:pt x="455" y="394"/>
                  </a:lnTo>
                  <a:lnTo>
                    <a:pt x="441" y="389"/>
                  </a:lnTo>
                  <a:lnTo>
                    <a:pt x="429" y="383"/>
                  </a:lnTo>
                  <a:lnTo>
                    <a:pt x="417" y="374"/>
                  </a:lnTo>
                  <a:lnTo>
                    <a:pt x="408" y="361"/>
                  </a:lnTo>
                  <a:lnTo>
                    <a:pt x="401" y="346"/>
                  </a:lnTo>
                  <a:lnTo>
                    <a:pt x="392" y="325"/>
                  </a:lnTo>
                  <a:lnTo>
                    <a:pt x="381" y="307"/>
                  </a:lnTo>
                  <a:lnTo>
                    <a:pt x="376" y="289"/>
                  </a:lnTo>
                  <a:lnTo>
                    <a:pt x="376" y="261"/>
                  </a:lnTo>
                  <a:lnTo>
                    <a:pt x="374" y="253"/>
                  </a:lnTo>
                  <a:lnTo>
                    <a:pt x="371" y="245"/>
                  </a:lnTo>
                  <a:lnTo>
                    <a:pt x="365" y="238"/>
                  </a:lnTo>
                  <a:lnTo>
                    <a:pt x="359" y="231"/>
                  </a:lnTo>
                  <a:lnTo>
                    <a:pt x="351" y="225"/>
                  </a:lnTo>
                  <a:lnTo>
                    <a:pt x="343" y="221"/>
                  </a:lnTo>
                  <a:lnTo>
                    <a:pt x="338" y="216"/>
                  </a:lnTo>
                  <a:lnTo>
                    <a:pt x="332" y="214"/>
                  </a:lnTo>
                  <a:lnTo>
                    <a:pt x="324" y="210"/>
                  </a:lnTo>
                  <a:lnTo>
                    <a:pt x="317" y="208"/>
                  </a:lnTo>
                  <a:lnTo>
                    <a:pt x="312" y="209"/>
                  </a:lnTo>
                  <a:lnTo>
                    <a:pt x="311" y="213"/>
                  </a:lnTo>
                  <a:lnTo>
                    <a:pt x="312" y="219"/>
                  </a:lnTo>
                  <a:lnTo>
                    <a:pt x="313" y="225"/>
                  </a:lnTo>
                  <a:lnTo>
                    <a:pt x="315" y="232"/>
                  </a:lnTo>
                  <a:lnTo>
                    <a:pt x="318" y="239"/>
                  </a:lnTo>
                  <a:lnTo>
                    <a:pt x="323" y="244"/>
                  </a:lnTo>
                  <a:lnTo>
                    <a:pt x="331" y="252"/>
                  </a:lnTo>
                  <a:lnTo>
                    <a:pt x="342" y="262"/>
                  </a:lnTo>
                  <a:lnTo>
                    <a:pt x="355" y="275"/>
                  </a:lnTo>
                  <a:lnTo>
                    <a:pt x="369" y="290"/>
                  </a:lnTo>
                  <a:lnTo>
                    <a:pt x="383" y="307"/>
                  </a:lnTo>
                  <a:lnTo>
                    <a:pt x="393" y="327"/>
                  </a:lnTo>
                  <a:lnTo>
                    <a:pt x="402" y="34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32" name="Freeform 76">
              <a:extLst>
                <a:ext uri="{FF2B5EF4-FFF2-40B4-BE49-F238E27FC236}">
                  <a16:creationId xmlns:a16="http://schemas.microsoft.com/office/drawing/2014/main" id="{D21CEE13-C11D-146B-6CC8-F7125CF62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3581"/>
              <a:ext cx="126" cy="129"/>
            </a:xfrm>
            <a:custGeom>
              <a:avLst/>
              <a:gdLst>
                <a:gd name="T0" fmla="*/ 0 w 253"/>
                <a:gd name="T1" fmla="*/ 1 h 258"/>
                <a:gd name="T2" fmla="*/ 0 w 253"/>
                <a:gd name="T3" fmla="*/ 1 h 258"/>
                <a:gd name="T4" fmla="*/ 0 w 253"/>
                <a:gd name="T5" fmla="*/ 1 h 258"/>
                <a:gd name="T6" fmla="*/ 0 w 253"/>
                <a:gd name="T7" fmla="*/ 1 h 258"/>
                <a:gd name="T8" fmla="*/ 0 w 253"/>
                <a:gd name="T9" fmla="*/ 1 h 258"/>
                <a:gd name="T10" fmla="*/ 0 w 253"/>
                <a:gd name="T11" fmla="*/ 1 h 258"/>
                <a:gd name="T12" fmla="*/ 0 w 253"/>
                <a:gd name="T13" fmla="*/ 1 h 258"/>
                <a:gd name="T14" fmla="*/ 0 w 253"/>
                <a:gd name="T15" fmla="*/ 1 h 258"/>
                <a:gd name="T16" fmla="*/ 0 w 253"/>
                <a:gd name="T17" fmla="*/ 1 h 258"/>
                <a:gd name="T18" fmla="*/ 0 w 253"/>
                <a:gd name="T19" fmla="*/ 1 h 258"/>
                <a:gd name="T20" fmla="*/ 0 w 253"/>
                <a:gd name="T21" fmla="*/ 1 h 258"/>
                <a:gd name="T22" fmla="*/ 0 w 253"/>
                <a:gd name="T23" fmla="*/ 1 h 258"/>
                <a:gd name="T24" fmla="*/ 0 w 253"/>
                <a:gd name="T25" fmla="*/ 1 h 258"/>
                <a:gd name="T26" fmla="*/ 0 w 253"/>
                <a:gd name="T27" fmla="*/ 1 h 258"/>
                <a:gd name="T28" fmla="*/ 0 w 253"/>
                <a:gd name="T29" fmla="*/ 1 h 258"/>
                <a:gd name="T30" fmla="*/ 0 w 253"/>
                <a:gd name="T31" fmla="*/ 1 h 258"/>
                <a:gd name="T32" fmla="*/ 0 w 253"/>
                <a:gd name="T33" fmla="*/ 1 h 258"/>
                <a:gd name="T34" fmla="*/ 0 w 253"/>
                <a:gd name="T35" fmla="*/ 1 h 258"/>
                <a:gd name="T36" fmla="*/ 0 w 253"/>
                <a:gd name="T37" fmla="*/ 1 h 258"/>
                <a:gd name="T38" fmla="*/ 0 w 253"/>
                <a:gd name="T39" fmla="*/ 1 h 258"/>
                <a:gd name="T40" fmla="*/ 0 w 253"/>
                <a:gd name="T41" fmla="*/ 1 h 258"/>
                <a:gd name="T42" fmla="*/ 0 w 253"/>
                <a:gd name="T43" fmla="*/ 1 h 258"/>
                <a:gd name="T44" fmla="*/ 0 w 253"/>
                <a:gd name="T45" fmla="*/ 1 h 258"/>
                <a:gd name="T46" fmla="*/ 0 w 253"/>
                <a:gd name="T47" fmla="*/ 1 h 258"/>
                <a:gd name="T48" fmla="*/ 0 w 253"/>
                <a:gd name="T49" fmla="*/ 1 h 258"/>
                <a:gd name="T50" fmla="*/ 0 w 253"/>
                <a:gd name="T51" fmla="*/ 1 h 258"/>
                <a:gd name="T52" fmla="*/ 0 w 253"/>
                <a:gd name="T53" fmla="*/ 1 h 258"/>
                <a:gd name="T54" fmla="*/ 0 w 253"/>
                <a:gd name="T55" fmla="*/ 1 h 258"/>
                <a:gd name="T56" fmla="*/ 0 w 253"/>
                <a:gd name="T57" fmla="*/ 1 h 258"/>
                <a:gd name="T58" fmla="*/ 0 w 253"/>
                <a:gd name="T59" fmla="*/ 1 h 258"/>
                <a:gd name="T60" fmla="*/ 0 w 253"/>
                <a:gd name="T61" fmla="*/ 1 h 258"/>
                <a:gd name="T62" fmla="*/ 0 w 253"/>
                <a:gd name="T63" fmla="*/ 1 h 258"/>
                <a:gd name="T64" fmla="*/ 0 w 253"/>
                <a:gd name="T65" fmla="*/ 1 h 258"/>
                <a:gd name="T66" fmla="*/ 0 w 253"/>
                <a:gd name="T67" fmla="*/ 1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258"/>
                <a:gd name="T104" fmla="*/ 253 w 253"/>
                <a:gd name="T105" fmla="*/ 258 h 2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1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1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6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80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6"/>
                  </a:lnTo>
                  <a:lnTo>
                    <a:pt x="103" y="28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4"/>
                  </a:lnTo>
                  <a:lnTo>
                    <a:pt x="29" y="9"/>
                  </a:lnTo>
                  <a:lnTo>
                    <a:pt x="17" y="6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6" y="28"/>
                  </a:lnTo>
                  <a:lnTo>
                    <a:pt x="24" y="44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2"/>
                  </a:lnTo>
                  <a:lnTo>
                    <a:pt x="48" y="127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6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33" name="Freeform 77">
              <a:extLst>
                <a:ext uri="{FF2B5EF4-FFF2-40B4-BE49-F238E27FC236}">
                  <a16:creationId xmlns:a16="http://schemas.microsoft.com/office/drawing/2014/main" id="{4634DF82-2D84-4494-50B8-50FE2D5E1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" y="3658"/>
              <a:ext cx="13" cy="14"/>
            </a:xfrm>
            <a:custGeom>
              <a:avLst/>
              <a:gdLst>
                <a:gd name="T0" fmla="*/ 0 w 26"/>
                <a:gd name="T1" fmla="*/ 1 h 28"/>
                <a:gd name="T2" fmla="*/ 1 w 26"/>
                <a:gd name="T3" fmla="*/ 1 h 28"/>
                <a:gd name="T4" fmla="*/ 1 w 26"/>
                <a:gd name="T5" fmla="*/ 1 h 28"/>
                <a:gd name="T6" fmla="*/ 1 w 26"/>
                <a:gd name="T7" fmla="*/ 0 h 28"/>
                <a:gd name="T8" fmla="*/ 1 w 26"/>
                <a:gd name="T9" fmla="*/ 0 h 28"/>
                <a:gd name="T10" fmla="*/ 1 w 26"/>
                <a:gd name="T11" fmla="*/ 1 h 28"/>
                <a:gd name="T12" fmla="*/ 1 w 26"/>
                <a:gd name="T13" fmla="*/ 1 h 28"/>
                <a:gd name="T14" fmla="*/ 1 w 26"/>
                <a:gd name="T15" fmla="*/ 1 h 28"/>
                <a:gd name="T16" fmla="*/ 1 w 26"/>
                <a:gd name="T17" fmla="*/ 1 h 28"/>
                <a:gd name="T18" fmla="*/ 1 w 26"/>
                <a:gd name="T19" fmla="*/ 1 h 28"/>
                <a:gd name="T20" fmla="*/ 1 w 26"/>
                <a:gd name="T21" fmla="*/ 1 h 28"/>
                <a:gd name="T22" fmla="*/ 1 w 26"/>
                <a:gd name="T23" fmla="*/ 1 h 28"/>
                <a:gd name="T24" fmla="*/ 1 w 26"/>
                <a:gd name="T25" fmla="*/ 1 h 28"/>
                <a:gd name="T26" fmla="*/ 1 w 26"/>
                <a:gd name="T27" fmla="*/ 1 h 28"/>
                <a:gd name="T28" fmla="*/ 1 w 26"/>
                <a:gd name="T29" fmla="*/ 1 h 28"/>
                <a:gd name="T30" fmla="*/ 1 w 26"/>
                <a:gd name="T31" fmla="*/ 1 h 28"/>
                <a:gd name="T32" fmla="*/ 0 w 26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0" y="12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18" y="27"/>
                  </a:lnTo>
                  <a:lnTo>
                    <a:pt x="15" y="28"/>
                  </a:lnTo>
                  <a:lnTo>
                    <a:pt x="10" y="27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34" name="Freeform 78">
              <a:extLst>
                <a:ext uri="{FF2B5EF4-FFF2-40B4-BE49-F238E27FC236}">
                  <a16:creationId xmlns:a16="http://schemas.microsoft.com/office/drawing/2014/main" id="{DD940A1A-894A-2402-6A59-9B7EC8695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" y="3676"/>
              <a:ext cx="14" cy="15"/>
            </a:xfrm>
            <a:custGeom>
              <a:avLst/>
              <a:gdLst>
                <a:gd name="T0" fmla="*/ 0 w 29"/>
                <a:gd name="T1" fmla="*/ 1 h 29"/>
                <a:gd name="T2" fmla="*/ 0 w 29"/>
                <a:gd name="T3" fmla="*/ 1 h 29"/>
                <a:gd name="T4" fmla="*/ 0 w 29"/>
                <a:gd name="T5" fmla="*/ 0 h 29"/>
                <a:gd name="T6" fmla="*/ 0 w 29"/>
                <a:gd name="T7" fmla="*/ 1 h 29"/>
                <a:gd name="T8" fmla="*/ 0 w 29"/>
                <a:gd name="T9" fmla="*/ 1 h 29"/>
                <a:gd name="T10" fmla="*/ 0 w 29"/>
                <a:gd name="T11" fmla="*/ 1 h 29"/>
                <a:gd name="T12" fmla="*/ 0 w 29"/>
                <a:gd name="T13" fmla="*/ 1 h 29"/>
                <a:gd name="T14" fmla="*/ 0 w 29"/>
                <a:gd name="T15" fmla="*/ 1 h 29"/>
                <a:gd name="T16" fmla="*/ 0 w 29"/>
                <a:gd name="T17" fmla="*/ 1 h 29"/>
                <a:gd name="T18" fmla="*/ 0 w 29"/>
                <a:gd name="T19" fmla="*/ 1 h 29"/>
                <a:gd name="T20" fmla="*/ 0 w 29"/>
                <a:gd name="T21" fmla="*/ 1 h 29"/>
                <a:gd name="T22" fmla="*/ 0 w 29"/>
                <a:gd name="T23" fmla="*/ 1 h 29"/>
                <a:gd name="T24" fmla="*/ 0 w 29"/>
                <a:gd name="T25" fmla="*/ 1 h 29"/>
                <a:gd name="T26" fmla="*/ 0 w 29"/>
                <a:gd name="T27" fmla="*/ 1 h 29"/>
                <a:gd name="T28" fmla="*/ 0 w 29"/>
                <a:gd name="T29" fmla="*/ 1 h 29"/>
                <a:gd name="T30" fmla="*/ 0 w 29"/>
                <a:gd name="T31" fmla="*/ 1 h 29"/>
                <a:gd name="T32" fmla="*/ 0 w 29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9"/>
                <a:gd name="T53" fmla="*/ 29 w 29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8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35" name="Freeform 79">
              <a:extLst>
                <a:ext uri="{FF2B5EF4-FFF2-40B4-BE49-F238E27FC236}">
                  <a16:creationId xmlns:a16="http://schemas.microsoft.com/office/drawing/2014/main" id="{0E2FB180-F475-D8E9-49CB-3AA59F46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" y="3694"/>
              <a:ext cx="14" cy="14"/>
            </a:xfrm>
            <a:custGeom>
              <a:avLst/>
              <a:gdLst>
                <a:gd name="T0" fmla="*/ 1 w 27"/>
                <a:gd name="T1" fmla="*/ 0 h 29"/>
                <a:gd name="T2" fmla="*/ 1 w 27"/>
                <a:gd name="T3" fmla="*/ 0 h 29"/>
                <a:gd name="T4" fmla="*/ 1 w 27"/>
                <a:gd name="T5" fmla="*/ 0 h 29"/>
                <a:gd name="T6" fmla="*/ 1 w 27"/>
                <a:gd name="T7" fmla="*/ 0 h 29"/>
                <a:gd name="T8" fmla="*/ 1 w 27"/>
                <a:gd name="T9" fmla="*/ 0 h 29"/>
                <a:gd name="T10" fmla="*/ 1 w 27"/>
                <a:gd name="T11" fmla="*/ 0 h 29"/>
                <a:gd name="T12" fmla="*/ 1 w 27"/>
                <a:gd name="T13" fmla="*/ 0 h 29"/>
                <a:gd name="T14" fmla="*/ 1 w 27"/>
                <a:gd name="T15" fmla="*/ 0 h 29"/>
                <a:gd name="T16" fmla="*/ 1 w 27"/>
                <a:gd name="T17" fmla="*/ 0 h 29"/>
                <a:gd name="T18" fmla="*/ 1 w 27"/>
                <a:gd name="T19" fmla="*/ 0 h 29"/>
                <a:gd name="T20" fmla="*/ 1 w 27"/>
                <a:gd name="T21" fmla="*/ 0 h 29"/>
                <a:gd name="T22" fmla="*/ 1 w 27"/>
                <a:gd name="T23" fmla="*/ 0 h 29"/>
                <a:gd name="T24" fmla="*/ 1 w 27"/>
                <a:gd name="T25" fmla="*/ 0 h 29"/>
                <a:gd name="T26" fmla="*/ 1 w 27"/>
                <a:gd name="T27" fmla="*/ 0 h 29"/>
                <a:gd name="T28" fmla="*/ 0 w 27"/>
                <a:gd name="T29" fmla="*/ 0 h 29"/>
                <a:gd name="T30" fmla="*/ 0 w 27"/>
                <a:gd name="T31" fmla="*/ 0 h 29"/>
                <a:gd name="T32" fmla="*/ 1 w 27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9"/>
                <a:gd name="T53" fmla="*/ 27 w 27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36" name="Freeform 80">
              <a:extLst>
                <a:ext uri="{FF2B5EF4-FFF2-40B4-BE49-F238E27FC236}">
                  <a16:creationId xmlns:a16="http://schemas.microsoft.com/office/drawing/2014/main" id="{A316B651-53A1-FB51-4D20-93B7D945E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8" y="3676"/>
              <a:ext cx="14" cy="14"/>
            </a:xfrm>
            <a:custGeom>
              <a:avLst/>
              <a:gdLst>
                <a:gd name="T0" fmla="*/ 1 w 28"/>
                <a:gd name="T1" fmla="*/ 1 h 28"/>
                <a:gd name="T2" fmla="*/ 1 w 28"/>
                <a:gd name="T3" fmla="*/ 1 h 28"/>
                <a:gd name="T4" fmla="*/ 0 w 28"/>
                <a:gd name="T5" fmla="*/ 1 h 28"/>
                <a:gd name="T6" fmla="*/ 0 w 28"/>
                <a:gd name="T7" fmla="*/ 1 h 28"/>
                <a:gd name="T8" fmla="*/ 1 w 28"/>
                <a:gd name="T9" fmla="*/ 1 h 28"/>
                <a:gd name="T10" fmla="*/ 1 w 28"/>
                <a:gd name="T11" fmla="*/ 1 h 28"/>
                <a:gd name="T12" fmla="*/ 1 w 28"/>
                <a:gd name="T13" fmla="*/ 1 h 28"/>
                <a:gd name="T14" fmla="*/ 1 w 28"/>
                <a:gd name="T15" fmla="*/ 1 h 28"/>
                <a:gd name="T16" fmla="*/ 1 w 28"/>
                <a:gd name="T17" fmla="*/ 1 h 28"/>
                <a:gd name="T18" fmla="*/ 1 w 28"/>
                <a:gd name="T19" fmla="*/ 1 h 28"/>
                <a:gd name="T20" fmla="*/ 1 w 28"/>
                <a:gd name="T21" fmla="*/ 1 h 28"/>
                <a:gd name="T22" fmla="*/ 1 w 28"/>
                <a:gd name="T23" fmla="*/ 1 h 28"/>
                <a:gd name="T24" fmla="*/ 1 w 28"/>
                <a:gd name="T25" fmla="*/ 1 h 28"/>
                <a:gd name="T26" fmla="*/ 1 w 28"/>
                <a:gd name="T27" fmla="*/ 1 h 28"/>
                <a:gd name="T28" fmla="*/ 1 w 28"/>
                <a:gd name="T29" fmla="*/ 0 h 28"/>
                <a:gd name="T30" fmla="*/ 1 w 28"/>
                <a:gd name="T31" fmla="*/ 0 h 28"/>
                <a:gd name="T32" fmla="*/ 1 w 28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37" name="Freeform 81">
              <a:extLst>
                <a:ext uri="{FF2B5EF4-FFF2-40B4-BE49-F238E27FC236}">
                  <a16:creationId xmlns:a16="http://schemas.microsoft.com/office/drawing/2014/main" id="{CCA4A782-4108-6D48-774C-F6552715F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" y="3703"/>
              <a:ext cx="12" cy="13"/>
            </a:xfrm>
            <a:custGeom>
              <a:avLst/>
              <a:gdLst>
                <a:gd name="T0" fmla="*/ 0 w 24"/>
                <a:gd name="T1" fmla="*/ 1 h 25"/>
                <a:gd name="T2" fmla="*/ 0 w 24"/>
                <a:gd name="T3" fmla="*/ 1 h 25"/>
                <a:gd name="T4" fmla="*/ 0 w 24"/>
                <a:gd name="T5" fmla="*/ 1 h 25"/>
                <a:gd name="T6" fmla="*/ 1 w 24"/>
                <a:gd name="T7" fmla="*/ 1 h 25"/>
                <a:gd name="T8" fmla="*/ 1 w 24"/>
                <a:gd name="T9" fmla="*/ 1 h 25"/>
                <a:gd name="T10" fmla="*/ 1 w 24"/>
                <a:gd name="T11" fmla="*/ 0 h 25"/>
                <a:gd name="T12" fmla="*/ 1 w 24"/>
                <a:gd name="T13" fmla="*/ 1 h 25"/>
                <a:gd name="T14" fmla="*/ 1 w 24"/>
                <a:gd name="T15" fmla="*/ 1 h 25"/>
                <a:gd name="T16" fmla="*/ 1 w 24"/>
                <a:gd name="T17" fmla="*/ 1 h 25"/>
                <a:gd name="T18" fmla="*/ 1 w 24"/>
                <a:gd name="T19" fmla="*/ 1 h 25"/>
                <a:gd name="T20" fmla="*/ 1 w 24"/>
                <a:gd name="T21" fmla="*/ 1 h 25"/>
                <a:gd name="T22" fmla="*/ 1 w 24"/>
                <a:gd name="T23" fmla="*/ 1 h 25"/>
                <a:gd name="T24" fmla="*/ 1 w 24"/>
                <a:gd name="T25" fmla="*/ 1 h 25"/>
                <a:gd name="T26" fmla="*/ 1 w 24"/>
                <a:gd name="T27" fmla="*/ 1 h 25"/>
                <a:gd name="T28" fmla="*/ 1 w 24"/>
                <a:gd name="T29" fmla="*/ 1 h 25"/>
                <a:gd name="T30" fmla="*/ 1 w 24"/>
                <a:gd name="T31" fmla="*/ 1 h 25"/>
                <a:gd name="T32" fmla="*/ 0 w 24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5"/>
                <a:gd name="T53" fmla="*/ 24 w 2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38" name="Freeform 82">
              <a:extLst>
                <a:ext uri="{FF2B5EF4-FFF2-40B4-BE49-F238E27FC236}">
                  <a16:creationId xmlns:a16="http://schemas.microsoft.com/office/drawing/2014/main" id="{A2925E37-2C13-26E6-9F91-24E1D37C3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2" y="3722"/>
              <a:ext cx="11" cy="15"/>
            </a:xfrm>
            <a:custGeom>
              <a:avLst/>
              <a:gdLst>
                <a:gd name="T0" fmla="*/ 1 w 22"/>
                <a:gd name="T1" fmla="*/ 1 h 29"/>
                <a:gd name="T2" fmla="*/ 1 w 22"/>
                <a:gd name="T3" fmla="*/ 1 h 29"/>
                <a:gd name="T4" fmla="*/ 0 w 22"/>
                <a:gd name="T5" fmla="*/ 1 h 29"/>
                <a:gd name="T6" fmla="*/ 0 w 22"/>
                <a:gd name="T7" fmla="*/ 1 h 29"/>
                <a:gd name="T8" fmla="*/ 0 w 22"/>
                <a:gd name="T9" fmla="*/ 1 h 29"/>
                <a:gd name="T10" fmla="*/ 1 w 22"/>
                <a:gd name="T11" fmla="*/ 1 h 29"/>
                <a:gd name="T12" fmla="*/ 1 w 22"/>
                <a:gd name="T13" fmla="*/ 1 h 29"/>
                <a:gd name="T14" fmla="*/ 1 w 22"/>
                <a:gd name="T15" fmla="*/ 1 h 29"/>
                <a:gd name="T16" fmla="*/ 1 w 22"/>
                <a:gd name="T17" fmla="*/ 0 h 29"/>
                <a:gd name="T18" fmla="*/ 1 w 22"/>
                <a:gd name="T19" fmla="*/ 1 h 29"/>
                <a:gd name="T20" fmla="*/ 1 w 22"/>
                <a:gd name="T21" fmla="*/ 1 h 29"/>
                <a:gd name="T22" fmla="*/ 1 w 22"/>
                <a:gd name="T23" fmla="*/ 1 h 29"/>
                <a:gd name="T24" fmla="*/ 1 w 22"/>
                <a:gd name="T25" fmla="*/ 1 h 29"/>
                <a:gd name="T26" fmla="*/ 1 w 22"/>
                <a:gd name="T27" fmla="*/ 1 h 29"/>
                <a:gd name="T28" fmla="*/ 1 w 22"/>
                <a:gd name="T29" fmla="*/ 1 h 29"/>
                <a:gd name="T30" fmla="*/ 1 w 22"/>
                <a:gd name="T31" fmla="*/ 1 h 29"/>
                <a:gd name="T32" fmla="*/ 1 w 22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9"/>
                <a:gd name="T53" fmla="*/ 22 w 22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39" name="Freeform 83">
              <a:extLst>
                <a:ext uri="{FF2B5EF4-FFF2-40B4-BE49-F238E27FC236}">
                  <a16:creationId xmlns:a16="http://schemas.microsoft.com/office/drawing/2014/main" id="{82291C02-547E-B5CD-DDBB-8287DB1F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1" y="3709"/>
              <a:ext cx="13" cy="16"/>
            </a:xfrm>
            <a:custGeom>
              <a:avLst/>
              <a:gdLst>
                <a:gd name="T0" fmla="*/ 1 w 26"/>
                <a:gd name="T1" fmla="*/ 0 h 33"/>
                <a:gd name="T2" fmla="*/ 1 w 26"/>
                <a:gd name="T3" fmla="*/ 0 h 33"/>
                <a:gd name="T4" fmla="*/ 1 w 26"/>
                <a:gd name="T5" fmla="*/ 0 h 33"/>
                <a:gd name="T6" fmla="*/ 1 w 26"/>
                <a:gd name="T7" fmla="*/ 0 h 33"/>
                <a:gd name="T8" fmla="*/ 1 w 26"/>
                <a:gd name="T9" fmla="*/ 0 h 33"/>
                <a:gd name="T10" fmla="*/ 1 w 26"/>
                <a:gd name="T11" fmla="*/ 0 h 33"/>
                <a:gd name="T12" fmla="*/ 1 w 26"/>
                <a:gd name="T13" fmla="*/ 0 h 33"/>
                <a:gd name="T14" fmla="*/ 1 w 26"/>
                <a:gd name="T15" fmla="*/ 0 h 33"/>
                <a:gd name="T16" fmla="*/ 1 w 26"/>
                <a:gd name="T17" fmla="*/ 0 h 33"/>
                <a:gd name="T18" fmla="*/ 1 w 26"/>
                <a:gd name="T19" fmla="*/ 0 h 33"/>
                <a:gd name="T20" fmla="*/ 1 w 26"/>
                <a:gd name="T21" fmla="*/ 0 h 33"/>
                <a:gd name="T22" fmla="*/ 1 w 26"/>
                <a:gd name="T23" fmla="*/ 0 h 33"/>
                <a:gd name="T24" fmla="*/ 1 w 26"/>
                <a:gd name="T25" fmla="*/ 0 h 33"/>
                <a:gd name="T26" fmla="*/ 1 w 26"/>
                <a:gd name="T27" fmla="*/ 0 h 33"/>
                <a:gd name="T28" fmla="*/ 1 w 26"/>
                <a:gd name="T29" fmla="*/ 0 h 33"/>
                <a:gd name="T30" fmla="*/ 0 w 26"/>
                <a:gd name="T31" fmla="*/ 0 h 33"/>
                <a:gd name="T32" fmla="*/ 1 w 26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33"/>
                <a:gd name="T53" fmla="*/ 26 w 26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40" name="Freeform 84">
              <a:extLst>
                <a:ext uri="{FF2B5EF4-FFF2-40B4-BE49-F238E27FC236}">
                  <a16:creationId xmlns:a16="http://schemas.microsoft.com/office/drawing/2014/main" id="{251ACED4-1508-87EA-11B9-887C2D555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" y="3712"/>
              <a:ext cx="14" cy="13"/>
            </a:xfrm>
            <a:custGeom>
              <a:avLst/>
              <a:gdLst>
                <a:gd name="T0" fmla="*/ 1 w 26"/>
                <a:gd name="T1" fmla="*/ 0 h 27"/>
                <a:gd name="T2" fmla="*/ 1 w 26"/>
                <a:gd name="T3" fmla="*/ 0 h 27"/>
                <a:gd name="T4" fmla="*/ 1 w 26"/>
                <a:gd name="T5" fmla="*/ 0 h 27"/>
                <a:gd name="T6" fmla="*/ 1 w 26"/>
                <a:gd name="T7" fmla="*/ 0 h 27"/>
                <a:gd name="T8" fmla="*/ 1 w 26"/>
                <a:gd name="T9" fmla="*/ 0 h 27"/>
                <a:gd name="T10" fmla="*/ 1 w 26"/>
                <a:gd name="T11" fmla="*/ 0 h 27"/>
                <a:gd name="T12" fmla="*/ 1 w 26"/>
                <a:gd name="T13" fmla="*/ 0 h 27"/>
                <a:gd name="T14" fmla="*/ 1 w 26"/>
                <a:gd name="T15" fmla="*/ 0 h 27"/>
                <a:gd name="T16" fmla="*/ 1 w 26"/>
                <a:gd name="T17" fmla="*/ 0 h 27"/>
                <a:gd name="T18" fmla="*/ 1 w 26"/>
                <a:gd name="T19" fmla="*/ 0 h 27"/>
                <a:gd name="T20" fmla="*/ 1 w 26"/>
                <a:gd name="T21" fmla="*/ 0 h 27"/>
                <a:gd name="T22" fmla="*/ 0 w 26"/>
                <a:gd name="T23" fmla="*/ 0 h 27"/>
                <a:gd name="T24" fmla="*/ 1 w 26"/>
                <a:gd name="T25" fmla="*/ 0 h 27"/>
                <a:gd name="T26" fmla="*/ 1 w 26"/>
                <a:gd name="T27" fmla="*/ 0 h 27"/>
                <a:gd name="T28" fmla="*/ 1 w 26"/>
                <a:gd name="T29" fmla="*/ 0 h 27"/>
                <a:gd name="T30" fmla="*/ 1 w 26"/>
                <a:gd name="T31" fmla="*/ 0 h 27"/>
                <a:gd name="T32" fmla="*/ 1 w 26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7"/>
                <a:gd name="T53" fmla="*/ 26 w 26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41" name="Freeform 85">
              <a:extLst>
                <a:ext uri="{FF2B5EF4-FFF2-40B4-BE49-F238E27FC236}">
                  <a16:creationId xmlns:a16="http://schemas.microsoft.com/office/drawing/2014/main" id="{2B757C35-04D9-9A40-2E5F-FD7E26D57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" y="3731"/>
              <a:ext cx="108" cy="74"/>
            </a:xfrm>
            <a:custGeom>
              <a:avLst/>
              <a:gdLst>
                <a:gd name="T0" fmla="*/ 1 w 216"/>
                <a:gd name="T1" fmla="*/ 1 h 148"/>
                <a:gd name="T2" fmla="*/ 1 w 216"/>
                <a:gd name="T3" fmla="*/ 1 h 148"/>
                <a:gd name="T4" fmla="*/ 1 w 216"/>
                <a:gd name="T5" fmla="*/ 1 h 148"/>
                <a:gd name="T6" fmla="*/ 1 w 216"/>
                <a:gd name="T7" fmla="*/ 1 h 148"/>
                <a:gd name="T8" fmla="*/ 1 w 216"/>
                <a:gd name="T9" fmla="*/ 1 h 148"/>
                <a:gd name="T10" fmla="*/ 1 w 216"/>
                <a:gd name="T11" fmla="*/ 1 h 148"/>
                <a:gd name="T12" fmla="*/ 1 w 216"/>
                <a:gd name="T13" fmla="*/ 1 h 148"/>
                <a:gd name="T14" fmla="*/ 1 w 216"/>
                <a:gd name="T15" fmla="*/ 1 h 148"/>
                <a:gd name="T16" fmla="*/ 1 w 216"/>
                <a:gd name="T17" fmla="*/ 1 h 148"/>
                <a:gd name="T18" fmla="*/ 1 w 216"/>
                <a:gd name="T19" fmla="*/ 1 h 148"/>
                <a:gd name="T20" fmla="*/ 1 w 216"/>
                <a:gd name="T21" fmla="*/ 1 h 148"/>
                <a:gd name="T22" fmla="*/ 1 w 216"/>
                <a:gd name="T23" fmla="*/ 1 h 148"/>
                <a:gd name="T24" fmla="*/ 1 w 216"/>
                <a:gd name="T25" fmla="*/ 1 h 148"/>
                <a:gd name="T26" fmla="*/ 1 w 216"/>
                <a:gd name="T27" fmla="*/ 1 h 148"/>
                <a:gd name="T28" fmla="*/ 1 w 216"/>
                <a:gd name="T29" fmla="*/ 1 h 148"/>
                <a:gd name="T30" fmla="*/ 1 w 216"/>
                <a:gd name="T31" fmla="*/ 1 h 148"/>
                <a:gd name="T32" fmla="*/ 1 w 216"/>
                <a:gd name="T33" fmla="*/ 1 h 148"/>
                <a:gd name="T34" fmla="*/ 1 w 216"/>
                <a:gd name="T35" fmla="*/ 1 h 148"/>
                <a:gd name="T36" fmla="*/ 1 w 216"/>
                <a:gd name="T37" fmla="*/ 1 h 148"/>
                <a:gd name="T38" fmla="*/ 1 w 216"/>
                <a:gd name="T39" fmla="*/ 1 h 148"/>
                <a:gd name="T40" fmla="*/ 1 w 216"/>
                <a:gd name="T41" fmla="*/ 1 h 148"/>
                <a:gd name="T42" fmla="*/ 1 w 216"/>
                <a:gd name="T43" fmla="*/ 1 h 148"/>
                <a:gd name="T44" fmla="*/ 1 w 216"/>
                <a:gd name="T45" fmla="*/ 1 h 148"/>
                <a:gd name="T46" fmla="*/ 1 w 216"/>
                <a:gd name="T47" fmla="*/ 1 h 148"/>
                <a:gd name="T48" fmla="*/ 1 w 216"/>
                <a:gd name="T49" fmla="*/ 1 h 148"/>
                <a:gd name="T50" fmla="*/ 1 w 216"/>
                <a:gd name="T51" fmla="*/ 1 h 148"/>
                <a:gd name="T52" fmla="*/ 1 w 216"/>
                <a:gd name="T53" fmla="*/ 1 h 148"/>
                <a:gd name="T54" fmla="*/ 1 w 216"/>
                <a:gd name="T55" fmla="*/ 1 h 148"/>
                <a:gd name="T56" fmla="*/ 1 w 216"/>
                <a:gd name="T57" fmla="*/ 1 h 148"/>
                <a:gd name="T58" fmla="*/ 1 w 216"/>
                <a:gd name="T59" fmla="*/ 1 h 148"/>
                <a:gd name="T60" fmla="*/ 1 w 216"/>
                <a:gd name="T61" fmla="*/ 1 h 148"/>
                <a:gd name="T62" fmla="*/ 1 w 216"/>
                <a:gd name="T63" fmla="*/ 1 h 148"/>
                <a:gd name="T64" fmla="*/ 0 w 216"/>
                <a:gd name="T65" fmla="*/ 1 h 148"/>
                <a:gd name="T66" fmla="*/ 1 w 216"/>
                <a:gd name="T67" fmla="*/ 1 h 148"/>
                <a:gd name="T68" fmla="*/ 1 w 216"/>
                <a:gd name="T69" fmla="*/ 1 h 148"/>
                <a:gd name="T70" fmla="*/ 1 w 216"/>
                <a:gd name="T71" fmla="*/ 1 h 148"/>
                <a:gd name="T72" fmla="*/ 1 w 216"/>
                <a:gd name="T73" fmla="*/ 1 h 148"/>
                <a:gd name="T74" fmla="*/ 1 w 216"/>
                <a:gd name="T75" fmla="*/ 1 h 148"/>
                <a:gd name="T76" fmla="*/ 1 w 216"/>
                <a:gd name="T77" fmla="*/ 1 h 148"/>
                <a:gd name="T78" fmla="*/ 1 w 216"/>
                <a:gd name="T79" fmla="*/ 1 h 148"/>
                <a:gd name="T80" fmla="*/ 1 w 216"/>
                <a:gd name="T81" fmla="*/ 1 h 148"/>
                <a:gd name="T82" fmla="*/ 1 w 216"/>
                <a:gd name="T83" fmla="*/ 1 h 148"/>
                <a:gd name="T84" fmla="*/ 1 w 216"/>
                <a:gd name="T85" fmla="*/ 1 h 148"/>
                <a:gd name="T86" fmla="*/ 1 w 216"/>
                <a:gd name="T87" fmla="*/ 1 h 148"/>
                <a:gd name="T88" fmla="*/ 1 w 216"/>
                <a:gd name="T89" fmla="*/ 1 h 148"/>
                <a:gd name="T90" fmla="*/ 1 w 216"/>
                <a:gd name="T91" fmla="*/ 1 h 148"/>
                <a:gd name="T92" fmla="*/ 1 w 216"/>
                <a:gd name="T93" fmla="*/ 1 h 148"/>
                <a:gd name="T94" fmla="*/ 1 w 216"/>
                <a:gd name="T95" fmla="*/ 1 h 148"/>
                <a:gd name="T96" fmla="*/ 1 w 216"/>
                <a:gd name="T97" fmla="*/ 1 h 148"/>
                <a:gd name="T98" fmla="*/ 1 w 216"/>
                <a:gd name="T99" fmla="*/ 1 h 148"/>
                <a:gd name="T100" fmla="*/ 1 w 216"/>
                <a:gd name="T101" fmla="*/ 1 h 148"/>
                <a:gd name="T102" fmla="*/ 1 w 216"/>
                <a:gd name="T103" fmla="*/ 1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6"/>
                <a:gd name="T157" fmla="*/ 0 h 148"/>
                <a:gd name="T158" fmla="*/ 216 w 216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0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0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1"/>
                  </a:lnTo>
                  <a:lnTo>
                    <a:pt x="75" y="142"/>
                  </a:lnTo>
                  <a:lnTo>
                    <a:pt x="72" y="146"/>
                  </a:lnTo>
                  <a:lnTo>
                    <a:pt x="73" y="148"/>
                  </a:lnTo>
                  <a:lnTo>
                    <a:pt x="76" y="146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0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42" name="Freeform 86">
              <a:extLst>
                <a:ext uri="{FF2B5EF4-FFF2-40B4-BE49-F238E27FC236}">
                  <a16:creationId xmlns:a16="http://schemas.microsoft.com/office/drawing/2014/main" id="{4AF9D493-6232-46D1-A976-180CE75D9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" y="3599"/>
              <a:ext cx="86" cy="83"/>
            </a:xfrm>
            <a:custGeom>
              <a:avLst/>
              <a:gdLst>
                <a:gd name="T0" fmla="*/ 0 w 173"/>
                <a:gd name="T1" fmla="*/ 1 h 164"/>
                <a:gd name="T2" fmla="*/ 0 w 173"/>
                <a:gd name="T3" fmla="*/ 1 h 164"/>
                <a:gd name="T4" fmla="*/ 0 w 173"/>
                <a:gd name="T5" fmla="*/ 1 h 164"/>
                <a:gd name="T6" fmla="*/ 0 w 173"/>
                <a:gd name="T7" fmla="*/ 1 h 164"/>
                <a:gd name="T8" fmla="*/ 0 w 173"/>
                <a:gd name="T9" fmla="*/ 1 h 164"/>
                <a:gd name="T10" fmla="*/ 0 w 173"/>
                <a:gd name="T11" fmla="*/ 1 h 164"/>
                <a:gd name="T12" fmla="*/ 0 w 173"/>
                <a:gd name="T13" fmla="*/ 1 h 164"/>
                <a:gd name="T14" fmla="*/ 0 w 173"/>
                <a:gd name="T15" fmla="*/ 1 h 164"/>
                <a:gd name="T16" fmla="*/ 0 w 173"/>
                <a:gd name="T17" fmla="*/ 1 h 164"/>
                <a:gd name="T18" fmla="*/ 0 w 173"/>
                <a:gd name="T19" fmla="*/ 1 h 164"/>
                <a:gd name="T20" fmla="*/ 0 w 173"/>
                <a:gd name="T21" fmla="*/ 1 h 164"/>
                <a:gd name="T22" fmla="*/ 0 w 173"/>
                <a:gd name="T23" fmla="*/ 1 h 164"/>
                <a:gd name="T24" fmla="*/ 0 w 173"/>
                <a:gd name="T25" fmla="*/ 1 h 164"/>
                <a:gd name="T26" fmla="*/ 0 w 173"/>
                <a:gd name="T27" fmla="*/ 1 h 164"/>
                <a:gd name="T28" fmla="*/ 0 w 173"/>
                <a:gd name="T29" fmla="*/ 1 h 164"/>
                <a:gd name="T30" fmla="*/ 0 w 173"/>
                <a:gd name="T31" fmla="*/ 1 h 164"/>
                <a:gd name="T32" fmla="*/ 0 w 173"/>
                <a:gd name="T33" fmla="*/ 1 h 164"/>
                <a:gd name="T34" fmla="*/ 0 w 173"/>
                <a:gd name="T35" fmla="*/ 1 h 164"/>
                <a:gd name="T36" fmla="*/ 0 w 173"/>
                <a:gd name="T37" fmla="*/ 1 h 164"/>
                <a:gd name="T38" fmla="*/ 0 w 173"/>
                <a:gd name="T39" fmla="*/ 1 h 164"/>
                <a:gd name="T40" fmla="*/ 0 w 173"/>
                <a:gd name="T41" fmla="*/ 1 h 164"/>
                <a:gd name="T42" fmla="*/ 0 w 173"/>
                <a:gd name="T43" fmla="*/ 1 h 164"/>
                <a:gd name="T44" fmla="*/ 0 w 173"/>
                <a:gd name="T45" fmla="*/ 1 h 164"/>
                <a:gd name="T46" fmla="*/ 0 w 173"/>
                <a:gd name="T47" fmla="*/ 1 h 164"/>
                <a:gd name="T48" fmla="*/ 0 w 173"/>
                <a:gd name="T49" fmla="*/ 1 h 164"/>
                <a:gd name="T50" fmla="*/ 0 w 173"/>
                <a:gd name="T51" fmla="*/ 1 h 164"/>
                <a:gd name="T52" fmla="*/ 0 w 173"/>
                <a:gd name="T53" fmla="*/ 1 h 164"/>
                <a:gd name="T54" fmla="*/ 0 w 173"/>
                <a:gd name="T55" fmla="*/ 1 h 164"/>
                <a:gd name="T56" fmla="*/ 0 w 173"/>
                <a:gd name="T57" fmla="*/ 1 h 164"/>
                <a:gd name="T58" fmla="*/ 0 w 173"/>
                <a:gd name="T59" fmla="*/ 1 h 164"/>
                <a:gd name="T60" fmla="*/ 0 w 173"/>
                <a:gd name="T61" fmla="*/ 1 h 164"/>
                <a:gd name="T62" fmla="*/ 0 w 173"/>
                <a:gd name="T63" fmla="*/ 1 h 164"/>
                <a:gd name="T64" fmla="*/ 0 w 173"/>
                <a:gd name="T65" fmla="*/ 1 h 164"/>
                <a:gd name="T66" fmla="*/ 0 w 173"/>
                <a:gd name="T67" fmla="*/ 1 h 164"/>
                <a:gd name="T68" fmla="*/ 0 w 173"/>
                <a:gd name="T69" fmla="*/ 1 h 164"/>
                <a:gd name="T70" fmla="*/ 0 w 173"/>
                <a:gd name="T71" fmla="*/ 1 h 164"/>
                <a:gd name="T72" fmla="*/ 0 w 173"/>
                <a:gd name="T73" fmla="*/ 1 h 164"/>
                <a:gd name="T74" fmla="*/ 0 w 173"/>
                <a:gd name="T75" fmla="*/ 1 h 164"/>
                <a:gd name="T76" fmla="*/ 0 w 173"/>
                <a:gd name="T77" fmla="*/ 1 h 164"/>
                <a:gd name="T78" fmla="*/ 0 w 173"/>
                <a:gd name="T79" fmla="*/ 1 h 164"/>
                <a:gd name="T80" fmla="*/ 0 w 173"/>
                <a:gd name="T81" fmla="*/ 1 h 164"/>
                <a:gd name="T82" fmla="*/ 0 w 173"/>
                <a:gd name="T83" fmla="*/ 1 h 164"/>
                <a:gd name="T84" fmla="*/ 0 w 173"/>
                <a:gd name="T85" fmla="*/ 1 h 164"/>
                <a:gd name="T86" fmla="*/ 0 w 173"/>
                <a:gd name="T87" fmla="*/ 1 h 164"/>
                <a:gd name="T88" fmla="*/ 0 w 173"/>
                <a:gd name="T89" fmla="*/ 1 h 164"/>
                <a:gd name="T90" fmla="*/ 0 w 173"/>
                <a:gd name="T91" fmla="*/ 1 h 164"/>
                <a:gd name="T92" fmla="*/ 0 w 173"/>
                <a:gd name="T93" fmla="*/ 1 h 164"/>
                <a:gd name="T94" fmla="*/ 0 w 173"/>
                <a:gd name="T95" fmla="*/ 1 h 164"/>
                <a:gd name="T96" fmla="*/ 0 w 173"/>
                <a:gd name="T97" fmla="*/ 1 h 164"/>
                <a:gd name="T98" fmla="*/ 0 w 173"/>
                <a:gd name="T99" fmla="*/ 1 h 164"/>
                <a:gd name="T100" fmla="*/ 0 w 173"/>
                <a:gd name="T101" fmla="*/ 1 h 164"/>
                <a:gd name="T102" fmla="*/ 0 w 173"/>
                <a:gd name="T103" fmla="*/ 1 h 164"/>
                <a:gd name="T104" fmla="*/ 0 w 173"/>
                <a:gd name="T105" fmla="*/ 1 h 164"/>
                <a:gd name="T106" fmla="*/ 0 w 173"/>
                <a:gd name="T107" fmla="*/ 1 h 164"/>
                <a:gd name="T108" fmla="*/ 0 w 173"/>
                <a:gd name="T109" fmla="*/ 1 h 164"/>
                <a:gd name="T110" fmla="*/ 0 w 173"/>
                <a:gd name="T111" fmla="*/ 1 h 164"/>
                <a:gd name="T112" fmla="*/ 0 w 173"/>
                <a:gd name="T113" fmla="*/ 1 h 164"/>
                <a:gd name="T114" fmla="*/ 0 w 173"/>
                <a:gd name="T115" fmla="*/ 1 h 164"/>
                <a:gd name="T116" fmla="*/ 0 w 173"/>
                <a:gd name="T117" fmla="*/ 1 h 164"/>
                <a:gd name="T118" fmla="*/ 0 w 173"/>
                <a:gd name="T119" fmla="*/ 1 h 164"/>
                <a:gd name="T120" fmla="*/ 0 w 173"/>
                <a:gd name="T121" fmla="*/ 1 h 164"/>
                <a:gd name="T122" fmla="*/ 0 w 173"/>
                <a:gd name="T123" fmla="*/ 1 h 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"/>
                <a:gd name="T187" fmla="*/ 0 h 164"/>
                <a:gd name="T188" fmla="*/ 173 w 173"/>
                <a:gd name="T189" fmla="*/ 164 h 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" h="164">
                  <a:moveTo>
                    <a:pt x="167" y="164"/>
                  </a:moveTo>
                  <a:lnTo>
                    <a:pt x="168" y="161"/>
                  </a:lnTo>
                  <a:lnTo>
                    <a:pt x="170" y="158"/>
                  </a:lnTo>
                  <a:lnTo>
                    <a:pt x="172" y="156"/>
                  </a:lnTo>
                  <a:lnTo>
                    <a:pt x="173" y="154"/>
                  </a:lnTo>
                  <a:lnTo>
                    <a:pt x="166" y="147"/>
                  </a:lnTo>
                  <a:lnTo>
                    <a:pt x="159" y="140"/>
                  </a:lnTo>
                  <a:lnTo>
                    <a:pt x="156" y="134"/>
                  </a:lnTo>
                  <a:lnTo>
                    <a:pt x="155" y="127"/>
                  </a:lnTo>
                  <a:lnTo>
                    <a:pt x="154" y="115"/>
                  </a:lnTo>
                  <a:lnTo>
                    <a:pt x="151" y="95"/>
                  </a:lnTo>
                  <a:lnTo>
                    <a:pt x="148" y="76"/>
                  </a:lnTo>
                  <a:lnTo>
                    <a:pt x="144" y="63"/>
                  </a:lnTo>
                  <a:lnTo>
                    <a:pt x="141" y="57"/>
                  </a:lnTo>
                  <a:lnTo>
                    <a:pt x="137" y="54"/>
                  </a:lnTo>
                  <a:lnTo>
                    <a:pt x="136" y="56"/>
                  </a:lnTo>
                  <a:lnTo>
                    <a:pt x="137" y="62"/>
                  </a:lnTo>
                  <a:lnTo>
                    <a:pt x="140" y="74"/>
                  </a:lnTo>
                  <a:lnTo>
                    <a:pt x="141" y="91"/>
                  </a:lnTo>
                  <a:lnTo>
                    <a:pt x="141" y="107"/>
                  </a:lnTo>
                  <a:lnTo>
                    <a:pt x="140" y="118"/>
                  </a:lnTo>
                  <a:lnTo>
                    <a:pt x="135" y="116"/>
                  </a:lnTo>
                  <a:lnTo>
                    <a:pt x="130" y="112"/>
                  </a:lnTo>
                  <a:lnTo>
                    <a:pt x="126" y="110"/>
                  </a:lnTo>
                  <a:lnTo>
                    <a:pt x="121" y="107"/>
                  </a:lnTo>
                  <a:lnTo>
                    <a:pt x="116" y="103"/>
                  </a:lnTo>
                  <a:lnTo>
                    <a:pt x="112" y="100"/>
                  </a:lnTo>
                  <a:lnTo>
                    <a:pt x="107" y="96"/>
                  </a:lnTo>
                  <a:lnTo>
                    <a:pt x="105" y="93"/>
                  </a:lnTo>
                  <a:lnTo>
                    <a:pt x="101" y="82"/>
                  </a:lnTo>
                  <a:lnTo>
                    <a:pt x="97" y="68"/>
                  </a:lnTo>
                  <a:lnTo>
                    <a:pt x="94" y="51"/>
                  </a:lnTo>
                  <a:lnTo>
                    <a:pt x="92" y="39"/>
                  </a:lnTo>
                  <a:lnTo>
                    <a:pt x="92" y="30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7"/>
                  </a:lnTo>
                  <a:lnTo>
                    <a:pt x="84" y="3"/>
                  </a:lnTo>
                  <a:lnTo>
                    <a:pt x="83" y="4"/>
                  </a:lnTo>
                  <a:lnTo>
                    <a:pt x="84" y="9"/>
                  </a:lnTo>
                  <a:lnTo>
                    <a:pt x="86" y="16"/>
                  </a:lnTo>
                  <a:lnTo>
                    <a:pt x="87" y="24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3"/>
                  </a:lnTo>
                  <a:lnTo>
                    <a:pt x="83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2"/>
                  </a:lnTo>
                  <a:lnTo>
                    <a:pt x="76" y="72"/>
                  </a:lnTo>
                  <a:lnTo>
                    <a:pt x="64" y="59"/>
                  </a:lnTo>
                  <a:lnTo>
                    <a:pt x="51" y="46"/>
                  </a:lnTo>
                  <a:lnTo>
                    <a:pt x="38" y="33"/>
                  </a:lnTo>
                  <a:lnTo>
                    <a:pt x="26" y="20"/>
                  </a:lnTo>
                  <a:lnTo>
                    <a:pt x="15" y="10"/>
                  </a:lnTo>
                  <a:lnTo>
                    <a:pt x="7" y="3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2"/>
                  </a:lnTo>
                  <a:lnTo>
                    <a:pt x="29" y="40"/>
                  </a:lnTo>
                  <a:lnTo>
                    <a:pt x="34" y="47"/>
                  </a:lnTo>
                  <a:lnTo>
                    <a:pt x="38" y="53"/>
                  </a:lnTo>
                  <a:lnTo>
                    <a:pt x="41" y="57"/>
                  </a:lnTo>
                  <a:lnTo>
                    <a:pt x="44" y="61"/>
                  </a:lnTo>
                  <a:lnTo>
                    <a:pt x="48" y="65"/>
                  </a:lnTo>
                  <a:lnTo>
                    <a:pt x="53" y="71"/>
                  </a:lnTo>
                  <a:lnTo>
                    <a:pt x="59" y="76"/>
                  </a:lnTo>
                  <a:lnTo>
                    <a:pt x="65" y="81"/>
                  </a:lnTo>
                  <a:lnTo>
                    <a:pt x="71" y="86"/>
                  </a:lnTo>
                  <a:lnTo>
                    <a:pt x="76" y="89"/>
                  </a:lnTo>
                  <a:lnTo>
                    <a:pt x="80" y="92"/>
                  </a:lnTo>
                  <a:lnTo>
                    <a:pt x="75" y="92"/>
                  </a:lnTo>
                  <a:lnTo>
                    <a:pt x="71" y="92"/>
                  </a:lnTo>
                  <a:lnTo>
                    <a:pt x="65" y="92"/>
                  </a:lnTo>
                  <a:lnTo>
                    <a:pt x="59" y="91"/>
                  </a:lnTo>
                  <a:lnTo>
                    <a:pt x="53" y="89"/>
                  </a:lnTo>
                  <a:lnTo>
                    <a:pt x="48" y="87"/>
                  </a:lnTo>
                  <a:lnTo>
                    <a:pt x="44" y="86"/>
                  </a:lnTo>
                  <a:lnTo>
                    <a:pt x="41" y="84"/>
                  </a:lnTo>
                  <a:lnTo>
                    <a:pt x="36" y="80"/>
                  </a:lnTo>
                  <a:lnTo>
                    <a:pt x="31" y="80"/>
                  </a:lnTo>
                  <a:lnTo>
                    <a:pt x="29" y="82"/>
                  </a:lnTo>
                  <a:lnTo>
                    <a:pt x="33" y="87"/>
                  </a:lnTo>
                  <a:lnTo>
                    <a:pt x="37" y="91"/>
                  </a:lnTo>
                  <a:lnTo>
                    <a:pt x="44" y="94"/>
                  </a:lnTo>
                  <a:lnTo>
                    <a:pt x="52" y="99"/>
                  </a:lnTo>
                  <a:lnTo>
                    <a:pt x="61" y="102"/>
                  </a:lnTo>
                  <a:lnTo>
                    <a:pt x="72" y="106"/>
                  </a:lnTo>
                  <a:lnTo>
                    <a:pt x="81" y="108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4" y="111"/>
                  </a:lnTo>
                  <a:lnTo>
                    <a:pt x="109" y="114"/>
                  </a:lnTo>
                  <a:lnTo>
                    <a:pt x="114" y="117"/>
                  </a:lnTo>
                  <a:lnTo>
                    <a:pt x="119" y="120"/>
                  </a:lnTo>
                  <a:lnTo>
                    <a:pt x="124" y="124"/>
                  </a:lnTo>
                  <a:lnTo>
                    <a:pt x="128" y="127"/>
                  </a:lnTo>
                  <a:lnTo>
                    <a:pt x="132" y="131"/>
                  </a:lnTo>
                  <a:lnTo>
                    <a:pt x="135" y="134"/>
                  </a:lnTo>
                  <a:lnTo>
                    <a:pt x="130" y="137"/>
                  </a:lnTo>
                  <a:lnTo>
                    <a:pt x="124" y="139"/>
                  </a:lnTo>
                  <a:lnTo>
                    <a:pt x="117" y="140"/>
                  </a:lnTo>
                  <a:lnTo>
                    <a:pt x="109" y="141"/>
                  </a:lnTo>
                  <a:lnTo>
                    <a:pt x="101" y="142"/>
                  </a:lnTo>
                  <a:lnTo>
                    <a:pt x="94" y="142"/>
                  </a:lnTo>
                  <a:lnTo>
                    <a:pt x="87" y="142"/>
                  </a:lnTo>
                  <a:lnTo>
                    <a:pt x="81" y="141"/>
                  </a:lnTo>
                  <a:lnTo>
                    <a:pt x="74" y="141"/>
                  </a:lnTo>
                  <a:lnTo>
                    <a:pt x="69" y="142"/>
                  </a:lnTo>
                  <a:lnTo>
                    <a:pt x="72" y="145"/>
                  </a:lnTo>
                  <a:lnTo>
                    <a:pt x="82" y="148"/>
                  </a:lnTo>
                  <a:lnTo>
                    <a:pt x="90" y="149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49"/>
                  </a:lnTo>
                  <a:lnTo>
                    <a:pt x="128" y="149"/>
                  </a:lnTo>
                  <a:lnTo>
                    <a:pt x="137" y="149"/>
                  </a:lnTo>
                  <a:lnTo>
                    <a:pt x="144" y="148"/>
                  </a:lnTo>
                  <a:lnTo>
                    <a:pt x="149" y="148"/>
                  </a:lnTo>
                  <a:lnTo>
                    <a:pt x="155" y="149"/>
                  </a:lnTo>
                  <a:lnTo>
                    <a:pt x="160" y="154"/>
                  </a:lnTo>
                  <a:lnTo>
                    <a:pt x="164" y="158"/>
                  </a:lnTo>
                  <a:lnTo>
                    <a:pt x="167" y="16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43" name="Freeform 87">
              <a:extLst>
                <a:ext uri="{FF2B5EF4-FFF2-40B4-BE49-F238E27FC236}">
                  <a16:creationId xmlns:a16="http://schemas.microsoft.com/office/drawing/2014/main" id="{EACA43E9-4927-5E30-8776-5E4C7DCF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" y="3568"/>
              <a:ext cx="54" cy="125"/>
            </a:xfrm>
            <a:custGeom>
              <a:avLst/>
              <a:gdLst>
                <a:gd name="T0" fmla="*/ 1 w 107"/>
                <a:gd name="T1" fmla="*/ 1 h 250"/>
                <a:gd name="T2" fmla="*/ 1 w 107"/>
                <a:gd name="T3" fmla="*/ 1 h 250"/>
                <a:gd name="T4" fmla="*/ 1 w 107"/>
                <a:gd name="T5" fmla="*/ 1 h 250"/>
                <a:gd name="T6" fmla="*/ 1 w 107"/>
                <a:gd name="T7" fmla="*/ 1 h 250"/>
                <a:gd name="T8" fmla="*/ 1 w 107"/>
                <a:gd name="T9" fmla="*/ 1 h 250"/>
                <a:gd name="T10" fmla="*/ 1 w 107"/>
                <a:gd name="T11" fmla="*/ 1 h 250"/>
                <a:gd name="T12" fmla="*/ 1 w 107"/>
                <a:gd name="T13" fmla="*/ 1 h 250"/>
                <a:gd name="T14" fmla="*/ 1 w 107"/>
                <a:gd name="T15" fmla="*/ 1 h 250"/>
                <a:gd name="T16" fmla="*/ 1 w 107"/>
                <a:gd name="T17" fmla="*/ 1 h 250"/>
                <a:gd name="T18" fmla="*/ 1 w 107"/>
                <a:gd name="T19" fmla="*/ 1 h 250"/>
                <a:gd name="T20" fmla="*/ 1 w 107"/>
                <a:gd name="T21" fmla="*/ 1 h 250"/>
                <a:gd name="T22" fmla="*/ 1 w 107"/>
                <a:gd name="T23" fmla="*/ 1 h 250"/>
                <a:gd name="T24" fmla="*/ 1 w 107"/>
                <a:gd name="T25" fmla="*/ 1 h 250"/>
                <a:gd name="T26" fmla="*/ 1 w 107"/>
                <a:gd name="T27" fmla="*/ 1 h 250"/>
                <a:gd name="T28" fmla="*/ 1 w 107"/>
                <a:gd name="T29" fmla="*/ 1 h 250"/>
                <a:gd name="T30" fmla="*/ 1 w 107"/>
                <a:gd name="T31" fmla="*/ 1 h 250"/>
                <a:gd name="T32" fmla="*/ 1 w 107"/>
                <a:gd name="T33" fmla="*/ 1 h 250"/>
                <a:gd name="T34" fmla="*/ 1 w 107"/>
                <a:gd name="T35" fmla="*/ 1 h 250"/>
                <a:gd name="T36" fmla="*/ 1 w 107"/>
                <a:gd name="T37" fmla="*/ 1 h 250"/>
                <a:gd name="T38" fmla="*/ 1 w 107"/>
                <a:gd name="T39" fmla="*/ 1 h 250"/>
                <a:gd name="T40" fmla="*/ 1 w 107"/>
                <a:gd name="T41" fmla="*/ 1 h 250"/>
                <a:gd name="T42" fmla="*/ 1 w 107"/>
                <a:gd name="T43" fmla="*/ 1 h 250"/>
                <a:gd name="T44" fmla="*/ 1 w 107"/>
                <a:gd name="T45" fmla="*/ 1 h 250"/>
                <a:gd name="T46" fmla="*/ 1 w 107"/>
                <a:gd name="T47" fmla="*/ 1 h 250"/>
                <a:gd name="T48" fmla="*/ 1 w 107"/>
                <a:gd name="T49" fmla="*/ 1 h 250"/>
                <a:gd name="T50" fmla="*/ 1 w 107"/>
                <a:gd name="T51" fmla="*/ 1 h 250"/>
                <a:gd name="T52" fmla="*/ 1 w 107"/>
                <a:gd name="T53" fmla="*/ 1 h 250"/>
                <a:gd name="T54" fmla="*/ 1 w 107"/>
                <a:gd name="T55" fmla="*/ 1 h 250"/>
                <a:gd name="T56" fmla="*/ 1 w 107"/>
                <a:gd name="T57" fmla="*/ 1 h 250"/>
                <a:gd name="T58" fmla="*/ 1 w 107"/>
                <a:gd name="T59" fmla="*/ 1 h 250"/>
                <a:gd name="T60" fmla="*/ 1 w 107"/>
                <a:gd name="T61" fmla="*/ 1 h 250"/>
                <a:gd name="T62" fmla="*/ 1 w 107"/>
                <a:gd name="T63" fmla="*/ 1 h 250"/>
                <a:gd name="T64" fmla="*/ 1 w 107"/>
                <a:gd name="T65" fmla="*/ 1 h 250"/>
                <a:gd name="T66" fmla="*/ 1 w 107"/>
                <a:gd name="T67" fmla="*/ 1 h 250"/>
                <a:gd name="T68" fmla="*/ 1 w 107"/>
                <a:gd name="T69" fmla="*/ 1 h 250"/>
                <a:gd name="T70" fmla="*/ 1 w 107"/>
                <a:gd name="T71" fmla="*/ 1 h 250"/>
                <a:gd name="T72" fmla="*/ 1 w 107"/>
                <a:gd name="T73" fmla="*/ 1 h 250"/>
                <a:gd name="T74" fmla="*/ 1 w 107"/>
                <a:gd name="T75" fmla="*/ 1 h 250"/>
                <a:gd name="T76" fmla="*/ 1 w 107"/>
                <a:gd name="T77" fmla="*/ 1 h 250"/>
                <a:gd name="T78" fmla="*/ 1 w 107"/>
                <a:gd name="T79" fmla="*/ 1 h 250"/>
                <a:gd name="T80" fmla="*/ 1 w 107"/>
                <a:gd name="T81" fmla="*/ 1 h 250"/>
                <a:gd name="T82" fmla="*/ 1 w 107"/>
                <a:gd name="T83" fmla="*/ 1 h 250"/>
                <a:gd name="T84" fmla="*/ 1 w 107"/>
                <a:gd name="T85" fmla="*/ 1 h 250"/>
                <a:gd name="T86" fmla="*/ 1 w 107"/>
                <a:gd name="T87" fmla="*/ 1 h 250"/>
                <a:gd name="T88" fmla="*/ 1 w 107"/>
                <a:gd name="T89" fmla="*/ 1 h 250"/>
                <a:gd name="T90" fmla="*/ 1 w 107"/>
                <a:gd name="T91" fmla="*/ 1 h 250"/>
                <a:gd name="T92" fmla="*/ 1 w 107"/>
                <a:gd name="T93" fmla="*/ 1 h 250"/>
                <a:gd name="T94" fmla="*/ 1 w 107"/>
                <a:gd name="T95" fmla="*/ 1 h 2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7"/>
                <a:gd name="T145" fmla="*/ 0 h 250"/>
                <a:gd name="T146" fmla="*/ 107 w 107"/>
                <a:gd name="T147" fmla="*/ 250 h 2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7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200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6"/>
                  </a:lnTo>
                  <a:lnTo>
                    <a:pt x="15" y="131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9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5"/>
                  </a:lnTo>
                  <a:lnTo>
                    <a:pt x="47" y="65"/>
                  </a:lnTo>
                  <a:lnTo>
                    <a:pt x="50" y="71"/>
                  </a:lnTo>
                  <a:lnTo>
                    <a:pt x="55" y="55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3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70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9"/>
                  </a:lnTo>
                  <a:lnTo>
                    <a:pt x="93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1"/>
                  </a:lnTo>
                  <a:lnTo>
                    <a:pt x="75" y="74"/>
                  </a:lnTo>
                  <a:lnTo>
                    <a:pt x="69" y="78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4"/>
                  </a:lnTo>
                  <a:lnTo>
                    <a:pt x="52" y="154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5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2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7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7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5"/>
                  </a:lnTo>
                  <a:lnTo>
                    <a:pt x="6" y="215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44" name="Freeform 88">
              <a:extLst>
                <a:ext uri="{FF2B5EF4-FFF2-40B4-BE49-F238E27FC236}">
                  <a16:creationId xmlns:a16="http://schemas.microsoft.com/office/drawing/2014/main" id="{4F2E5655-7D1E-E2F5-F2A0-B9CBD8D3A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" y="3637"/>
              <a:ext cx="9" cy="16"/>
            </a:xfrm>
            <a:custGeom>
              <a:avLst/>
              <a:gdLst>
                <a:gd name="T0" fmla="*/ 0 w 20"/>
                <a:gd name="T1" fmla="*/ 1 h 32"/>
                <a:gd name="T2" fmla="*/ 0 w 20"/>
                <a:gd name="T3" fmla="*/ 1 h 32"/>
                <a:gd name="T4" fmla="*/ 0 w 20"/>
                <a:gd name="T5" fmla="*/ 1 h 32"/>
                <a:gd name="T6" fmla="*/ 0 w 20"/>
                <a:gd name="T7" fmla="*/ 1 h 32"/>
                <a:gd name="T8" fmla="*/ 0 w 20"/>
                <a:gd name="T9" fmla="*/ 1 h 32"/>
                <a:gd name="T10" fmla="*/ 0 w 20"/>
                <a:gd name="T11" fmla="*/ 1 h 32"/>
                <a:gd name="T12" fmla="*/ 0 w 20"/>
                <a:gd name="T13" fmla="*/ 1 h 32"/>
                <a:gd name="T14" fmla="*/ 0 w 20"/>
                <a:gd name="T15" fmla="*/ 1 h 32"/>
                <a:gd name="T16" fmla="*/ 0 w 20"/>
                <a:gd name="T17" fmla="*/ 1 h 32"/>
                <a:gd name="T18" fmla="*/ 0 w 20"/>
                <a:gd name="T19" fmla="*/ 1 h 32"/>
                <a:gd name="T20" fmla="*/ 0 w 20"/>
                <a:gd name="T21" fmla="*/ 0 h 32"/>
                <a:gd name="T22" fmla="*/ 0 w 20"/>
                <a:gd name="T23" fmla="*/ 1 h 32"/>
                <a:gd name="T24" fmla="*/ 0 w 20"/>
                <a:gd name="T25" fmla="*/ 1 h 32"/>
                <a:gd name="T26" fmla="*/ 0 w 20"/>
                <a:gd name="T27" fmla="*/ 1 h 32"/>
                <a:gd name="T28" fmla="*/ 0 w 20"/>
                <a:gd name="T29" fmla="*/ 1 h 32"/>
                <a:gd name="T30" fmla="*/ 0 w 20"/>
                <a:gd name="T31" fmla="*/ 1 h 32"/>
                <a:gd name="T32" fmla="*/ 0 w 20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2"/>
                <a:gd name="T53" fmla="*/ 20 w 20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2">
                  <a:moveTo>
                    <a:pt x="20" y="30"/>
                  </a:moveTo>
                  <a:lnTo>
                    <a:pt x="15" y="28"/>
                  </a:lnTo>
                  <a:lnTo>
                    <a:pt x="10" y="28"/>
                  </a:lnTo>
                  <a:lnTo>
                    <a:pt x="7" y="31"/>
                  </a:lnTo>
                  <a:lnTo>
                    <a:pt x="4" y="32"/>
                  </a:lnTo>
                  <a:lnTo>
                    <a:pt x="2" y="24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10"/>
                  </a:lnTo>
                  <a:lnTo>
                    <a:pt x="9" y="17"/>
                  </a:lnTo>
                  <a:lnTo>
                    <a:pt x="14" y="24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45" name="Freeform 89">
              <a:extLst>
                <a:ext uri="{FF2B5EF4-FFF2-40B4-BE49-F238E27FC236}">
                  <a16:creationId xmlns:a16="http://schemas.microsoft.com/office/drawing/2014/main" id="{9DAE501D-BBE9-D6E6-D9FE-666D432B1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3633"/>
              <a:ext cx="170" cy="104"/>
            </a:xfrm>
            <a:custGeom>
              <a:avLst/>
              <a:gdLst>
                <a:gd name="T0" fmla="*/ 0 w 341"/>
                <a:gd name="T1" fmla="*/ 1 h 207"/>
                <a:gd name="T2" fmla="*/ 0 w 341"/>
                <a:gd name="T3" fmla="*/ 1 h 207"/>
                <a:gd name="T4" fmla="*/ 0 w 341"/>
                <a:gd name="T5" fmla="*/ 1 h 207"/>
                <a:gd name="T6" fmla="*/ 0 w 341"/>
                <a:gd name="T7" fmla="*/ 1 h 207"/>
                <a:gd name="T8" fmla="*/ 0 w 341"/>
                <a:gd name="T9" fmla="*/ 1 h 207"/>
                <a:gd name="T10" fmla="*/ 0 w 341"/>
                <a:gd name="T11" fmla="*/ 1 h 207"/>
                <a:gd name="T12" fmla="*/ 0 w 341"/>
                <a:gd name="T13" fmla="*/ 1 h 207"/>
                <a:gd name="T14" fmla="*/ 0 w 341"/>
                <a:gd name="T15" fmla="*/ 1 h 207"/>
                <a:gd name="T16" fmla="*/ 0 w 341"/>
                <a:gd name="T17" fmla="*/ 1 h 207"/>
                <a:gd name="T18" fmla="*/ 0 w 341"/>
                <a:gd name="T19" fmla="*/ 1 h 207"/>
                <a:gd name="T20" fmla="*/ 0 w 341"/>
                <a:gd name="T21" fmla="*/ 1 h 207"/>
                <a:gd name="T22" fmla="*/ 0 w 341"/>
                <a:gd name="T23" fmla="*/ 1 h 207"/>
                <a:gd name="T24" fmla="*/ 0 w 341"/>
                <a:gd name="T25" fmla="*/ 1 h 207"/>
                <a:gd name="T26" fmla="*/ 0 w 341"/>
                <a:gd name="T27" fmla="*/ 1 h 207"/>
                <a:gd name="T28" fmla="*/ 0 w 341"/>
                <a:gd name="T29" fmla="*/ 1 h 207"/>
                <a:gd name="T30" fmla="*/ 0 w 341"/>
                <a:gd name="T31" fmla="*/ 1 h 207"/>
                <a:gd name="T32" fmla="*/ 0 w 341"/>
                <a:gd name="T33" fmla="*/ 1 h 207"/>
                <a:gd name="T34" fmla="*/ 0 w 341"/>
                <a:gd name="T35" fmla="*/ 1 h 207"/>
                <a:gd name="T36" fmla="*/ 0 w 341"/>
                <a:gd name="T37" fmla="*/ 1 h 207"/>
                <a:gd name="T38" fmla="*/ 0 w 341"/>
                <a:gd name="T39" fmla="*/ 1 h 207"/>
                <a:gd name="T40" fmla="*/ 0 w 341"/>
                <a:gd name="T41" fmla="*/ 1 h 207"/>
                <a:gd name="T42" fmla="*/ 0 w 341"/>
                <a:gd name="T43" fmla="*/ 1 h 207"/>
                <a:gd name="T44" fmla="*/ 0 w 341"/>
                <a:gd name="T45" fmla="*/ 1 h 207"/>
                <a:gd name="T46" fmla="*/ 0 w 341"/>
                <a:gd name="T47" fmla="*/ 1 h 207"/>
                <a:gd name="T48" fmla="*/ 0 w 341"/>
                <a:gd name="T49" fmla="*/ 1 h 207"/>
                <a:gd name="T50" fmla="*/ 0 w 341"/>
                <a:gd name="T51" fmla="*/ 1 h 207"/>
                <a:gd name="T52" fmla="*/ 0 w 341"/>
                <a:gd name="T53" fmla="*/ 1 h 207"/>
                <a:gd name="T54" fmla="*/ 0 w 341"/>
                <a:gd name="T55" fmla="*/ 1 h 207"/>
                <a:gd name="T56" fmla="*/ 0 w 341"/>
                <a:gd name="T57" fmla="*/ 1 h 207"/>
                <a:gd name="T58" fmla="*/ 0 w 341"/>
                <a:gd name="T59" fmla="*/ 1 h 207"/>
                <a:gd name="T60" fmla="*/ 0 w 341"/>
                <a:gd name="T61" fmla="*/ 1 h 207"/>
                <a:gd name="T62" fmla="*/ 0 w 341"/>
                <a:gd name="T63" fmla="*/ 1 h 207"/>
                <a:gd name="T64" fmla="*/ 0 w 341"/>
                <a:gd name="T65" fmla="*/ 1 h 207"/>
                <a:gd name="T66" fmla="*/ 0 w 341"/>
                <a:gd name="T67" fmla="*/ 1 h 207"/>
                <a:gd name="T68" fmla="*/ 0 w 341"/>
                <a:gd name="T69" fmla="*/ 1 h 207"/>
                <a:gd name="T70" fmla="*/ 0 w 341"/>
                <a:gd name="T71" fmla="*/ 1 h 207"/>
                <a:gd name="T72" fmla="*/ 0 w 341"/>
                <a:gd name="T73" fmla="*/ 1 h 207"/>
                <a:gd name="T74" fmla="*/ 0 w 341"/>
                <a:gd name="T75" fmla="*/ 1 h 207"/>
                <a:gd name="T76" fmla="*/ 0 w 341"/>
                <a:gd name="T77" fmla="*/ 1 h 207"/>
                <a:gd name="T78" fmla="*/ 0 w 341"/>
                <a:gd name="T79" fmla="*/ 1 h 207"/>
                <a:gd name="T80" fmla="*/ 0 w 341"/>
                <a:gd name="T81" fmla="*/ 1 h 207"/>
                <a:gd name="T82" fmla="*/ 0 w 341"/>
                <a:gd name="T83" fmla="*/ 1 h 207"/>
                <a:gd name="T84" fmla="*/ 0 w 341"/>
                <a:gd name="T85" fmla="*/ 1 h 207"/>
                <a:gd name="T86" fmla="*/ 0 w 341"/>
                <a:gd name="T87" fmla="*/ 1 h 207"/>
                <a:gd name="T88" fmla="*/ 0 w 341"/>
                <a:gd name="T89" fmla="*/ 1 h 207"/>
                <a:gd name="T90" fmla="*/ 0 w 341"/>
                <a:gd name="T91" fmla="*/ 1 h 207"/>
                <a:gd name="T92" fmla="*/ 0 w 341"/>
                <a:gd name="T93" fmla="*/ 1 h 207"/>
                <a:gd name="T94" fmla="*/ 0 w 341"/>
                <a:gd name="T95" fmla="*/ 1 h 207"/>
                <a:gd name="T96" fmla="*/ 0 w 341"/>
                <a:gd name="T97" fmla="*/ 1 h 207"/>
                <a:gd name="T98" fmla="*/ 0 w 341"/>
                <a:gd name="T99" fmla="*/ 1 h 207"/>
                <a:gd name="T100" fmla="*/ 0 w 341"/>
                <a:gd name="T101" fmla="*/ 1 h 207"/>
                <a:gd name="T102" fmla="*/ 0 w 341"/>
                <a:gd name="T103" fmla="*/ 1 h 207"/>
                <a:gd name="T104" fmla="*/ 0 w 341"/>
                <a:gd name="T105" fmla="*/ 1 h 207"/>
                <a:gd name="T106" fmla="*/ 0 w 341"/>
                <a:gd name="T107" fmla="*/ 1 h 207"/>
                <a:gd name="T108" fmla="*/ 0 w 341"/>
                <a:gd name="T109" fmla="*/ 1 h 2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1"/>
                <a:gd name="T166" fmla="*/ 0 h 207"/>
                <a:gd name="T167" fmla="*/ 341 w 341"/>
                <a:gd name="T168" fmla="*/ 207 h 20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1" h="207">
                  <a:moveTo>
                    <a:pt x="14" y="160"/>
                  </a:moveTo>
                  <a:lnTo>
                    <a:pt x="19" y="156"/>
                  </a:lnTo>
                  <a:lnTo>
                    <a:pt x="26" y="150"/>
                  </a:lnTo>
                  <a:lnTo>
                    <a:pt x="34" y="146"/>
                  </a:lnTo>
                  <a:lnTo>
                    <a:pt x="43" y="140"/>
                  </a:lnTo>
                  <a:lnTo>
                    <a:pt x="52" y="135"/>
                  </a:lnTo>
                  <a:lnTo>
                    <a:pt x="60" y="130"/>
                  </a:lnTo>
                  <a:lnTo>
                    <a:pt x="66" y="126"/>
                  </a:lnTo>
                  <a:lnTo>
                    <a:pt x="68" y="123"/>
                  </a:lnTo>
                  <a:lnTo>
                    <a:pt x="72" y="112"/>
                  </a:lnTo>
                  <a:lnTo>
                    <a:pt x="77" y="95"/>
                  </a:lnTo>
                  <a:lnTo>
                    <a:pt x="85" y="77"/>
                  </a:lnTo>
                  <a:lnTo>
                    <a:pt x="92" y="63"/>
                  </a:lnTo>
                  <a:lnTo>
                    <a:pt x="97" y="56"/>
                  </a:lnTo>
                  <a:lnTo>
                    <a:pt x="103" y="48"/>
                  </a:lnTo>
                  <a:lnTo>
                    <a:pt x="111" y="39"/>
                  </a:lnTo>
                  <a:lnTo>
                    <a:pt x="119" y="28"/>
                  </a:lnTo>
                  <a:lnTo>
                    <a:pt x="128" y="19"/>
                  </a:lnTo>
                  <a:lnTo>
                    <a:pt x="136" y="10"/>
                  </a:lnTo>
                  <a:lnTo>
                    <a:pt x="143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3"/>
                  </a:lnTo>
                  <a:lnTo>
                    <a:pt x="150" y="6"/>
                  </a:lnTo>
                  <a:lnTo>
                    <a:pt x="146" y="10"/>
                  </a:lnTo>
                  <a:lnTo>
                    <a:pt x="141" y="17"/>
                  </a:lnTo>
                  <a:lnTo>
                    <a:pt x="133" y="25"/>
                  </a:lnTo>
                  <a:lnTo>
                    <a:pt x="125" y="35"/>
                  </a:lnTo>
                  <a:lnTo>
                    <a:pt x="115" y="46"/>
                  </a:lnTo>
                  <a:lnTo>
                    <a:pt x="107" y="55"/>
                  </a:lnTo>
                  <a:lnTo>
                    <a:pt x="102" y="64"/>
                  </a:lnTo>
                  <a:lnTo>
                    <a:pt x="98" y="70"/>
                  </a:lnTo>
                  <a:lnTo>
                    <a:pt x="93" y="80"/>
                  </a:lnTo>
                  <a:lnTo>
                    <a:pt x="90" y="90"/>
                  </a:lnTo>
                  <a:lnTo>
                    <a:pt x="89" y="102"/>
                  </a:lnTo>
                  <a:lnTo>
                    <a:pt x="88" y="109"/>
                  </a:lnTo>
                  <a:lnTo>
                    <a:pt x="88" y="112"/>
                  </a:lnTo>
                  <a:lnTo>
                    <a:pt x="89" y="112"/>
                  </a:lnTo>
                  <a:lnTo>
                    <a:pt x="91" y="111"/>
                  </a:lnTo>
                  <a:lnTo>
                    <a:pt x="97" y="109"/>
                  </a:lnTo>
                  <a:lnTo>
                    <a:pt x="102" y="107"/>
                  </a:lnTo>
                  <a:lnTo>
                    <a:pt x="106" y="102"/>
                  </a:lnTo>
                  <a:lnTo>
                    <a:pt x="113" y="97"/>
                  </a:lnTo>
                  <a:lnTo>
                    <a:pt x="120" y="93"/>
                  </a:lnTo>
                  <a:lnTo>
                    <a:pt x="127" y="88"/>
                  </a:lnTo>
                  <a:lnTo>
                    <a:pt x="133" y="84"/>
                  </a:lnTo>
                  <a:lnTo>
                    <a:pt x="138" y="80"/>
                  </a:lnTo>
                  <a:lnTo>
                    <a:pt x="142" y="79"/>
                  </a:lnTo>
                  <a:lnTo>
                    <a:pt x="149" y="66"/>
                  </a:lnTo>
                  <a:lnTo>
                    <a:pt x="159" y="54"/>
                  </a:lnTo>
                  <a:lnTo>
                    <a:pt x="172" y="41"/>
                  </a:lnTo>
                  <a:lnTo>
                    <a:pt x="186" y="29"/>
                  </a:lnTo>
                  <a:lnTo>
                    <a:pt x="198" y="20"/>
                  </a:lnTo>
                  <a:lnTo>
                    <a:pt x="211" y="11"/>
                  </a:lnTo>
                  <a:lnTo>
                    <a:pt x="221" y="6"/>
                  </a:lnTo>
                  <a:lnTo>
                    <a:pt x="228" y="3"/>
                  </a:lnTo>
                  <a:lnTo>
                    <a:pt x="236" y="2"/>
                  </a:lnTo>
                  <a:lnTo>
                    <a:pt x="241" y="2"/>
                  </a:lnTo>
                  <a:lnTo>
                    <a:pt x="240" y="3"/>
                  </a:lnTo>
                  <a:lnTo>
                    <a:pt x="234" y="6"/>
                  </a:lnTo>
                  <a:lnTo>
                    <a:pt x="224" y="12"/>
                  </a:lnTo>
                  <a:lnTo>
                    <a:pt x="212" y="21"/>
                  </a:lnTo>
                  <a:lnTo>
                    <a:pt x="199" y="32"/>
                  </a:lnTo>
                  <a:lnTo>
                    <a:pt x="187" y="43"/>
                  </a:lnTo>
                  <a:lnTo>
                    <a:pt x="175" y="55"/>
                  </a:lnTo>
                  <a:lnTo>
                    <a:pt x="166" y="65"/>
                  </a:lnTo>
                  <a:lnTo>
                    <a:pt x="160" y="74"/>
                  </a:lnTo>
                  <a:lnTo>
                    <a:pt x="158" y="81"/>
                  </a:lnTo>
                  <a:lnTo>
                    <a:pt x="158" y="84"/>
                  </a:lnTo>
                  <a:lnTo>
                    <a:pt x="160" y="85"/>
                  </a:lnTo>
                  <a:lnTo>
                    <a:pt x="165" y="84"/>
                  </a:lnTo>
                  <a:lnTo>
                    <a:pt x="172" y="82"/>
                  </a:lnTo>
                  <a:lnTo>
                    <a:pt x="176" y="81"/>
                  </a:lnTo>
                  <a:lnTo>
                    <a:pt x="182" y="80"/>
                  </a:lnTo>
                  <a:lnTo>
                    <a:pt x="188" y="79"/>
                  </a:lnTo>
                  <a:lnTo>
                    <a:pt x="194" y="78"/>
                  </a:lnTo>
                  <a:lnTo>
                    <a:pt x="199" y="77"/>
                  </a:lnTo>
                  <a:lnTo>
                    <a:pt x="204" y="76"/>
                  </a:lnTo>
                  <a:lnTo>
                    <a:pt x="209" y="74"/>
                  </a:lnTo>
                  <a:lnTo>
                    <a:pt x="212" y="74"/>
                  </a:lnTo>
                  <a:lnTo>
                    <a:pt x="221" y="66"/>
                  </a:lnTo>
                  <a:lnTo>
                    <a:pt x="233" y="59"/>
                  </a:lnTo>
                  <a:lnTo>
                    <a:pt x="245" y="51"/>
                  </a:lnTo>
                  <a:lnTo>
                    <a:pt x="260" y="44"/>
                  </a:lnTo>
                  <a:lnTo>
                    <a:pt x="273" y="38"/>
                  </a:lnTo>
                  <a:lnTo>
                    <a:pt x="286" y="32"/>
                  </a:lnTo>
                  <a:lnTo>
                    <a:pt x="295" y="28"/>
                  </a:lnTo>
                  <a:lnTo>
                    <a:pt x="301" y="25"/>
                  </a:lnTo>
                  <a:lnTo>
                    <a:pt x="306" y="23"/>
                  </a:lnTo>
                  <a:lnTo>
                    <a:pt x="310" y="25"/>
                  </a:lnTo>
                  <a:lnTo>
                    <a:pt x="308" y="29"/>
                  </a:lnTo>
                  <a:lnTo>
                    <a:pt x="301" y="33"/>
                  </a:lnTo>
                  <a:lnTo>
                    <a:pt x="291" y="36"/>
                  </a:lnTo>
                  <a:lnTo>
                    <a:pt x="281" y="40"/>
                  </a:lnTo>
                  <a:lnTo>
                    <a:pt x="270" y="46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3" y="65"/>
                  </a:lnTo>
                  <a:lnTo>
                    <a:pt x="237" y="71"/>
                  </a:lnTo>
                  <a:lnTo>
                    <a:pt x="234" y="77"/>
                  </a:lnTo>
                  <a:lnTo>
                    <a:pt x="245" y="78"/>
                  </a:lnTo>
                  <a:lnTo>
                    <a:pt x="258" y="77"/>
                  </a:lnTo>
                  <a:lnTo>
                    <a:pt x="272" y="76"/>
                  </a:lnTo>
                  <a:lnTo>
                    <a:pt x="286" y="73"/>
                  </a:lnTo>
                  <a:lnTo>
                    <a:pt x="300" y="70"/>
                  </a:lnTo>
                  <a:lnTo>
                    <a:pt x="311" y="67"/>
                  </a:lnTo>
                  <a:lnTo>
                    <a:pt x="320" y="64"/>
                  </a:lnTo>
                  <a:lnTo>
                    <a:pt x="327" y="62"/>
                  </a:lnTo>
                  <a:lnTo>
                    <a:pt x="335" y="58"/>
                  </a:lnTo>
                  <a:lnTo>
                    <a:pt x="340" y="57"/>
                  </a:lnTo>
                  <a:lnTo>
                    <a:pt x="341" y="58"/>
                  </a:lnTo>
                  <a:lnTo>
                    <a:pt x="336" y="63"/>
                  </a:lnTo>
                  <a:lnTo>
                    <a:pt x="331" y="66"/>
                  </a:lnTo>
                  <a:lnTo>
                    <a:pt x="321" y="71"/>
                  </a:lnTo>
                  <a:lnTo>
                    <a:pt x="311" y="77"/>
                  </a:lnTo>
                  <a:lnTo>
                    <a:pt x="298" y="81"/>
                  </a:lnTo>
                  <a:lnTo>
                    <a:pt x="283" y="86"/>
                  </a:lnTo>
                  <a:lnTo>
                    <a:pt x="268" y="89"/>
                  </a:lnTo>
                  <a:lnTo>
                    <a:pt x="253" y="92"/>
                  </a:lnTo>
                  <a:lnTo>
                    <a:pt x="239" y="92"/>
                  </a:lnTo>
                  <a:lnTo>
                    <a:pt x="243" y="96"/>
                  </a:lnTo>
                  <a:lnTo>
                    <a:pt x="251" y="102"/>
                  </a:lnTo>
                  <a:lnTo>
                    <a:pt x="260" y="108"/>
                  </a:lnTo>
                  <a:lnTo>
                    <a:pt x="270" y="114"/>
                  </a:lnTo>
                  <a:lnTo>
                    <a:pt x="280" y="119"/>
                  </a:lnTo>
                  <a:lnTo>
                    <a:pt x="289" y="124"/>
                  </a:lnTo>
                  <a:lnTo>
                    <a:pt x="297" y="127"/>
                  </a:lnTo>
                  <a:lnTo>
                    <a:pt x="303" y="130"/>
                  </a:lnTo>
                  <a:lnTo>
                    <a:pt x="310" y="134"/>
                  </a:lnTo>
                  <a:lnTo>
                    <a:pt x="313" y="137"/>
                  </a:lnTo>
                  <a:lnTo>
                    <a:pt x="311" y="139"/>
                  </a:lnTo>
                  <a:lnTo>
                    <a:pt x="304" y="138"/>
                  </a:lnTo>
                  <a:lnTo>
                    <a:pt x="296" y="135"/>
                  </a:lnTo>
                  <a:lnTo>
                    <a:pt x="286" y="131"/>
                  </a:lnTo>
                  <a:lnTo>
                    <a:pt x="272" y="126"/>
                  </a:lnTo>
                  <a:lnTo>
                    <a:pt x="258" y="120"/>
                  </a:lnTo>
                  <a:lnTo>
                    <a:pt x="244" y="115"/>
                  </a:lnTo>
                  <a:lnTo>
                    <a:pt x="233" y="109"/>
                  </a:lnTo>
                  <a:lnTo>
                    <a:pt x="224" y="103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0"/>
                  </a:lnTo>
                  <a:lnTo>
                    <a:pt x="198" y="100"/>
                  </a:lnTo>
                  <a:lnTo>
                    <a:pt x="190" y="101"/>
                  </a:lnTo>
                  <a:lnTo>
                    <a:pt x="182" y="101"/>
                  </a:lnTo>
                  <a:lnTo>
                    <a:pt x="175" y="102"/>
                  </a:lnTo>
                  <a:lnTo>
                    <a:pt x="169" y="102"/>
                  </a:lnTo>
                  <a:lnTo>
                    <a:pt x="166" y="103"/>
                  </a:lnTo>
                  <a:lnTo>
                    <a:pt x="169" y="109"/>
                  </a:lnTo>
                  <a:lnTo>
                    <a:pt x="175" y="115"/>
                  </a:lnTo>
                  <a:lnTo>
                    <a:pt x="181" y="122"/>
                  </a:lnTo>
                  <a:lnTo>
                    <a:pt x="188" y="128"/>
                  </a:lnTo>
                  <a:lnTo>
                    <a:pt x="195" y="134"/>
                  </a:lnTo>
                  <a:lnTo>
                    <a:pt x="202" y="140"/>
                  </a:lnTo>
                  <a:lnTo>
                    <a:pt x="209" y="145"/>
                  </a:lnTo>
                  <a:lnTo>
                    <a:pt x="213" y="148"/>
                  </a:lnTo>
                  <a:lnTo>
                    <a:pt x="222" y="153"/>
                  </a:lnTo>
                  <a:lnTo>
                    <a:pt x="232" y="158"/>
                  </a:lnTo>
                  <a:lnTo>
                    <a:pt x="241" y="163"/>
                  </a:lnTo>
                  <a:lnTo>
                    <a:pt x="247" y="166"/>
                  </a:lnTo>
                  <a:lnTo>
                    <a:pt x="251" y="171"/>
                  </a:lnTo>
                  <a:lnTo>
                    <a:pt x="255" y="176"/>
                  </a:lnTo>
                  <a:lnTo>
                    <a:pt x="252" y="177"/>
                  </a:lnTo>
                  <a:lnTo>
                    <a:pt x="241" y="171"/>
                  </a:lnTo>
                  <a:lnTo>
                    <a:pt x="232" y="165"/>
                  </a:lnTo>
                  <a:lnTo>
                    <a:pt x="220" y="158"/>
                  </a:lnTo>
                  <a:lnTo>
                    <a:pt x="207" y="150"/>
                  </a:lnTo>
                  <a:lnTo>
                    <a:pt x="194" y="142"/>
                  </a:lnTo>
                  <a:lnTo>
                    <a:pt x="181" y="134"/>
                  </a:lnTo>
                  <a:lnTo>
                    <a:pt x="171" y="127"/>
                  </a:lnTo>
                  <a:lnTo>
                    <a:pt x="161" y="122"/>
                  </a:lnTo>
                  <a:lnTo>
                    <a:pt x="156" y="117"/>
                  </a:lnTo>
                  <a:lnTo>
                    <a:pt x="150" y="112"/>
                  </a:lnTo>
                  <a:lnTo>
                    <a:pt x="144" y="112"/>
                  </a:lnTo>
                  <a:lnTo>
                    <a:pt x="139" y="114"/>
                  </a:lnTo>
                  <a:lnTo>
                    <a:pt x="134" y="116"/>
                  </a:lnTo>
                  <a:lnTo>
                    <a:pt x="129" y="117"/>
                  </a:lnTo>
                  <a:lnTo>
                    <a:pt x="123" y="119"/>
                  </a:lnTo>
                  <a:lnTo>
                    <a:pt x="118" y="122"/>
                  </a:lnTo>
                  <a:lnTo>
                    <a:pt x="111" y="123"/>
                  </a:lnTo>
                  <a:lnTo>
                    <a:pt x="104" y="125"/>
                  </a:lnTo>
                  <a:lnTo>
                    <a:pt x="98" y="127"/>
                  </a:lnTo>
                  <a:lnTo>
                    <a:pt x="93" y="130"/>
                  </a:lnTo>
                  <a:lnTo>
                    <a:pt x="91" y="131"/>
                  </a:lnTo>
                  <a:lnTo>
                    <a:pt x="89" y="134"/>
                  </a:lnTo>
                  <a:lnTo>
                    <a:pt x="90" y="137"/>
                  </a:lnTo>
                  <a:lnTo>
                    <a:pt x="92" y="141"/>
                  </a:lnTo>
                  <a:lnTo>
                    <a:pt x="98" y="146"/>
                  </a:lnTo>
                  <a:lnTo>
                    <a:pt x="104" y="150"/>
                  </a:lnTo>
                  <a:lnTo>
                    <a:pt x="112" y="157"/>
                  </a:lnTo>
                  <a:lnTo>
                    <a:pt x="123" y="165"/>
                  </a:lnTo>
                  <a:lnTo>
                    <a:pt x="135" y="175"/>
                  </a:lnTo>
                  <a:lnTo>
                    <a:pt x="148" y="183"/>
                  </a:lnTo>
                  <a:lnTo>
                    <a:pt x="159" y="191"/>
                  </a:lnTo>
                  <a:lnTo>
                    <a:pt x="169" y="196"/>
                  </a:lnTo>
                  <a:lnTo>
                    <a:pt x="176" y="200"/>
                  </a:lnTo>
                  <a:lnTo>
                    <a:pt x="182" y="204"/>
                  </a:lnTo>
                  <a:lnTo>
                    <a:pt x="182" y="207"/>
                  </a:lnTo>
                  <a:lnTo>
                    <a:pt x="175" y="207"/>
                  </a:lnTo>
                  <a:lnTo>
                    <a:pt x="164" y="201"/>
                  </a:lnTo>
                  <a:lnTo>
                    <a:pt x="154" y="195"/>
                  </a:lnTo>
                  <a:lnTo>
                    <a:pt x="144" y="188"/>
                  </a:lnTo>
                  <a:lnTo>
                    <a:pt x="130" y="180"/>
                  </a:lnTo>
                  <a:lnTo>
                    <a:pt x="116" y="171"/>
                  </a:lnTo>
                  <a:lnTo>
                    <a:pt x="104" y="163"/>
                  </a:lnTo>
                  <a:lnTo>
                    <a:pt x="91" y="156"/>
                  </a:lnTo>
                  <a:lnTo>
                    <a:pt x="83" y="151"/>
                  </a:lnTo>
                  <a:lnTo>
                    <a:pt x="77" y="149"/>
                  </a:lnTo>
                  <a:lnTo>
                    <a:pt x="73" y="149"/>
                  </a:lnTo>
                  <a:lnTo>
                    <a:pt x="65" y="151"/>
                  </a:lnTo>
                  <a:lnTo>
                    <a:pt x="53" y="155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6"/>
                  </a:lnTo>
                  <a:lnTo>
                    <a:pt x="9" y="169"/>
                  </a:lnTo>
                  <a:lnTo>
                    <a:pt x="4" y="170"/>
                  </a:lnTo>
                  <a:lnTo>
                    <a:pt x="0" y="170"/>
                  </a:lnTo>
                  <a:lnTo>
                    <a:pt x="2" y="168"/>
                  </a:lnTo>
                  <a:lnTo>
                    <a:pt x="7" y="164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46" name="Freeform 90">
              <a:extLst>
                <a:ext uri="{FF2B5EF4-FFF2-40B4-BE49-F238E27FC236}">
                  <a16:creationId xmlns:a16="http://schemas.microsoft.com/office/drawing/2014/main" id="{1C2B3BC5-F574-9536-E10F-B9F465608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" y="3737"/>
              <a:ext cx="123" cy="103"/>
            </a:xfrm>
            <a:custGeom>
              <a:avLst/>
              <a:gdLst>
                <a:gd name="T0" fmla="*/ 1 w 246"/>
                <a:gd name="T1" fmla="*/ 1 h 205"/>
                <a:gd name="T2" fmla="*/ 1 w 246"/>
                <a:gd name="T3" fmla="*/ 1 h 205"/>
                <a:gd name="T4" fmla="*/ 1 w 246"/>
                <a:gd name="T5" fmla="*/ 1 h 205"/>
                <a:gd name="T6" fmla="*/ 1 w 246"/>
                <a:gd name="T7" fmla="*/ 1 h 205"/>
                <a:gd name="T8" fmla="*/ 1 w 246"/>
                <a:gd name="T9" fmla="*/ 1 h 205"/>
                <a:gd name="T10" fmla="*/ 1 w 246"/>
                <a:gd name="T11" fmla="*/ 1 h 205"/>
                <a:gd name="T12" fmla="*/ 1 w 246"/>
                <a:gd name="T13" fmla="*/ 1 h 205"/>
                <a:gd name="T14" fmla="*/ 1 w 246"/>
                <a:gd name="T15" fmla="*/ 1 h 205"/>
                <a:gd name="T16" fmla="*/ 1 w 246"/>
                <a:gd name="T17" fmla="*/ 1 h 205"/>
                <a:gd name="T18" fmla="*/ 1 w 246"/>
                <a:gd name="T19" fmla="*/ 1 h 205"/>
                <a:gd name="T20" fmla="*/ 1 w 246"/>
                <a:gd name="T21" fmla="*/ 1 h 205"/>
                <a:gd name="T22" fmla="*/ 1 w 246"/>
                <a:gd name="T23" fmla="*/ 1 h 205"/>
                <a:gd name="T24" fmla="*/ 1 w 246"/>
                <a:gd name="T25" fmla="*/ 1 h 205"/>
                <a:gd name="T26" fmla="*/ 1 w 246"/>
                <a:gd name="T27" fmla="*/ 1 h 205"/>
                <a:gd name="T28" fmla="*/ 1 w 246"/>
                <a:gd name="T29" fmla="*/ 1 h 205"/>
                <a:gd name="T30" fmla="*/ 1 w 246"/>
                <a:gd name="T31" fmla="*/ 1 h 205"/>
                <a:gd name="T32" fmla="*/ 1 w 246"/>
                <a:gd name="T33" fmla="*/ 1 h 205"/>
                <a:gd name="T34" fmla="*/ 1 w 246"/>
                <a:gd name="T35" fmla="*/ 1 h 205"/>
                <a:gd name="T36" fmla="*/ 1 w 246"/>
                <a:gd name="T37" fmla="*/ 1 h 205"/>
                <a:gd name="T38" fmla="*/ 1 w 246"/>
                <a:gd name="T39" fmla="*/ 1 h 205"/>
                <a:gd name="T40" fmla="*/ 1 w 246"/>
                <a:gd name="T41" fmla="*/ 1 h 205"/>
                <a:gd name="T42" fmla="*/ 1 w 246"/>
                <a:gd name="T43" fmla="*/ 1 h 205"/>
                <a:gd name="T44" fmla="*/ 1 w 246"/>
                <a:gd name="T45" fmla="*/ 1 h 205"/>
                <a:gd name="T46" fmla="*/ 1 w 246"/>
                <a:gd name="T47" fmla="*/ 1 h 205"/>
                <a:gd name="T48" fmla="*/ 1 w 246"/>
                <a:gd name="T49" fmla="*/ 1 h 205"/>
                <a:gd name="T50" fmla="*/ 1 w 246"/>
                <a:gd name="T51" fmla="*/ 1 h 205"/>
                <a:gd name="T52" fmla="*/ 1 w 246"/>
                <a:gd name="T53" fmla="*/ 1 h 205"/>
                <a:gd name="T54" fmla="*/ 1 w 246"/>
                <a:gd name="T55" fmla="*/ 1 h 205"/>
                <a:gd name="T56" fmla="*/ 1 w 246"/>
                <a:gd name="T57" fmla="*/ 1 h 205"/>
                <a:gd name="T58" fmla="*/ 1 w 246"/>
                <a:gd name="T59" fmla="*/ 1 h 205"/>
                <a:gd name="T60" fmla="*/ 1 w 246"/>
                <a:gd name="T61" fmla="*/ 1 h 205"/>
                <a:gd name="T62" fmla="*/ 1 w 246"/>
                <a:gd name="T63" fmla="*/ 1 h 205"/>
                <a:gd name="T64" fmla="*/ 1 w 246"/>
                <a:gd name="T65" fmla="*/ 1 h 205"/>
                <a:gd name="T66" fmla="*/ 1 w 246"/>
                <a:gd name="T67" fmla="*/ 1 h 205"/>
                <a:gd name="T68" fmla="*/ 1 w 246"/>
                <a:gd name="T69" fmla="*/ 1 h 205"/>
                <a:gd name="T70" fmla="*/ 1 w 246"/>
                <a:gd name="T71" fmla="*/ 1 h 205"/>
                <a:gd name="T72" fmla="*/ 1 w 246"/>
                <a:gd name="T73" fmla="*/ 1 h 205"/>
                <a:gd name="T74" fmla="*/ 1 w 246"/>
                <a:gd name="T75" fmla="*/ 1 h 205"/>
                <a:gd name="T76" fmla="*/ 1 w 246"/>
                <a:gd name="T77" fmla="*/ 1 h 205"/>
                <a:gd name="T78" fmla="*/ 1 w 246"/>
                <a:gd name="T79" fmla="*/ 1 h 205"/>
                <a:gd name="T80" fmla="*/ 1 w 246"/>
                <a:gd name="T81" fmla="*/ 1 h 205"/>
                <a:gd name="T82" fmla="*/ 1 w 246"/>
                <a:gd name="T83" fmla="*/ 1 h 205"/>
                <a:gd name="T84" fmla="*/ 1 w 246"/>
                <a:gd name="T85" fmla="*/ 1 h 205"/>
                <a:gd name="T86" fmla="*/ 1 w 246"/>
                <a:gd name="T87" fmla="*/ 1 h 205"/>
                <a:gd name="T88" fmla="*/ 1 w 246"/>
                <a:gd name="T89" fmla="*/ 1 h 205"/>
                <a:gd name="T90" fmla="*/ 1 w 246"/>
                <a:gd name="T91" fmla="*/ 1 h 205"/>
                <a:gd name="T92" fmla="*/ 1 w 246"/>
                <a:gd name="T93" fmla="*/ 1 h 205"/>
                <a:gd name="T94" fmla="*/ 1 w 246"/>
                <a:gd name="T95" fmla="*/ 1 h 205"/>
                <a:gd name="T96" fmla="*/ 1 w 246"/>
                <a:gd name="T97" fmla="*/ 1 h 205"/>
                <a:gd name="T98" fmla="*/ 1 w 246"/>
                <a:gd name="T99" fmla="*/ 1 h 205"/>
                <a:gd name="T100" fmla="*/ 1 w 246"/>
                <a:gd name="T101" fmla="*/ 1 h 205"/>
                <a:gd name="T102" fmla="*/ 1 w 246"/>
                <a:gd name="T103" fmla="*/ 1 h 205"/>
                <a:gd name="T104" fmla="*/ 1 w 246"/>
                <a:gd name="T105" fmla="*/ 1 h 205"/>
                <a:gd name="T106" fmla="*/ 1 w 246"/>
                <a:gd name="T107" fmla="*/ 1 h 205"/>
                <a:gd name="T108" fmla="*/ 1 w 246"/>
                <a:gd name="T109" fmla="*/ 1 h 205"/>
                <a:gd name="T110" fmla="*/ 1 w 246"/>
                <a:gd name="T111" fmla="*/ 1 h 205"/>
                <a:gd name="T112" fmla="*/ 1 w 246"/>
                <a:gd name="T113" fmla="*/ 1 h 205"/>
                <a:gd name="T114" fmla="*/ 0 w 246"/>
                <a:gd name="T115" fmla="*/ 1 h 205"/>
                <a:gd name="T116" fmla="*/ 1 w 246"/>
                <a:gd name="T117" fmla="*/ 1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6"/>
                <a:gd name="T178" fmla="*/ 0 h 205"/>
                <a:gd name="T179" fmla="*/ 246 w 246"/>
                <a:gd name="T180" fmla="*/ 205 h 2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5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8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1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0"/>
                  </a:lnTo>
                  <a:lnTo>
                    <a:pt x="159" y="114"/>
                  </a:lnTo>
                  <a:lnTo>
                    <a:pt x="159" y="118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6"/>
                  </a:lnTo>
                  <a:lnTo>
                    <a:pt x="181" y="186"/>
                  </a:lnTo>
                  <a:lnTo>
                    <a:pt x="177" y="184"/>
                  </a:lnTo>
                  <a:lnTo>
                    <a:pt x="173" y="178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8"/>
                  </a:lnTo>
                  <a:lnTo>
                    <a:pt x="147" y="101"/>
                  </a:lnTo>
                  <a:lnTo>
                    <a:pt x="141" y="95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6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7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8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3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7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47" name="Freeform 91">
              <a:extLst>
                <a:ext uri="{FF2B5EF4-FFF2-40B4-BE49-F238E27FC236}">
                  <a16:creationId xmlns:a16="http://schemas.microsoft.com/office/drawing/2014/main" id="{43718771-F42A-9215-1D13-D8708B04E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1" y="3750"/>
              <a:ext cx="85" cy="141"/>
            </a:xfrm>
            <a:custGeom>
              <a:avLst/>
              <a:gdLst>
                <a:gd name="T0" fmla="*/ 1 w 170"/>
                <a:gd name="T1" fmla="*/ 1 h 282"/>
                <a:gd name="T2" fmla="*/ 1 w 170"/>
                <a:gd name="T3" fmla="*/ 1 h 282"/>
                <a:gd name="T4" fmla="*/ 1 w 170"/>
                <a:gd name="T5" fmla="*/ 1 h 282"/>
                <a:gd name="T6" fmla="*/ 1 w 170"/>
                <a:gd name="T7" fmla="*/ 1 h 282"/>
                <a:gd name="T8" fmla="*/ 1 w 170"/>
                <a:gd name="T9" fmla="*/ 1 h 282"/>
                <a:gd name="T10" fmla="*/ 1 w 170"/>
                <a:gd name="T11" fmla="*/ 1 h 282"/>
                <a:gd name="T12" fmla="*/ 1 w 170"/>
                <a:gd name="T13" fmla="*/ 1 h 282"/>
                <a:gd name="T14" fmla="*/ 1 w 170"/>
                <a:gd name="T15" fmla="*/ 1 h 282"/>
                <a:gd name="T16" fmla="*/ 1 w 170"/>
                <a:gd name="T17" fmla="*/ 1 h 282"/>
                <a:gd name="T18" fmla="*/ 1 w 170"/>
                <a:gd name="T19" fmla="*/ 1 h 282"/>
                <a:gd name="T20" fmla="*/ 1 w 170"/>
                <a:gd name="T21" fmla="*/ 1 h 282"/>
                <a:gd name="T22" fmla="*/ 1 w 170"/>
                <a:gd name="T23" fmla="*/ 1 h 282"/>
                <a:gd name="T24" fmla="*/ 1 w 170"/>
                <a:gd name="T25" fmla="*/ 1 h 282"/>
                <a:gd name="T26" fmla="*/ 1 w 170"/>
                <a:gd name="T27" fmla="*/ 1 h 282"/>
                <a:gd name="T28" fmla="*/ 1 w 170"/>
                <a:gd name="T29" fmla="*/ 1 h 282"/>
                <a:gd name="T30" fmla="*/ 1 w 170"/>
                <a:gd name="T31" fmla="*/ 1 h 282"/>
                <a:gd name="T32" fmla="*/ 1 w 170"/>
                <a:gd name="T33" fmla="*/ 1 h 282"/>
                <a:gd name="T34" fmla="*/ 1 w 170"/>
                <a:gd name="T35" fmla="*/ 1 h 282"/>
                <a:gd name="T36" fmla="*/ 1 w 170"/>
                <a:gd name="T37" fmla="*/ 1 h 282"/>
                <a:gd name="T38" fmla="*/ 1 w 170"/>
                <a:gd name="T39" fmla="*/ 1 h 282"/>
                <a:gd name="T40" fmla="*/ 1 w 170"/>
                <a:gd name="T41" fmla="*/ 1 h 282"/>
                <a:gd name="T42" fmla="*/ 1 w 170"/>
                <a:gd name="T43" fmla="*/ 1 h 282"/>
                <a:gd name="T44" fmla="*/ 1 w 170"/>
                <a:gd name="T45" fmla="*/ 1 h 282"/>
                <a:gd name="T46" fmla="*/ 1 w 170"/>
                <a:gd name="T47" fmla="*/ 1 h 282"/>
                <a:gd name="T48" fmla="*/ 1 w 170"/>
                <a:gd name="T49" fmla="*/ 1 h 282"/>
                <a:gd name="T50" fmla="*/ 1 w 170"/>
                <a:gd name="T51" fmla="*/ 1 h 282"/>
                <a:gd name="T52" fmla="*/ 1 w 170"/>
                <a:gd name="T53" fmla="*/ 1 h 282"/>
                <a:gd name="T54" fmla="*/ 1 w 170"/>
                <a:gd name="T55" fmla="*/ 1 h 282"/>
                <a:gd name="T56" fmla="*/ 1 w 170"/>
                <a:gd name="T57" fmla="*/ 1 h 282"/>
                <a:gd name="T58" fmla="*/ 1 w 170"/>
                <a:gd name="T59" fmla="*/ 1 h 282"/>
                <a:gd name="T60" fmla="*/ 1 w 170"/>
                <a:gd name="T61" fmla="*/ 1 h 282"/>
                <a:gd name="T62" fmla="*/ 1 w 170"/>
                <a:gd name="T63" fmla="*/ 1 h 282"/>
                <a:gd name="T64" fmla="*/ 1 w 170"/>
                <a:gd name="T65" fmla="*/ 1 h 282"/>
                <a:gd name="T66" fmla="*/ 1 w 170"/>
                <a:gd name="T67" fmla="*/ 1 h 282"/>
                <a:gd name="T68" fmla="*/ 1 w 170"/>
                <a:gd name="T69" fmla="*/ 1 h 282"/>
                <a:gd name="T70" fmla="*/ 1 w 170"/>
                <a:gd name="T71" fmla="*/ 1 h 282"/>
                <a:gd name="T72" fmla="*/ 1 w 170"/>
                <a:gd name="T73" fmla="*/ 1 h 282"/>
                <a:gd name="T74" fmla="*/ 1 w 170"/>
                <a:gd name="T75" fmla="*/ 1 h 282"/>
                <a:gd name="T76" fmla="*/ 1 w 170"/>
                <a:gd name="T77" fmla="*/ 1 h 282"/>
                <a:gd name="T78" fmla="*/ 1 w 170"/>
                <a:gd name="T79" fmla="*/ 1 h 282"/>
                <a:gd name="T80" fmla="*/ 1 w 170"/>
                <a:gd name="T81" fmla="*/ 1 h 282"/>
                <a:gd name="T82" fmla="*/ 1 w 170"/>
                <a:gd name="T83" fmla="*/ 1 h 282"/>
                <a:gd name="T84" fmla="*/ 1 w 170"/>
                <a:gd name="T85" fmla="*/ 1 h 282"/>
                <a:gd name="T86" fmla="*/ 1 w 170"/>
                <a:gd name="T87" fmla="*/ 1 h 282"/>
                <a:gd name="T88" fmla="*/ 1 w 170"/>
                <a:gd name="T89" fmla="*/ 1 h 282"/>
                <a:gd name="T90" fmla="*/ 1 w 170"/>
                <a:gd name="T91" fmla="*/ 1 h 282"/>
                <a:gd name="T92" fmla="*/ 1 w 170"/>
                <a:gd name="T93" fmla="*/ 1 h 282"/>
                <a:gd name="T94" fmla="*/ 1 w 170"/>
                <a:gd name="T95" fmla="*/ 1 h 282"/>
                <a:gd name="T96" fmla="*/ 1 w 170"/>
                <a:gd name="T97" fmla="*/ 1 h 282"/>
                <a:gd name="T98" fmla="*/ 1 w 170"/>
                <a:gd name="T99" fmla="*/ 1 h 282"/>
                <a:gd name="T100" fmla="*/ 1 w 170"/>
                <a:gd name="T101" fmla="*/ 1 h 282"/>
                <a:gd name="T102" fmla="*/ 0 w 170"/>
                <a:gd name="T103" fmla="*/ 1 h 282"/>
                <a:gd name="T104" fmla="*/ 1 w 170"/>
                <a:gd name="T105" fmla="*/ 1 h 282"/>
                <a:gd name="T106" fmla="*/ 1 w 170"/>
                <a:gd name="T107" fmla="*/ 1 h 282"/>
                <a:gd name="T108" fmla="*/ 1 w 170"/>
                <a:gd name="T109" fmla="*/ 1 h 282"/>
                <a:gd name="T110" fmla="*/ 1 w 170"/>
                <a:gd name="T111" fmla="*/ 1 h 282"/>
                <a:gd name="T112" fmla="*/ 1 w 170"/>
                <a:gd name="T113" fmla="*/ 1 h 282"/>
                <a:gd name="T114" fmla="*/ 1 w 170"/>
                <a:gd name="T115" fmla="*/ 1 h 282"/>
                <a:gd name="T116" fmla="*/ 1 w 170"/>
                <a:gd name="T117" fmla="*/ 1 h 282"/>
                <a:gd name="T118" fmla="*/ 1 w 170"/>
                <a:gd name="T119" fmla="*/ 1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0"/>
                <a:gd name="T181" fmla="*/ 0 h 282"/>
                <a:gd name="T182" fmla="*/ 170 w 170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3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2"/>
                  </a:lnTo>
                  <a:lnTo>
                    <a:pt x="169" y="165"/>
                  </a:lnTo>
                  <a:lnTo>
                    <a:pt x="165" y="162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39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39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7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0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2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4"/>
                  </a:lnTo>
                  <a:lnTo>
                    <a:pt x="99" y="150"/>
                  </a:lnTo>
                  <a:lnTo>
                    <a:pt x="94" y="147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8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3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7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2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48" name="Freeform 92">
              <a:extLst>
                <a:ext uri="{FF2B5EF4-FFF2-40B4-BE49-F238E27FC236}">
                  <a16:creationId xmlns:a16="http://schemas.microsoft.com/office/drawing/2014/main" id="{F7F28C05-ECC0-CFF2-E91E-6C3CB7882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" y="3566"/>
              <a:ext cx="103" cy="147"/>
            </a:xfrm>
            <a:custGeom>
              <a:avLst/>
              <a:gdLst>
                <a:gd name="T0" fmla="*/ 1 w 206"/>
                <a:gd name="T1" fmla="*/ 1 h 292"/>
                <a:gd name="T2" fmla="*/ 1 w 206"/>
                <a:gd name="T3" fmla="*/ 1 h 292"/>
                <a:gd name="T4" fmla="*/ 1 w 206"/>
                <a:gd name="T5" fmla="*/ 1 h 292"/>
                <a:gd name="T6" fmla="*/ 1 w 206"/>
                <a:gd name="T7" fmla="*/ 1 h 292"/>
                <a:gd name="T8" fmla="*/ 1 w 206"/>
                <a:gd name="T9" fmla="*/ 1 h 292"/>
                <a:gd name="T10" fmla="*/ 1 w 206"/>
                <a:gd name="T11" fmla="*/ 1 h 292"/>
                <a:gd name="T12" fmla="*/ 1 w 206"/>
                <a:gd name="T13" fmla="*/ 1 h 292"/>
                <a:gd name="T14" fmla="*/ 1 w 206"/>
                <a:gd name="T15" fmla="*/ 1 h 292"/>
                <a:gd name="T16" fmla="*/ 1 w 206"/>
                <a:gd name="T17" fmla="*/ 1 h 292"/>
                <a:gd name="T18" fmla="*/ 1 w 206"/>
                <a:gd name="T19" fmla="*/ 1 h 292"/>
                <a:gd name="T20" fmla="*/ 1 w 206"/>
                <a:gd name="T21" fmla="*/ 1 h 292"/>
                <a:gd name="T22" fmla="*/ 1 w 206"/>
                <a:gd name="T23" fmla="*/ 1 h 292"/>
                <a:gd name="T24" fmla="*/ 1 w 206"/>
                <a:gd name="T25" fmla="*/ 1 h 292"/>
                <a:gd name="T26" fmla="*/ 1 w 206"/>
                <a:gd name="T27" fmla="*/ 1 h 292"/>
                <a:gd name="T28" fmla="*/ 1 w 206"/>
                <a:gd name="T29" fmla="*/ 1 h 292"/>
                <a:gd name="T30" fmla="*/ 1 w 206"/>
                <a:gd name="T31" fmla="*/ 1 h 292"/>
                <a:gd name="T32" fmla="*/ 1 w 206"/>
                <a:gd name="T33" fmla="*/ 1 h 292"/>
                <a:gd name="T34" fmla="*/ 1 w 206"/>
                <a:gd name="T35" fmla="*/ 1 h 292"/>
                <a:gd name="T36" fmla="*/ 1 w 206"/>
                <a:gd name="T37" fmla="*/ 1 h 292"/>
                <a:gd name="T38" fmla="*/ 1 w 206"/>
                <a:gd name="T39" fmla="*/ 1 h 292"/>
                <a:gd name="T40" fmla="*/ 1 w 206"/>
                <a:gd name="T41" fmla="*/ 1 h 292"/>
                <a:gd name="T42" fmla="*/ 1 w 206"/>
                <a:gd name="T43" fmla="*/ 1 h 292"/>
                <a:gd name="T44" fmla="*/ 1 w 206"/>
                <a:gd name="T45" fmla="*/ 1 h 292"/>
                <a:gd name="T46" fmla="*/ 1 w 206"/>
                <a:gd name="T47" fmla="*/ 1 h 292"/>
                <a:gd name="T48" fmla="*/ 1 w 206"/>
                <a:gd name="T49" fmla="*/ 0 h 292"/>
                <a:gd name="T50" fmla="*/ 1 w 206"/>
                <a:gd name="T51" fmla="*/ 1 h 292"/>
                <a:gd name="T52" fmla="*/ 1 w 206"/>
                <a:gd name="T53" fmla="*/ 1 h 292"/>
                <a:gd name="T54" fmla="*/ 1 w 206"/>
                <a:gd name="T55" fmla="*/ 1 h 292"/>
                <a:gd name="T56" fmla="*/ 1 w 206"/>
                <a:gd name="T57" fmla="*/ 1 h 292"/>
                <a:gd name="T58" fmla="*/ 1 w 206"/>
                <a:gd name="T59" fmla="*/ 1 h 292"/>
                <a:gd name="T60" fmla="*/ 1 w 206"/>
                <a:gd name="T61" fmla="*/ 1 h 292"/>
                <a:gd name="T62" fmla="*/ 1 w 206"/>
                <a:gd name="T63" fmla="*/ 1 h 292"/>
                <a:gd name="T64" fmla="*/ 1 w 206"/>
                <a:gd name="T65" fmla="*/ 1 h 292"/>
                <a:gd name="T66" fmla="*/ 1 w 206"/>
                <a:gd name="T67" fmla="*/ 1 h 292"/>
                <a:gd name="T68" fmla="*/ 1 w 206"/>
                <a:gd name="T69" fmla="*/ 1 h 292"/>
                <a:gd name="T70" fmla="*/ 1 w 206"/>
                <a:gd name="T71" fmla="*/ 1 h 292"/>
                <a:gd name="T72" fmla="*/ 1 w 206"/>
                <a:gd name="T73" fmla="*/ 1 h 292"/>
                <a:gd name="T74" fmla="*/ 1 w 206"/>
                <a:gd name="T75" fmla="*/ 1 h 292"/>
                <a:gd name="T76" fmla="*/ 1 w 206"/>
                <a:gd name="T77" fmla="*/ 1 h 292"/>
                <a:gd name="T78" fmla="*/ 1 w 206"/>
                <a:gd name="T79" fmla="*/ 1 h 292"/>
                <a:gd name="T80" fmla="*/ 1 w 206"/>
                <a:gd name="T81" fmla="*/ 1 h 292"/>
                <a:gd name="T82" fmla="*/ 1 w 206"/>
                <a:gd name="T83" fmla="*/ 1 h 292"/>
                <a:gd name="T84" fmla="*/ 1 w 206"/>
                <a:gd name="T85" fmla="*/ 1 h 292"/>
                <a:gd name="T86" fmla="*/ 1 w 206"/>
                <a:gd name="T87" fmla="*/ 1 h 292"/>
                <a:gd name="T88" fmla="*/ 1 w 206"/>
                <a:gd name="T89" fmla="*/ 1 h 292"/>
                <a:gd name="T90" fmla="*/ 1 w 206"/>
                <a:gd name="T91" fmla="*/ 1 h 292"/>
                <a:gd name="T92" fmla="*/ 1 w 206"/>
                <a:gd name="T93" fmla="*/ 1 h 292"/>
                <a:gd name="T94" fmla="*/ 1 w 206"/>
                <a:gd name="T95" fmla="*/ 1 h 292"/>
                <a:gd name="T96" fmla="*/ 1 w 206"/>
                <a:gd name="T97" fmla="*/ 1 h 292"/>
                <a:gd name="T98" fmla="*/ 1 w 206"/>
                <a:gd name="T99" fmla="*/ 1 h 292"/>
                <a:gd name="T100" fmla="*/ 1 w 206"/>
                <a:gd name="T101" fmla="*/ 1 h 292"/>
                <a:gd name="T102" fmla="*/ 1 w 206"/>
                <a:gd name="T103" fmla="*/ 1 h 292"/>
                <a:gd name="T104" fmla="*/ 1 w 206"/>
                <a:gd name="T105" fmla="*/ 1 h 292"/>
                <a:gd name="T106" fmla="*/ 1 w 206"/>
                <a:gd name="T107" fmla="*/ 1 h 292"/>
                <a:gd name="T108" fmla="*/ 1 w 206"/>
                <a:gd name="T109" fmla="*/ 1 h 292"/>
                <a:gd name="T110" fmla="*/ 1 w 206"/>
                <a:gd name="T111" fmla="*/ 1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6"/>
                <a:gd name="T169" fmla="*/ 0 h 292"/>
                <a:gd name="T170" fmla="*/ 206 w 206"/>
                <a:gd name="T171" fmla="*/ 292 h 2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5"/>
                  </a:lnTo>
                  <a:lnTo>
                    <a:pt x="51" y="157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5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2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3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20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0"/>
                  </a:lnTo>
                  <a:lnTo>
                    <a:pt x="124" y="73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5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6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1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6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7"/>
                  </a:lnTo>
                  <a:lnTo>
                    <a:pt x="85" y="155"/>
                  </a:lnTo>
                  <a:lnTo>
                    <a:pt x="83" y="157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49" name="Freeform 93">
              <a:extLst>
                <a:ext uri="{FF2B5EF4-FFF2-40B4-BE49-F238E27FC236}">
                  <a16:creationId xmlns:a16="http://schemas.microsoft.com/office/drawing/2014/main" id="{C50E6754-C9E6-F04E-5234-B2258FC92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" y="3799"/>
              <a:ext cx="67" cy="113"/>
            </a:xfrm>
            <a:custGeom>
              <a:avLst/>
              <a:gdLst>
                <a:gd name="T0" fmla="*/ 1 w 132"/>
                <a:gd name="T1" fmla="*/ 0 h 227"/>
                <a:gd name="T2" fmla="*/ 1 w 132"/>
                <a:gd name="T3" fmla="*/ 0 h 227"/>
                <a:gd name="T4" fmla="*/ 1 w 132"/>
                <a:gd name="T5" fmla="*/ 0 h 227"/>
                <a:gd name="T6" fmla="*/ 1 w 132"/>
                <a:gd name="T7" fmla="*/ 0 h 227"/>
                <a:gd name="T8" fmla="*/ 1 w 132"/>
                <a:gd name="T9" fmla="*/ 0 h 227"/>
                <a:gd name="T10" fmla="*/ 1 w 132"/>
                <a:gd name="T11" fmla="*/ 0 h 227"/>
                <a:gd name="T12" fmla="*/ 0 w 132"/>
                <a:gd name="T13" fmla="*/ 0 h 227"/>
                <a:gd name="T14" fmla="*/ 1 w 132"/>
                <a:gd name="T15" fmla="*/ 0 h 227"/>
                <a:gd name="T16" fmla="*/ 1 w 132"/>
                <a:gd name="T17" fmla="*/ 0 h 227"/>
                <a:gd name="T18" fmla="*/ 1 w 132"/>
                <a:gd name="T19" fmla="*/ 0 h 227"/>
                <a:gd name="T20" fmla="*/ 1 w 132"/>
                <a:gd name="T21" fmla="*/ 0 h 227"/>
                <a:gd name="T22" fmla="*/ 1 w 132"/>
                <a:gd name="T23" fmla="*/ 0 h 227"/>
                <a:gd name="T24" fmla="*/ 1 w 132"/>
                <a:gd name="T25" fmla="*/ 0 h 227"/>
                <a:gd name="T26" fmla="*/ 1 w 132"/>
                <a:gd name="T27" fmla="*/ 0 h 227"/>
                <a:gd name="T28" fmla="*/ 1 w 132"/>
                <a:gd name="T29" fmla="*/ 0 h 227"/>
                <a:gd name="T30" fmla="*/ 1 w 132"/>
                <a:gd name="T31" fmla="*/ 0 h 227"/>
                <a:gd name="T32" fmla="*/ 1 w 132"/>
                <a:gd name="T33" fmla="*/ 0 h 227"/>
                <a:gd name="T34" fmla="*/ 1 w 132"/>
                <a:gd name="T35" fmla="*/ 0 h 227"/>
                <a:gd name="T36" fmla="*/ 1 w 132"/>
                <a:gd name="T37" fmla="*/ 0 h 227"/>
                <a:gd name="T38" fmla="*/ 1 w 132"/>
                <a:gd name="T39" fmla="*/ 0 h 227"/>
                <a:gd name="T40" fmla="*/ 1 w 132"/>
                <a:gd name="T41" fmla="*/ 0 h 227"/>
                <a:gd name="T42" fmla="*/ 1 w 132"/>
                <a:gd name="T43" fmla="*/ 0 h 227"/>
                <a:gd name="T44" fmla="*/ 1 w 132"/>
                <a:gd name="T45" fmla="*/ 0 h 227"/>
                <a:gd name="T46" fmla="*/ 1 w 132"/>
                <a:gd name="T47" fmla="*/ 0 h 227"/>
                <a:gd name="T48" fmla="*/ 1 w 132"/>
                <a:gd name="T49" fmla="*/ 0 h 227"/>
                <a:gd name="T50" fmla="*/ 1 w 132"/>
                <a:gd name="T51" fmla="*/ 0 h 227"/>
                <a:gd name="T52" fmla="*/ 1 w 132"/>
                <a:gd name="T53" fmla="*/ 0 h 227"/>
                <a:gd name="T54" fmla="*/ 1 w 132"/>
                <a:gd name="T55" fmla="*/ 0 h 227"/>
                <a:gd name="T56" fmla="*/ 1 w 132"/>
                <a:gd name="T57" fmla="*/ 0 h 227"/>
                <a:gd name="T58" fmla="*/ 1 w 132"/>
                <a:gd name="T59" fmla="*/ 0 h 227"/>
                <a:gd name="T60" fmla="*/ 1 w 132"/>
                <a:gd name="T61" fmla="*/ 0 h 227"/>
                <a:gd name="T62" fmla="*/ 1 w 132"/>
                <a:gd name="T63" fmla="*/ 0 h 227"/>
                <a:gd name="T64" fmla="*/ 1 w 132"/>
                <a:gd name="T65" fmla="*/ 0 h 227"/>
                <a:gd name="T66" fmla="*/ 1 w 132"/>
                <a:gd name="T67" fmla="*/ 0 h 227"/>
                <a:gd name="T68" fmla="*/ 1 w 132"/>
                <a:gd name="T69" fmla="*/ 0 h 227"/>
                <a:gd name="T70" fmla="*/ 1 w 132"/>
                <a:gd name="T71" fmla="*/ 0 h 227"/>
                <a:gd name="T72" fmla="*/ 1 w 132"/>
                <a:gd name="T73" fmla="*/ 0 h 227"/>
                <a:gd name="T74" fmla="*/ 1 w 132"/>
                <a:gd name="T75" fmla="*/ 0 h 227"/>
                <a:gd name="T76" fmla="*/ 1 w 132"/>
                <a:gd name="T77" fmla="*/ 0 h 227"/>
                <a:gd name="T78" fmla="*/ 1 w 132"/>
                <a:gd name="T79" fmla="*/ 0 h 227"/>
                <a:gd name="T80" fmla="*/ 1 w 132"/>
                <a:gd name="T81" fmla="*/ 0 h 227"/>
                <a:gd name="T82" fmla="*/ 1 w 132"/>
                <a:gd name="T83" fmla="*/ 0 h 227"/>
                <a:gd name="T84" fmla="*/ 1 w 132"/>
                <a:gd name="T85" fmla="*/ 0 h 227"/>
                <a:gd name="T86" fmla="*/ 1 w 132"/>
                <a:gd name="T87" fmla="*/ 0 h 227"/>
                <a:gd name="T88" fmla="*/ 1 w 132"/>
                <a:gd name="T89" fmla="*/ 0 h 227"/>
                <a:gd name="T90" fmla="*/ 1 w 132"/>
                <a:gd name="T91" fmla="*/ 0 h 227"/>
                <a:gd name="T92" fmla="*/ 1 w 132"/>
                <a:gd name="T93" fmla="*/ 0 h 227"/>
                <a:gd name="T94" fmla="*/ 1 w 132"/>
                <a:gd name="T95" fmla="*/ 0 h 227"/>
                <a:gd name="T96" fmla="*/ 1 w 132"/>
                <a:gd name="T97" fmla="*/ 0 h 227"/>
                <a:gd name="T98" fmla="*/ 1 w 132"/>
                <a:gd name="T99" fmla="*/ 0 h 227"/>
                <a:gd name="T100" fmla="*/ 1 w 132"/>
                <a:gd name="T101" fmla="*/ 0 h 227"/>
                <a:gd name="T102" fmla="*/ 1 w 132"/>
                <a:gd name="T103" fmla="*/ 0 h 227"/>
                <a:gd name="T104" fmla="*/ 1 w 132"/>
                <a:gd name="T105" fmla="*/ 0 h 227"/>
                <a:gd name="T106" fmla="*/ 1 w 132"/>
                <a:gd name="T107" fmla="*/ 0 h 227"/>
                <a:gd name="T108" fmla="*/ 1 w 132"/>
                <a:gd name="T109" fmla="*/ 0 h 227"/>
                <a:gd name="T110" fmla="*/ 1 w 132"/>
                <a:gd name="T111" fmla="*/ 0 h 227"/>
                <a:gd name="T112" fmla="*/ 1 w 132"/>
                <a:gd name="T113" fmla="*/ 0 h 227"/>
                <a:gd name="T114" fmla="*/ 1 w 132"/>
                <a:gd name="T115" fmla="*/ 0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2"/>
                <a:gd name="T175" fmla="*/ 0 h 227"/>
                <a:gd name="T176" fmla="*/ 132 w 132"/>
                <a:gd name="T177" fmla="*/ 227 h 2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0"/>
                  </a:lnTo>
                  <a:lnTo>
                    <a:pt x="70" y="48"/>
                  </a:lnTo>
                  <a:lnTo>
                    <a:pt x="62" y="48"/>
                  </a:lnTo>
                  <a:lnTo>
                    <a:pt x="53" y="52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8"/>
                  </a:lnTo>
                  <a:lnTo>
                    <a:pt x="1" y="82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6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1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2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7"/>
                  </a:lnTo>
                  <a:lnTo>
                    <a:pt x="101" y="156"/>
                  </a:lnTo>
                  <a:lnTo>
                    <a:pt x="108" y="162"/>
                  </a:lnTo>
                  <a:lnTo>
                    <a:pt x="114" y="168"/>
                  </a:lnTo>
                  <a:lnTo>
                    <a:pt x="118" y="170"/>
                  </a:lnTo>
                  <a:lnTo>
                    <a:pt x="122" y="170"/>
                  </a:lnTo>
                  <a:lnTo>
                    <a:pt x="122" y="167"/>
                  </a:lnTo>
                  <a:lnTo>
                    <a:pt x="117" y="161"/>
                  </a:lnTo>
                  <a:lnTo>
                    <a:pt x="111" y="154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09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8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3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50" name="Freeform 94">
              <a:extLst>
                <a:ext uri="{FF2B5EF4-FFF2-40B4-BE49-F238E27FC236}">
                  <a16:creationId xmlns:a16="http://schemas.microsoft.com/office/drawing/2014/main" id="{8E5D84C3-607A-F0CB-5BB3-E59144467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3749"/>
              <a:ext cx="132" cy="104"/>
            </a:xfrm>
            <a:custGeom>
              <a:avLst/>
              <a:gdLst>
                <a:gd name="T0" fmla="*/ 1 w 263"/>
                <a:gd name="T1" fmla="*/ 1 h 207"/>
                <a:gd name="T2" fmla="*/ 1 w 263"/>
                <a:gd name="T3" fmla="*/ 1 h 207"/>
                <a:gd name="T4" fmla="*/ 1 w 263"/>
                <a:gd name="T5" fmla="*/ 1 h 207"/>
                <a:gd name="T6" fmla="*/ 1 w 263"/>
                <a:gd name="T7" fmla="*/ 1 h 207"/>
                <a:gd name="T8" fmla="*/ 1 w 263"/>
                <a:gd name="T9" fmla="*/ 1 h 207"/>
                <a:gd name="T10" fmla="*/ 1 w 263"/>
                <a:gd name="T11" fmla="*/ 1 h 207"/>
                <a:gd name="T12" fmla="*/ 1 w 263"/>
                <a:gd name="T13" fmla="*/ 1 h 207"/>
                <a:gd name="T14" fmla="*/ 1 w 263"/>
                <a:gd name="T15" fmla="*/ 1 h 207"/>
                <a:gd name="T16" fmla="*/ 1 w 263"/>
                <a:gd name="T17" fmla="*/ 1 h 207"/>
                <a:gd name="T18" fmla="*/ 1 w 263"/>
                <a:gd name="T19" fmla="*/ 1 h 207"/>
                <a:gd name="T20" fmla="*/ 1 w 263"/>
                <a:gd name="T21" fmla="*/ 1 h 207"/>
                <a:gd name="T22" fmla="*/ 1 w 263"/>
                <a:gd name="T23" fmla="*/ 1 h 207"/>
                <a:gd name="T24" fmla="*/ 1 w 263"/>
                <a:gd name="T25" fmla="*/ 1 h 207"/>
                <a:gd name="T26" fmla="*/ 1 w 263"/>
                <a:gd name="T27" fmla="*/ 1 h 207"/>
                <a:gd name="T28" fmla="*/ 1 w 263"/>
                <a:gd name="T29" fmla="*/ 1 h 207"/>
                <a:gd name="T30" fmla="*/ 1 w 263"/>
                <a:gd name="T31" fmla="*/ 1 h 207"/>
                <a:gd name="T32" fmla="*/ 1 w 263"/>
                <a:gd name="T33" fmla="*/ 1 h 207"/>
                <a:gd name="T34" fmla="*/ 1 w 263"/>
                <a:gd name="T35" fmla="*/ 1 h 207"/>
                <a:gd name="T36" fmla="*/ 1 w 263"/>
                <a:gd name="T37" fmla="*/ 1 h 207"/>
                <a:gd name="T38" fmla="*/ 1 w 263"/>
                <a:gd name="T39" fmla="*/ 1 h 207"/>
                <a:gd name="T40" fmla="*/ 1 w 263"/>
                <a:gd name="T41" fmla="*/ 1 h 207"/>
                <a:gd name="T42" fmla="*/ 1 w 263"/>
                <a:gd name="T43" fmla="*/ 1 h 207"/>
                <a:gd name="T44" fmla="*/ 1 w 263"/>
                <a:gd name="T45" fmla="*/ 1 h 207"/>
                <a:gd name="T46" fmla="*/ 1 w 263"/>
                <a:gd name="T47" fmla="*/ 1 h 207"/>
                <a:gd name="T48" fmla="*/ 1 w 263"/>
                <a:gd name="T49" fmla="*/ 1 h 207"/>
                <a:gd name="T50" fmla="*/ 1 w 263"/>
                <a:gd name="T51" fmla="*/ 1 h 207"/>
                <a:gd name="T52" fmla="*/ 1 w 263"/>
                <a:gd name="T53" fmla="*/ 1 h 207"/>
                <a:gd name="T54" fmla="*/ 1 w 263"/>
                <a:gd name="T55" fmla="*/ 1 h 207"/>
                <a:gd name="T56" fmla="*/ 1 w 263"/>
                <a:gd name="T57" fmla="*/ 1 h 207"/>
                <a:gd name="T58" fmla="*/ 1 w 263"/>
                <a:gd name="T59" fmla="*/ 1 h 207"/>
                <a:gd name="T60" fmla="*/ 1 w 263"/>
                <a:gd name="T61" fmla="*/ 1 h 207"/>
                <a:gd name="T62" fmla="*/ 1 w 263"/>
                <a:gd name="T63" fmla="*/ 1 h 207"/>
                <a:gd name="T64" fmla="*/ 1 w 263"/>
                <a:gd name="T65" fmla="*/ 1 h 207"/>
                <a:gd name="T66" fmla="*/ 1 w 263"/>
                <a:gd name="T67" fmla="*/ 1 h 207"/>
                <a:gd name="T68" fmla="*/ 1 w 263"/>
                <a:gd name="T69" fmla="*/ 1 h 207"/>
                <a:gd name="T70" fmla="*/ 1 w 263"/>
                <a:gd name="T71" fmla="*/ 0 h 207"/>
                <a:gd name="T72" fmla="*/ 1 w 263"/>
                <a:gd name="T73" fmla="*/ 1 h 207"/>
                <a:gd name="T74" fmla="*/ 1 w 263"/>
                <a:gd name="T75" fmla="*/ 1 h 207"/>
                <a:gd name="T76" fmla="*/ 1 w 263"/>
                <a:gd name="T77" fmla="*/ 1 h 207"/>
                <a:gd name="T78" fmla="*/ 1 w 263"/>
                <a:gd name="T79" fmla="*/ 1 h 207"/>
                <a:gd name="T80" fmla="*/ 1 w 263"/>
                <a:gd name="T81" fmla="*/ 1 h 207"/>
                <a:gd name="T82" fmla="*/ 1 w 263"/>
                <a:gd name="T83" fmla="*/ 1 h 207"/>
                <a:gd name="T84" fmla="*/ 0 w 263"/>
                <a:gd name="T85" fmla="*/ 1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3"/>
                <a:gd name="T130" fmla="*/ 0 h 207"/>
                <a:gd name="T131" fmla="*/ 263 w 263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4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5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0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6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1"/>
                  </a:lnTo>
                  <a:lnTo>
                    <a:pt x="259" y="176"/>
                  </a:lnTo>
                  <a:lnTo>
                    <a:pt x="262" y="178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0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5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2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4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51" name="Freeform 95">
              <a:extLst>
                <a:ext uri="{FF2B5EF4-FFF2-40B4-BE49-F238E27FC236}">
                  <a16:creationId xmlns:a16="http://schemas.microsoft.com/office/drawing/2014/main" id="{97256147-3255-0905-CE79-5E4A07A34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3969"/>
              <a:ext cx="334" cy="331"/>
            </a:xfrm>
            <a:custGeom>
              <a:avLst/>
              <a:gdLst>
                <a:gd name="T0" fmla="*/ 1 w 667"/>
                <a:gd name="T1" fmla="*/ 1 h 662"/>
                <a:gd name="T2" fmla="*/ 1 w 667"/>
                <a:gd name="T3" fmla="*/ 1 h 662"/>
                <a:gd name="T4" fmla="*/ 1 w 667"/>
                <a:gd name="T5" fmla="*/ 1 h 662"/>
                <a:gd name="T6" fmla="*/ 1 w 667"/>
                <a:gd name="T7" fmla="*/ 1 h 662"/>
                <a:gd name="T8" fmla="*/ 1 w 667"/>
                <a:gd name="T9" fmla="*/ 1 h 662"/>
                <a:gd name="T10" fmla="*/ 1 w 667"/>
                <a:gd name="T11" fmla="*/ 1 h 662"/>
                <a:gd name="T12" fmla="*/ 1 w 667"/>
                <a:gd name="T13" fmla="*/ 1 h 662"/>
                <a:gd name="T14" fmla="*/ 1 w 667"/>
                <a:gd name="T15" fmla="*/ 1 h 662"/>
                <a:gd name="T16" fmla="*/ 1 w 667"/>
                <a:gd name="T17" fmla="*/ 1 h 662"/>
                <a:gd name="T18" fmla="*/ 1 w 667"/>
                <a:gd name="T19" fmla="*/ 1 h 662"/>
                <a:gd name="T20" fmla="*/ 1 w 667"/>
                <a:gd name="T21" fmla="*/ 1 h 662"/>
                <a:gd name="T22" fmla="*/ 1 w 667"/>
                <a:gd name="T23" fmla="*/ 1 h 662"/>
                <a:gd name="T24" fmla="*/ 1 w 667"/>
                <a:gd name="T25" fmla="*/ 1 h 662"/>
                <a:gd name="T26" fmla="*/ 1 w 667"/>
                <a:gd name="T27" fmla="*/ 1 h 662"/>
                <a:gd name="T28" fmla="*/ 1 w 667"/>
                <a:gd name="T29" fmla="*/ 1 h 662"/>
                <a:gd name="T30" fmla="*/ 1 w 667"/>
                <a:gd name="T31" fmla="*/ 1 h 662"/>
                <a:gd name="T32" fmla="*/ 1 w 667"/>
                <a:gd name="T33" fmla="*/ 1 h 662"/>
                <a:gd name="T34" fmla="*/ 1 w 667"/>
                <a:gd name="T35" fmla="*/ 1 h 662"/>
                <a:gd name="T36" fmla="*/ 1 w 667"/>
                <a:gd name="T37" fmla="*/ 1 h 662"/>
                <a:gd name="T38" fmla="*/ 1 w 667"/>
                <a:gd name="T39" fmla="*/ 1 h 662"/>
                <a:gd name="T40" fmla="*/ 1 w 667"/>
                <a:gd name="T41" fmla="*/ 1 h 662"/>
                <a:gd name="T42" fmla="*/ 1 w 667"/>
                <a:gd name="T43" fmla="*/ 1 h 662"/>
                <a:gd name="T44" fmla="*/ 1 w 667"/>
                <a:gd name="T45" fmla="*/ 1 h 662"/>
                <a:gd name="T46" fmla="*/ 1 w 667"/>
                <a:gd name="T47" fmla="*/ 1 h 662"/>
                <a:gd name="T48" fmla="*/ 1 w 667"/>
                <a:gd name="T49" fmla="*/ 1 h 662"/>
                <a:gd name="T50" fmla="*/ 1 w 667"/>
                <a:gd name="T51" fmla="*/ 1 h 662"/>
                <a:gd name="T52" fmla="*/ 1 w 667"/>
                <a:gd name="T53" fmla="*/ 1 h 662"/>
                <a:gd name="T54" fmla="*/ 1 w 667"/>
                <a:gd name="T55" fmla="*/ 1 h 662"/>
                <a:gd name="T56" fmla="*/ 1 w 667"/>
                <a:gd name="T57" fmla="*/ 1 h 662"/>
                <a:gd name="T58" fmla="*/ 1 w 667"/>
                <a:gd name="T59" fmla="*/ 1 h 662"/>
                <a:gd name="T60" fmla="*/ 1 w 667"/>
                <a:gd name="T61" fmla="*/ 1 h 662"/>
                <a:gd name="T62" fmla="*/ 1 w 667"/>
                <a:gd name="T63" fmla="*/ 1 h 662"/>
                <a:gd name="T64" fmla="*/ 1 w 667"/>
                <a:gd name="T65" fmla="*/ 1 h 662"/>
                <a:gd name="T66" fmla="*/ 1 w 667"/>
                <a:gd name="T67" fmla="*/ 1 h 662"/>
                <a:gd name="T68" fmla="*/ 1 w 667"/>
                <a:gd name="T69" fmla="*/ 1 h 662"/>
                <a:gd name="T70" fmla="*/ 1 w 667"/>
                <a:gd name="T71" fmla="*/ 1 h 662"/>
                <a:gd name="T72" fmla="*/ 1 w 667"/>
                <a:gd name="T73" fmla="*/ 1 h 662"/>
                <a:gd name="T74" fmla="*/ 1 w 667"/>
                <a:gd name="T75" fmla="*/ 1 h 662"/>
                <a:gd name="T76" fmla="*/ 1 w 667"/>
                <a:gd name="T77" fmla="*/ 1 h 662"/>
                <a:gd name="T78" fmla="*/ 1 w 667"/>
                <a:gd name="T79" fmla="*/ 1 h 662"/>
                <a:gd name="T80" fmla="*/ 1 w 667"/>
                <a:gd name="T81" fmla="*/ 1 h 662"/>
                <a:gd name="T82" fmla="*/ 1 w 667"/>
                <a:gd name="T83" fmla="*/ 1 h 662"/>
                <a:gd name="T84" fmla="*/ 1 w 667"/>
                <a:gd name="T85" fmla="*/ 1 h 662"/>
                <a:gd name="T86" fmla="*/ 1 w 667"/>
                <a:gd name="T87" fmla="*/ 1 h 662"/>
                <a:gd name="T88" fmla="*/ 1 w 667"/>
                <a:gd name="T89" fmla="*/ 1 h 662"/>
                <a:gd name="T90" fmla="*/ 1 w 667"/>
                <a:gd name="T91" fmla="*/ 1 h 662"/>
                <a:gd name="T92" fmla="*/ 1 w 667"/>
                <a:gd name="T93" fmla="*/ 1 h 662"/>
                <a:gd name="T94" fmla="*/ 1 w 667"/>
                <a:gd name="T95" fmla="*/ 1 h 662"/>
                <a:gd name="T96" fmla="*/ 1 w 667"/>
                <a:gd name="T97" fmla="*/ 1 h 662"/>
                <a:gd name="T98" fmla="*/ 1 w 667"/>
                <a:gd name="T99" fmla="*/ 1 h 662"/>
                <a:gd name="T100" fmla="*/ 1 w 667"/>
                <a:gd name="T101" fmla="*/ 1 h 662"/>
                <a:gd name="T102" fmla="*/ 1 w 667"/>
                <a:gd name="T103" fmla="*/ 1 h 662"/>
                <a:gd name="T104" fmla="*/ 1 w 667"/>
                <a:gd name="T105" fmla="*/ 1 h 662"/>
                <a:gd name="T106" fmla="*/ 1 w 667"/>
                <a:gd name="T107" fmla="*/ 1 h 662"/>
                <a:gd name="T108" fmla="*/ 1 w 667"/>
                <a:gd name="T109" fmla="*/ 1 h 662"/>
                <a:gd name="T110" fmla="*/ 1 w 667"/>
                <a:gd name="T111" fmla="*/ 1 h 6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662"/>
                <a:gd name="T170" fmla="*/ 667 w 667"/>
                <a:gd name="T171" fmla="*/ 662 h 6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662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0"/>
                  </a:lnTo>
                  <a:lnTo>
                    <a:pt x="202" y="103"/>
                  </a:lnTo>
                  <a:lnTo>
                    <a:pt x="184" y="99"/>
                  </a:lnTo>
                  <a:lnTo>
                    <a:pt x="162" y="95"/>
                  </a:lnTo>
                  <a:lnTo>
                    <a:pt x="139" y="91"/>
                  </a:lnTo>
                  <a:lnTo>
                    <a:pt x="116" y="85"/>
                  </a:lnTo>
                  <a:lnTo>
                    <a:pt x="95" y="80"/>
                  </a:lnTo>
                  <a:lnTo>
                    <a:pt x="77" y="76"/>
                  </a:lnTo>
                  <a:lnTo>
                    <a:pt x="62" y="71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3"/>
                  </a:lnTo>
                  <a:lnTo>
                    <a:pt x="45" y="71"/>
                  </a:lnTo>
                  <a:lnTo>
                    <a:pt x="52" y="85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3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5"/>
                  </a:lnTo>
                  <a:lnTo>
                    <a:pt x="107" y="231"/>
                  </a:lnTo>
                  <a:lnTo>
                    <a:pt x="121" y="246"/>
                  </a:lnTo>
                  <a:lnTo>
                    <a:pt x="137" y="259"/>
                  </a:lnTo>
                  <a:lnTo>
                    <a:pt x="154" y="268"/>
                  </a:lnTo>
                  <a:lnTo>
                    <a:pt x="171" y="275"/>
                  </a:lnTo>
                  <a:lnTo>
                    <a:pt x="187" y="280"/>
                  </a:lnTo>
                  <a:lnTo>
                    <a:pt x="202" y="285"/>
                  </a:lnTo>
                  <a:lnTo>
                    <a:pt x="215" y="290"/>
                  </a:lnTo>
                  <a:lnTo>
                    <a:pt x="228" y="297"/>
                  </a:lnTo>
                  <a:lnTo>
                    <a:pt x="238" y="305"/>
                  </a:lnTo>
                  <a:lnTo>
                    <a:pt x="248" y="315"/>
                  </a:lnTo>
                  <a:lnTo>
                    <a:pt x="258" y="329"/>
                  </a:lnTo>
                  <a:lnTo>
                    <a:pt x="248" y="331"/>
                  </a:lnTo>
                  <a:lnTo>
                    <a:pt x="239" y="331"/>
                  </a:lnTo>
                  <a:lnTo>
                    <a:pt x="230" y="330"/>
                  </a:lnTo>
                  <a:lnTo>
                    <a:pt x="222" y="328"/>
                  </a:lnTo>
                  <a:lnTo>
                    <a:pt x="213" y="326"/>
                  </a:lnTo>
                  <a:lnTo>
                    <a:pt x="203" y="322"/>
                  </a:lnTo>
                  <a:lnTo>
                    <a:pt x="194" y="320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3"/>
                  </a:lnTo>
                  <a:lnTo>
                    <a:pt x="128" y="330"/>
                  </a:lnTo>
                  <a:lnTo>
                    <a:pt x="115" y="338"/>
                  </a:lnTo>
                  <a:lnTo>
                    <a:pt x="102" y="349"/>
                  </a:lnTo>
                  <a:lnTo>
                    <a:pt x="92" y="360"/>
                  </a:lnTo>
                  <a:lnTo>
                    <a:pt x="84" y="373"/>
                  </a:lnTo>
                  <a:lnTo>
                    <a:pt x="76" y="386"/>
                  </a:lnTo>
                  <a:lnTo>
                    <a:pt x="66" y="397"/>
                  </a:lnTo>
                  <a:lnTo>
                    <a:pt x="56" y="407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6"/>
                  </a:lnTo>
                  <a:lnTo>
                    <a:pt x="10" y="441"/>
                  </a:lnTo>
                  <a:lnTo>
                    <a:pt x="2" y="445"/>
                  </a:lnTo>
                  <a:lnTo>
                    <a:pt x="0" y="449"/>
                  </a:lnTo>
                  <a:lnTo>
                    <a:pt x="3" y="453"/>
                  </a:lnTo>
                  <a:lnTo>
                    <a:pt x="14" y="460"/>
                  </a:lnTo>
                  <a:lnTo>
                    <a:pt x="17" y="463"/>
                  </a:lnTo>
                  <a:lnTo>
                    <a:pt x="22" y="465"/>
                  </a:lnTo>
                  <a:lnTo>
                    <a:pt x="28" y="468"/>
                  </a:lnTo>
                  <a:lnTo>
                    <a:pt x="37" y="472"/>
                  </a:lnTo>
                  <a:lnTo>
                    <a:pt x="46" y="475"/>
                  </a:lnTo>
                  <a:lnTo>
                    <a:pt x="56" y="479"/>
                  </a:lnTo>
                  <a:lnTo>
                    <a:pt x="66" y="482"/>
                  </a:lnTo>
                  <a:lnTo>
                    <a:pt x="79" y="486"/>
                  </a:lnTo>
                  <a:lnTo>
                    <a:pt x="98" y="489"/>
                  </a:lnTo>
                  <a:lnTo>
                    <a:pt x="117" y="491"/>
                  </a:lnTo>
                  <a:lnTo>
                    <a:pt x="138" y="490"/>
                  </a:lnTo>
                  <a:lnTo>
                    <a:pt x="159" y="487"/>
                  </a:lnTo>
                  <a:lnTo>
                    <a:pt x="178" y="480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4"/>
                  </a:lnTo>
                  <a:lnTo>
                    <a:pt x="235" y="426"/>
                  </a:lnTo>
                  <a:lnTo>
                    <a:pt x="238" y="418"/>
                  </a:lnTo>
                  <a:lnTo>
                    <a:pt x="243" y="409"/>
                  </a:lnTo>
                  <a:lnTo>
                    <a:pt x="246" y="399"/>
                  </a:lnTo>
                  <a:lnTo>
                    <a:pt x="251" y="388"/>
                  </a:lnTo>
                  <a:lnTo>
                    <a:pt x="255" y="376"/>
                  </a:lnTo>
                  <a:lnTo>
                    <a:pt x="261" y="367"/>
                  </a:lnTo>
                  <a:lnTo>
                    <a:pt x="267" y="359"/>
                  </a:lnTo>
                  <a:lnTo>
                    <a:pt x="273" y="353"/>
                  </a:lnTo>
                  <a:lnTo>
                    <a:pt x="279" y="348"/>
                  </a:lnTo>
                  <a:lnTo>
                    <a:pt x="286" y="344"/>
                  </a:lnTo>
                  <a:lnTo>
                    <a:pt x="294" y="343"/>
                  </a:lnTo>
                  <a:lnTo>
                    <a:pt x="294" y="352"/>
                  </a:lnTo>
                  <a:lnTo>
                    <a:pt x="294" y="360"/>
                  </a:lnTo>
                  <a:lnTo>
                    <a:pt x="297" y="367"/>
                  </a:lnTo>
                  <a:lnTo>
                    <a:pt x="300" y="372"/>
                  </a:lnTo>
                  <a:lnTo>
                    <a:pt x="299" y="389"/>
                  </a:lnTo>
                  <a:lnTo>
                    <a:pt x="294" y="403"/>
                  </a:lnTo>
                  <a:lnTo>
                    <a:pt x="284" y="414"/>
                  </a:lnTo>
                  <a:lnTo>
                    <a:pt x="268" y="422"/>
                  </a:lnTo>
                  <a:lnTo>
                    <a:pt x="263" y="425"/>
                  </a:lnTo>
                  <a:lnTo>
                    <a:pt x="258" y="427"/>
                  </a:lnTo>
                  <a:lnTo>
                    <a:pt x="253" y="429"/>
                  </a:lnTo>
                  <a:lnTo>
                    <a:pt x="248" y="433"/>
                  </a:lnTo>
                  <a:lnTo>
                    <a:pt x="244" y="436"/>
                  </a:lnTo>
                  <a:lnTo>
                    <a:pt x="239" y="440"/>
                  </a:lnTo>
                  <a:lnTo>
                    <a:pt x="235" y="443"/>
                  </a:lnTo>
                  <a:lnTo>
                    <a:pt x="231" y="447"/>
                  </a:lnTo>
                  <a:lnTo>
                    <a:pt x="221" y="458"/>
                  </a:lnTo>
                  <a:lnTo>
                    <a:pt x="212" y="471"/>
                  </a:lnTo>
                  <a:lnTo>
                    <a:pt x="203" y="485"/>
                  </a:lnTo>
                  <a:lnTo>
                    <a:pt x="197" y="498"/>
                  </a:lnTo>
                  <a:lnTo>
                    <a:pt x="192" y="513"/>
                  </a:lnTo>
                  <a:lnTo>
                    <a:pt x="189" y="528"/>
                  </a:lnTo>
                  <a:lnTo>
                    <a:pt x="189" y="544"/>
                  </a:lnTo>
                  <a:lnTo>
                    <a:pt x="190" y="559"/>
                  </a:lnTo>
                  <a:lnTo>
                    <a:pt x="191" y="570"/>
                  </a:lnTo>
                  <a:lnTo>
                    <a:pt x="193" y="579"/>
                  </a:lnTo>
                  <a:lnTo>
                    <a:pt x="194" y="588"/>
                  </a:lnTo>
                  <a:lnTo>
                    <a:pt x="194" y="596"/>
                  </a:lnTo>
                  <a:lnTo>
                    <a:pt x="195" y="616"/>
                  </a:lnTo>
                  <a:lnTo>
                    <a:pt x="194" y="631"/>
                  </a:lnTo>
                  <a:lnTo>
                    <a:pt x="191" y="642"/>
                  </a:lnTo>
                  <a:lnTo>
                    <a:pt x="186" y="651"/>
                  </a:lnTo>
                  <a:lnTo>
                    <a:pt x="183" y="660"/>
                  </a:lnTo>
                  <a:lnTo>
                    <a:pt x="185" y="662"/>
                  </a:lnTo>
                  <a:lnTo>
                    <a:pt x="192" y="662"/>
                  </a:lnTo>
                  <a:lnTo>
                    <a:pt x="202" y="661"/>
                  </a:lnTo>
                  <a:lnTo>
                    <a:pt x="225" y="658"/>
                  </a:lnTo>
                  <a:lnTo>
                    <a:pt x="247" y="653"/>
                  </a:lnTo>
                  <a:lnTo>
                    <a:pt x="267" y="646"/>
                  </a:lnTo>
                  <a:lnTo>
                    <a:pt x="285" y="637"/>
                  </a:lnTo>
                  <a:lnTo>
                    <a:pt x="301" y="625"/>
                  </a:lnTo>
                  <a:lnTo>
                    <a:pt x="316" y="611"/>
                  </a:lnTo>
                  <a:lnTo>
                    <a:pt x="329" y="597"/>
                  </a:lnTo>
                  <a:lnTo>
                    <a:pt x="339" y="581"/>
                  </a:lnTo>
                  <a:lnTo>
                    <a:pt x="349" y="565"/>
                  </a:lnTo>
                  <a:lnTo>
                    <a:pt x="355" y="547"/>
                  </a:lnTo>
                  <a:lnTo>
                    <a:pt x="360" y="529"/>
                  </a:lnTo>
                  <a:lnTo>
                    <a:pt x="362" y="511"/>
                  </a:lnTo>
                  <a:lnTo>
                    <a:pt x="362" y="491"/>
                  </a:lnTo>
                  <a:lnTo>
                    <a:pt x="360" y="473"/>
                  </a:lnTo>
                  <a:lnTo>
                    <a:pt x="357" y="455"/>
                  </a:lnTo>
                  <a:lnTo>
                    <a:pt x="350" y="437"/>
                  </a:lnTo>
                  <a:lnTo>
                    <a:pt x="342" y="420"/>
                  </a:lnTo>
                  <a:lnTo>
                    <a:pt x="335" y="407"/>
                  </a:lnTo>
                  <a:lnTo>
                    <a:pt x="329" y="397"/>
                  </a:lnTo>
                  <a:lnTo>
                    <a:pt x="327" y="388"/>
                  </a:lnTo>
                  <a:lnTo>
                    <a:pt x="334" y="386"/>
                  </a:lnTo>
                  <a:lnTo>
                    <a:pt x="341" y="382"/>
                  </a:lnTo>
                  <a:lnTo>
                    <a:pt x="346" y="380"/>
                  </a:lnTo>
                  <a:lnTo>
                    <a:pt x="350" y="376"/>
                  </a:lnTo>
                  <a:lnTo>
                    <a:pt x="360" y="388"/>
                  </a:lnTo>
                  <a:lnTo>
                    <a:pt x="367" y="405"/>
                  </a:lnTo>
                  <a:lnTo>
                    <a:pt x="370" y="426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5"/>
                  </a:lnTo>
                  <a:lnTo>
                    <a:pt x="383" y="490"/>
                  </a:lnTo>
                  <a:lnTo>
                    <a:pt x="389" y="504"/>
                  </a:lnTo>
                  <a:lnTo>
                    <a:pt x="398" y="517"/>
                  </a:lnTo>
                  <a:lnTo>
                    <a:pt x="410" y="529"/>
                  </a:lnTo>
                  <a:lnTo>
                    <a:pt x="425" y="540"/>
                  </a:lnTo>
                  <a:lnTo>
                    <a:pt x="444" y="549"/>
                  </a:lnTo>
                  <a:lnTo>
                    <a:pt x="465" y="557"/>
                  </a:lnTo>
                  <a:lnTo>
                    <a:pt x="484" y="564"/>
                  </a:lnTo>
                  <a:lnTo>
                    <a:pt x="503" y="572"/>
                  </a:lnTo>
                  <a:lnTo>
                    <a:pt x="520" y="579"/>
                  </a:lnTo>
                  <a:lnTo>
                    <a:pt x="535" y="588"/>
                  </a:lnTo>
                  <a:lnTo>
                    <a:pt x="549" y="599"/>
                  </a:lnTo>
                  <a:lnTo>
                    <a:pt x="559" y="610"/>
                  </a:lnTo>
                  <a:lnTo>
                    <a:pt x="568" y="624"/>
                  </a:lnTo>
                  <a:lnTo>
                    <a:pt x="573" y="603"/>
                  </a:lnTo>
                  <a:lnTo>
                    <a:pt x="577" y="574"/>
                  </a:lnTo>
                  <a:lnTo>
                    <a:pt x="578" y="542"/>
                  </a:lnTo>
                  <a:lnTo>
                    <a:pt x="575" y="508"/>
                  </a:lnTo>
                  <a:lnTo>
                    <a:pt x="567" y="475"/>
                  </a:lnTo>
                  <a:lnTo>
                    <a:pt x="552" y="445"/>
                  </a:lnTo>
                  <a:lnTo>
                    <a:pt x="530" y="422"/>
                  </a:lnTo>
                  <a:lnTo>
                    <a:pt x="498" y="409"/>
                  </a:lnTo>
                  <a:lnTo>
                    <a:pt x="487" y="406"/>
                  </a:lnTo>
                  <a:lnTo>
                    <a:pt x="476" y="404"/>
                  </a:lnTo>
                  <a:lnTo>
                    <a:pt x="466" y="401"/>
                  </a:lnTo>
                  <a:lnTo>
                    <a:pt x="457" y="398"/>
                  </a:lnTo>
                  <a:lnTo>
                    <a:pt x="448" y="396"/>
                  </a:lnTo>
                  <a:lnTo>
                    <a:pt x="441" y="395"/>
                  </a:lnTo>
                  <a:lnTo>
                    <a:pt x="434" y="392"/>
                  </a:lnTo>
                  <a:lnTo>
                    <a:pt x="429" y="391"/>
                  </a:lnTo>
                  <a:lnTo>
                    <a:pt x="434" y="387"/>
                  </a:lnTo>
                  <a:lnTo>
                    <a:pt x="437" y="381"/>
                  </a:lnTo>
                  <a:lnTo>
                    <a:pt x="441" y="375"/>
                  </a:lnTo>
                  <a:lnTo>
                    <a:pt x="442" y="371"/>
                  </a:lnTo>
                  <a:lnTo>
                    <a:pt x="464" y="381"/>
                  </a:lnTo>
                  <a:lnTo>
                    <a:pt x="487" y="390"/>
                  </a:lnTo>
                  <a:lnTo>
                    <a:pt x="507" y="396"/>
                  </a:lnTo>
                  <a:lnTo>
                    <a:pt x="529" y="399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7"/>
                  </a:lnTo>
                  <a:lnTo>
                    <a:pt x="598" y="392"/>
                  </a:lnTo>
                  <a:lnTo>
                    <a:pt x="612" y="387"/>
                  </a:lnTo>
                  <a:lnTo>
                    <a:pt x="624" y="382"/>
                  </a:lnTo>
                  <a:lnTo>
                    <a:pt x="633" y="377"/>
                  </a:lnTo>
                  <a:lnTo>
                    <a:pt x="642" y="374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69"/>
                  </a:lnTo>
                  <a:lnTo>
                    <a:pt x="667" y="369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0"/>
                  </a:lnTo>
                  <a:lnTo>
                    <a:pt x="619" y="341"/>
                  </a:lnTo>
                  <a:lnTo>
                    <a:pt x="610" y="330"/>
                  </a:lnTo>
                  <a:lnTo>
                    <a:pt x="601" y="319"/>
                  </a:lnTo>
                  <a:lnTo>
                    <a:pt x="593" y="307"/>
                  </a:lnTo>
                  <a:lnTo>
                    <a:pt x="585" y="295"/>
                  </a:lnTo>
                  <a:lnTo>
                    <a:pt x="574" y="282"/>
                  </a:lnTo>
                  <a:lnTo>
                    <a:pt x="560" y="270"/>
                  </a:lnTo>
                  <a:lnTo>
                    <a:pt x="543" y="261"/>
                  </a:lnTo>
                  <a:lnTo>
                    <a:pt x="525" y="253"/>
                  </a:lnTo>
                  <a:lnTo>
                    <a:pt x="504" y="249"/>
                  </a:lnTo>
                  <a:lnTo>
                    <a:pt x="484" y="246"/>
                  </a:lnTo>
                  <a:lnTo>
                    <a:pt x="466" y="249"/>
                  </a:lnTo>
                  <a:lnTo>
                    <a:pt x="451" y="255"/>
                  </a:lnTo>
                  <a:lnTo>
                    <a:pt x="442" y="262"/>
                  </a:lnTo>
                  <a:lnTo>
                    <a:pt x="433" y="267"/>
                  </a:lnTo>
                  <a:lnTo>
                    <a:pt x="426" y="272"/>
                  </a:lnTo>
                  <a:lnTo>
                    <a:pt x="419" y="275"/>
                  </a:lnTo>
                  <a:lnTo>
                    <a:pt x="413" y="278"/>
                  </a:lnTo>
                  <a:lnTo>
                    <a:pt x="408" y="281"/>
                  </a:lnTo>
                  <a:lnTo>
                    <a:pt x="405" y="282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2" y="270"/>
                  </a:lnTo>
                  <a:lnTo>
                    <a:pt x="400" y="262"/>
                  </a:lnTo>
                  <a:lnTo>
                    <a:pt x="398" y="258"/>
                  </a:lnTo>
                  <a:lnTo>
                    <a:pt x="404" y="254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7"/>
                  </a:lnTo>
                  <a:lnTo>
                    <a:pt x="438" y="245"/>
                  </a:lnTo>
                  <a:lnTo>
                    <a:pt x="444" y="243"/>
                  </a:lnTo>
                  <a:lnTo>
                    <a:pt x="459" y="231"/>
                  </a:lnTo>
                  <a:lnTo>
                    <a:pt x="472" y="214"/>
                  </a:lnTo>
                  <a:lnTo>
                    <a:pt x="482" y="193"/>
                  </a:lnTo>
                  <a:lnTo>
                    <a:pt x="489" y="171"/>
                  </a:lnTo>
                  <a:lnTo>
                    <a:pt x="495" y="148"/>
                  </a:lnTo>
                  <a:lnTo>
                    <a:pt x="496" y="127"/>
                  </a:lnTo>
                  <a:lnTo>
                    <a:pt x="495" y="108"/>
                  </a:lnTo>
                  <a:lnTo>
                    <a:pt x="489" y="93"/>
                  </a:lnTo>
                  <a:lnTo>
                    <a:pt x="480" y="70"/>
                  </a:lnTo>
                  <a:lnTo>
                    <a:pt x="474" y="44"/>
                  </a:lnTo>
                  <a:lnTo>
                    <a:pt x="473" y="19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49"/>
                  </a:lnTo>
                  <a:lnTo>
                    <a:pt x="421" y="59"/>
                  </a:lnTo>
                  <a:lnTo>
                    <a:pt x="411" y="65"/>
                  </a:lnTo>
                  <a:lnTo>
                    <a:pt x="400" y="70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5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5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0"/>
                  </a:lnTo>
                  <a:lnTo>
                    <a:pt x="304" y="239"/>
                  </a:lnTo>
                  <a:lnTo>
                    <a:pt x="297" y="240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52" name="Freeform 96">
              <a:extLst>
                <a:ext uri="{FF2B5EF4-FFF2-40B4-BE49-F238E27FC236}">
                  <a16:creationId xmlns:a16="http://schemas.microsoft.com/office/drawing/2014/main" id="{AE304F0D-A9A6-F952-68E0-146B6BA27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3947"/>
              <a:ext cx="102" cy="143"/>
            </a:xfrm>
            <a:custGeom>
              <a:avLst/>
              <a:gdLst>
                <a:gd name="T0" fmla="*/ 1 w 204"/>
                <a:gd name="T1" fmla="*/ 0 h 287"/>
                <a:gd name="T2" fmla="*/ 1 w 204"/>
                <a:gd name="T3" fmla="*/ 0 h 287"/>
                <a:gd name="T4" fmla="*/ 1 w 204"/>
                <a:gd name="T5" fmla="*/ 0 h 287"/>
                <a:gd name="T6" fmla="*/ 1 w 204"/>
                <a:gd name="T7" fmla="*/ 0 h 287"/>
                <a:gd name="T8" fmla="*/ 1 w 204"/>
                <a:gd name="T9" fmla="*/ 0 h 287"/>
                <a:gd name="T10" fmla="*/ 1 w 204"/>
                <a:gd name="T11" fmla="*/ 0 h 287"/>
                <a:gd name="T12" fmla="*/ 1 w 204"/>
                <a:gd name="T13" fmla="*/ 0 h 287"/>
                <a:gd name="T14" fmla="*/ 1 w 204"/>
                <a:gd name="T15" fmla="*/ 0 h 287"/>
                <a:gd name="T16" fmla="*/ 1 w 204"/>
                <a:gd name="T17" fmla="*/ 0 h 287"/>
                <a:gd name="T18" fmla="*/ 1 w 204"/>
                <a:gd name="T19" fmla="*/ 0 h 287"/>
                <a:gd name="T20" fmla="*/ 1 w 204"/>
                <a:gd name="T21" fmla="*/ 0 h 287"/>
                <a:gd name="T22" fmla="*/ 1 w 204"/>
                <a:gd name="T23" fmla="*/ 0 h 287"/>
                <a:gd name="T24" fmla="*/ 1 w 204"/>
                <a:gd name="T25" fmla="*/ 0 h 287"/>
                <a:gd name="T26" fmla="*/ 1 w 204"/>
                <a:gd name="T27" fmla="*/ 0 h 287"/>
                <a:gd name="T28" fmla="*/ 1 w 204"/>
                <a:gd name="T29" fmla="*/ 0 h 287"/>
                <a:gd name="T30" fmla="*/ 1 w 204"/>
                <a:gd name="T31" fmla="*/ 0 h 287"/>
                <a:gd name="T32" fmla="*/ 1 w 204"/>
                <a:gd name="T33" fmla="*/ 0 h 287"/>
                <a:gd name="T34" fmla="*/ 1 w 204"/>
                <a:gd name="T35" fmla="*/ 0 h 287"/>
                <a:gd name="T36" fmla="*/ 1 w 204"/>
                <a:gd name="T37" fmla="*/ 0 h 287"/>
                <a:gd name="T38" fmla="*/ 1 w 204"/>
                <a:gd name="T39" fmla="*/ 0 h 287"/>
                <a:gd name="T40" fmla="*/ 1 w 204"/>
                <a:gd name="T41" fmla="*/ 0 h 287"/>
                <a:gd name="T42" fmla="*/ 1 w 204"/>
                <a:gd name="T43" fmla="*/ 0 h 287"/>
                <a:gd name="T44" fmla="*/ 1 w 204"/>
                <a:gd name="T45" fmla="*/ 0 h 287"/>
                <a:gd name="T46" fmla="*/ 1 w 204"/>
                <a:gd name="T47" fmla="*/ 0 h 287"/>
                <a:gd name="T48" fmla="*/ 1 w 204"/>
                <a:gd name="T49" fmla="*/ 0 h 287"/>
                <a:gd name="T50" fmla="*/ 1 w 204"/>
                <a:gd name="T51" fmla="*/ 0 h 287"/>
                <a:gd name="T52" fmla="*/ 1 w 204"/>
                <a:gd name="T53" fmla="*/ 0 h 287"/>
                <a:gd name="T54" fmla="*/ 1 w 204"/>
                <a:gd name="T55" fmla="*/ 0 h 287"/>
                <a:gd name="T56" fmla="*/ 1 w 204"/>
                <a:gd name="T57" fmla="*/ 0 h 287"/>
                <a:gd name="T58" fmla="*/ 1 w 204"/>
                <a:gd name="T59" fmla="*/ 0 h 287"/>
                <a:gd name="T60" fmla="*/ 1 w 204"/>
                <a:gd name="T61" fmla="*/ 0 h 287"/>
                <a:gd name="T62" fmla="*/ 1 w 204"/>
                <a:gd name="T63" fmla="*/ 0 h 287"/>
                <a:gd name="T64" fmla="*/ 0 w 204"/>
                <a:gd name="T65" fmla="*/ 0 h 287"/>
                <a:gd name="T66" fmla="*/ 1 w 204"/>
                <a:gd name="T67" fmla="*/ 0 h 287"/>
                <a:gd name="T68" fmla="*/ 1 w 204"/>
                <a:gd name="T69" fmla="*/ 0 h 287"/>
                <a:gd name="T70" fmla="*/ 1 w 204"/>
                <a:gd name="T71" fmla="*/ 0 h 287"/>
                <a:gd name="T72" fmla="*/ 1 w 204"/>
                <a:gd name="T73" fmla="*/ 0 h 287"/>
                <a:gd name="T74" fmla="*/ 1 w 204"/>
                <a:gd name="T75" fmla="*/ 0 h 287"/>
                <a:gd name="T76" fmla="*/ 1 w 204"/>
                <a:gd name="T77" fmla="*/ 0 h 287"/>
                <a:gd name="T78" fmla="*/ 1 w 204"/>
                <a:gd name="T79" fmla="*/ 0 h 287"/>
                <a:gd name="T80" fmla="*/ 1 w 204"/>
                <a:gd name="T81" fmla="*/ 0 h 287"/>
                <a:gd name="T82" fmla="*/ 1 w 204"/>
                <a:gd name="T83" fmla="*/ 0 h 287"/>
                <a:gd name="T84" fmla="*/ 1 w 204"/>
                <a:gd name="T85" fmla="*/ 0 h 287"/>
                <a:gd name="T86" fmla="*/ 1 w 204"/>
                <a:gd name="T87" fmla="*/ 0 h 287"/>
                <a:gd name="T88" fmla="*/ 1 w 204"/>
                <a:gd name="T89" fmla="*/ 0 h 287"/>
                <a:gd name="T90" fmla="*/ 1 w 204"/>
                <a:gd name="T91" fmla="*/ 0 h 287"/>
                <a:gd name="T92" fmla="*/ 1 w 204"/>
                <a:gd name="T93" fmla="*/ 0 h 287"/>
                <a:gd name="T94" fmla="*/ 1 w 204"/>
                <a:gd name="T95" fmla="*/ 0 h 287"/>
                <a:gd name="T96" fmla="*/ 1 w 204"/>
                <a:gd name="T97" fmla="*/ 0 h 287"/>
                <a:gd name="T98" fmla="*/ 1 w 204"/>
                <a:gd name="T99" fmla="*/ 0 h 287"/>
                <a:gd name="T100" fmla="*/ 1 w 204"/>
                <a:gd name="T101" fmla="*/ 0 h 287"/>
                <a:gd name="T102" fmla="*/ 1 w 204"/>
                <a:gd name="T103" fmla="*/ 0 h 287"/>
                <a:gd name="T104" fmla="*/ 1 w 204"/>
                <a:gd name="T105" fmla="*/ 0 h 287"/>
                <a:gd name="T106" fmla="*/ 1 w 204"/>
                <a:gd name="T107" fmla="*/ 0 h 287"/>
                <a:gd name="T108" fmla="*/ 1 w 204"/>
                <a:gd name="T109" fmla="*/ 0 h 287"/>
                <a:gd name="T110" fmla="*/ 1 w 204"/>
                <a:gd name="T111" fmla="*/ 0 h 287"/>
                <a:gd name="T112" fmla="*/ 1 w 204"/>
                <a:gd name="T113" fmla="*/ 0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4"/>
                <a:gd name="T172" fmla="*/ 0 h 287"/>
                <a:gd name="T173" fmla="*/ 204 w 204"/>
                <a:gd name="T174" fmla="*/ 287 h 2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4" h="287">
                  <a:moveTo>
                    <a:pt x="204" y="119"/>
                  </a:moveTo>
                  <a:lnTo>
                    <a:pt x="191" y="123"/>
                  </a:lnTo>
                  <a:lnTo>
                    <a:pt x="179" y="131"/>
                  </a:lnTo>
                  <a:lnTo>
                    <a:pt x="167" y="140"/>
                  </a:lnTo>
                  <a:lnTo>
                    <a:pt x="156" y="151"/>
                  </a:lnTo>
                  <a:lnTo>
                    <a:pt x="146" y="163"/>
                  </a:lnTo>
                  <a:lnTo>
                    <a:pt x="137" y="178"/>
                  </a:lnTo>
                  <a:lnTo>
                    <a:pt x="130" y="193"/>
                  </a:lnTo>
                  <a:lnTo>
                    <a:pt x="126" y="211"/>
                  </a:lnTo>
                  <a:lnTo>
                    <a:pt x="125" y="216"/>
                  </a:lnTo>
                  <a:lnTo>
                    <a:pt x="123" y="221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5"/>
                  </a:lnTo>
                  <a:lnTo>
                    <a:pt x="123" y="259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5"/>
                  </a:lnTo>
                  <a:lnTo>
                    <a:pt x="118" y="284"/>
                  </a:lnTo>
                  <a:lnTo>
                    <a:pt x="111" y="285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199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5"/>
                  </a:lnTo>
                  <a:lnTo>
                    <a:pt x="16" y="148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09"/>
                  </a:lnTo>
                  <a:lnTo>
                    <a:pt x="0" y="102"/>
                  </a:lnTo>
                  <a:lnTo>
                    <a:pt x="6" y="94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39"/>
                  </a:lnTo>
                  <a:lnTo>
                    <a:pt x="27" y="25"/>
                  </a:lnTo>
                  <a:lnTo>
                    <a:pt x="24" y="11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4" y="40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2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3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53" name="Freeform 97">
              <a:extLst>
                <a:ext uri="{FF2B5EF4-FFF2-40B4-BE49-F238E27FC236}">
                  <a16:creationId xmlns:a16="http://schemas.microsoft.com/office/drawing/2014/main" id="{0EFA17FC-0596-6A06-FB84-6DD1DC9FB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" y="4186"/>
              <a:ext cx="114" cy="134"/>
            </a:xfrm>
            <a:custGeom>
              <a:avLst/>
              <a:gdLst>
                <a:gd name="T0" fmla="*/ 1 w 228"/>
                <a:gd name="T1" fmla="*/ 1 h 267"/>
                <a:gd name="T2" fmla="*/ 1 w 228"/>
                <a:gd name="T3" fmla="*/ 1 h 267"/>
                <a:gd name="T4" fmla="*/ 1 w 228"/>
                <a:gd name="T5" fmla="*/ 1 h 267"/>
                <a:gd name="T6" fmla="*/ 1 w 228"/>
                <a:gd name="T7" fmla="*/ 1 h 267"/>
                <a:gd name="T8" fmla="*/ 1 w 228"/>
                <a:gd name="T9" fmla="*/ 1 h 267"/>
                <a:gd name="T10" fmla="*/ 1 w 228"/>
                <a:gd name="T11" fmla="*/ 1 h 267"/>
                <a:gd name="T12" fmla="*/ 1 w 228"/>
                <a:gd name="T13" fmla="*/ 1 h 267"/>
                <a:gd name="T14" fmla="*/ 1 w 228"/>
                <a:gd name="T15" fmla="*/ 1 h 267"/>
                <a:gd name="T16" fmla="*/ 1 w 228"/>
                <a:gd name="T17" fmla="*/ 1 h 267"/>
                <a:gd name="T18" fmla="*/ 1 w 228"/>
                <a:gd name="T19" fmla="*/ 1 h 267"/>
                <a:gd name="T20" fmla="*/ 1 w 228"/>
                <a:gd name="T21" fmla="*/ 1 h 267"/>
                <a:gd name="T22" fmla="*/ 1 w 228"/>
                <a:gd name="T23" fmla="*/ 1 h 267"/>
                <a:gd name="T24" fmla="*/ 1 w 228"/>
                <a:gd name="T25" fmla="*/ 1 h 267"/>
                <a:gd name="T26" fmla="*/ 1 w 228"/>
                <a:gd name="T27" fmla="*/ 1 h 267"/>
                <a:gd name="T28" fmla="*/ 1 w 228"/>
                <a:gd name="T29" fmla="*/ 1 h 267"/>
                <a:gd name="T30" fmla="*/ 1 w 228"/>
                <a:gd name="T31" fmla="*/ 1 h 267"/>
                <a:gd name="T32" fmla="*/ 1 w 228"/>
                <a:gd name="T33" fmla="*/ 1 h 267"/>
                <a:gd name="T34" fmla="*/ 1 w 228"/>
                <a:gd name="T35" fmla="*/ 1 h 267"/>
                <a:gd name="T36" fmla="*/ 1 w 228"/>
                <a:gd name="T37" fmla="*/ 1 h 267"/>
                <a:gd name="T38" fmla="*/ 1 w 228"/>
                <a:gd name="T39" fmla="*/ 1 h 267"/>
                <a:gd name="T40" fmla="*/ 1 w 228"/>
                <a:gd name="T41" fmla="*/ 1 h 267"/>
                <a:gd name="T42" fmla="*/ 1 w 228"/>
                <a:gd name="T43" fmla="*/ 1 h 267"/>
                <a:gd name="T44" fmla="*/ 1 w 228"/>
                <a:gd name="T45" fmla="*/ 1 h 267"/>
                <a:gd name="T46" fmla="*/ 1 w 228"/>
                <a:gd name="T47" fmla="*/ 1 h 267"/>
                <a:gd name="T48" fmla="*/ 1 w 228"/>
                <a:gd name="T49" fmla="*/ 1 h 267"/>
                <a:gd name="T50" fmla="*/ 1 w 228"/>
                <a:gd name="T51" fmla="*/ 1 h 267"/>
                <a:gd name="T52" fmla="*/ 1 w 228"/>
                <a:gd name="T53" fmla="*/ 1 h 267"/>
                <a:gd name="T54" fmla="*/ 1 w 228"/>
                <a:gd name="T55" fmla="*/ 1 h 267"/>
                <a:gd name="T56" fmla="*/ 1 w 228"/>
                <a:gd name="T57" fmla="*/ 1 h 267"/>
                <a:gd name="T58" fmla="*/ 1 w 228"/>
                <a:gd name="T59" fmla="*/ 1 h 267"/>
                <a:gd name="T60" fmla="*/ 1 w 228"/>
                <a:gd name="T61" fmla="*/ 1 h 267"/>
                <a:gd name="T62" fmla="*/ 1 w 228"/>
                <a:gd name="T63" fmla="*/ 1 h 267"/>
                <a:gd name="T64" fmla="*/ 1 w 228"/>
                <a:gd name="T65" fmla="*/ 1 h 267"/>
                <a:gd name="T66" fmla="*/ 1 w 228"/>
                <a:gd name="T67" fmla="*/ 1 h 267"/>
                <a:gd name="T68" fmla="*/ 1 w 228"/>
                <a:gd name="T69" fmla="*/ 1 h 267"/>
                <a:gd name="T70" fmla="*/ 1 w 228"/>
                <a:gd name="T71" fmla="*/ 1 h 2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8"/>
                <a:gd name="T109" fmla="*/ 0 h 267"/>
                <a:gd name="T110" fmla="*/ 228 w 228"/>
                <a:gd name="T111" fmla="*/ 267 h 2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6"/>
                  </a:lnTo>
                  <a:lnTo>
                    <a:pt x="228" y="9"/>
                  </a:lnTo>
                  <a:lnTo>
                    <a:pt x="228" y="13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1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5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54" name="Freeform 98">
              <a:extLst>
                <a:ext uri="{FF2B5EF4-FFF2-40B4-BE49-F238E27FC236}">
                  <a16:creationId xmlns:a16="http://schemas.microsoft.com/office/drawing/2014/main" id="{F5B6954D-7FA8-62B8-A087-688D5F408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3963"/>
              <a:ext cx="72" cy="100"/>
            </a:xfrm>
            <a:custGeom>
              <a:avLst/>
              <a:gdLst>
                <a:gd name="T0" fmla="*/ 1 w 142"/>
                <a:gd name="T1" fmla="*/ 0 h 201"/>
                <a:gd name="T2" fmla="*/ 1 w 142"/>
                <a:gd name="T3" fmla="*/ 0 h 201"/>
                <a:gd name="T4" fmla="*/ 1 w 142"/>
                <a:gd name="T5" fmla="*/ 0 h 201"/>
                <a:gd name="T6" fmla="*/ 1 w 142"/>
                <a:gd name="T7" fmla="*/ 0 h 201"/>
                <a:gd name="T8" fmla="*/ 1 w 142"/>
                <a:gd name="T9" fmla="*/ 0 h 201"/>
                <a:gd name="T10" fmla="*/ 1 w 142"/>
                <a:gd name="T11" fmla="*/ 0 h 201"/>
                <a:gd name="T12" fmla="*/ 1 w 142"/>
                <a:gd name="T13" fmla="*/ 0 h 201"/>
                <a:gd name="T14" fmla="*/ 1 w 142"/>
                <a:gd name="T15" fmla="*/ 0 h 201"/>
                <a:gd name="T16" fmla="*/ 1 w 142"/>
                <a:gd name="T17" fmla="*/ 0 h 201"/>
                <a:gd name="T18" fmla="*/ 1 w 142"/>
                <a:gd name="T19" fmla="*/ 0 h 201"/>
                <a:gd name="T20" fmla="*/ 1 w 142"/>
                <a:gd name="T21" fmla="*/ 0 h 201"/>
                <a:gd name="T22" fmla="*/ 1 w 142"/>
                <a:gd name="T23" fmla="*/ 0 h 201"/>
                <a:gd name="T24" fmla="*/ 1 w 142"/>
                <a:gd name="T25" fmla="*/ 0 h 201"/>
                <a:gd name="T26" fmla="*/ 1 w 142"/>
                <a:gd name="T27" fmla="*/ 0 h 201"/>
                <a:gd name="T28" fmla="*/ 1 w 142"/>
                <a:gd name="T29" fmla="*/ 0 h 201"/>
                <a:gd name="T30" fmla="*/ 1 w 142"/>
                <a:gd name="T31" fmla="*/ 0 h 201"/>
                <a:gd name="T32" fmla="*/ 1 w 142"/>
                <a:gd name="T33" fmla="*/ 0 h 201"/>
                <a:gd name="T34" fmla="*/ 1 w 142"/>
                <a:gd name="T35" fmla="*/ 0 h 201"/>
                <a:gd name="T36" fmla="*/ 1 w 142"/>
                <a:gd name="T37" fmla="*/ 0 h 201"/>
                <a:gd name="T38" fmla="*/ 1 w 142"/>
                <a:gd name="T39" fmla="*/ 0 h 201"/>
                <a:gd name="T40" fmla="*/ 1 w 142"/>
                <a:gd name="T41" fmla="*/ 0 h 201"/>
                <a:gd name="T42" fmla="*/ 1 w 142"/>
                <a:gd name="T43" fmla="*/ 0 h 201"/>
                <a:gd name="T44" fmla="*/ 1 w 142"/>
                <a:gd name="T45" fmla="*/ 0 h 201"/>
                <a:gd name="T46" fmla="*/ 1 w 142"/>
                <a:gd name="T47" fmla="*/ 0 h 201"/>
                <a:gd name="T48" fmla="*/ 1 w 142"/>
                <a:gd name="T49" fmla="*/ 0 h 201"/>
                <a:gd name="T50" fmla="*/ 1 w 142"/>
                <a:gd name="T51" fmla="*/ 0 h 201"/>
                <a:gd name="T52" fmla="*/ 1 w 142"/>
                <a:gd name="T53" fmla="*/ 0 h 201"/>
                <a:gd name="T54" fmla="*/ 1 w 142"/>
                <a:gd name="T55" fmla="*/ 0 h 201"/>
                <a:gd name="T56" fmla="*/ 1 w 142"/>
                <a:gd name="T57" fmla="*/ 0 h 201"/>
                <a:gd name="T58" fmla="*/ 1 w 142"/>
                <a:gd name="T59" fmla="*/ 0 h 201"/>
                <a:gd name="T60" fmla="*/ 1 w 142"/>
                <a:gd name="T61" fmla="*/ 0 h 201"/>
                <a:gd name="T62" fmla="*/ 1 w 142"/>
                <a:gd name="T63" fmla="*/ 0 h 201"/>
                <a:gd name="T64" fmla="*/ 1 w 142"/>
                <a:gd name="T65" fmla="*/ 0 h 201"/>
                <a:gd name="T66" fmla="*/ 1 w 142"/>
                <a:gd name="T67" fmla="*/ 0 h 201"/>
                <a:gd name="T68" fmla="*/ 1 w 142"/>
                <a:gd name="T69" fmla="*/ 0 h 201"/>
                <a:gd name="T70" fmla="*/ 1 w 142"/>
                <a:gd name="T71" fmla="*/ 0 h 201"/>
                <a:gd name="T72" fmla="*/ 1 w 142"/>
                <a:gd name="T73" fmla="*/ 0 h 201"/>
                <a:gd name="T74" fmla="*/ 1 w 142"/>
                <a:gd name="T75" fmla="*/ 0 h 201"/>
                <a:gd name="T76" fmla="*/ 1 w 142"/>
                <a:gd name="T77" fmla="*/ 0 h 201"/>
                <a:gd name="T78" fmla="*/ 1 w 142"/>
                <a:gd name="T79" fmla="*/ 0 h 201"/>
                <a:gd name="T80" fmla="*/ 1 w 142"/>
                <a:gd name="T81" fmla="*/ 0 h 201"/>
                <a:gd name="T82" fmla="*/ 1 w 142"/>
                <a:gd name="T83" fmla="*/ 0 h 201"/>
                <a:gd name="T84" fmla="*/ 1 w 142"/>
                <a:gd name="T85" fmla="*/ 0 h 201"/>
                <a:gd name="T86" fmla="*/ 1 w 142"/>
                <a:gd name="T87" fmla="*/ 0 h 201"/>
                <a:gd name="T88" fmla="*/ 1 w 142"/>
                <a:gd name="T89" fmla="*/ 0 h 201"/>
                <a:gd name="T90" fmla="*/ 1 w 142"/>
                <a:gd name="T91" fmla="*/ 0 h 201"/>
                <a:gd name="T92" fmla="*/ 1 w 142"/>
                <a:gd name="T93" fmla="*/ 0 h 201"/>
                <a:gd name="T94" fmla="*/ 1 w 142"/>
                <a:gd name="T95" fmla="*/ 0 h 201"/>
                <a:gd name="T96" fmla="*/ 1 w 142"/>
                <a:gd name="T97" fmla="*/ 0 h 201"/>
                <a:gd name="T98" fmla="*/ 1 w 142"/>
                <a:gd name="T99" fmla="*/ 0 h 201"/>
                <a:gd name="T100" fmla="*/ 1 w 142"/>
                <a:gd name="T101" fmla="*/ 0 h 201"/>
                <a:gd name="T102" fmla="*/ 1 w 142"/>
                <a:gd name="T103" fmla="*/ 0 h 201"/>
                <a:gd name="T104" fmla="*/ 1 w 142"/>
                <a:gd name="T105" fmla="*/ 0 h 201"/>
                <a:gd name="T106" fmla="*/ 1 w 142"/>
                <a:gd name="T107" fmla="*/ 0 h 201"/>
                <a:gd name="T108" fmla="*/ 1 w 142"/>
                <a:gd name="T109" fmla="*/ 0 h 201"/>
                <a:gd name="T110" fmla="*/ 1 w 142"/>
                <a:gd name="T111" fmla="*/ 0 h 2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"/>
                <a:gd name="T169" fmla="*/ 0 h 201"/>
                <a:gd name="T170" fmla="*/ 142 w 142"/>
                <a:gd name="T171" fmla="*/ 201 h 20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" h="201">
                  <a:moveTo>
                    <a:pt x="115" y="179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5"/>
                  </a:lnTo>
                  <a:lnTo>
                    <a:pt x="111" y="201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3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50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2"/>
                  </a:lnTo>
                  <a:lnTo>
                    <a:pt x="53" y="140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4"/>
                  </a:lnTo>
                  <a:lnTo>
                    <a:pt x="36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4"/>
                  </a:lnTo>
                  <a:lnTo>
                    <a:pt x="64" y="134"/>
                  </a:lnTo>
                  <a:lnTo>
                    <a:pt x="72" y="135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7"/>
                  </a:lnTo>
                  <a:lnTo>
                    <a:pt x="81" y="118"/>
                  </a:lnTo>
                  <a:lnTo>
                    <a:pt x="78" y="111"/>
                  </a:lnTo>
                  <a:lnTo>
                    <a:pt x="74" y="105"/>
                  </a:lnTo>
                  <a:lnTo>
                    <a:pt x="63" y="100"/>
                  </a:lnTo>
                  <a:lnTo>
                    <a:pt x="53" y="96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80"/>
                  </a:lnTo>
                  <a:lnTo>
                    <a:pt x="17" y="75"/>
                  </a:lnTo>
                  <a:lnTo>
                    <a:pt x="10" y="73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6"/>
                  </a:lnTo>
                  <a:lnTo>
                    <a:pt x="1" y="65"/>
                  </a:lnTo>
                  <a:lnTo>
                    <a:pt x="6" y="66"/>
                  </a:lnTo>
                  <a:lnTo>
                    <a:pt x="12" y="68"/>
                  </a:lnTo>
                  <a:lnTo>
                    <a:pt x="19" y="72"/>
                  </a:lnTo>
                  <a:lnTo>
                    <a:pt x="27" y="76"/>
                  </a:lnTo>
                  <a:lnTo>
                    <a:pt x="36" y="80"/>
                  </a:lnTo>
                  <a:lnTo>
                    <a:pt x="47" y="84"/>
                  </a:lnTo>
                  <a:lnTo>
                    <a:pt x="56" y="88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3"/>
                  </a:lnTo>
                  <a:lnTo>
                    <a:pt x="62" y="59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1"/>
                  </a:lnTo>
                  <a:lnTo>
                    <a:pt x="36" y="13"/>
                  </a:lnTo>
                  <a:lnTo>
                    <a:pt x="33" y="7"/>
                  </a:lnTo>
                  <a:lnTo>
                    <a:pt x="30" y="3"/>
                  </a:lnTo>
                  <a:lnTo>
                    <a:pt x="31" y="0"/>
                  </a:lnTo>
                  <a:lnTo>
                    <a:pt x="36" y="3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5"/>
                  </a:lnTo>
                  <a:lnTo>
                    <a:pt x="66" y="45"/>
                  </a:lnTo>
                  <a:lnTo>
                    <a:pt x="72" y="57"/>
                  </a:lnTo>
                  <a:lnTo>
                    <a:pt x="77" y="67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4"/>
                  </a:lnTo>
                  <a:lnTo>
                    <a:pt x="100" y="57"/>
                  </a:lnTo>
                  <a:lnTo>
                    <a:pt x="104" y="39"/>
                  </a:lnTo>
                  <a:lnTo>
                    <a:pt x="107" y="27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4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2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3"/>
                  </a:lnTo>
                  <a:lnTo>
                    <a:pt x="116" y="129"/>
                  </a:lnTo>
                  <a:lnTo>
                    <a:pt x="120" y="126"/>
                  </a:lnTo>
                  <a:lnTo>
                    <a:pt x="125" y="122"/>
                  </a:lnTo>
                  <a:lnTo>
                    <a:pt x="129" y="118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2"/>
                  </a:lnTo>
                  <a:lnTo>
                    <a:pt x="141" y="100"/>
                  </a:lnTo>
                  <a:lnTo>
                    <a:pt x="142" y="104"/>
                  </a:lnTo>
                  <a:lnTo>
                    <a:pt x="142" y="111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8"/>
                  </a:lnTo>
                  <a:lnTo>
                    <a:pt x="127" y="135"/>
                  </a:lnTo>
                  <a:lnTo>
                    <a:pt x="122" y="141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9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55" name="Freeform 99">
              <a:extLst>
                <a:ext uri="{FF2B5EF4-FFF2-40B4-BE49-F238E27FC236}">
                  <a16:creationId xmlns:a16="http://schemas.microsoft.com/office/drawing/2014/main" id="{C5D41EDC-366C-20D7-2865-4ADBC18FE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" y="4212"/>
              <a:ext cx="70" cy="91"/>
            </a:xfrm>
            <a:custGeom>
              <a:avLst/>
              <a:gdLst>
                <a:gd name="T0" fmla="*/ 1 w 140"/>
                <a:gd name="T1" fmla="*/ 1 h 180"/>
                <a:gd name="T2" fmla="*/ 1 w 140"/>
                <a:gd name="T3" fmla="*/ 1 h 180"/>
                <a:gd name="T4" fmla="*/ 1 w 140"/>
                <a:gd name="T5" fmla="*/ 1 h 180"/>
                <a:gd name="T6" fmla="*/ 1 w 140"/>
                <a:gd name="T7" fmla="*/ 1 h 180"/>
                <a:gd name="T8" fmla="*/ 1 w 140"/>
                <a:gd name="T9" fmla="*/ 1 h 180"/>
                <a:gd name="T10" fmla="*/ 1 w 140"/>
                <a:gd name="T11" fmla="*/ 1 h 180"/>
                <a:gd name="T12" fmla="*/ 1 w 140"/>
                <a:gd name="T13" fmla="*/ 1 h 180"/>
                <a:gd name="T14" fmla="*/ 1 w 140"/>
                <a:gd name="T15" fmla="*/ 1 h 180"/>
                <a:gd name="T16" fmla="*/ 1 w 140"/>
                <a:gd name="T17" fmla="*/ 1 h 180"/>
                <a:gd name="T18" fmla="*/ 1 w 140"/>
                <a:gd name="T19" fmla="*/ 1 h 180"/>
                <a:gd name="T20" fmla="*/ 1 w 140"/>
                <a:gd name="T21" fmla="*/ 1 h 180"/>
                <a:gd name="T22" fmla="*/ 1 w 140"/>
                <a:gd name="T23" fmla="*/ 1 h 180"/>
                <a:gd name="T24" fmla="*/ 1 w 140"/>
                <a:gd name="T25" fmla="*/ 1 h 180"/>
                <a:gd name="T26" fmla="*/ 1 w 140"/>
                <a:gd name="T27" fmla="*/ 1 h 180"/>
                <a:gd name="T28" fmla="*/ 1 w 140"/>
                <a:gd name="T29" fmla="*/ 1 h 180"/>
                <a:gd name="T30" fmla="*/ 1 w 140"/>
                <a:gd name="T31" fmla="*/ 1 h 180"/>
                <a:gd name="T32" fmla="*/ 1 w 140"/>
                <a:gd name="T33" fmla="*/ 1 h 180"/>
                <a:gd name="T34" fmla="*/ 1 w 140"/>
                <a:gd name="T35" fmla="*/ 1 h 180"/>
                <a:gd name="T36" fmla="*/ 1 w 140"/>
                <a:gd name="T37" fmla="*/ 1 h 180"/>
                <a:gd name="T38" fmla="*/ 1 w 140"/>
                <a:gd name="T39" fmla="*/ 1 h 180"/>
                <a:gd name="T40" fmla="*/ 1 w 140"/>
                <a:gd name="T41" fmla="*/ 1 h 180"/>
                <a:gd name="T42" fmla="*/ 1 w 140"/>
                <a:gd name="T43" fmla="*/ 1 h 180"/>
                <a:gd name="T44" fmla="*/ 1 w 140"/>
                <a:gd name="T45" fmla="*/ 1 h 180"/>
                <a:gd name="T46" fmla="*/ 1 w 140"/>
                <a:gd name="T47" fmla="*/ 1 h 180"/>
                <a:gd name="T48" fmla="*/ 1 w 140"/>
                <a:gd name="T49" fmla="*/ 1 h 180"/>
                <a:gd name="T50" fmla="*/ 1 w 140"/>
                <a:gd name="T51" fmla="*/ 1 h 180"/>
                <a:gd name="T52" fmla="*/ 1 w 140"/>
                <a:gd name="T53" fmla="*/ 1 h 180"/>
                <a:gd name="T54" fmla="*/ 1 w 140"/>
                <a:gd name="T55" fmla="*/ 1 h 180"/>
                <a:gd name="T56" fmla="*/ 1 w 140"/>
                <a:gd name="T57" fmla="*/ 1 h 180"/>
                <a:gd name="T58" fmla="*/ 1 w 140"/>
                <a:gd name="T59" fmla="*/ 1 h 180"/>
                <a:gd name="T60" fmla="*/ 1 w 140"/>
                <a:gd name="T61" fmla="*/ 1 h 180"/>
                <a:gd name="T62" fmla="*/ 1 w 140"/>
                <a:gd name="T63" fmla="*/ 1 h 180"/>
                <a:gd name="T64" fmla="*/ 1 w 140"/>
                <a:gd name="T65" fmla="*/ 1 h 180"/>
                <a:gd name="T66" fmla="*/ 1 w 140"/>
                <a:gd name="T67" fmla="*/ 1 h 180"/>
                <a:gd name="T68" fmla="*/ 1 w 140"/>
                <a:gd name="T69" fmla="*/ 1 h 180"/>
                <a:gd name="T70" fmla="*/ 1 w 140"/>
                <a:gd name="T71" fmla="*/ 1 h 180"/>
                <a:gd name="T72" fmla="*/ 1 w 140"/>
                <a:gd name="T73" fmla="*/ 1 h 180"/>
                <a:gd name="T74" fmla="*/ 1 w 140"/>
                <a:gd name="T75" fmla="*/ 1 h 180"/>
                <a:gd name="T76" fmla="*/ 1 w 140"/>
                <a:gd name="T77" fmla="*/ 1 h 180"/>
                <a:gd name="T78" fmla="*/ 1 w 140"/>
                <a:gd name="T79" fmla="*/ 1 h 180"/>
                <a:gd name="T80" fmla="*/ 1 w 140"/>
                <a:gd name="T81" fmla="*/ 1 h 180"/>
                <a:gd name="T82" fmla="*/ 1 w 140"/>
                <a:gd name="T83" fmla="*/ 1 h 180"/>
                <a:gd name="T84" fmla="*/ 1 w 140"/>
                <a:gd name="T85" fmla="*/ 1 h 180"/>
                <a:gd name="T86" fmla="*/ 1 w 140"/>
                <a:gd name="T87" fmla="*/ 1 h 180"/>
                <a:gd name="T88" fmla="*/ 1 w 140"/>
                <a:gd name="T89" fmla="*/ 1 h 180"/>
                <a:gd name="T90" fmla="*/ 1 w 140"/>
                <a:gd name="T91" fmla="*/ 1 h 180"/>
                <a:gd name="T92" fmla="*/ 1 w 140"/>
                <a:gd name="T93" fmla="*/ 1 h 180"/>
                <a:gd name="T94" fmla="*/ 1 w 140"/>
                <a:gd name="T95" fmla="*/ 1 h 180"/>
                <a:gd name="T96" fmla="*/ 1 w 140"/>
                <a:gd name="T97" fmla="*/ 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0"/>
                <a:gd name="T148" fmla="*/ 0 h 180"/>
                <a:gd name="T149" fmla="*/ 140 w 140"/>
                <a:gd name="T150" fmla="*/ 180 h 1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2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5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2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5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8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30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56" name="Freeform 100">
              <a:extLst>
                <a:ext uri="{FF2B5EF4-FFF2-40B4-BE49-F238E27FC236}">
                  <a16:creationId xmlns:a16="http://schemas.microsoft.com/office/drawing/2014/main" id="{6D3DE8B6-4EFE-A70C-31B0-900B490D5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4089"/>
              <a:ext cx="100" cy="77"/>
            </a:xfrm>
            <a:custGeom>
              <a:avLst/>
              <a:gdLst>
                <a:gd name="T0" fmla="*/ 1 w 199"/>
                <a:gd name="T1" fmla="*/ 0 h 155"/>
                <a:gd name="T2" fmla="*/ 1 w 199"/>
                <a:gd name="T3" fmla="*/ 0 h 155"/>
                <a:gd name="T4" fmla="*/ 1 w 199"/>
                <a:gd name="T5" fmla="*/ 0 h 155"/>
                <a:gd name="T6" fmla="*/ 1 w 199"/>
                <a:gd name="T7" fmla="*/ 0 h 155"/>
                <a:gd name="T8" fmla="*/ 1 w 199"/>
                <a:gd name="T9" fmla="*/ 0 h 155"/>
                <a:gd name="T10" fmla="*/ 1 w 199"/>
                <a:gd name="T11" fmla="*/ 0 h 155"/>
                <a:gd name="T12" fmla="*/ 1 w 199"/>
                <a:gd name="T13" fmla="*/ 0 h 155"/>
                <a:gd name="T14" fmla="*/ 1 w 199"/>
                <a:gd name="T15" fmla="*/ 0 h 155"/>
                <a:gd name="T16" fmla="*/ 1 w 199"/>
                <a:gd name="T17" fmla="*/ 0 h 155"/>
                <a:gd name="T18" fmla="*/ 1 w 199"/>
                <a:gd name="T19" fmla="*/ 0 h 155"/>
                <a:gd name="T20" fmla="*/ 1 w 199"/>
                <a:gd name="T21" fmla="*/ 0 h 155"/>
                <a:gd name="T22" fmla="*/ 1 w 199"/>
                <a:gd name="T23" fmla="*/ 0 h 155"/>
                <a:gd name="T24" fmla="*/ 1 w 199"/>
                <a:gd name="T25" fmla="*/ 0 h 155"/>
                <a:gd name="T26" fmla="*/ 1 w 199"/>
                <a:gd name="T27" fmla="*/ 0 h 155"/>
                <a:gd name="T28" fmla="*/ 1 w 199"/>
                <a:gd name="T29" fmla="*/ 0 h 155"/>
                <a:gd name="T30" fmla="*/ 1 w 199"/>
                <a:gd name="T31" fmla="*/ 0 h 155"/>
                <a:gd name="T32" fmla="*/ 1 w 199"/>
                <a:gd name="T33" fmla="*/ 0 h 155"/>
                <a:gd name="T34" fmla="*/ 1 w 199"/>
                <a:gd name="T35" fmla="*/ 0 h 155"/>
                <a:gd name="T36" fmla="*/ 1 w 199"/>
                <a:gd name="T37" fmla="*/ 0 h 155"/>
                <a:gd name="T38" fmla="*/ 1 w 199"/>
                <a:gd name="T39" fmla="*/ 0 h 155"/>
                <a:gd name="T40" fmla="*/ 1 w 199"/>
                <a:gd name="T41" fmla="*/ 0 h 155"/>
                <a:gd name="T42" fmla="*/ 1 w 199"/>
                <a:gd name="T43" fmla="*/ 0 h 155"/>
                <a:gd name="T44" fmla="*/ 1 w 199"/>
                <a:gd name="T45" fmla="*/ 0 h 155"/>
                <a:gd name="T46" fmla="*/ 1 w 199"/>
                <a:gd name="T47" fmla="*/ 0 h 155"/>
                <a:gd name="T48" fmla="*/ 1 w 199"/>
                <a:gd name="T49" fmla="*/ 0 h 155"/>
                <a:gd name="T50" fmla="*/ 1 w 199"/>
                <a:gd name="T51" fmla="*/ 0 h 155"/>
                <a:gd name="T52" fmla="*/ 1 w 199"/>
                <a:gd name="T53" fmla="*/ 0 h 155"/>
                <a:gd name="T54" fmla="*/ 1 w 199"/>
                <a:gd name="T55" fmla="*/ 0 h 155"/>
                <a:gd name="T56" fmla="*/ 1 w 199"/>
                <a:gd name="T57" fmla="*/ 0 h 155"/>
                <a:gd name="T58" fmla="*/ 1 w 199"/>
                <a:gd name="T59" fmla="*/ 0 h 155"/>
                <a:gd name="T60" fmla="*/ 1 w 199"/>
                <a:gd name="T61" fmla="*/ 0 h 155"/>
                <a:gd name="T62" fmla="*/ 1 w 199"/>
                <a:gd name="T63" fmla="*/ 0 h 155"/>
                <a:gd name="T64" fmla="*/ 1 w 199"/>
                <a:gd name="T65" fmla="*/ 0 h 155"/>
                <a:gd name="T66" fmla="*/ 1 w 199"/>
                <a:gd name="T67" fmla="*/ 0 h 155"/>
                <a:gd name="T68" fmla="*/ 1 w 199"/>
                <a:gd name="T69" fmla="*/ 0 h 155"/>
                <a:gd name="T70" fmla="*/ 1 w 199"/>
                <a:gd name="T71" fmla="*/ 0 h 155"/>
                <a:gd name="T72" fmla="*/ 1 w 199"/>
                <a:gd name="T73" fmla="*/ 0 h 155"/>
                <a:gd name="T74" fmla="*/ 1 w 199"/>
                <a:gd name="T75" fmla="*/ 0 h 155"/>
                <a:gd name="T76" fmla="*/ 1 w 199"/>
                <a:gd name="T77" fmla="*/ 0 h 155"/>
                <a:gd name="T78" fmla="*/ 1 w 199"/>
                <a:gd name="T79" fmla="*/ 0 h 155"/>
                <a:gd name="T80" fmla="*/ 1 w 199"/>
                <a:gd name="T81" fmla="*/ 0 h 155"/>
                <a:gd name="T82" fmla="*/ 1 w 199"/>
                <a:gd name="T83" fmla="*/ 0 h 155"/>
                <a:gd name="T84" fmla="*/ 1 w 199"/>
                <a:gd name="T85" fmla="*/ 0 h 155"/>
                <a:gd name="T86" fmla="*/ 1 w 199"/>
                <a:gd name="T87" fmla="*/ 0 h 155"/>
                <a:gd name="T88" fmla="*/ 1 w 199"/>
                <a:gd name="T89" fmla="*/ 0 h 155"/>
                <a:gd name="T90" fmla="*/ 1 w 199"/>
                <a:gd name="T91" fmla="*/ 0 h 155"/>
                <a:gd name="T92" fmla="*/ 1 w 199"/>
                <a:gd name="T93" fmla="*/ 0 h 155"/>
                <a:gd name="T94" fmla="*/ 1 w 199"/>
                <a:gd name="T95" fmla="*/ 0 h 155"/>
                <a:gd name="T96" fmla="*/ 1 w 199"/>
                <a:gd name="T97" fmla="*/ 0 h 155"/>
                <a:gd name="T98" fmla="*/ 1 w 199"/>
                <a:gd name="T99" fmla="*/ 0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9"/>
                <a:gd name="T151" fmla="*/ 0 h 155"/>
                <a:gd name="T152" fmla="*/ 199 w 199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9" h="155">
                  <a:moveTo>
                    <a:pt x="109" y="16"/>
                  </a:moveTo>
                  <a:lnTo>
                    <a:pt x="112" y="13"/>
                  </a:lnTo>
                  <a:lnTo>
                    <a:pt x="118" y="11"/>
                  </a:lnTo>
                  <a:lnTo>
                    <a:pt x="125" y="10"/>
                  </a:lnTo>
                  <a:lnTo>
                    <a:pt x="132" y="10"/>
                  </a:lnTo>
                  <a:lnTo>
                    <a:pt x="138" y="10"/>
                  </a:lnTo>
                  <a:lnTo>
                    <a:pt x="145" y="11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9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9"/>
                  </a:lnTo>
                  <a:lnTo>
                    <a:pt x="152" y="53"/>
                  </a:lnTo>
                  <a:lnTo>
                    <a:pt x="142" y="56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5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4"/>
                  </a:lnTo>
                  <a:lnTo>
                    <a:pt x="132" y="63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1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9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4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1"/>
                  </a:lnTo>
                  <a:lnTo>
                    <a:pt x="155" y="102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1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7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5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1"/>
                  </a:lnTo>
                  <a:lnTo>
                    <a:pt x="114" y="96"/>
                  </a:lnTo>
                  <a:lnTo>
                    <a:pt x="112" y="95"/>
                  </a:lnTo>
                  <a:lnTo>
                    <a:pt x="111" y="95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9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7"/>
                  </a:lnTo>
                  <a:lnTo>
                    <a:pt x="84" y="149"/>
                  </a:lnTo>
                  <a:lnTo>
                    <a:pt x="76" y="147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3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1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2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3" y="27"/>
                  </a:lnTo>
                  <a:lnTo>
                    <a:pt x="34" y="18"/>
                  </a:lnTo>
                  <a:lnTo>
                    <a:pt x="39" y="10"/>
                  </a:lnTo>
                  <a:lnTo>
                    <a:pt x="48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9"/>
                  </a:lnTo>
                  <a:lnTo>
                    <a:pt x="99" y="56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3"/>
                  </a:lnTo>
                  <a:lnTo>
                    <a:pt x="106" y="25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57" name="Freeform 101">
              <a:extLst>
                <a:ext uri="{FF2B5EF4-FFF2-40B4-BE49-F238E27FC236}">
                  <a16:creationId xmlns:a16="http://schemas.microsoft.com/office/drawing/2014/main" id="{0E138C7D-AFFB-3F59-7FC2-394655A2A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" y="4020"/>
              <a:ext cx="93" cy="90"/>
            </a:xfrm>
            <a:custGeom>
              <a:avLst/>
              <a:gdLst>
                <a:gd name="T0" fmla="*/ 1 w 186"/>
                <a:gd name="T1" fmla="*/ 1 h 180"/>
                <a:gd name="T2" fmla="*/ 1 w 186"/>
                <a:gd name="T3" fmla="*/ 1 h 180"/>
                <a:gd name="T4" fmla="*/ 1 w 186"/>
                <a:gd name="T5" fmla="*/ 1 h 180"/>
                <a:gd name="T6" fmla="*/ 1 w 186"/>
                <a:gd name="T7" fmla="*/ 1 h 180"/>
                <a:gd name="T8" fmla="*/ 1 w 186"/>
                <a:gd name="T9" fmla="*/ 1 h 180"/>
                <a:gd name="T10" fmla="*/ 1 w 186"/>
                <a:gd name="T11" fmla="*/ 1 h 180"/>
                <a:gd name="T12" fmla="*/ 1 w 186"/>
                <a:gd name="T13" fmla="*/ 1 h 180"/>
                <a:gd name="T14" fmla="*/ 1 w 186"/>
                <a:gd name="T15" fmla="*/ 1 h 180"/>
                <a:gd name="T16" fmla="*/ 1 w 186"/>
                <a:gd name="T17" fmla="*/ 1 h 180"/>
                <a:gd name="T18" fmla="*/ 1 w 186"/>
                <a:gd name="T19" fmla="*/ 1 h 180"/>
                <a:gd name="T20" fmla="*/ 1 w 186"/>
                <a:gd name="T21" fmla="*/ 1 h 180"/>
                <a:gd name="T22" fmla="*/ 1 w 186"/>
                <a:gd name="T23" fmla="*/ 1 h 180"/>
                <a:gd name="T24" fmla="*/ 1 w 186"/>
                <a:gd name="T25" fmla="*/ 1 h 180"/>
                <a:gd name="T26" fmla="*/ 1 w 186"/>
                <a:gd name="T27" fmla="*/ 1 h 180"/>
                <a:gd name="T28" fmla="*/ 1 w 186"/>
                <a:gd name="T29" fmla="*/ 1 h 180"/>
                <a:gd name="T30" fmla="*/ 1 w 186"/>
                <a:gd name="T31" fmla="*/ 1 h 180"/>
                <a:gd name="T32" fmla="*/ 1 w 186"/>
                <a:gd name="T33" fmla="*/ 1 h 180"/>
                <a:gd name="T34" fmla="*/ 1 w 186"/>
                <a:gd name="T35" fmla="*/ 1 h 180"/>
                <a:gd name="T36" fmla="*/ 1 w 186"/>
                <a:gd name="T37" fmla="*/ 1 h 180"/>
                <a:gd name="T38" fmla="*/ 1 w 186"/>
                <a:gd name="T39" fmla="*/ 1 h 180"/>
                <a:gd name="T40" fmla="*/ 1 w 186"/>
                <a:gd name="T41" fmla="*/ 1 h 180"/>
                <a:gd name="T42" fmla="*/ 1 w 186"/>
                <a:gd name="T43" fmla="*/ 1 h 180"/>
                <a:gd name="T44" fmla="*/ 1 w 186"/>
                <a:gd name="T45" fmla="*/ 1 h 180"/>
                <a:gd name="T46" fmla="*/ 1 w 186"/>
                <a:gd name="T47" fmla="*/ 1 h 180"/>
                <a:gd name="T48" fmla="*/ 1 w 186"/>
                <a:gd name="T49" fmla="*/ 1 h 180"/>
                <a:gd name="T50" fmla="*/ 1 w 186"/>
                <a:gd name="T51" fmla="*/ 1 h 180"/>
                <a:gd name="T52" fmla="*/ 1 w 186"/>
                <a:gd name="T53" fmla="*/ 1 h 180"/>
                <a:gd name="T54" fmla="*/ 1 w 186"/>
                <a:gd name="T55" fmla="*/ 1 h 180"/>
                <a:gd name="T56" fmla="*/ 1 w 186"/>
                <a:gd name="T57" fmla="*/ 0 h 180"/>
                <a:gd name="T58" fmla="*/ 1 w 186"/>
                <a:gd name="T59" fmla="*/ 1 h 180"/>
                <a:gd name="T60" fmla="*/ 1 w 186"/>
                <a:gd name="T61" fmla="*/ 1 h 180"/>
                <a:gd name="T62" fmla="*/ 1 w 186"/>
                <a:gd name="T63" fmla="*/ 1 h 180"/>
                <a:gd name="T64" fmla="*/ 1 w 186"/>
                <a:gd name="T65" fmla="*/ 1 h 180"/>
                <a:gd name="T66" fmla="*/ 1 w 186"/>
                <a:gd name="T67" fmla="*/ 1 h 180"/>
                <a:gd name="T68" fmla="*/ 1 w 186"/>
                <a:gd name="T69" fmla="*/ 1 h 180"/>
                <a:gd name="T70" fmla="*/ 1 w 186"/>
                <a:gd name="T71" fmla="*/ 1 h 180"/>
                <a:gd name="T72" fmla="*/ 1 w 186"/>
                <a:gd name="T73" fmla="*/ 1 h 180"/>
                <a:gd name="T74" fmla="*/ 1 w 186"/>
                <a:gd name="T75" fmla="*/ 1 h 180"/>
                <a:gd name="T76" fmla="*/ 1 w 186"/>
                <a:gd name="T77" fmla="*/ 1 h 180"/>
                <a:gd name="T78" fmla="*/ 1 w 186"/>
                <a:gd name="T79" fmla="*/ 1 h 180"/>
                <a:gd name="T80" fmla="*/ 1 w 186"/>
                <a:gd name="T81" fmla="*/ 1 h 180"/>
                <a:gd name="T82" fmla="*/ 1 w 186"/>
                <a:gd name="T83" fmla="*/ 1 h 180"/>
                <a:gd name="T84" fmla="*/ 1 w 186"/>
                <a:gd name="T85" fmla="*/ 1 h 180"/>
                <a:gd name="T86" fmla="*/ 1 w 186"/>
                <a:gd name="T87" fmla="*/ 1 h 180"/>
                <a:gd name="T88" fmla="*/ 1 w 186"/>
                <a:gd name="T89" fmla="*/ 1 h 180"/>
                <a:gd name="T90" fmla="*/ 1 w 186"/>
                <a:gd name="T91" fmla="*/ 1 h 180"/>
                <a:gd name="T92" fmla="*/ 1 w 186"/>
                <a:gd name="T93" fmla="*/ 1 h 180"/>
                <a:gd name="T94" fmla="*/ 1 w 186"/>
                <a:gd name="T95" fmla="*/ 1 h 1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6"/>
                <a:gd name="T145" fmla="*/ 0 h 180"/>
                <a:gd name="T146" fmla="*/ 186 w 186"/>
                <a:gd name="T147" fmla="*/ 180 h 1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6" h="180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80"/>
                  </a:lnTo>
                  <a:lnTo>
                    <a:pt x="168" y="172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3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7"/>
                  </a:lnTo>
                  <a:lnTo>
                    <a:pt x="138" y="156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3"/>
                  </a:lnTo>
                  <a:lnTo>
                    <a:pt x="121" y="126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5"/>
                  </a:lnTo>
                  <a:lnTo>
                    <a:pt x="88" y="126"/>
                  </a:lnTo>
                  <a:lnTo>
                    <a:pt x="77" y="127"/>
                  </a:lnTo>
                  <a:lnTo>
                    <a:pt x="66" y="128"/>
                  </a:lnTo>
                  <a:lnTo>
                    <a:pt x="56" y="127"/>
                  </a:lnTo>
                  <a:lnTo>
                    <a:pt x="46" y="126"/>
                  </a:lnTo>
                  <a:lnTo>
                    <a:pt x="41" y="122"/>
                  </a:lnTo>
                  <a:lnTo>
                    <a:pt x="36" y="118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8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1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8"/>
                  </a:lnTo>
                  <a:lnTo>
                    <a:pt x="75" y="82"/>
                  </a:lnTo>
                  <a:lnTo>
                    <a:pt x="65" y="85"/>
                  </a:lnTo>
                  <a:lnTo>
                    <a:pt x="54" y="87"/>
                  </a:lnTo>
                  <a:lnTo>
                    <a:pt x="44" y="88"/>
                  </a:lnTo>
                  <a:lnTo>
                    <a:pt x="33" y="87"/>
                  </a:lnTo>
                  <a:lnTo>
                    <a:pt x="23" y="84"/>
                  </a:lnTo>
                  <a:lnTo>
                    <a:pt x="14" y="81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7"/>
                  </a:lnTo>
                  <a:lnTo>
                    <a:pt x="1" y="66"/>
                  </a:lnTo>
                  <a:lnTo>
                    <a:pt x="3" y="67"/>
                  </a:lnTo>
                  <a:lnTo>
                    <a:pt x="7" y="69"/>
                  </a:lnTo>
                  <a:lnTo>
                    <a:pt x="12" y="72"/>
                  </a:lnTo>
                  <a:lnTo>
                    <a:pt x="18" y="73"/>
                  </a:lnTo>
                  <a:lnTo>
                    <a:pt x="24" y="74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4"/>
                  </a:lnTo>
                  <a:lnTo>
                    <a:pt x="56" y="74"/>
                  </a:lnTo>
                  <a:lnTo>
                    <a:pt x="61" y="72"/>
                  </a:lnTo>
                  <a:lnTo>
                    <a:pt x="54" y="65"/>
                  </a:lnTo>
                  <a:lnTo>
                    <a:pt x="46" y="57"/>
                  </a:lnTo>
                  <a:lnTo>
                    <a:pt x="38" y="49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5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2"/>
                  </a:lnTo>
                  <a:lnTo>
                    <a:pt x="52" y="50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1"/>
                  </a:lnTo>
                  <a:lnTo>
                    <a:pt x="72" y="39"/>
                  </a:lnTo>
                  <a:lnTo>
                    <a:pt x="73" y="29"/>
                  </a:lnTo>
                  <a:lnTo>
                    <a:pt x="72" y="20"/>
                  </a:lnTo>
                  <a:lnTo>
                    <a:pt x="71" y="14"/>
                  </a:lnTo>
                  <a:lnTo>
                    <a:pt x="72" y="11"/>
                  </a:lnTo>
                  <a:lnTo>
                    <a:pt x="74" y="11"/>
                  </a:lnTo>
                  <a:lnTo>
                    <a:pt x="76" y="14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7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2"/>
                  </a:lnTo>
                  <a:lnTo>
                    <a:pt x="132" y="58"/>
                  </a:lnTo>
                  <a:lnTo>
                    <a:pt x="130" y="47"/>
                  </a:lnTo>
                  <a:lnTo>
                    <a:pt x="132" y="43"/>
                  </a:lnTo>
                  <a:lnTo>
                    <a:pt x="134" y="44"/>
                  </a:lnTo>
                  <a:lnTo>
                    <a:pt x="136" y="51"/>
                  </a:lnTo>
                  <a:lnTo>
                    <a:pt x="140" y="66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1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2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6"/>
                  </a:lnTo>
                  <a:lnTo>
                    <a:pt x="175" y="120"/>
                  </a:lnTo>
                  <a:lnTo>
                    <a:pt x="178" y="118"/>
                  </a:lnTo>
                  <a:lnTo>
                    <a:pt x="180" y="116"/>
                  </a:lnTo>
                  <a:lnTo>
                    <a:pt x="182" y="119"/>
                  </a:lnTo>
                  <a:lnTo>
                    <a:pt x="183" y="125"/>
                  </a:lnTo>
                  <a:lnTo>
                    <a:pt x="182" y="133"/>
                  </a:lnTo>
                  <a:lnTo>
                    <a:pt x="179" y="142"/>
                  </a:lnTo>
                  <a:lnTo>
                    <a:pt x="176" y="149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4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58" name="Freeform 102">
              <a:extLst>
                <a:ext uri="{FF2B5EF4-FFF2-40B4-BE49-F238E27FC236}">
                  <a16:creationId xmlns:a16="http://schemas.microsoft.com/office/drawing/2014/main" id="{99D7D2E5-AB39-388C-60A4-51CBA4A99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997"/>
              <a:ext cx="75" cy="100"/>
            </a:xfrm>
            <a:custGeom>
              <a:avLst/>
              <a:gdLst>
                <a:gd name="T0" fmla="*/ 1 w 150"/>
                <a:gd name="T1" fmla="*/ 1 h 200"/>
                <a:gd name="T2" fmla="*/ 1 w 150"/>
                <a:gd name="T3" fmla="*/ 1 h 200"/>
                <a:gd name="T4" fmla="*/ 1 w 150"/>
                <a:gd name="T5" fmla="*/ 1 h 200"/>
                <a:gd name="T6" fmla="*/ 0 w 150"/>
                <a:gd name="T7" fmla="*/ 1 h 200"/>
                <a:gd name="T8" fmla="*/ 1 w 150"/>
                <a:gd name="T9" fmla="*/ 1 h 200"/>
                <a:gd name="T10" fmla="*/ 1 w 150"/>
                <a:gd name="T11" fmla="*/ 1 h 200"/>
                <a:gd name="T12" fmla="*/ 1 w 150"/>
                <a:gd name="T13" fmla="*/ 1 h 200"/>
                <a:gd name="T14" fmla="*/ 1 w 150"/>
                <a:gd name="T15" fmla="*/ 1 h 200"/>
                <a:gd name="T16" fmla="*/ 1 w 150"/>
                <a:gd name="T17" fmla="*/ 1 h 200"/>
                <a:gd name="T18" fmla="*/ 1 w 150"/>
                <a:gd name="T19" fmla="*/ 1 h 200"/>
                <a:gd name="T20" fmla="*/ 1 w 150"/>
                <a:gd name="T21" fmla="*/ 1 h 200"/>
                <a:gd name="T22" fmla="*/ 1 w 150"/>
                <a:gd name="T23" fmla="*/ 1 h 200"/>
                <a:gd name="T24" fmla="*/ 1 w 150"/>
                <a:gd name="T25" fmla="*/ 1 h 200"/>
                <a:gd name="T26" fmla="*/ 1 w 150"/>
                <a:gd name="T27" fmla="*/ 1 h 200"/>
                <a:gd name="T28" fmla="*/ 1 w 150"/>
                <a:gd name="T29" fmla="*/ 1 h 200"/>
                <a:gd name="T30" fmla="*/ 1 w 150"/>
                <a:gd name="T31" fmla="*/ 1 h 200"/>
                <a:gd name="T32" fmla="*/ 1 w 150"/>
                <a:gd name="T33" fmla="*/ 1 h 200"/>
                <a:gd name="T34" fmla="*/ 1 w 150"/>
                <a:gd name="T35" fmla="*/ 1 h 200"/>
                <a:gd name="T36" fmla="*/ 1 w 150"/>
                <a:gd name="T37" fmla="*/ 1 h 200"/>
                <a:gd name="T38" fmla="*/ 1 w 150"/>
                <a:gd name="T39" fmla="*/ 1 h 200"/>
                <a:gd name="T40" fmla="*/ 1 w 150"/>
                <a:gd name="T41" fmla="*/ 1 h 200"/>
                <a:gd name="T42" fmla="*/ 1 w 150"/>
                <a:gd name="T43" fmla="*/ 1 h 200"/>
                <a:gd name="T44" fmla="*/ 1 w 150"/>
                <a:gd name="T45" fmla="*/ 1 h 200"/>
                <a:gd name="T46" fmla="*/ 1 w 150"/>
                <a:gd name="T47" fmla="*/ 1 h 200"/>
                <a:gd name="T48" fmla="*/ 1 w 150"/>
                <a:gd name="T49" fmla="*/ 1 h 200"/>
                <a:gd name="T50" fmla="*/ 1 w 150"/>
                <a:gd name="T51" fmla="*/ 1 h 200"/>
                <a:gd name="T52" fmla="*/ 1 w 150"/>
                <a:gd name="T53" fmla="*/ 1 h 200"/>
                <a:gd name="T54" fmla="*/ 1 w 150"/>
                <a:gd name="T55" fmla="*/ 1 h 200"/>
                <a:gd name="T56" fmla="*/ 1 w 150"/>
                <a:gd name="T57" fmla="*/ 1 h 200"/>
                <a:gd name="T58" fmla="*/ 1 w 150"/>
                <a:gd name="T59" fmla="*/ 1 h 200"/>
                <a:gd name="T60" fmla="*/ 1 w 150"/>
                <a:gd name="T61" fmla="*/ 1 h 200"/>
                <a:gd name="T62" fmla="*/ 1 w 150"/>
                <a:gd name="T63" fmla="*/ 1 h 200"/>
                <a:gd name="T64" fmla="*/ 1 w 150"/>
                <a:gd name="T65" fmla="*/ 1 h 200"/>
                <a:gd name="T66" fmla="*/ 1 w 150"/>
                <a:gd name="T67" fmla="*/ 1 h 200"/>
                <a:gd name="T68" fmla="*/ 1 w 150"/>
                <a:gd name="T69" fmla="*/ 1 h 200"/>
                <a:gd name="T70" fmla="*/ 1 w 150"/>
                <a:gd name="T71" fmla="*/ 1 h 200"/>
                <a:gd name="T72" fmla="*/ 1 w 150"/>
                <a:gd name="T73" fmla="*/ 1 h 200"/>
                <a:gd name="T74" fmla="*/ 1 w 150"/>
                <a:gd name="T75" fmla="*/ 1 h 200"/>
                <a:gd name="T76" fmla="*/ 1 w 150"/>
                <a:gd name="T77" fmla="*/ 1 h 200"/>
                <a:gd name="T78" fmla="*/ 1 w 150"/>
                <a:gd name="T79" fmla="*/ 1 h 200"/>
                <a:gd name="T80" fmla="*/ 1 w 150"/>
                <a:gd name="T81" fmla="*/ 1 h 200"/>
                <a:gd name="T82" fmla="*/ 1 w 150"/>
                <a:gd name="T83" fmla="*/ 1 h 200"/>
                <a:gd name="T84" fmla="*/ 1 w 150"/>
                <a:gd name="T85" fmla="*/ 1 h 200"/>
                <a:gd name="T86" fmla="*/ 1 w 150"/>
                <a:gd name="T87" fmla="*/ 1 h 200"/>
                <a:gd name="T88" fmla="*/ 1 w 150"/>
                <a:gd name="T89" fmla="*/ 1 h 200"/>
                <a:gd name="T90" fmla="*/ 1 w 150"/>
                <a:gd name="T91" fmla="*/ 1 h 200"/>
                <a:gd name="T92" fmla="*/ 1 w 150"/>
                <a:gd name="T93" fmla="*/ 1 h 200"/>
                <a:gd name="T94" fmla="*/ 1 w 150"/>
                <a:gd name="T95" fmla="*/ 1 h 200"/>
                <a:gd name="T96" fmla="*/ 1 w 150"/>
                <a:gd name="T97" fmla="*/ 1 h 200"/>
                <a:gd name="T98" fmla="*/ 1 w 150"/>
                <a:gd name="T99" fmla="*/ 1 h 200"/>
                <a:gd name="T100" fmla="*/ 1 w 150"/>
                <a:gd name="T101" fmla="*/ 1 h 200"/>
                <a:gd name="T102" fmla="*/ 1 w 150"/>
                <a:gd name="T103" fmla="*/ 1 h 200"/>
                <a:gd name="T104" fmla="*/ 1 w 150"/>
                <a:gd name="T105" fmla="*/ 1 h 200"/>
                <a:gd name="T106" fmla="*/ 1 w 150"/>
                <a:gd name="T107" fmla="*/ 1 h 200"/>
                <a:gd name="T108" fmla="*/ 1 w 150"/>
                <a:gd name="T109" fmla="*/ 1 h 200"/>
                <a:gd name="T110" fmla="*/ 1 w 150"/>
                <a:gd name="T111" fmla="*/ 1 h 200"/>
                <a:gd name="T112" fmla="*/ 1 w 150"/>
                <a:gd name="T113" fmla="*/ 1 h 200"/>
                <a:gd name="T114" fmla="*/ 1 w 150"/>
                <a:gd name="T115" fmla="*/ 1 h 200"/>
                <a:gd name="T116" fmla="*/ 1 w 150"/>
                <a:gd name="T117" fmla="*/ 1 h 200"/>
                <a:gd name="T118" fmla="*/ 1 w 150"/>
                <a:gd name="T119" fmla="*/ 1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0"/>
                <a:gd name="T181" fmla="*/ 0 h 200"/>
                <a:gd name="T182" fmla="*/ 150 w 150"/>
                <a:gd name="T183" fmla="*/ 200 h 2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3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6" y="120"/>
                  </a:lnTo>
                  <a:lnTo>
                    <a:pt x="7" y="122"/>
                  </a:lnTo>
                  <a:lnTo>
                    <a:pt x="8" y="128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8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2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10"/>
                  </a:lnTo>
                  <a:lnTo>
                    <a:pt x="33" y="96"/>
                  </a:lnTo>
                  <a:lnTo>
                    <a:pt x="36" y="88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5"/>
                  </a:lnTo>
                  <a:lnTo>
                    <a:pt x="40" y="108"/>
                  </a:lnTo>
                  <a:lnTo>
                    <a:pt x="43" y="126"/>
                  </a:lnTo>
                  <a:lnTo>
                    <a:pt x="46" y="143"/>
                  </a:lnTo>
                  <a:lnTo>
                    <a:pt x="53" y="153"/>
                  </a:lnTo>
                  <a:lnTo>
                    <a:pt x="60" y="143"/>
                  </a:lnTo>
                  <a:lnTo>
                    <a:pt x="67" y="131"/>
                  </a:lnTo>
                  <a:lnTo>
                    <a:pt x="70" y="119"/>
                  </a:lnTo>
                  <a:lnTo>
                    <a:pt x="72" y="110"/>
                  </a:lnTo>
                  <a:lnTo>
                    <a:pt x="64" y="88"/>
                  </a:lnTo>
                  <a:lnTo>
                    <a:pt x="63" y="65"/>
                  </a:lnTo>
                  <a:lnTo>
                    <a:pt x="66" y="43"/>
                  </a:lnTo>
                  <a:lnTo>
                    <a:pt x="74" y="27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6"/>
                  </a:lnTo>
                  <a:lnTo>
                    <a:pt x="76" y="81"/>
                  </a:lnTo>
                  <a:lnTo>
                    <a:pt x="82" y="92"/>
                  </a:lnTo>
                  <a:lnTo>
                    <a:pt x="91" y="80"/>
                  </a:lnTo>
                  <a:lnTo>
                    <a:pt x="97" y="67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6"/>
                  </a:lnTo>
                  <a:lnTo>
                    <a:pt x="112" y="23"/>
                  </a:lnTo>
                  <a:lnTo>
                    <a:pt x="119" y="13"/>
                  </a:lnTo>
                  <a:lnTo>
                    <a:pt x="124" y="5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7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4"/>
                  </a:lnTo>
                  <a:lnTo>
                    <a:pt x="106" y="65"/>
                  </a:lnTo>
                  <a:lnTo>
                    <a:pt x="102" y="76"/>
                  </a:lnTo>
                  <a:lnTo>
                    <a:pt x="98" y="88"/>
                  </a:lnTo>
                  <a:lnTo>
                    <a:pt x="93" y="96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8"/>
                  </a:lnTo>
                  <a:lnTo>
                    <a:pt x="123" y="84"/>
                  </a:lnTo>
                  <a:lnTo>
                    <a:pt x="130" y="80"/>
                  </a:lnTo>
                  <a:lnTo>
                    <a:pt x="136" y="76"/>
                  </a:lnTo>
                  <a:lnTo>
                    <a:pt x="140" y="73"/>
                  </a:lnTo>
                  <a:lnTo>
                    <a:pt x="143" y="69"/>
                  </a:lnTo>
                  <a:lnTo>
                    <a:pt x="146" y="66"/>
                  </a:lnTo>
                  <a:lnTo>
                    <a:pt x="150" y="65"/>
                  </a:lnTo>
                  <a:lnTo>
                    <a:pt x="150" y="67"/>
                  </a:lnTo>
                  <a:lnTo>
                    <a:pt x="148" y="72"/>
                  </a:lnTo>
                  <a:lnTo>
                    <a:pt x="143" y="81"/>
                  </a:lnTo>
                  <a:lnTo>
                    <a:pt x="136" y="88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3"/>
                  </a:lnTo>
                  <a:lnTo>
                    <a:pt x="104" y="105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9"/>
                  </a:lnTo>
                  <a:lnTo>
                    <a:pt x="77" y="135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4"/>
                  </a:lnTo>
                  <a:lnTo>
                    <a:pt x="89" y="164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7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1"/>
                  </a:lnTo>
                  <a:lnTo>
                    <a:pt x="130" y="138"/>
                  </a:lnTo>
                  <a:lnTo>
                    <a:pt x="131" y="141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2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80"/>
                  </a:lnTo>
                  <a:lnTo>
                    <a:pt x="58" y="183"/>
                  </a:lnTo>
                  <a:lnTo>
                    <a:pt x="55" y="188"/>
                  </a:lnTo>
                  <a:lnTo>
                    <a:pt x="54" y="194"/>
                  </a:lnTo>
                  <a:lnTo>
                    <a:pt x="47" y="194"/>
                  </a:lnTo>
                  <a:lnTo>
                    <a:pt x="40" y="195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59" name="Freeform 103">
              <a:extLst>
                <a:ext uri="{FF2B5EF4-FFF2-40B4-BE49-F238E27FC236}">
                  <a16:creationId xmlns:a16="http://schemas.microsoft.com/office/drawing/2014/main" id="{0EC331BE-F717-3C07-E8EB-04842EFB9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4109"/>
              <a:ext cx="119" cy="55"/>
            </a:xfrm>
            <a:custGeom>
              <a:avLst/>
              <a:gdLst>
                <a:gd name="T0" fmla="*/ 1 w 237"/>
                <a:gd name="T1" fmla="*/ 1 h 109"/>
                <a:gd name="T2" fmla="*/ 1 w 237"/>
                <a:gd name="T3" fmla="*/ 1 h 109"/>
                <a:gd name="T4" fmla="*/ 1 w 237"/>
                <a:gd name="T5" fmla="*/ 1 h 109"/>
                <a:gd name="T6" fmla="*/ 1 w 237"/>
                <a:gd name="T7" fmla="*/ 1 h 109"/>
                <a:gd name="T8" fmla="*/ 1 w 237"/>
                <a:gd name="T9" fmla="*/ 1 h 109"/>
                <a:gd name="T10" fmla="*/ 1 w 237"/>
                <a:gd name="T11" fmla="*/ 1 h 109"/>
                <a:gd name="T12" fmla="*/ 1 w 237"/>
                <a:gd name="T13" fmla="*/ 1 h 109"/>
                <a:gd name="T14" fmla="*/ 1 w 237"/>
                <a:gd name="T15" fmla="*/ 1 h 109"/>
                <a:gd name="T16" fmla="*/ 1 w 237"/>
                <a:gd name="T17" fmla="*/ 1 h 109"/>
                <a:gd name="T18" fmla="*/ 1 w 237"/>
                <a:gd name="T19" fmla="*/ 1 h 109"/>
                <a:gd name="T20" fmla="*/ 1 w 237"/>
                <a:gd name="T21" fmla="*/ 1 h 109"/>
                <a:gd name="T22" fmla="*/ 1 w 237"/>
                <a:gd name="T23" fmla="*/ 1 h 109"/>
                <a:gd name="T24" fmla="*/ 1 w 237"/>
                <a:gd name="T25" fmla="*/ 1 h 109"/>
                <a:gd name="T26" fmla="*/ 1 w 237"/>
                <a:gd name="T27" fmla="*/ 1 h 109"/>
                <a:gd name="T28" fmla="*/ 1 w 237"/>
                <a:gd name="T29" fmla="*/ 1 h 109"/>
                <a:gd name="T30" fmla="*/ 1 w 237"/>
                <a:gd name="T31" fmla="*/ 1 h 109"/>
                <a:gd name="T32" fmla="*/ 1 w 237"/>
                <a:gd name="T33" fmla="*/ 1 h 109"/>
                <a:gd name="T34" fmla="*/ 1 w 237"/>
                <a:gd name="T35" fmla="*/ 1 h 109"/>
                <a:gd name="T36" fmla="*/ 1 w 237"/>
                <a:gd name="T37" fmla="*/ 1 h 109"/>
                <a:gd name="T38" fmla="*/ 1 w 237"/>
                <a:gd name="T39" fmla="*/ 1 h 109"/>
                <a:gd name="T40" fmla="*/ 1 w 237"/>
                <a:gd name="T41" fmla="*/ 1 h 109"/>
                <a:gd name="T42" fmla="*/ 1 w 237"/>
                <a:gd name="T43" fmla="*/ 1 h 109"/>
                <a:gd name="T44" fmla="*/ 1 w 237"/>
                <a:gd name="T45" fmla="*/ 1 h 109"/>
                <a:gd name="T46" fmla="*/ 1 w 237"/>
                <a:gd name="T47" fmla="*/ 1 h 109"/>
                <a:gd name="T48" fmla="*/ 1 w 237"/>
                <a:gd name="T49" fmla="*/ 1 h 109"/>
                <a:gd name="T50" fmla="*/ 1 w 237"/>
                <a:gd name="T51" fmla="*/ 1 h 109"/>
                <a:gd name="T52" fmla="*/ 1 w 237"/>
                <a:gd name="T53" fmla="*/ 1 h 109"/>
                <a:gd name="T54" fmla="*/ 1 w 237"/>
                <a:gd name="T55" fmla="*/ 1 h 109"/>
                <a:gd name="T56" fmla="*/ 1 w 237"/>
                <a:gd name="T57" fmla="*/ 1 h 109"/>
                <a:gd name="T58" fmla="*/ 1 w 237"/>
                <a:gd name="T59" fmla="*/ 1 h 109"/>
                <a:gd name="T60" fmla="*/ 1 w 237"/>
                <a:gd name="T61" fmla="*/ 1 h 109"/>
                <a:gd name="T62" fmla="*/ 1 w 237"/>
                <a:gd name="T63" fmla="*/ 1 h 109"/>
                <a:gd name="T64" fmla="*/ 1 w 237"/>
                <a:gd name="T65" fmla="*/ 1 h 109"/>
                <a:gd name="T66" fmla="*/ 1 w 237"/>
                <a:gd name="T67" fmla="*/ 1 h 109"/>
                <a:gd name="T68" fmla="*/ 1 w 237"/>
                <a:gd name="T69" fmla="*/ 1 h 109"/>
                <a:gd name="T70" fmla="*/ 1 w 237"/>
                <a:gd name="T71" fmla="*/ 1 h 109"/>
                <a:gd name="T72" fmla="*/ 1 w 237"/>
                <a:gd name="T73" fmla="*/ 1 h 109"/>
                <a:gd name="T74" fmla="*/ 1 w 237"/>
                <a:gd name="T75" fmla="*/ 1 h 109"/>
                <a:gd name="T76" fmla="*/ 1 w 237"/>
                <a:gd name="T77" fmla="*/ 1 h 109"/>
                <a:gd name="T78" fmla="*/ 1 w 237"/>
                <a:gd name="T79" fmla="*/ 1 h 109"/>
                <a:gd name="T80" fmla="*/ 1 w 237"/>
                <a:gd name="T81" fmla="*/ 1 h 109"/>
                <a:gd name="T82" fmla="*/ 1 w 237"/>
                <a:gd name="T83" fmla="*/ 1 h 109"/>
                <a:gd name="T84" fmla="*/ 1 w 237"/>
                <a:gd name="T85" fmla="*/ 1 h 109"/>
                <a:gd name="T86" fmla="*/ 1 w 237"/>
                <a:gd name="T87" fmla="*/ 1 h 109"/>
                <a:gd name="T88" fmla="*/ 1 w 237"/>
                <a:gd name="T89" fmla="*/ 1 h 109"/>
                <a:gd name="T90" fmla="*/ 1 w 237"/>
                <a:gd name="T91" fmla="*/ 1 h 109"/>
                <a:gd name="T92" fmla="*/ 1 w 237"/>
                <a:gd name="T93" fmla="*/ 1 h 109"/>
                <a:gd name="T94" fmla="*/ 1 w 237"/>
                <a:gd name="T95" fmla="*/ 1 h 109"/>
                <a:gd name="T96" fmla="*/ 1 w 237"/>
                <a:gd name="T97" fmla="*/ 1 h 109"/>
                <a:gd name="T98" fmla="*/ 1 w 237"/>
                <a:gd name="T99" fmla="*/ 1 h 109"/>
                <a:gd name="T100" fmla="*/ 1 w 237"/>
                <a:gd name="T101" fmla="*/ 1 h 109"/>
                <a:gd name="T102" fmla="*/ 1 w 237"/>
                <a:gd name="T103" fmla="*/ 1 h 109"/>
                <a:gd name="T104" fmla="*/ 1 w 237"/>
                <a:gd name="T105" fmla="*/ 1 h 109"/>
                <a:gd name="T106" fmla="*/ 1 w 237"/>
                <a:gd name="T107" fmla="*/ 0 h 109"/>
                <a:gd name="T108" fmla="*/ 1 w 237"/>
                <a:gd name="T109" fmla="*/ 1 h 109"/>
                <a:gd name="T110" fmla="*/ 1 w 237"/>
                <a:gd name="T111" fmla="*/ 1 h 109"/>
                <a:gd name="T112" fmla="*/ 1 w 237"/>
                <a:gd name="T113" fmla="*/ 1 h 109"/>
                <a:gd name="T114" fmla="*/ 1 w 237"/>
                <a:gd name="T115" fmla="*/ 1 h 109"/>
                <a:gd name="T116" fmla="*/ 1 w 237"/>
                <a:gd name="T117" fmla="*/ 1 h 109"/>
                <a:gd name="T118" fmla="*/ 1 w 237"/>
                <a:gd name="T119" fmla="*/ 1 h 109"/>
                <a:gd name="T120" fmla="*/ 1 w 237"/>
                <a:gd name="T121" fmla="*/ 1 h 109"/>
                <a:gd name="T122" fmla="*/ 1 w 237"/>
                <a:gd name="T123" fmla="*/ 1 h 1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"/>
                <a:gd name="T187" fmla="*/ 0 h 109"/>
                <a:gd name="T188" fmla="*/ 237 w 237"/>
                <a:gd name="T189" fmla="*/ 109 h 1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" h="109">
                  <a:moveTo>
                    <a:pt x="0" y="33"/>
                  </a:moveTo>
                  <a:lnTo>
                    <a:pt x="1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0" y="40"/>
                  </a:lnTo>
                  <a:lnTo>
                    <a:pt x="19" y="40"/>
                  </a:lnTo>
                  <a:lnTo>
                    <a:pt x="31" y="40"/>
                  </a:lnTo>
                  <a:lnTo>
                    <a:pt x="41" y="41"/>
                  </a:lnTo>
                  <a:lnTo>
                    <a:pt x="51" y="43"/>
                  </a:lnTo>
                  <a:lnTo>
                    <a:pt x="59" y="46"/>
                  </a:lnTo>
                  <a:lnTo>
                    <a:pt x="66" y="48"/>
                  </a:lnTo>
                  <a:lnTo>
                    <a:pt x="70" y="50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5"/>
                  </a:lnTo>
                  <a:lnTo>
                    <a:pt x="80" y="73"/>
                  </a:lnTo>
                  <a:lnTo>
                    <a:pt x="85" y="80"/>
                  </a:lnTo>
                  <a:lnTo>
                    <a:pt x="91" y="87"/>
                  </a:lnTo>
                  <a:lnTo>
                    <a:pt x="96" y="93"/>
                  </a:lnTo>
                  <a:lnTo>
                    <a:pt x="104" y="97"/>
                  </a:lnTo>
                  <a:lnTo>
                    <a:pt x="111" y="100"/>
                  </a:lnTo>
                  <a:lnTo>
                    <a:pt x="114" y="99"/>
                  </a:lnTo>
                  <a:lnTo>
                    <a:pt x="111" y="95"/>
                  </a:lnTo>
                  <a:lnTo>
                    <a:pt x="106" y="88"/>
                  </a:lnTo>
                  <a:lnTo>
                    <a:pt x="99" y="80"/>
                  </a:lnTo>
                  <a:lnTo>
                    <a:pt x="93" y="70"/>
                  </a:lnTo>
                  <a:lnTo>
                    <a:pt x="91" y="60"/>
                  </a:lnTo>
                  <a:lnTo>
                    <a:pt x="89" y="51"/>
                  </a:lnTo>
                  <a:lnTo>
                    <a:pt x="95" y="51"/>
                  </a:lnTo>
                  <a:lnTo>
                    <a:pt x="101" y="51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5"/>
                  </a:lnTo>
                  <a:lnTo>
                    <a:pt x="125" y="56"/>
                  </a:lnTo>
                  <a:lnTo>
                    <a:pt x="129" y="58"/>
                  </a:lnTo>
                  <a:lnTo>
                    <a:pt x="132" y="60"/>
                  </a:lnTo>
                  <a:lnTo>
                    <a:pt x="133" y="65"/>
                  </a:lnTo>
                  <a:lnTo>
                    <a:pt x="135" y="71"/>
                  </a:lnTo>
                  <a:lnTo>
                    <a:pt x="140" y="78"/>
                  </a:lnTo>
                  <a:lnTo>
                    <a:pt x="145" y="85"/>
                  </a:lnTo>
                  <a:lnTo>
                    <a:pt x="150" y="92"/>
                  </a:lnTo>
                  <a:lnTo>
                    <a:pt x="157" y="97"/>
                  </a:lnTo>
                  <a:lnTo>
                    <a:pt x="163" y="102"/>
                  </a:lnTo>
                  <a:lnTo>
                    <a:pt x="170" y="106"/>
                  </a:lnTo>
                  <a:lnTo>
                    <a:pt x="182" y="109"/>
                  </a:lnTo>
                  <a:lnTo>
                    <a:pt x="188" y="109"/>
                  </a:lnTo>
                  <a:lnTo>
                    <a:pt x="191" y="107"/>
                  </a:lnTo>
                  <a:lnTo>
                    <a:pt x="185" y="103"/>
                  </a:lnTo>
                  <a:lnTo>
                    <a:pt x="177" y="99"/>
                  </a:lnTo>
                  <a:lnTo>
                    <a:pt x="170" y="94"/>
                  </a:lnTo>
                  <a:lnTo>
                    <a:pt x="163" y="88"/>
                  </a:lnTo>
                  <a:lnTo>
                    <a:pt x="159" y="84"/>
                  </a:lnTo>
                  <a:lnTo>
                    <a:pt x="154" y="78"/>
                  </a:lnTo>
                  <a:lnTo>
                    <a:pt x="149" y="73"/>
                  </a:lnTo>
                  <a:lnTo>
                    <a:pt x="147" y="69"/>
                  </a:lnTo>
                  <a:lnTo>
                    <a:pt x="146" y="65"/>
                  </a:lnTo>
                  <a:lnTo>
                    <a:pt x="155" y="70"/>
                  </a:lnTo>
                  <a:lnTo>
                    <a:pt x="167" y="73"/>
                  </a:lnTo>
                  <a:lnTo>
                    <a:pt x="179" y="76"/>
                  </a:lnTo>
                  <a:lnTo>
                    <a:pt x="192" y="78"/>
                  </a:lnTo>
                  <a:lnTo>
                    <a:pt x="205" y="80"/>
                  </a:lnTo>
                  <a:lnTo>
                    <a:pt x="215" y="81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0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4"/>
                  </a:lnTo>
                  <a:lnTo>
                    <a:pt x="208" y="72"/>
                  </a:lnTo>
                  <a:lnTo>
                    <a:pt x="196" y="69"/>
                  </a:lnTo>
                  <a:lnTo>
                    <a:pt x="185" y="65"/>
                  </a:lnTo>
                  <a:lnTo>
                    <a:pt x="175" y="62"/>
                  </a:lnTo>
                  <a:lnTo>
                    <a:pt x="165" y="58"/>
                  </a:lnTo>
                  <a:lnTo>
                    <a:pt x="157" y="56"/>
                  </a:lnTo>
                  <a:lnTo>
                    <a:pt x="154" y="54"/>
                  </a:lnTo>
                  <a:lnTo>
                    <a:pt x="161" y="47"/>
                  </a:lnTo>
                  <a:lnTo>
                    <a:pt x="169" y="41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6"/>
                  </a:lnTo>
                  <a:lnTo>
                    <a:pt x="191" y="34"/>
                  </a:lnTo>
                  <a:lnTo>
                    <a:pt x="188" y="31"/>
                  </a:lnTo>
                  <a:lnTo>
                    <a:pt x="182" y="28"/>
                  </a:lnTo>
                  <a:lnTo>
                    <a:pt x="177" y="27"/>
                  </a:lnTo>
                  <a:lnTo>
                    <a:pt x="171" y="28"/>
                  </a:lnTo>
                  <a:lnTo>
                    <a:pt x="165" y="30"/>
                  </a:lnTo>
                  <a:lnTo>
                    <a:pt x="160" y="32"/>
                  </a:lnTo>
                  <a:lnTo>
                    <a:pt x="154" y="35"/>
                  </a:lnTo>
                  <a:lnTo>
                    <a:pt x="149" y="38"/>
                  </a:lnTo>
                  <a:lnTo>
                    <a:pt x="145" y="42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3"/>
                  </a:lnTo>
                  <a:lnTo>
                    <a:pt x="109" y="42"/>
                  </a:lnTo>
                  <a:lnTo>
                    <a:pt x="102" y="42"/>
                  </a:lnTo>
                  <a:lnTo>
                    <a:pt x="97" y="42"/>
                  </a:lnTo>
                  <a:lnTo>
                    <a:pt x="95" y="42"/>
                  </a:lnTo>
                  <a:lnTo>
                    <a:pt x="94" y="32"/>
                  </a:lnTo>
                  <a:lnTo>
                    <a:pt x="97" y="23"/>
                  </a:lnTo>
                  <a:lnTo>
                    <a:pt x="104" y="13"/>
                  </a:lnTo>
                  <a:lnTo>
                    <a:pt x="115" y="7"/>
                  </a:lnTo>
                  <a:lnTo>
                    <a:pt x="123" y="3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4"/>
                  </a:lnTo>
                  <a:lnTo>
                    <a:pt x="97" y="8"/>
                  </a:lnTo>
                  <a:lnTo>
                    <a:pt x="91" y="13"/>
                  </a:lnTo>
                  <a:lnTo>
                    <a:pt x="83" y="18"/>
                  </a:lnTo>
                  <a:lnTo>
                    <a:pt x="77" y="24"/>
                  </a:lnTo>
                  <a:lnTo>
                    <a:pt x="72" y="27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60" name="Freeform 104">
              <a:extLst>
                <a:ext uri="{FF2B5EF4-FFF2-40B4-BE49-F238E27FC236}">
                  <a16:creationId xmlns:a16="http://schemas.microsoft.com/office/drawing/2014/main" id="{9754290C-D594-DD8D-7F93-785F9F77B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4157"/>
              <a:ext cx="97" cy="111"/>
            </a:xfrm>
            <a:custGeom>
              <a:avLst/>
              <a:gdLst>
                <a:gd name="T0" fmla="*/ 1 w 194"/>
                <a:gd name="T1" fmla="*/ 1 h 222"/>
                <a:gd name="T2" fmla="*/ 1 w 194"/>
                <a:gd name="T3" fmla="*/ 1 h 222"/>
                <a:gd name="T4" fmla="*/ 1 w 194"/>
                <a:gd name="T5" fmla="*/ 1 h 222"/>
                <a:gd name="T6" fmla="*/ 1 w 194"/>
                <a:gd name="T7" fmla="*/ 1 h 222"/>
                <a:gd name="T8" fmla="*/ 1 w 194"/>
                <a:gd name="T9" fmla="*/ 1 h 222"/>
                <a:gd name="T10" fmla="*/ 1 w 194"/>
                <a:gd name="T11" fmla="*/ 1 h 222"/>
                <a:gd name="T12" fmla="*/ 1 w 194"/>
                <a:gd name="T13" fmla="*/ 1 h 222"/>
                <a:gd name="T14" fmla="*/ 1 w 194"/>
                <a:gd name="T15" fmla="*/ 1 h 222"/>
                <a:gd name="T16" fmla="*/ 1 w 194"/>
                <a:gd name="T17" fmla="*/ 1 h 222"/>
                <a:gd name="T18" fmla="*/ 1 w 194"/>
                <a:gd name="T19" fmla="*/ 1 h 222"/>
                <a:gd name="T20" fmla="*/ 1 w 194"/>
                <a:gd name="T21" fmla="*/ 1 h 222"/>
                <a:gd name="T22" fmla="*/ 1 w 194"/>
                <a:gd name="T23" fmla="*/ 1 h 222"/>
                <a:gd name="T24" fmla="*/ 1 w 194"/>
                <a:gd name="T25" fmla="*/ 1 h 222"/>
                <a:gd name="T26" fmla="*/ 1 w 194"/>
                <a:gd name="T27" fmla="*/ 1 h 222"/>
                <a:gd name="T28" fmla="*/ 1 w 194"/>
                <a:gd name="T29" fmla="*/ 1 h 222"/>
                <a:gd name="T30" fmla="*/ 1 w 194"/>
                <a:gd name="T31" fmla="*/ 1 h 222"/>
                <a:gd name="T32" fmla="*/ 1 w 194"/>
                <a:gd name="T33" fmla="*/ 1 h 222"/>
                <a:gd name="T34" fmla="*/ 1 w 194"/>
                <a:gd name="T35" fmla="*/ 1 h 222"/>
                <a:gd name="T36" fmla="*/ 1 w 194"/>
                <a:gd name="T37" fmla="*/ 1 h 222"/>
                <a:gd name="T38" fmla="*/ 1 w 194"/>
                <a:gd name="T39" fmla="*/ 1 h 222"/>
                <a:gd name="T40" fmla="*/ 1 w 194"/>
                <a:gd name="T41" fmla="*/ 1 h 222"/>
                <a:gd name="T42" fmla="*/ 1 w 194"/>
                <a:gd name="T43" fmla="*/ 1 h 222"/>
                <a:gd name="T44" fmla="*/ 1 w 194"/>
                <a:gd name="T45" fmla="*/ 1 h 222"/>
                <a:gd name="T46" fmla="*/ 1 w 194"/>
                <a:gd name="T47" fmla="*/ 1 h 222"/>
                <a:gd name="T48" fmla="*/ 1 w 194"/>
                <a:gd name="T49" fmla="*/ 1 h 222"/>
                <a:gd name="T50" fmla="*/ 1 w 194"/>
                <a:gd name="T51" fmla="*/ 1 h 222"/>
                <a:gd name="T52" fmla="*/ 1 w 194"/>
                <a:gd name="T53" fmla="*/ 1 h 222"/>
                <a:gd name="T54" fmla="*/ 1 w 194"/>
                <a:gd name="T55" fmla="*/ 1 h 222"/>
                <a:gd name="T56" fmla="*/ 1 w 194"/>
                <a:gd name="T57" fmla="*/ 1 h 222"/>
                <a:gd name="T58" fmla="*/ 1 w 194"/>
                <a:gd name="T59" fmla="*/ 1 h 222"/>
                <a:gd name="T60" fmla="*/ 1 w 194"/>
                <a:gd name="T61" fmla="*/ 1 h 222"/>
                <a:gd name="T62" fmla="*/ 1 w 194"/>
                <a:gd name="T63" fmla="*/ 1 h 222"/>
                <a:gd name="T64" fmla="*/ 1 w 194"/>
                <a:gd name="T65" fmla="*/ 1 h 222"/>
                <a:gd name="T66" fmla="*/ 1 w 194"/>
                <a:gd name="T67" fmla="*/ 1 h 222"/>
                <a:gd name="T68" fmla="*/ 1 w 194"/>
                <a:gd name="T69" fmla="*/ 1 h 222"/>
                <a:gd name="T70" fmla="*/ 1 w 194"/>
                <a:gd name="T71" fmla="*/ 1 h 222"/>
                <a:gd name="T72" fmla="*/ 1 w 194"/>
                <a:gd name="T73" fmla="*/ 1 h 222"/>
                <a:gd name="T74" fmla="*/ 1 w 194"/>
                <a:gd name="T75" fmla="*/ 1 h 222"/>
                <a:gd name="T76" fmla="*/ 1 w 194"/>
                <a:gd name="T77" fmla="*/ 1 h 222"/>
                <a:gd name="T78" fmla="*/ 1 w 194"/>
                <a:gd name="T79" fmla="*/ 1 h 222"/>
                <a:gd name="T80" fmla="*/ 1 w 194"/>
                <a:gd name="T81" fmla="*/ 1 h 222"/>
                <a:gd name="T82" fmla="*/ 1 w 194"/>
                <a:gd name="T83" fmla="*/ 1 h 222"/>
                <a:gd name="T84" fmla="*/ 1 w 194"/>
                <a:gd name="T85" fmla="*/ 1 h 222"/>
                <a:gd name="T86" fmla="*/ 1 w 194"/>
                <a:gd name="T87" fmla="*/ 1 h 222"/>
                <a:gd name="T88" fmla="*/ 1 w 194"/>
                <a:gd name="T89" fmla="*/ 1 h 222"/>
                <a:gd name="T90" fmla="*/ 1 w 194"/>
                <a:gd name="T91" fmla="*/ 1 h 222"/>
                <a:gd name="T92" fmla="*/ 1 w 194"/>
                <a:gd name="T93" fmla="*/ 1 h 222"/>
                <a:gd name="T94" fmla="*/ 1 w 194"/>
                <a:gd name="T95" fmla="*/ 1 h 222"/>
                <a:gd name="T96" fmla="*/ 1 w 194"/>
                <a:gd name="T97" fmla="*/ 1 h 222"/>
                <a:gd name="T98" fmla="*/ 1 w 194"/>
                <a:gd name="T99" fmla="*/ 1 h 222"/>
                <a:gd name="T100" fmla="*/ 1 w 194"/>
                <a:gd name="T101" fmla="*/ 1 h 222"/>
                <a:gd name="T102" fmla="*/ 1 w 194"/>
                <a:gd name="T103" fmla="*/ 0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4"/>
                <a:gd name="T157" fmla="*/ 0 h 222"/>
                <a:gd name="T158" fmla="*/ 194 w 194"/>
                <a:gd name="T159" fmla="*/ 222 h 2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9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2"/>
                  </a:lnTo>
                  <a:lnTo>
                    <a:pt x="36" y="118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50"/>
                  </a:lnTo>
                  <a:lnTo>
                    <a:pt x="49" y="47"/>
                  </a:lnTo>
                  <a:lnTo>
                    <a:pt x="51" y="49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4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2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1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8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7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8"/>
                  </a:lnTo>
                  <a:lnTo>
                    <a:pt x="167" y="83"/>
                  </a:lnTo>
                  <a:lnTo>
                    <a:pt x="160" y="80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80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4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50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2"/>
                  </a:lnTo>
                  <a:lnTo>
                    <a:pt x="86" y="42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2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2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5"/>
                  </a:lnTo>
                  <a:lnTo>
                    <a:pt x="81" y="34"/>
                  </a:lnTo>
                  <a:lnTo>
                    <a:pt x="73" y="34"/>
                  </a:lnTo>
                  <a:lnTo>
                    <a:pt x="66" y="32"/>
                  </a:lnTo>
                  <a:lnTo>
                    <a:pt x="59" y="34"/>
                  </a:lnTo>
                  <a:lnTo>
                    <a:pt x="55" y="34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61" name="Freeform 105">
              <a:extLst>
                <a:ext uri="{FF2B5EF4-FFF2-40B4-BE49-F238E27FC236}">
                  <a16:creationId xmlns:a16="http://schemas.microsoft.com/office/drawing/2014/main" id="{F4092772-9DAB-D751-FDF2-49CC280A2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" y="4167"/>
              <a:ext cx="73" cy="128"/>
            </a:xfrm>
            <a:custGeom>
              <a:avLst/>
              <a:gdLst>
                <a:gd name="T0" fmla="*/ 0 w 147"/>
                <a:gd name="T1" fmla="*/ 1 h 255"/>
                <a:gd name="T2" fmla="*/ 0 w 147"/>
                <a:gd name="T3" fmla="*/ 1 h 255"/>
                <a:gd name="T4" fmla="*/ 0 w 147"/>
                <a:gd name="T5" fmla="*/ 1 h 255"/>
                <a:gd name="T6" fmla="*/ 0 w 147"/>
                <a:gd name="T7" fmla="*/ 1 h 255"/>
                <a:gd name="T8" fmla="*/ 0 w 147"/>
                <a:gd name="T9" fmla="*/ 1 h 255"/>
                <a:gd name="T10" fmla="*/ 0 w 147"/>
                <a:gd name="T11" fmla="*/ 1 h 255"/>
                <a:gd name="T12" fmla="*/ 0 w 147"/>
                <a:gd name="T13" fmla="*/ 1 h 255"/>
                <a:gd name="T14" fmla="*/ 0 w 147"/>
                <a:gd name="T15" fmla="*/ 1 h 255"/>
                <a:gd name="T16" fmla="*/ 0 w 147"/>
                <a:gd name="T17" fmla="*/ 1 h 255"/>
                <a:gd name="T18" fmla="*/ 0 w 147"/>
                <a:gd name="T19" fmla="*/ 1 h 255"/>
                <a:gd name="T20" fmla="*/ 0 w 147"/>
                <a:gd name="T21" fmla="*/ 1 h 255"/>
                <a:gd name="T22" fmla="*/ 0 w 147"/>
                <a:gd name="T23" fmla="*/ 1 h 255"/>
                <a:gd name="T24" fmla="*/ 0 w 147"/>
                <a:gd name="T25" fmla="*/ 1 h 255"/>
                <a:gd name="T26" fmla="*/ 0 w 147"/>
                <a:gd name="T27" fmla="*/ 1 h 255"/>
                <a:gd name="T28" fmla="*/ 0 w 147"/>
                <a:gd name="T29" fmla="*/ 1 h 255"/>
                <a:gd name="T30" fmla="*/ 0 w 147"/>
                <a:gd name="T31" fmla="*/ 1 h 255"/>
                <a:gd name="T32" fmla="*/ 0 w 147"/>
                <a:gd name="T33" fmla="*/ 1 h 255"/>
                <a:gd name="T34" fmla="*/ 0 w 147"/>
                <a:gd name="T35" fmla="*/ 1 h 255"/>
                <a:gd name="T36" fmla="*/ 0 w 147"/>
                <a:gd name="T37" fmla="*/ 1 h 255"/>
                <a:gd name="T38" fmla="*/ 0 w 147"/>
                <a:gd name="T39" fmla="*/ 1 h 255"/>
                <a:gd name="T40" fmla="*/ 0 w 147"/>
                <a:gd name="T41" fmla="*/ 1 h 255"/>
                <a:gd name="T42" fmla="*/ 0 w 147"/>
                <a:gd name="T43" fmla="*/ 1 h 255"/>
                <a:gd name="T44" fmla="*/ 0 w 147"/>
                <a:gd name="T45" fmla="*/ 1 h 255"/>
                <a:gd name="T46" fmla="*/ 0 w 147"/>
                <a:gd name="T47" fmla="*/ 1 h 255"/>
                <a:gd name="T48" fmla="*/ 0 w 147"/>
                <a:gd name="T49" fmla="*/ 1 h 255"/>
                <a:gd name="T50" fmla="*/ 0 w 147"/>
                <a:gd name="T51" fmla="*/ 1 h 255"/>
                <a:gd name="T52" fmla="*/ 0 w 147"/>
                <a:gd name="T53" fmla="*/ 1 h 255"/>
                <a:gd name="T54" fmla="*/ 0 w 147"/>
                <a:gd name="T55" fmla="*/ 1 h 255"/>
                <a:gd name="T56" fmla="*/ 0 w 147"/>
                <a:gd name="T57" fmla="*/ 1 h 255"/>
                <a:gd name="T58" fmla="*/ 0 w 147"/>
                <a:gd name="T59" fmla="*/ 1 h 255"/>
                <a:gd name="T60" fmla="*/ 0 w 147"/>
                <a:gd name="T61" fmla="*/ 1 h 255"/>
                <a:gd name="T62" fmla="*/ 0 w 147"/>
                <a:gd name="T63" fmla="*/ 1 h 255"/>
                <a:gd name="T64" fmla="*/ 0 w 147"/>
                <a:gd name="T65" fmla="*/ 1 h 255"/>
                <a:gd name="T66" fmla="*/ 0 w 147"/>
                <a:gd name="T67" fmla="*/ 1 h 255"/>
                <a:gd name="T68" fmla="*/ 0 w 147"/>
                <a:gd name="T69" fmla="*/ 1 h 255"/>
                <a:gd name="T70" fmla="*/ 0 w 147"/>
                <a:gd name="T71" fmla="*/ 1 h 255"/>
                <a:gd name="T72" fmla="*/ 0 w 147"/>
                <a:gd name="T73" fmla="*/ 1 h 255"/>
                <a:gd name="T74" fmla="*/ 0 w 147"/>
                <a:gd name="T75" fmla="*/ 1 h 255"/>
                <a:gd name="T76" fmla="*/ 0 w 147"/>
                <a:gd name="T77" fmla="*/ 1 h 255"/>
                <a:gd name="T78" fmla="*/ 0 w 147"/>
                <a:gd name="T79" fmla="*/ 1 h 255"/>
                <a:gd name="T80" fmla="*/ 0 w 147"/>
                <a:gd name="T81" fmla="*/ 1 h 255"/>
                <a:gd name="T82" fmla="*/ 0 w 147"/>
                <a:gd name="T83" fmla="*/ 1 h 255"/>
                <a:gd name="T84" fmla="*/ 0 w 147"/>
                <a:gd name="T85" fmla="*/ 1 h 255"/>
                <a:gd name="T86" fmla="*/ 0 w 147"/>
                <a:gd name="T87" fmla="*/ 1 h 255"/>
                <a:gd name="T88" fmla="*/ 0 w 147"/>
                <a:gd name="T89" fmla="*/ 1 h 255"/>
                <a:gd name="T90" fmla="*/ 0 w 147"/>
                <a:gd name="T91" fmla="*/ 1 h 255"/>
                <a:gd name="T92" fmla="*/ 0 w 147"/>
                <a:gd name="T93" fmla="*/ 1 h 255"/>
                <a:gd name="T94" fmla="*/ 0 w 147"/>
                <a:gd name="T95" fmla="*/ 1 h 255"/>
                <a:gd name="T96" fmla="*/ 0 w 147"/>
                <a:gd name="T97" fmla="*/ 1 h 255"/>
                <a:gd name="T98" fmla="*/ 0 w 147"/>
                <a:gd name="T99" fmla="*/ 1 h 255"/>
                <a:gd name="T100" fmla="*/ 0 w 147"/>
                <a:gd name="T101" fmla="*/ 1 h 255"/>
                <a:gd name="T102" fmla="*/ 0 w 147"/>
                <a:gd name="T103" fmla="*/ 1 h 255"/>
                <a:gd name="T104" fmla="*/ 0 w 147"/>
                <a:gd name="T105" fmla="*/ 1 h 2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"/>
                <a:gd name="T160" fmla="*/ 0 h 255"/>
                <a:gd name="T161" fmla="*/ 147 w 147"/>
                <a:gd name="T162" fmla="*/ 255 h 2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" h="255">
                  <a:moveTo>
                    <a:pt x="97" y="13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2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6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9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2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5"/>
                  </a:lnTo>
                  <a:lnTo>
                    <a:pt x="10" y="142"/>
                  </a:lnTo>
                  <a:lnTo>
                    <a:pt x="9" y="150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5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20"/>
                  </a:lnTo>
                  <a:lnTo>
                    <a:pt x="72" y="120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80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6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8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8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2"/>
                  </a:lnTo>
                  <a:lnTo>
                    <a:pt x="93" y="110"/>
                  </a:lnTo>
                  <a:lnTo>
                    <a:pt x="97" y="112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2"/>
                  </a:lnTo>
                  <a:lnTo>
                    <a:pt x="132" y="158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7"/>
                  </a:lnTo>
                  <a:lnTo>
                    <a:pt x="95" y="89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6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7"/>
                  </a:lnTo>
                  <a:lnTo>
                    <a:pt x="147" y="89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6"/>
                  </a:lnTo>
                  <a:lnTo>
                    <a:pt x="97" y="1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62" name="Freeform 106">
              <a:extLst>
                <a:ext uri="{FF2B5EF4-FFF2-40B4-BE49-F238E27FC236}">
                  <a16:creationId xmlns:a16="http://schemas.microsoft.com/office/drawing/2014/main" id="{E8D3094C-2DE9-5781-DCAC-CD6F3DC93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" y="4138"/>
              <a:ext cx="117" cy="66"/>
            </a:xfrm>
            <a:custGeom>
              <a:avLst/>
              <a:gdLst>
                <a:gd name="T0" fmla="*/ 1 w 234"/>
                <a:gd name="T1" fmla="*/ 1 h 131"/>
                <a:gd name="T2" fmla="*/ 1 w 234"/>
                <a:gd name="T3" fmla="*/ 1 h 131"/>
                <a:gd name="T4" fmla="*/ 1 w 234"/>
                <a:gd name="T5" fmla="*/ 1 h 131"/>
                <a:gd name="T6" fmla="*/ 1 w 234"/>
                <a:gd name="T7" fmla="*/ 1 h 131"/>
                <a:gd name="T8" fmla="*/ 1 w 234"/>
                <a:gd name="T9" fmla="*/ 1 h 131"/>
                <a:gd name="T10" fmla="*/ 1 w 234"/>
                <a:gd name="T11" fmla="*/ 1 h 131"/>
                <a:gd name="T12" fmla="*/ 1 w 234"/>
                <a:gd name="T13" fmla="*/ 1 h 131"/>
                <a:gd name="T14" fmla="*/ 1 w 234"/>
                <a:gd name="T15" fmla="*/ 1 h 131"/>
                <a:gd name="T16" fmla="*/ 1 w 234"/>
                <a:gd name="T17" fmla="*/ 1 h 131"/>
                <a:gd name="T18" fmla="*/ 1 w 234"/>
                <a:gd name="T19" fmla="*/ 1 h 131"/>
                <a:gd name="T20" fmla="*/ 1 w 234"/>
                <a:gd name="T21" fmla="*/ 1 h 131"/>
                <a:gd name="T22" fmla="*/ 1 w 234"/>
                <a:gd name="T23" fmla="*/ 1 h 131"/>
                <a:gd name="T24" fmla="*/ 1 w 234"/>
                <a:gd name="T25" fmla="*/ 1 h 131"/>
                <a:gd name="T26" fmla="*/ 1 w 234"/>
                <a:gd name="T27" fmla="*/ 1 h 131"/>
                <a:gd name="T28" fmla="*/ 1 w 234"/>
                <a:gd name="T29" fmla="*/ 1 h 131"/>
                <a:gd name="T30" fmla="*/ 1 w 234"/>
                <a:gd name="T31" fmla="*/ 1 h 131"/>
                <a:gd name="T32" fmla="*/ 1 w 234"/>
                <a:gd name="T33" fmla="*/ 1 h 131"/>
                <a:gd name="T34" fmla="*/ 1 w 234"/>
                <a:gd name="T35" fmla="*/ 1 h 131"/>
                <a:gd name="T36" fmla="*/ 1 w 234"/>
                <a:gd name="T37" fmla="*/ 1 h 131"/>
                <a:gd name="T38" fmla="*/ 1 w 234"/>
                <a:gd name="T39" fmla="*/ 1 h 131"/>
                <a:gd name="T40" fmla="*/ 1 w 234"/>
                <a:gd name="T41" fmla="*/ 1 h 131"/>
                <a:gd name="T42" fmla="*/ 1 w 234"/>
                <a:gd name="T43" fmla="*/ 1 h 131"/>
                <a:gd name="T44" fmla="*/ 1 w 234"/>
                <a:gd name="T45" fmla="*/ 1 h 131"/>
                <a:gd name="T46" fmla="*/ 1 w 234"/>
                <a:gd name="T47" fmla="*/ 1 h 131"/>
                <a:gd name="T48" fmla="*/ 1 w 234"/>
                <a:gd name="T49" fmla="*/ 1 h 131"/>
                <a:gd name="T50" fmla="*/ 1 w 234"/>
                <a:gd name="T51" fmla="*/ 1 h 131"/>
                <a:gd name="T52" fmla="*/ 1 w 234"/>
                <a:gd name="T53" fmla="*/ 1 h 131"/>
                <a:gd name="T54" fmla="*/ 1 w 234"/>
                <a:gd name="T55" fmla="*/ 1 h 131"/>
                <a:gd name="T56" fmla="*/ 1 w 234"/>
                <a:gd name="T57" fmla="*/ 1 h 131"/>
                <a:gd name="T58" fmla="*/ 1 w 234"/>
                <a:gd name="T59" fmla="*/ 1 h 131"/>
                <a:gd name="T60" fmla="*/ 1 w 234"/>
                <a:gd name="T61" fmla="*/ 1 h 131"/>
                <a:gd name="T62" fmla="*/ 1 w 234"/>
                <a:gd name="T63" fmla="*/ 1 h 131"/>
                <a:gd name="T64" fmla="*/ 1 w 234"/>
                <a:gd name="T65" fmla="*/ 1 h 131"/>
                <a:gd name="T66" fmla="*/ 1 w 234"/>
                <a:gd name="T67" fmla="*/ 1 h 131"/>
                <a:gd name="T68" fmla="*/ 1 w 234"/>
                <a:gd name="T69" fmla="*/ 1 h 131"/>
                <a:gd name="T70" fmla="*/ 1 w 234"/>
                <a:gd name="T71" fmla="*/ 1 h 131"/>
                <a:gd name="T72" fmla="*/ 1 w 234"/>
                <a:gd name="T73" fmla="*/ 1 h 131"/>
                <a:gd name="T74" fmla="*/ 1 w 234"/>
                <a:gd name="T75" fmla="*/ 1 h 131"/>
                <a:gd name="T76" fmla="*/ 1 w 234"/>
                <a:gd name="T77" fmla="*/ 1 h 131"/>
                <a:gd name="T78" fmla="*/ 1 w 234"/>
                <a:gd name="T79" fmla="*/ 1 h 131"/>
                <a:gd name="T80" fmla="*/ 1 w 234"/>
                <a:gd name="T81" fmla="*/ 1 h 131"/>
                <a:gd name="T82" fmla="*/ 1 w 234"/>
                <a:gd name="T83" fmla="*/ 1 h 131"/>
                <a:gd name="T84" fmla="*/ 1 w 234"/>
                <a:gd name="T85" fmla="*/ 1 h 131"/>
                <a:gd name="T86" fmla="*/ 1 w 234"/>
                <a:gd name="T87" fmla="*/ 1 h 131"/>
                <a:gd name="T88" fmla="*/ 1 w 234"/>
                <a:gd name="T89" fmla="*/ 1 h 131"/>
                <a:gd name="T90" fmla="*/ 1 w 234"/>
                <a:gd name="T91" fmla="*/ 1 h 131"/>
                <a:gd name="T92" fmla="*/ 1 w 234"/>
                <a:gd name="T93" fmla="*/ 1 h 131"/>
                <a:gd name="T94" fmla="*/ 1 w 234"/>
                <a:gd name="T95" fmla="*/ 1 h 131"/>
                <a:gd name="T96" fmla="*/ 1 w 234"/>
                <a:gd name="T97" fmla="*/ 1 h 131"/>
                <a:gd name="T98" fmla="*/ 1 w 234"/>
                <a:gd name="T99" fmla="*/ 1 h 131"/>
                <a:gd name="T100" fmla="*/ 1 w 234"/>
                <a:gd name="T101" fmla="*/ 1 h 131"/>
                <a:gd name="T102" fmla="*/ 1 w 234"/>
                <a:gd name="T103" fmla="*/ 1 h 131"/>
                <a:gd name="T104" fmla="*/ 1 w 234"/>
                <a:gd name="T105" fmla="*/ 1 h 131"/>
                <a:gd name="T106" fmla="*/ 1 w 234"/>
                <a:gd name="T107" fmla="*/ 1 h 131"/>
                <a:gd name="T108" fmla="*/ 1 w 234"/>
                <a:gd name="T109" fmla="*/ 0 h 131"/>
                <a:gd name="T110" fmla="*/ 1 w 234"/>
                <a:gd name="T111" fmla="*/ 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4"/>
                <a:gd name="T169" fmla="*/ 0 h 131"/>
                <a:gd name="T170" fmla="*/ 234 w 234"/>
                <a:gd name="T171" fmla="*/ 131 h 1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4" h="131">
                  <a:moveTo>
                    <a:pt x="209" y="4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9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5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7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5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8"/>
                  </a:lnTo>
                  <a:lnTo>
                    <a:pt x="110" y="64"/>
                  </a:lnTo>
                  <a:lnTo>
                    <a:pt x="104" y="67"/>
                  </a:lnTo>
                  <a:lnTo>
                    <a:pt x="96" y="65"/>
                  </a:lnTo>
                  <a:lnTo>
                    <a:pt x="87" y="64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4"/>
                  </a:lnTo>
                  <a:lnTo>
                    <a:pt x="51" y="65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3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5"/>
                  </a:lnTo>
                  <a:lnTo>
                    <a:pt x="49" y="99"/>
                  </a:lnTo>
                  <a:lnTo>
                    <a:pt x="38" y="102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10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7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8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3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7"/>
                  </a:lnTo>
                  <a:lnTo>
                    <a:pt x="145" y="52"/>
                  </a:lnTo>
                  <a:lnTo>
                    <a:pt x="151" y="49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2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7"/>
                  </a:lnTo>
                  <a:lnTo>
                    <a:pt x="175" y="73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5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2"/>
                  </a:lnTo>
                  <a:lnTo>
                    <a:pt x="220" y="7"/>
                  </a:lnTo>
                  <a:lnTo>
                    <a:pt x="228" y="3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3"/>
                  </a:lnTo>
                  <a:lnTo>
                    <a:pt x="209" y="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63" name="Freeform 107">
              <a:extLst>
                <a:ext uri="{FF2B5EF4-FFF2-40B4-BE49-F238E27FC236}">
                  <a16:creationId xmlns:a16="http://schemas.microsoft.com/office/drawing/2014/main" id="{D6D60841-FFFA-867E-FA3A-D8B0165F2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4101"/>
              <a:ext cx="11" cy="12"/>
            </a:xfrm>
            <a:custGeom>
              <a:avLst/>
              <a:gdLst>
                <a:gd name="T0" fmla="*/ 1 w 22"/>
                <a:gd name="T1" fmla="*/ 1 h 23"/>
                <a:gd name="T2" fmla="*/ 1 w 22"/>
                <a:gd name="T3" fmla="*/ 0 h 23"/>
                <a:gd name="T4" fmla="*/ 1 w 22"/>
                <a:gd name="T5" fmla="*/ 0 h 23"/>
                <a:gd name="T6" fmla="*/ 1 w 22"/>
                <a:gd name="T7" fmla="*/ 1 h 23"/>
                <a:gd name="T8" fmla="*/ 1 w 22"/>
                <a:gd name="T9" fmla="*/ 1 h 23"/>
                <a:gd name="T10" fmla="*/ 1 w 22"/>
                <a:gd name="T11" fmla="*/ 1 h 23"/>
                <a:gd name="T12" fmla="*/ 1 w 22"/>
                <a:gd name="T13" fmla="*/ 1 h 23"/>
                <a:gd name="T14" fmla="*/ 1 w 22"/>
                <a:gd name="T15" fmla="*/ 1 h 23"/>
                <a:gd name="T16" fmla="*/ 1 w 22"/>
                <a:gd name="T17" fmla="*/ 1 h 23"/>
                <a:gd name="T18" fmla="*/ 1 w 22"/>
                <a:gd name="T19" fmla="*/ 1 h 23"/>
                <a:gd name="T20" fmla="*/ 1 w 22"/>
                <a:gd name="T21" fmla="*/ 1 h 23"/>
                <a:gd name="T22" fmla="*/ 1 w 22"/>
                <a:gd name="T23" fmla="*/ 1 h 23"/>
                <a:gd name="T24" fmla="*/ 1 w 22"/>
                <a:gd name="T25" fmla="*/ 1 h 23"/>
                <a:gd name="T26" fmla="*/ 1 w 22"/>
                <a:gd name="T27" fmla="*/ 1 h 23"/>
                <a:gd name="T28" fmla="*/ 0 w 22"/>
                <a:gd name="T29" fmla="*/ 1 h 23"/>
                <a:gd name="T30" fmla="*/ 1 w 22"/>
                <a:gd name="T31" fmla="*/ 1 h 23"/>
                <a:gd name="T32" fmla="*/ 1 w 22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3"/>
                <a:gd name="T53" fmla="*/ 22 w 22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21" y="18"/>
                  </a:lnTo>
                  <a:lnTo>
                    <a:pt x="18" y="20"/>
                  </a:lnTo>
                  <a:lnTo>
                    <a:pt x="16" y="21"/>
                  </a:lnTo>
                  <a:lnTo>
                    <a:pt x="12" y="23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1" y="14"/>
                  </a:lnTo>
                  <a:lnTo>
                    <a:pt x="0" y="8"/>
                  </a:ln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64" name="Freeform 108">
              <a:extLst>
                <a:ext uri="{FF2B5EF4-FFF2-40B4-BE49-F238E27FC236}">
                  <a16:creationId xmlns:a16="http://schemas.microsoft.com/office/drawing/2014/main" id="{3EADD884-32DC-26CA-A53B-BE93CBF41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" y="4128"/>
              <a:ext cx="9" cy="8"/>
            </a:xfrm>
            <a:custGeom>
              <a:avLst/>
              <a:gdLst>
                <a:gd name="T0" fmla="*/ 0 w 19"/>
                <a:gd name="T1" fmla="*/ 1 h 15"/>
                <a:gd name="T2" fmla="*/ 0 w 19"/>
                <a:gd name="T3" fmla="*/ 0 h 15"/>
                <a:gd name="T4" fmla="*/ 0 w 19"/>
                <a:gd name="T5" fmla="*/ 0 h 15"/>
                <a:gd name="T6" fmla="*/ 0 w 19"/>
                <a:gd name="T7" fmla="*/ 0 h 15"/>
                <a:gd name="T8" fmla="*/ 0 w 19"/>
                <a:gd name="T9" fmla="*/ 1 h 15"/>
                <a:gd name="T10" fmla="*/ 0 w 19"/>
                <a:gd name="T11" fmla="*/ 1 h 15"/>
                <a:gd name="T12" fmla="*/ 0 w 19"/>
                <a:gd name="T13" fmla="*/ 1 h 15"/>
                <a:gd name="T14" fmla="*/ 0 w 19"/>
                <a:gd name="T15" fmla="*/ 1 h 15"/>
                <a:gd name="T16" fmla="*/ 0 w 19"/>
                <a:gd name="T17" fmla="*/ 1 h 15"/>
                <a:gd name="T18" fmla="*/ 0 w 19"/>
                <a:gd name="T19" fmla="*/ 1 h 15"/>
                <a:gd name="T20" fmla="*/ 0 w 19"/>
                <a:gd name="T21" fmla="*/ 1 h 15"/>
                <a:gd name="T22" fmla="*/ 0 w 19"/>
                <a:gd name="T23" fmla="*/ 1 h 15"/>
                <a:gd name="T24" fmla="*/ 0 w 19"/>
                <a:gd name="T25" fmla="*/ 1 h 15"/>
                <a:gd name="T26" fmla="*/ 0 w 19"/>
                <a:gd name="T27" fmla="*/ 1 h 15"/>
                <a:gd name="T28" fmla="*/ 0 w 19"/>
                <a:gd name="T29" fmla="*/ 1 h 15"/>
                <a:gd name="T30" fmla="*/ 0 w 19"/>
                <a:gd name="T31" fmla="*/ 1 h 15"/>
                <a:gd name="T32" fmla="*/ 0 w 19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5"/>
                <a:gd name="T53" fmla="*/ 19 w 1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9"/>
                  </a:lnTo>
                  <a:lnTo>
                    <a:pt x="17" y="12"/>
                  </a:lnTo>
                  <a:lnTo>
                    <a:pt x="13" y="15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65" name="Freeform 109">
              <a:extLst>
                <a:ext uri="{FF2B5EF4-FFF2-40B4-BE49-F238E27FC236}">
                  <a16:creationId xmlns:a16="http://schemas.microsoft.com/office/drawing/2014/main" id="{0698B34B-F7FB-23E8-0183-F600AA66F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4146"/>
              <a:ext cx="12" cy="12"/>
            </a:xfrm>
            <a:custGeom>
              <a:avLst/>
              <a:gdLst>
                <a:gd name="T0" fmla="*/ 1 w 24"/>
                <a:gd name="T1" fmla="*/ 1 h 23"/>
                <a:gd name="T2" fmla="*/ 1 w 24"/>
                <a:gd name="T3" fmla="*/ 1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1 h 23"/>
                <a:gd name="T10" fmla="*/ 1 w 24"/>
                <a:gd name="T11" fmla="*/ 1 h 23"/>
                <a:gd name="T12" fmla="*/ 1 w 24"/>
                <a:gd name="T13" fmla="*/ 1 h 23"/>
                <a:gd name="T14" fmla="*/ 1 w 24"/>
                <a:gd name="T15" fmla="*/ 1 h 23"/>
                <a:gd name="T16" fmla="*/ 1 w 24"/>
                <a:gd name="T17" fmla="*/ 1 h 23"/>
                <a:gd name="T18" fmla="*/ 1 w 24"/>
                <a:gd name="T19" fmla="*/ 1 h 23"/>
                <a:gd name="T20" fmla="*/ 1 w 24"/>
                <a:gd name="T21" fmla="*/ 1 h 23"/>
                <a:gd name="T22" fmla="*/ 1 w 24"/>
                <a:gd name="T23" fmla="*/ 1 h 23"/>
                <a:gd name="T24" fmla="*/ 1 w 24"/>
                <a:gd name="T25" fmla="*/ 1 h 23"/>
                <a:gd name="T26" fmla="*/ 1 w 24"/>
                <a:gd name="T27" fmla="*/ 1 h 23"/>
                <a:gd name="T28" fmla="*/ 0 w 24"/>
                <a:gd name="T29" fmla="*/ 1 h 23"/>
                <a:gd name="T30" fmla="*/ 0 w 24"/>
                <a:gd name="T31" fmla="*/ 1 h 23"/>
                <a:gd name="T32" fmla="*/ 1 w 24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2" y="6"/>
                  </a:moveTo>
                  <a:lnTo>
                    <a:pt x="7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66" name="Freeform 110">
              <a:extLst>
                <a:ext uri="{FF2B5EF4-FFF2-40B4-BE49-F238E27FC236}">
                  <a16:creationId xmlns:a16="http://schemas.microsoft.com/office/drawing/2014/main" id="{3B92C893-FD52-2903-BD2F-B1097B6D4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" y="4142"/>
              <a:ext cx="14" cy="13"/>
            </a:xfrm>
            <a:custGeom>
              <a:avLst/>
              <a:gdLst>
                <a:gd name="T0" fmla="*/ 1 w 26"/>
                <a:gd name="T1" fmla="*/ 0 h 26"/>
                <a:gd name="T2" fmla="*/ 1 w 26"/>
                <a:gd name="T3" fmla="*/ 1 h 26"/>
                <a:gd name="T4" fmla="*/ 1 w 26"/>
                <a:gd name="T5" fmla="*/ 1 h 26"/>
                <a:gd name="T6" fmla="*/ 1 w 26"/>
                <a:gd name="T7" fmla="*/ 1 h 26"/>
                <a:gd name="T8" fmla="*/ 1 w 26"/>
                <a:gd name="T9" fmla="*/ 1 h 26"/>
                <a:gd name="T10" fmla="*/ 1 w 26"/>
                <a:gd name="T11" fmla="*/ 1 h 26"/>
                <a:gd name="T12" fmla="*/ 1 w 26"/>
                <a:gd name="T13" fmla="*/ 1 h 26"/>
                <a:gd name="T14" fmla="*/ 1 w 26"/>
                <a:gd name="T15" fmla="*/ 1 h 26"/>
                <a:gd name="T16" fmla="*/ 1 w 26"/>
                <a:gd name="T17" fmla="*/ 1 h 26"/>
                <a:gd name="T18" fmla="*/ 1 w 26"/>
                <a:gd name="T19" fmla="*/ 1 h 26"/>
                <a:gd name="T20" fmla="*/ 1 w 26"/>
                <a:gd name="T21" fmla="*/ 1 h 26"/>
                <a:gd name="T22" fmla="*/ 1 w 26"/>
                <a:gd name="T23" fmla="*/ 1 h 26"/>
                <a:gd name="T24" fmla="*/ 0 w 26"/>
                <a:gd name="T25" fmla="*/ 1 h 26"/>
                <a:gd name="T26" fmla="*/ 1 w 26"/>
                <a:gd name="T27" fmla="*/ 1 h 26"/>
                <a:gd name="T28" fmla="*/ 1 w 26"/>
                <a:gd name="T29" fmla="*/ 1 h 26"/>
                <a:gd name="T30" fmla="*/ 1 w 26"/>
                <a:gd name="T31" fmla="*/ 1 h 26"/>
                <a:gd name="T32" fmla="*/ 1 w 26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14" y="0"/>
                  </a:moveTo>
                  <a:lnTo>
                    <a:pt x="19" y="1"/>
                  </a:lnTo>
                  <a:lnTo>
                    <a:pt x="24" y="3"/>
                  </a:lnTo>
                  <a:lnTo>
                    <a:pt x="25" y="6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67" name="Freeform 111">
              <a:extLst>
                <a:ext uri="{FF2B5EF4-FFF2-40B4-BE49-F238E27FC236}">
                  <a16:creationId xmlns:a16="http://schemas.microsoft.com/office/drawing/2014/main" id="{A1FED882-F64E-F035-2B09-E9CBA5F9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4113"/>
              <a:ext cx="13" cy="13"/>
            </a:xfrm>
            <a:custGeom>
              <a:avLst/>
              <a:gdLst>
                <a:gd name="T0" fmla="*/ 0 w 27"/>
                <a:gd name="T1" fmla="*/ 1 h 25"/>
                <a:gd name="T2" fmla="*/ 0 w 27"/>
                <a:gd name="T3" fmla="*/ 1 h 25"/>
                <a:gd name="T4" fmla="*/ 0 w 27"/>
                <a:gd name="T5" fmla="*/ 1 h 25"/>
                <a:gd name="T6" fmla="*/ 0 w 27"/>
                <a:gd name="T7" fmla="*/ 1 h 25"/>
                <a:gd name="T8" fmla="*/ 0 w 27"/>
                <a:gd name="T9" fmla="*/ 0 h 25"/>
                <a:gd name="T10" fmla="*/ 0 w 27"/>
                <a:gd name="T11" fmla="*/ 0 h 25"/>
                <a:gd name="T12" fmla="*/ 0 w 27"/>
                <a:gd name="T13" fmla="*/ 1 h 25"/>
                <a:gd name="T14" fmla="*/ 0 w 27"/>
                <a:gd name="T15" fmla="*/ 1 h 25"/>
                <a:gd name="T16" fmla="*/ 0 w 27"/>
                <a:gd name="T17" fmla="*/ 1 h 25"/>
                <a:gd name="T18" fmla="*/ 0 w 27"/>
                <a:gd name="T19" fmla="*/ 1 h 25"/>
                <a:gd name="T20" fmla="*/ 0 w 27"/>
                <a:gd name="T21" fmla="*/ 1 h 25"/>
                <a:gd name="T22" fmla="*/ 0 w 27"/>
                <a:gd name="T23" fmla="*/ 1 h 25"/>
                <a:gd name="T24" fmla="*/ 0 w 27"/>
                <a:gd name="T25" fmla="*/ 1 h 25"/>
                <a:gd name="T26" fmla="*/ 0 w 27"/>
                <a:gd name="T27" fmla="*/ 1 h 25"/>
                <a:gd name="T28" fmla="*/ 0 w 27"/>
                <a:gd name="T29" fmla="*/ 1 h 25"/>
                <a:gd name="T30" fmla="*/ 0 w 27"/>
                <a:gd name="T31" fmla="*/ 1 h 25"/>
                <a:gd name="T32" fmla="*/ 0 w 27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5"/>
                <a:gd name="T53" fmla="*/ 27 w 27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5">
                  <a:moveTo>
                    <a:pt x="0" y="14"/>
                  </a:moveTo>
                  <a:lnTo>
                    <a:pt x="0" y="8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5" y="17"/>
                  </a:lnTo>
                  <a:lnTo>
                    <a:pt x="22" y="22"/>
                  </a:lnTo>
                  <a:lnTo>
                    <a:pt x="18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68" name="Freeform 112">
              <a:extLst>
                <a:ext uri="{FF2B5EF4-FFF2-40B4-BE49-F238E27FC236}">
                  <a16:creationId xmlns:a16="http://schemas.microsoft.com/office/drawing/2014/main" id="{83A05C30-204A-03BA-F612-44D8843D8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" y="4113"/>
              <a:ext cx="11" cy="11"/>
            </a:xfrm>
            <a:custGeom>
              <a:avLst/>
              <a:gdLst>
                <a:gd name="T0" fmla="*/ 0 w 23"/>
                <a:gd name="T1" fmla="*/ 1 h 21"/>
                <a:gd name="T2" fmla="*/ 0 w 23"/>
                <a:gd name="T3" fmla="*/ 1 h 21"/>
                <a:gd name="T4" fmla="*/ 0 w 23"/>
                <a:gd name="T5" fmla="*/ 1 h 21"/>
                <a:gd name="T6" fmla="*/ 0 w 23"/>
                <a:gd name="T7" fmla="*/ 1 h 21"/>
                <a:gd name="T8" fmla="*/ 0 w 23"/>
                <a:gd name="T9" fmla="*/ 0 h 21"/>
                <a:gd name="T10" fmla="*/ 0 w 23"/>
                <a:gd name="T11" fmla="*/ 0 h 21"/>
                <a:gd name="T12" fmla="*/ 0 w 23"/>
                <a:gd name="T13" fmla="*/ 1 h 21"/>
                <a:gd name="T14" fmla="*/ 0 w 23"/>
                <a:gd name="T15" fmla="*/ 1 h 21"/>
                <a:gd name="T16" fmla="*/ 0 w 23"/>
                <a:gd name="T17" fmla="*/ 1 h 21"/>
                <a:gd name="T18" fmla="*/ 0 w 23"/>
                <a:gd name="T19" fmla="*/ 1 h 21"/>
                <a:gd name="T20" fmla="*/ 0 w 23"/>
                <a:gd name="T21" fmla="*/ 1 h 21"/>
                <a:gd name="T22" fmla="*/ 0 w 23"/>
                <a:gd name="T23" fmla="*/ 1 h 21"/>
                <a:gd name="T24" fmla="*/ 0 w 23"/>
                <a:gd name="T25" fmla="*/ 1 h 21"/>
                <a:gd name="T26" fmla="*/ 0 w 23"/>
                <a:gd name="T27" fmla="*/ 1 h 21"/>
                <a:gd name="T28" fmla="*/ 0 w 23"/>
                <a:gd name="T29" fmla="*/ 1 h 21"/>
                <a:gd name="T30" fmla="*/ 0 w 23"/>
                <a:gd name="T31" fmla="*/ 1 h 21"/>
                <a:gd name="T32" fmla="*/ 0 w 23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1"/>
                <a:gd name="T53" fmla="*/ 23 w 2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1">
                  <a:moveTo>
                    <a:pt x="0" y="13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3" y="9"/>
                  </a:lnTo>
                  <a:lnTo>
                    <a:pt x="21" y="13"/>
                  </a:lnTo>
                  <a:lnTo>
                    <a:pt x="20" y="17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69" name="Freeform 113">
              <a:extLst>
                <a:ext uri="{FF2B5EF4-FFF2-40B4-BE49-F238E27FC236}">
                  <a16:creationId xmlns:a16="http://schemas.microsoft.com/office/drawing/2014/main" id="{DAC44B8C-048C-6FA3-5752-E040F6A3E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" y="4094"/>
              <a:ext cx="12" cy="11"/>
            </a:xfrm>
            <a:custGeom>
              <a:avLst/>
              <a:gdLst>
                <a:gd name="T0" fmla="*/ 0 w 24"/>
                <a:gd name="T1" fmla="*/ 0 h 23"/>
                <a:gd name="T2" fmla="*/ 1 w 24"/>
                <a:gd name="T3" fmla="*/ 0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0 h 23"/>
                <a:gd name="T10" fmla="*/ 1 w 24"/>
                <a:gd name="T11" fmla="*/ 0 h 23"/>
                <a:gd name="T12" fmla="*/ 1 w 24"/>
                <a:gd name="T13" fmla="*/ 0 h 23"/>
                <a:gd name="T14" fmla="*/ 1 w 24"/>
                <a:gd name="T15" fmla="*/ 0 h 23"/>
                <a:gd name="T16" fmla="*/ 1 w 24"/>
                <a:gd name="T17" fmla="*/ 0 h 23"/>
                <a:gd name="T18" fmla="*/ 1 w 24"/>
                <a:gd name="T19" fmla="*/ 0 h 23"/>
                <a:gd name="T20" fmla="*/ 1 w 24"/>
                <a:gd name="T21" fmla="*/ 0 h 23"/>
                <a:gd name="T22" fmla="*/ 1 w 24"/>
                <a:gd name="T23" fmla="*/ 0 h 23"/>
                <a:gd name="T24" fmla="*/ 1 w 24"/>
                <a:gd name="T25" fmla="*/ 0 h 23"/>
                <a:gd name="T26" fmla="*/ 1 w 24"/>
                <a:gd name="T27" fmla="*/ 0 h 23"/>
                <a:gd name="T28" fmla="*/ 1 w 24"/>
                <a:gd name="T29" fmla="*/ 0 h 23"/>
                <a:gd name="T30" fmla="*/ 1 w 24"/>
                <a:gd name="T31" fmla="*/ 0 h 23"/>
                <a:gd name="T32" fmla="*/ 0 w 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0" y="12"/>
                  </a:moveTo>
                  <a:lnTo>
                    <a:pt x="1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0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70" name="Freeform 114">
              <a:extLst>
                <a:ext uri="{FF2B5EF4-FFF2-40B4-BE49-F238E27FC236}">
                  <a16:creationId xmlns:a16="http://schemas.microsoft.com/office/drawing/2014/main" id="{C0D2BFA4-4D60-D7C9-D734-26C79C194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" y="4048"/>
              <a:ext cx="98" cy="95"/>
            </a:xfrm>
            <a:custGeom>
              <a:avLst/>
              <a:gdLst>
                <a:gd name="T0" fmla="*/ 1 w 195"/>
                <a:gd name="T1" fmla="*/ 1 h 190"/>
                <a:gd name="T2" fmla="*/ 1 w 195"/>
                <a:gd name="T3" fmla="*/ 1 h 190"/>
                <a:gd name="T4" fmla="*/ 1 w 195"/>
                <a:gd name="T5" fmla="*/ 1 h 190"/>
                <a:gd name="T6" fmla="*/ 1 w 195"/>
                <a:gd name="T7" fmla="*/ 1 h 190"/>
                <a:gd name="T8" fmla="*/ 1 w 195"/>
                <a:gd name="T9" fmla="*/ 1 h 190"/>
                <a:gd name="T10" fmla="*/ 1 w 195"/>
                <a:gd name="T11" fmla="*/ 1 h 190"/>
                <a:gd name="T12" fmla="*/ 1 w 195"/>
                <a:gd name="T13" fmla="*/ 1 h 190"/>
                <a:gd name="T14" fmla="*/ 1 w 195"/>
                <a:gd name="T15" fmla="*/ 1 h 190"/>
                <a:gd name="T16" fmla="*/ 1 w 195"/>
                <a:gd name="T17" fmla="*/ 1 h 190"/>
                <a:gd name="T18" fmla="*/ 1 w 195"/>
                <a:gd name="T19" fmla="*/ 1 h 190"/>
                <a:gd name="T20" fmla="*/ 1 w 195"/>
                <a:gd name="T21" fmla="*/ 1 h 190"/>
                <a:gd name="T22" fmla="*/ 1 w 195"/>
                <a:gd name="T23" fmla="*/ 1 h 190"/>
                <a:gd name="T24" fmla="*/ 1 w 195"/>
                <a:gd name="T25" fmla="*/ 1 h 190"/>
                <a:gd name="T26" fmla="*/ 1 w 195"/>
                <a:gd name="T27" fmla="*/ 1 h 190"/>
                <a:gd name="T28" fmla="*/ 1 w 195"/>
                <a:gd name="T29" fmla="*/ 1 h 190"/>
                <a:gd name="T30" fmla="*/ 1 w 195"/>
                <a:gd name="T31" fmla="*/ 1 h 190"/>
                <a:gd name="T32" fmla="*/ 1 w 195"/>
                <a:gd name="T33" fmla="*/ 1 h 190"/>
                <a:gd name="T34" fmla="*/ 1 w 195"/>
                <a:gd name="T35" fmla="*/ 1 h 190"/>
                <a:gd name="T36" fmla="*/ 1 w 195"/>
                <a:gd name="T37" fmla="*/ 0 h 190"/>
                <a:gd name="T38" fmla="*/ 1 w 195"/>
                <a:gd name="T39" fmla="*/ 1 h 190"/>
                <a:gd name="T40" fmla="*/ 1 w 195"/>
                <a:gd name="T41" fmla="*/ 1 h 190"/>
                <a:gd name="T42" fmla="*/ 1 w 195"/>
                <a:gd name="T43" fmla="*/ 1 h 190"/>
                <a:gd name="T44" fmla="*/ 1 w 195"/>
                <a:gd name="T45" fmla="*/ 1 h 190"/>
                <a:gd name="T46" fmla="*/ 1 w 195"/>
                <a:gd name="T47" fmla="*/ 1 h 190"/>
                <a:gd name="T48" fmla="*/ 1 w 195"/>
                <a:gd name="T49" fmla="*/ 1 h 190"/>
                <a:gd name="T50" fmla="*/ 1 w 195"/>
                <a:gd name="T51" fmla="*/ 1 h 190"/>
                <a:gd name="T52" fmla="*/ 1 w 195"/>
                <a:gd name="T53" fmla="*/ 1 h 190"/>
                <a:gd name="T54" fmla="*/ 1 w 195"/>
                <a:gd name="T55" fmla="*/ 1 h 190"/>
                <a:gd name="T56" fmla="*/ 1 w 195"/>
                <a:gd name="T57" fmla="*/ 1 h 190"/>
                <a:gd name="T58" fmla="*/ 1 w 195"/>
                <a:gd name="T59" fmla="*/ 1 h 190"/>
                <a:gd name="T60" fmla="*/ 1 w 195"/>
                <a:gd name="T61" fmla="*/ 1 h 190"/>
                <a:gd name="T62" fmla="*/ 1 w 195"/>
                <a:gd name="T63" fmla="*/ 1 h 190"/>
                <a:gd name="T64" fmla="*/ 1 w 195"/>
                <a:gd name="T65" fmla="*/ 1 h 190"/>
                <a:gd name="T66" fmla="*/ 1 w 195"/>
                <a:gd name="T67" fmla="*/ 1 h 190"/>
                <a:gd name="T68" fmla="*/ 1 w 195"/>
                <a:gd name="T69" fmla="*/ 1 h 190"/>
                <a:gd name="T70" fmla="*/ 1 w 195"/>
                <a:gd name="T71" fmla="*/ 1 h 190"/>
                <a:gd name="T72" fmla="*/ 0 w 195"/>
                <a:gd name="T73" fmla="*/ 1 h 190"/>
                <a:gd name="T74" fmla="*/ 1 w 195"/>
                <a:gd name="T75" fmla="*/ 1 h 190"/>
                <a:gd name="T76" fmla="*/ 1 w 195"/>
                <a:gd name="T77" fmla="*/ 1 h 190"/>
                <a:gd name="T78" fmla="*/ 1 w 195"/>
                <a:gd name="T79" fmla="*/ 1 h 190"/>
                <a:gd name="T80" fmla="*/ 1 w 195"/>
                <a:gd name="T81" fmla="*/ 1 h 190"/>
                <a:gd name="T82" fmla="*/ 1 w 195"/>
                <a:gd name="T83" fmla="*/ 1 h 190"/>
                <a:gd name="T84" fmla="*/ 1 w 195"/>
                <a:gd name="T85" fmla="*/ 1 h 190"/>
                <a:gd name="T86" fmla="*/ 1 w 195"/>
                <a:gd name="T87" fmla="*/ 1 h 190"/>
                <a:gd name="T88" fmla="*/ 1 w 195"/>
                <a:gd name="T89" fmla="*/ 1 h 190"/>
                <a:gd name="T90" fmla="*/ 1 w 195"/>
                <a:gd name="T91" fmla="*/ 1 h 190"/>
                <a:gd name="T92" fmla="*/ 1 w 195"/>
                <a:gd name="T93" fmla="*/ 1 h 190"/>
                <a:gd name="T94" fmla="*/ 1 w 195"/>
                <a:gd name="T95" fmla="*/ 1 h 190"/>
                <a:gd name="T96" fmla="*/ 1 w 195"/>
                <a:gd name="T97" fmla="*/ 1 h 190"/>
                <a:gd name="T98" fmla="*/ 1 w 195"/>
                <a:gd name="T99" fmla="*/ 1 h 190"/>
                <a:gd name="T100" fmla="*/ 1 w 195"/>
                <a:gd name="T101" fmla="*/ 1 h 190"/>
                <a:gd name="T102" fmla="*/ 1 w 195"/>
                <a:gd name="T103" fmla="*/ 1 h 190"/>
                <a:gd name="T104" fmla="*/ 1 w 195"/>
                <a:gd name="T105" fmla="*/ 1 h 190"/>
                <a:gd name="T106" fmla="*/ 1 w 195"/>
                <a:gd name="T107" fmla="*/ 1 h 190"/>
                <a:gd name="T108" fmla="*/ 1 w 195"/>
                <a:gd name="T109" fmla="*/ 1 h 190"/>
                <a:gd name="T110" fmla="*/ 1 w 195"/>
                <a:gd name="T111" fmla="*/ 1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5"/>
                <a:gd name="T169" fmla="*/ 0 h 190"/>
                <a:gd name="T170" fmla="*/ 195 w 195"/>
                <a:gd name="T171" fmla="*/ 190 h 1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49"/>
                  </a:lnTo>
                  <a:lnTo>
                    <a:pt x="161" y="146"/>
                  </a:lnTo>
                  <a:lnTo>
                    <a:pt x="167" y="141"/>
                  </a:lnTo>
                  <a:lnTo>
                    <a:pt x="171" y="135"/>
                  </a:lnTo>
                  <a:lnTo>
                    <a:pt x="173" y="127"/>
                  </a:lnTo>
                  <a:lnTo>
                    <a:pt x="172" y="118"/>
                  </a:lnTo>
                  <a:lnTo>
                    <a:pt x="167" y="107"/>
                  </a:lnTo>
                  <a:lnTo>
                    <a:pt x="162" y="102"/>
                  </a:lnTo>
                  <a:lnTo>
                    <a:pt x="156" y="102"/>
                  </a:lnTo>
                  <a:lnTo>
                    <a:pt x="149" y="102"/>
                  </a:lnTo>
                  <a:lnTo>
                    <a:pt x="145" y="104"/>
                  </a:lnTo>
                  <a:lnTo>
                    <a:pt x="140" y="100"/>
                  </a:lnTo>
                  <a:lnTo>
                    <a:pt x="135" y="94"/>
                  </a:lnTo>
                  <a:lnTo>
                    <a:pt x="132" y="89"/>
                  </a:lnTo>
                  <a:lnTo>
                    <a:pt x="129" y="85"/>
                  </a:lnTo>
                  <a:lnTo>
                    <a:pt x="127" y="80"/>
                  </a:lnTo>
                  <a:lnTo>
                    <a:pt x="127" y="79"/>
                  </a:lnTo>
                  <a:lnTo>
                    <a:pt x="131" y="80"/>
                  </a:lnTo>
                  <a:lnTo>
                    <a:pt x="137" y="82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7"/>
                  </a:lnTo>
                  <a:lnTo>
                    <a:pt x="153" y="89"/>
                  </a:lnTo>
                  <a:lnTo>
                    <a:pt x="155" y="93"/>
                  </a:lnTo>
                  <a:lnTo>
                    <a:pt x="158" y="97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6"/>
                  </a:lnTo>
                  <a:lnTo>
                    <a:pt x="190" y="91"/>
                  </a:lnTo>
                  <a:lnTo>
                    <a:pt x="194" y="82"/>
                  </a:lnTo>
                  <a:lnTo>
                    <a:pt x="195" y="72"/>
                  </a:lnTo>
                  <a:lnTo>
                    <a:pt x="195" y="66"/>
                  </a:lnTo>
                  <a:lnTo>
                    <a:pt x="194" y="62"/>
                  </a:lnTo>
                  <a:lnTo>
                    <a:pt x="192" y="58"/>
                  </a:lnTo>
                  <a:lnTo>
                    <a:pt x="191" y="55"/>
                  </a:lnTo>
                  <a:lnTo>
                    <a:pt x="186" y="51"/>
                  </a:lnTo>
                  <a:lnTo>
                    <a:pt x="182" y="49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49"/>
                  </a:lnTo>
                  <a:lnTo>
                    <a:pt x="152" y="51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1"/>
                  </a:lnTo>
                  <a:lnTo>
                    <a:pt x="142" y="43"/>
                  </a:lnTo>
                  <a:lnTo>
                    <a:pt x="153" y="32"/>
                  </a:lnTo>
                  <a:lnTo>
                    <a:pt x="158" y="19"/>
                  </a:lnTo>
                  <a:lnTo>
                    <a:pt x="156" y="9"/>
                  </a:lnTo>
                  <a:lnTo>
                    <a:pt x="153" y="4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3"/>
                  </a:lnTo>
                  <a:lnTo>
                    <a:pt x="120" y="5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7"/>
                  </a:lnTo>
                  <a:lnTo>
                    <a:pt x="111" y="36"/>
                  </a:lnTo>
                  <a:lnTo>
                    <a:pt x="115" y="43"/>
                  </a:lnTo>
                  <a:lnTo>
                    <a:pt x="117" y="49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0"/>
                  </a:lnTo>
                  <a:lnTo>
                    <a:pt x="106" y="44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8"/>
                  </a:lnTo>
                  <a:lnTo>
                    <a:pt x="70" y="23"/>
                  </a:lnTo>
                  <a:lnTo>
                    <a:pt x="64" y="18"/>
                  </a:lnTo>
                  <a:lnTo>
                    <a:pt x="57" y="15"/>
                  </a:lnTo>
                  <a:lnTo>
                    <a:pt x="49" y="13"/>
                  </a:lnTo>
                  <a:lnTo>
                    <a:pt x="41" y="15"/>
                  </a:lnTo>
                  <a:lnTo>
                    <a:pt x="33" y="18"/>
                  </a:lnTo>
                  <a:lnTo>
                    <a:pt x="26" y="24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1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59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3"/>
                  </a:lnTo>
                  <a:lnTo>
                    <a:pt x="64" y="68"/>
                  </a:lnTo>
                  <a:lnTo>
                    <a:pt x="66" y="72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8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4"/>
                  </a:lnTo>
                  <a:lnTo>
                    <a:pt x="8" y="97"/>
                  </a:lnTo>
                  <a:lnTo>
                    <a:pt x="4" y="101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1" y="124"/>
                  </a:lnTo>
                  <a:lnTo>
                    <a:pt x="4" y="131"/>
                  </a:lnTo>
                  <a:lnTo>
                    <a:pt x="8" y="134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39"/>
                  </a:lnTo>
                  <a:lnTo>
                    <a:pt x="27" y="140"/>
                  </a:lnTo>
                  <a:lnTo>
                    <a:pt x="32" y="139"/>
                  </a:lnTo>
                  <a:lnTo>
                    <a:pt x="36" y="139"/>
                  </a:lnTo>
                  <a:lnTo>
                    <a:pt x="41" y="137"/>
                  </a:lnTo>
                  <a:lnTo>
                    <a:pt x="46" y="132"/>
                  </a:lnTo>
                  <a:lnTo>
                    <a:pt x="48" y="126"/>
                  </a:lnTo>
                  <a:lnTo>
                    <a:pt x="48" y="120"/>
                  </a:lnTo>
                  <a:lnTo>
                    <a:pt x="48" y="116"/>
                  </a:lnTo>
                  <a:lnTo>
                    <a:pt x="55" y="109"/>
                  </a:lnTo>
                  <a:lnTo>
                    <a:pt x="63" y="104"/>
                  </a:lnTo>
                  <a:lnTo>
                    <a:pt x="71" y="100"/>
                  </a:lnTo>
                  <a:lnTo>
                    <a:pt x="74" y="97"/>
                  </a:lnTo>
                  <a:lnTo>
                    <a:pt x="77" y="100"/>
                  </a:lnTo>
                  <a:lnTo>
                    <a:pt x="79" y="103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4"/>
                  </a:lnTo>
                  <a:lnTo>
                    <a:pt x="63" y="140"/>
                  </a:lnTo>
                  <a:lnTo>
                    <a:pt x="55" y="148"/>
                  </a:lnTo>
                  <a:lnTo>
                    <a:pt x="50" y="157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7"/>
                  </a:lnTo>
                  <a:lnTo>
                    <a:pt x="79" y="190"/>
                  </a:lnTo>
                  <a:lnTo>
                    <a:pt x="85" y="188"/>
                  </a:lnTo>
                  <a:lnTo>
                    <a:pt x="91" y="186"/>
                  </a:lnTo>
                  <a:lnTo>
                    <a:pt x="96" y="183"/>
                  </a:lnTo>
                  <a:lnTo>
                    <a:pt x="102" y="179"/>
                  </a:lnTo>
                  <a:lnTo>
                    <a:pt x="106" y="176"/>
                  </a:lnTo>
                  <a:lnTo>
                    <a:pt x="108" y="172"/>
                  </a:lnTo>
                  <a:lnTo>
                    <a:pt x="109" y="169"/>
                  </a:lnTo>
                  <a:lnTo>
                    <a:pt x="110" y="164"/>
                  </a:lnTo>
                  <a:lnTo>
                    <a:pt x="108" y="155"/>
                  </a:lnTo>
                  <a:lnTo>
                    <a:pt x="104" y="148"/>
                  </a:lnTo>
                  <a:lnTo>
                    <a:pt x="100" y="144"/>
                  </a:lnTo>
                  <a:lnTo>
                    <a:pt x="95" y="140"/>
                  </a:lnTo>
                  <a:lnTo>
                    <a:pt x="96" y="132"/>
                  </a:lnTo>
                  <a:lnTo>
                    <a:pt x="97" y="124"/>
                  </a:lnTo>
                  <a:lnTo>
                    <a:pt x="99" y="118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2"/>
                  </a:lnTo>
                  <a:lnTo>
                    <a:pt x="110" y="111"/>
                  </a:lnTo>
                  <a:lnTo>
                    <a:pt x="111" y="111"/>
                  </a:lnTo>
                  <a:lnTo>
                    <a:pt x="117" y="120"/>
                  </a:lnTo>
                  <a:lnTo>
                    <a:pt x="120" y="133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71" name="Freeform 115">
              <a:extLst>
                <a:ext uri="{FF2B5EF4-FFF2-40B4-BE49-F238E27FC236}">
                  <a16:creationId xmlns:a16="http://schemas.microsoft.com/office/drawing/2014/main" id="{75BEA806-8C7E-0C99-7501-AD8FC62AB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" y="3854"/>
              <a:ext cx="105" cy="164"/>
            </a:xfrm>
            <a:custGeom>
              <a:avLst/>
              <a:gdLst>
                <a:gd name="T0" fmla="*/ 0 w 211"/>
                <a:gd name="T1" fmla="*/ 0 h 329"/>
                <a:gd name="T2" fmla="*/ 0 w 211"/>
                <a:gd name="T3" fmla="*/ 0 h 329"/>
                <a:gd name="T4" fmla="*/ 0 w 211"/>
                <a:gd name="T5" fmla="*/ 0 h 329"/>
                <a:gd name="T6" fmla="*/ 0 w 211"/>
                <a:gd name="T7" fmla="*/ 0 h 329"/>
                <a:gd name="T8" fmla="*/ 0 w 211"/>
                <a:gd name="T9" fmla="*/ 0 h 329"/>
                <a:gd name="T10" fmla="*/ 0 w 211"/>
                <a:gd name="T11" fmla="*/ 0 h 329"/>
                <a:gd name="T12" fmla="*/ 0 w 211"/>
                <a:gd name="T13" fmla="*/ 0 h 329"/>
                <a:gd name="T14" fmla="*/ 0 w 211"/>
                <a:gd name="T15" fmla="*/ 0 h 329"/>
                <a:gd name="T16" fmla="*/ 0 w 211"/>
                <a:gd name="T17" fmla="*/ 0 h 329"/>
                <a:gd name="T18" fmla="*/ 0 w 211"/>
                <a:gd name="T19" fmla="*/ 0 h 329"/>
                <a:gd name="T20" fmla="*/ 0 w 211"/>
                <a:gd name="T21" fmla="*/ 0 h 329"/>
                <a:gd name="T22" fmla="*/ 0 w 211"/>
                <a:gd name="T23" fmla="*/ 0 h 329"/>
                <a:gd name="T24" fmla="*/ 0 w 211"/>
                <a:gd name="T25" fmla="*/ 0 h 329"/>
                <a:gd name="T26" fmla="*/ 0 w 211"/>
                <a:gd name="T27" fmla="*/ 0 h 329"/>
                <a:gd name="T28" fmla="*/ 0 w 211"/>
                <a:gd name="T29" fmla="*/ 0 h 329"/>
                <a:gd name="T30" fmla="*/ 0 w 211"/>
                <a:gd name="T31" fmla="*/ 0 h 329"/>
                <a:gd name="T32" fmla="*/ 0 w 211"/>
                <a:gd name="T33" fmla="*/ 0 h 329"/>
                <a:gd name="T34" fmla="*/ 0 w 211"/>
                <a:gd name="T35" fmla="*/ 0 h 329"/>
                <a:gd name="T36" fmla="*/ 0 w 211"/>
                <a:gd name="T37" fmla="*/ 0 h 329"/>
                <a:gd name="T38" fmla="*/ 0 w 211"/>
                <a:gd name="T39" fmla="*/ 0 h 329"/>
                <a:gd name="T40" fmla="*/ 0 w 211"/>
                <a:gd name="T41" fmla="*/ 0 h 329"/>
                <a:gd name="T42" fmla="*/ 0 w 211"/>
                <a:gd name="T43" fmla="*/ 0 h 329"/>
                <a:gd name="T44" fmla="*/ 0 w 211"/>
                <a:gd name="T45" fmla="*/ 0 h 329"/>
                <a:gd name="T46" fmla="*/ 0 w 211"/>
                <a:gd name="T47" fmla="*/ 0 h 329"/>
                <a:gd name="T48" fmla="*/ 0 w 211"/>
                <a:gd name="T49" fmla="*/ 0 h 329"/>
                <a:gd name="T50" fmla="*/ 0 w 211"/>
                <a:gd name="T51" fmla="*/ 0 h 329"/>
                <a:gd name="T52" fmla="*/ 0 w 211"/>
                <a:gd name="T53" fmla="*/ 0 h 329"/>
                <a:gd name="T54" fmla="*/ 0 w 211"/>
                <a:gd name="T55" fmla="*/ 0 h 329"/>
                <a:gd name="T56" fmla="*/ 0 w 211"/>
                <a:gd name="T57" fmla="*/ 0 h 329"/>
                <a:gd name="T58" fmla="*/ 0 w 211"/>
                <a:gd name="T59" fmla="*/ 0 h 329"/>
                <a:gd name="T60" fmla="*/ 0 w 211"/>
                <a:gd name="T61" fmla="*/ 0 h 329"/>
                <a:gd name="T62" fmla="*/ 0 w 211"/>
                <a:gd name="T63" fmla="*/ 0 h 329"/>
                <a:gd name="T64" fmla="*/ 0 w 211"/>
                <a:gd name="T65" fmla="*/ 0 h 329"/>
                <a:gd name="T66" fmla="*/ 0 w 211"/>
                <a:gd name="T67" fmla="*/ 0 h 329"/>
                <a:gd name="T68" fmla="*/ 0 w 211"/>
                <a:gd name="T69" fmla="*/ 0 h 329"/>
                <a:gd name="T70" fmla="*/ 0 w 211"/>
                <a:gd name="T71" fmla="*/ 0 h 329"/>
                <a:gd name="T72" fmla="*/ 0 w 211"/>
                <a:gd name="T73" fmla="*/ 0 h 329"/>
                <a:gd name="T74" fmla="*/ 0 w 211"/>
                <a:gd name="T75" fmla="*/ 0 h 329"/>
                <a:gd name="T76" fmla="*/ 0 w 211"/>
                <a:gd name="T77" fmla="*/ 0 h 329"/>
                <a:gd name="T78" fmla="*/ 0 w 211"/>
                <a:gd name="T79" fmla="*/ 0 h 329"/>
                <a:gd name="T80" fmla="*/ 0 w 211"/>
                <a:gd name="T81" fmla="*/ 0 h 329"/>
                <a:gd name="T82" fmla="*/ 0 w 211"/>
                <a:gd name="T83" fmla="*/ 0 h 329"/>
                <a:gd name="T84" fmla="*/ 0 w 211"/>
                <a:gd name="T85" fmla="*/ 0 h 329"/>
                <a:gd name="T86" fmla="*/ 0 w 211"/>
                <a:gd name="T87" fmla="*/ 0 h 329"/>
                <a:gd name="T88" fmla="*/ 0 w 211"/>
                <a:gd name="T89" fmla="*/ 0 h 329"/>
                <a:gd name="T90" fmla="*/ 0 w 211"/>
                <a:gd name="T91" fmla="*/ 0 h 329"/>
                <a:gd name="T92" fmla="*/ 0 w 211"/>
                <a:gd name="T93" fmla="*/ 0 h 329"/>
                <a:gd name="T94" fmla="*/ 0 w 211"/>
                <a:gd name="T95" fmla="*/ 0 h 329"/>
                <a:gd name="T96" fmla="*/ 0 w 211"/>
                <a:gd name="T97" fmla="*/ 0 h 329"/>
                <a:gd name="T98" fmla="*/ 0 w 211"/>
                <a:gd name="T99" fmla="*/ 0 h 329"/>
                <a:gd name="T100" fmla="*/ 0 w 211"/>
                <a:gd name="T101" fmla="*/ 0 h 329"/>
                <a:gd name="T102" fmla="*/ 0 w 211"/>
                <a:gd name="T103" fmla="*/ 0 h 329"/>
                <a:gd name="T104" fmla="*/ 0 w 211"/>
                <a:gd name="T105" fmla="*/ 0 h 329"/>
                <a:gd name="T106" fmla="*/ 0 w 211"/>
                <a:gd name="T107" fmla="*/ 0 h 3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329"/>
                <a:gd name="T164" fmla="*/ 211 w 211"/>
                <a:gd name="T165" fmla="*/ 329 h 3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329">
                  <a:moveTo>
                    <a:pt x="0" y="329"/>
                  </a:moveTo>
                  <a:lnTo>
                    <a:pt x="19" y="308"/>
                  </a:lnTo>
                  <a:lnTo>
                    <a:pt x="38" y="292"/>
                  </a:lnTo>
                  <a:lnTo>
                    <a:pt x="60" y="278"/>
                  </a:lnTo>
                  <a:lnTo>
                    <a:pt x="82" y="269"/>
                  </a:lnTo>
                  <a:lnTo>
                    <a:pt x="105" y="262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60"/>
                  </a:lnTo>
                  <a:lnTo>
                    <a:pt x="167" y="253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5"/>
                  </a:lnTo>
                  <a:lnTo>
                    <a:pt x="180" y="215"/>
                  </a:lnTo>
                  <a:lnTo>
                    <a:pt x="188" y="207"/>
                  </a:lnTo>
                  <a:lnTo>
                    <a:pt x="198" y="200"/>
                  </a:lnTo>
                  <a:lnTo>
                    <a:pt x="211" y="194"/>
                  </a:lnTo>
                  <a:lnTo>
                    <a:pt x="200" y="171"/>
                  </a:lnTo>
                  <a:lnTo>
                    <a:pt x="195" y="142"/>
                  </a:lnTo>
                  <a:lnTo>
                    <a:pt x="196" y="116"/>
                  </a:lnTo>
                  <a:lnTo>
                    <a:pt x="209" y="94"/>
                  </a:lnTo>
                  <a:lnTo>
                    <a:pt x="200" y="89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6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1"/>
                  </a:lnTo>
                  <a:lnTo>
                    <a:pt x="137" y="0"/>
                  </a:lnTo>
                  <a:lnTo>
                    <a:pt x="131" y="12"/>
                  </a:lnTo>
                  <a:lnTo>
                    <a:pt x="123" y="23"/>
                  </a:lnTo>
                  <a:lnTo>
                    <a:pt x="114" y="35"/>
                  </a:lnTo>
                  <a:lnTo>
                    <a:pt x="103" y="47"/>
                  </a:lnTo>
                  <a:lnTo>
                    <a:pt x="90" y="56"/>
                  </a:lnTo>
                  <a:lnTo>
                    <a:pt x="77" y="64"/>
                  </a:lnTo>
                  <a:lnTo>
                    <a:pt x="62" y="67"/>
                  </a:lnTo>
                  <a:lnTo>
                    <a:pt x="47" y="68"/>
                  </a:lnTo>
                  <a:lnTo>
                    <a:pt x="53" y="85"/>
                  </a:lnTo>
                  <a:lnTo>
                    <a:pt x="55" y="103"/>
                  </a:lnTo>
                  <a:lnTo>
                    <a:pt x="50" y="125"/>
                  </a:lnTo>
                  <a:lnTo>
                    <a:pt x="34" y="146"/>
                  </a:lnTo>
                  <a:lnTo>
                    <a:pt x="43" y="182"/>
                  </a:lnTo>
                  <a:lnTo>
                    <a:pt x="43" y="218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1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1"/>
                  </a:lnTo>
                  <a:lnTo>
                    <a:pt x="0" y="324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72" name="Freeform 116">
              <a:extLst>
                <a:ext uri="{FF2B5EF4-FFF2-40B4-BE49-F238E27FC236}">
                  <a16:creationId xmlns:a16="http://schemas.microsoft.com/office/drawing/2014/main" id="{2BADADC8-42A4-EF61-5568-A2EB8981C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" y="3889"/>
              <a:ext cx="171" cy="145"/>
            </a:xfrm>
            <a:custGeom>
              <a:avLst/>
              <a:gdLst>
                <a:gd name="T0" fmla="*/ 1 w 341"/>
                <a:gd name="T1" fmla="*/ 0 h 291"/>
                <a:gd name="T2" fmla="*/ 1 w 341"/>
                <a:gd name="T3" fmla="*/ 0 h 291"/>
                <a:gd name="T4" fmla="*/ 1 w 341"/>
                <a:gd name="T5" fmla="*/ 0 h 291"/>
                <a:gd name="T6" fmla="*/ 1 w 341"/>
                <a:gd name="T7" fmla="*/ 0 h 291"/>
                <a:gd name="T8" fmla="*/ 1 w 341"/>
                <a:gd name="T9" fmla="*/ 0 h 291"/>
                <a:gd name="T10" fmla="*/ 1 w 341"/>
                <a:gd name="T11" fmla="*/ 0 h 291"/>
                <a:gd name="T12" fmla="*/ 1 w 341"/>
                <a:gd name="T13" fmla="*/ 0 h 291"/>
                <a:gd name="T14" fmla="*/ 1 w 341"/>
                <a:gd name="T15" fmla="*/ 0 h 291"/>
                <a:gd name="T16" fmla="*/ 1 w 341"/>
                <a:gd name="T17" fmla="*/ 0 h 291"/>
                <a:gd name="T18" fmla="*/ 1 w 341"/>
                <a:gd name="T19" fmla="*/ 0 h 291"/>
                <a:gd name="T20" fmla="*/ 1 w 341"/>
                <a:gd name="T21" fmla="*/ 0 h 291"/>
                <a:gd name="T22" fmla="*/ 1 w 341"/>
                <a:gd name="T23" fmla="*/ 0 h 291"/>
                <a:gd name="T24" fmla="*/ 1 w 341"/>
                <a:gd name="T25" fmla="*/ 0 h 291"/>
                <a:gd name="T26" fmla="*/ 1 w 341"/>
                <a:gd name="T27" fmla="*/ 0 h 291"/>
                <a:gd name="T28" fmla="*/ 1 w 341"/>
                <a:gd name="T29" fmla="*/ 0 h 291"/>
                <a:gd name="T30" fmla="*/ 1 w 341"/>
                <a:gd name="T31" fmla="*/ 0 h 291"/>
                <a:gd name="T32" fmla="*/ 1 w 341"/>
                <a:gd name="T33" fmla="*/ 0 h 291"/>
                <a:gd name="T34" fmla="*/ 1 w 341"/>
                <a:gd name="T35" fmla="*/ 0 h 291"/>
                <a:gd name="T36" fmla="*/ 1 w 341"/>
                <a:gd name="T37" fmla="*/ 0 h 291"/>
                <a:gd name="T38" fmla="*/ 1 w 341"/>
                <a:gd name="T39" fmla="*/ 0 h 291"/>
                <a:gd name="T40" fmla="*/ 1 w 341"/>
                <a:gd name="T41" fmla="*/ 0 h 291"/>
                <a:gd name="T42" fmla="*/ 1 w 341"/>
                <a:gd name="T43" fmla="*/ 0 h 291"/>
                <a:gd name="T44" fmla="*/ 1 w 341"/>
                <a:gd name="T45" fmla="*/ 0 h 291"/>
                <a:gd name="T46" fmla="*/ 1 w 341"/>
                <a:gd name="T47" fmla="*/ 0 h 291"/>
                <a:gd name="T48" fmla="*/ 1 w 341"/>
                <a:gd name="T49" fmla="*/ 0 h 291"/>
                <a:gd name="T50" fmla="*/ 1 w 341"/>
                <a:gd name="T51" fmla="*/ 0 h 291"/>
                <a:gd name="T52" fmla="*/ 1 w 341"/>
                <a:gd name="T53" fmla="*/ 0 h 291"/>
                <a:gd name="T54" fmla="*/ 1 w 341"/>
                <a:gd name="T55" fmla="*/ 0 h 291"/>
                <a:gd name="T56" fmla="*/ 1 w 341"/>
                <a:gd name="T57" fmla="*/ 0 h 291"/>
                <a:gd name="T58" fmla="*/ 1 w 341"/>
                <a:gd name="T59" fmla="*/ 0 h 291"/>
                <a:gd name="T60" fmla="*/ 1 w 341"/>
                <a:gd name="T61" fmla="*/ 0 h 291"/>
                <a:gd name="T62" fmla="*/ 1 w 341"/>
                <a:gd name="T63" fmla="*/ 0 h 291"/>
                <a:gd name="T64" fmla="*/ 1 w 341"/>
                <a:gd name="T65" fmla="*/ 0 h 291"/>
                <a:gd name="T66" fmla="*/ 1 w 341"/>
                <a:gd name="T67" fmla="*/ 0 h 291"/>
                <a:gd name="T68" fmla="*/ 1 w 341"/>
                <a:gd name="T69" fmla="*/ 0 h 291"/>
                <a:gd name="T70" fmla="*/ 1 w 341"/>
                <a:gd name="T71" fmla="*/ 0 h 291"/>
                <a:gd name="T72" fmla="*/ 1 w 341"/>
                <a:gd name="T73" fmla="*/ 0 h 291"/>
                <a:gd name="T74" fmla="*/ 1 w 341"/>
                <a:gd name="T75" fmla="*/ 0 h 291"/>
                <a:gd name="T76" fmla="*/ 1 w 341"/>
                <a:gd name="T77" fmla="*/ 0 h 291"/>
                <a:gd name="T78" fmla="*/ 1 w 341"/>
                <a:gd name="T79" fmla="*/ 0 h 291"/>
                <a:gd name="T80" fmla="*/ 1 w 341"/>
                <a:gd name="T81" fmla="*/ 0 h 291"/>
                <a:gd name="T82" fmla="*/ 1 w 341"/>
                <a:gd name="T83" fmla="*/ 0 h 291"/>
                <a:gd name="T84" fmla="*/ 1 w 341"/>
                <a:gd name="T85" fmla="*/ 0 h 291"/>
                <a:gd name="T86" fmla="*/ 1 w 341"/>
                <a:gd name="T87" fmla="*/ 0 h 291"/>
                <a:gd name="T88" fmla="*/ 0 w 341"/>
                <a:gd name="T89" fmla="*/ 0 h 291"/>
                <a:gd name="T90" fmla="*/ 1 w 341"/>
                <a:gd name="T91" fmla="*/ 0 h 291"/>
                <a:gd name="T92" fmla="*/ 1 w 341"/>
                <a:gd name="T93" fmla="*/ 0 h 291"/>
                <a:gd name="T94" fmla="*/ 1 w 341"/>
                <a:gd name="T95" fmla="*/ 0 h 291"/>
                <a:gd name="T96" fmla="*/ 1 w 341"/>
                <a:gd name="T97" fmla="*/ 0 h 291"/>
                <a:gd name="T98" fmla="*/ 1 w 341"/>
                <a:gd name="T99" fmla="*/ 0 h 291"/>
                <a:gd name="T100" fmla="*/ 1 w 341"/>
                <a:gd name="T101" fmla="*/ 0 h 291"/>
                <a:gd name="T102" fmla="*/ 1 w 341"/>
                <a:gd name="T103" fmla="*/ 0 h 291"/>
                <a:gd name="T104" fmla="*/ 1 w 341"/>
                <a:gd name="T105" fmla="*/ 0 h 291"/>
                <a:gd name="T106" fmla="*/ 1 w 341"/>
                <a:gd name="T107" fmla="*/ 0 h 291"/>
                <a:gd name="T108" fmla="*/ 1 w 341"/>
                <a:gd name="T109" fmla="*/ 0 h 291"/>
                <a:gd name="T110" fmla="*/ 1 w 341"/>
                <a:gd name="T111" fmla="*/ 0 h 291"/>
                <a:gd name="T112" fmla="*/ 1 w 341"/>
                <a:gd name="T113" fmla="*/ 0 h 291"/>
                <a:gd name="T114" fmla="*/ 1 w 341"/>
                <a:gd name="T115" fmla="*/ 0 h 291"/>
                <a:gd name="T116" fmla="*/ 1 w 341"/>
                <a:gd name="T117" fmla="*/ 0 h 291"/>
                <a:gd name="T118" fmla="*/ 1 w 341"/>
                <a:gd name="T119" fmla="*/ 0 h 291"/>
                <a:gd name="T120" fmla="*/ 1 w 341"/>
                <a:gd name="T121" fmla="*/ 0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1"/>
                <a:gd name="T184" fmla="*/ 0 h 291"/>
                <a:gd name="T185" fmla="*/ 341 w 341"/>
                <a:gd name="T186" fmla="*/ 291 h 2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5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0"/>
                  </a:lnTo>
                  <a:lnTo>
                    <a:pt x="301" y="269"/>
                  </a:lnTo>
                  <a:lnTo>
                    <a:pt x="318" y="269"/>
                  </a:lnTo>
                  <a:lnTo>
                    <a:pt x="324" y="270"/>
                  </a:lnTo>
                  <a:lnTo>
                    <a:pt x="331" y="271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1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1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8"/>
                  </a:lnTo>
                  <a:lnTo>
                    <a:pt x="248" y="87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6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8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8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6"/>
                  </a:lnTo>
                  <a:lnTo>
                    <a:pt x="33" y="163"/>
                  </a:lnTo>
                  <a:lnTo>
                    <a:pt x="49" y="172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7"/>
                  </a:lnTo>
                  <a:lnTo>
                    <a:pt x="87" y="239"/>
                  </a:lnTo>
                  <a:lnTo>
                    <a:pt x="85" y="264"/>
                  </a:lnTo>
                  <a:lnTo>
                    <a:pt x="94" y="263"/>
                  </a:lnTo>
                  <a:lnTo>
                    <a:pt x="105" y="262"/>
                  </a:lnTo>
                  <a:lnTo>
                    <a:pt x="115" y="262"/>
                  </a:lnTo>
                  <a:lnTo>
                    <a:pt x="125" y="264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73" name="Freeform 117">
              <a:extLst>
                <a:ext uri="{FF2B5EF4-FFF2-40B4-BE49-F238E27FC236}">
                  <a16:creationId xmlns:a16="http://schemas.microsoft.com/office/drawing/2014/main" id="{987BB472-A810-9566-3251-13D9F3A10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4066"/>
              <a:ext cx="174" cy="183"/>
            </a:xfrm>
            <a:custGeom>
              <a:avLst/>
              <a:gdLst>
                <a:gd name="T0" fmla="*/ 0 w 349"/>
                <a:gd name="T1" fmla="*/ 0 h 367"/>
                <a:gd name="T2" fmla="*/ 0 w 349"/>
                <a:gd name="T3" fmla="*/ 0 h 367"/>
                <a:gd name="T4" fmla="*/ 0 w 349"/>
                <a:gd name="T5" fmla="*/ 0 h 367"/>
                <a:gd name="T6" fmla="*/ 0 w 349"/>
                <a:gd name="T7" fmla="*/ 0 h 367"/>
                <a:gd name="T8" fmla="*/ 0 w 349"/>
                <a:gd name="T9" fmla="*/ 0 h 367"/>
                <a:gd name="T10" fmla="*/ 0 w 349"/>
                <a:gd name="T11" fmla="*/ 0 h 367"/>
                <a:gd name="T12" fmla="*/ 0 w 349"/>
                <a:gd name="T13" fmla="*/ 0 h 367"/>
                <a:gd name="T14" fmla="*/ 0 w 349"/>
                <a:gd name="T15" fmla="*/ 0 h 367"/>
                <a:gd name="T16" fmla="*/ 0 w 349"/>
                <a:gd name="T17" fmla="*/ 0 h 367"/>
                <a:gd name="T18" fmla="*/ 0 w 349"/>
                <a:gd name="T19" fmla="*/ 0 h 367"/>
                <a:gd name="T20" fmla="*/ 0 w 349"/>
                <a:gd name="T21" fmla="*/ 0 h 367"/>
                <a:gd name="T22" fmla="*/ 0 w 349"/>
                <a:gd name="T23" fmla="*/ 0 h 367"/>
                <a:gd name="T24" fmla="*/ 0 w 349"/>
                <a:gd name="T25" fmla="*/ 0 h 367"/>
                <a:gd name="T26" fmla="*/ 0 w 349"/>
                <a:gd name="T27" fmla="*/ 0 h 367"/>
                <a:gd name="T28" fmla="*/ 0 w 349"/>
                <a:gd name="T29" fmla="*/ 0 h 367"/>
                <a:gd name="T30" fmla="*/ 0 w 349"/>
                <a:gd name="T31" fmla="*/ 0 h 367"/>
                <a:gd name="T32" fmla="*/ 0 w 349"/>
                <a:gd name="T33" fmla="*/ 0 h 367"/>
                <a:gd name="T34" fmla="*/ 0 w 349"/>
                <a:gd name="T35" fmla="*/ 0 h 367"/>
                <a:gd name="T36" fmla="*/ 0 w 349"/>
                <a:gd name="T37" fmla="*/ 0 h 367"/>
                <a:gd name="T38" fmla="*/ 0 w 349"/>
                <a:gd name="T39" fmla="*/ 0 h 367"/>
                <a:gd name="T40" fmla="*/ 0 w 349"/>
                <a:gd name="T41" fmla="*/ 0 h 367"/>
                <a:gd name="T42" fmla="*/ 0 w 349"/>
                <a:gd name="T43" fmla="*/ 0 h 367"/>
                <a:gd name="T44" fmla="*/ 0 w 349"/>
                <a:gd name="T45" fmla="*/ 0 h 367"/>
                <a:gd name="T46" fmla="*/ 0 w 349"/>
                <a:gd name="T47" fmla="*/ 0 h 367"/>
                <a:gd name="T48" fmla="*/ 0 w 349"/>
                <a:gd name="T49" fmla="*/ 0 h 367"/>
                <a:gd name="T50" fmla="*/ 0 w 349"/>
                <a:gd name="T51" fmla="*/ 0 h 367"/>
                <a:gd name="T52" fmla="*/ 0 w 349"/>
                <a:gd name="T53" fmla="*/ 0 h 367"/>
                <a:gd name="T54" fmla="*/ 0 w 349"/>
                <a:gd name="T55" fmla="*/ 0 h 367"/>
                <a:gd name="T56" fmla="*/ 0 w 349"/>
                <a:gd name="T57" fmla="*/ 0 h 367"/>
                <a:gd name="T58" fmla="*/ 0 w 349"/>
                <a:gd name="T59" fmla="*/ 0 h 367"/>
                <a:gd name="T60" fmla="*/ 0 w 349"/>
                <a:gd name="T61" fmla="*/ 0 h 367"/>
                <a:gd name="T62" fmla="*/ 0 w 349"/>
                <a:gd name="T63" fmla="*/ 0 h 367"/>
                <a:gd name="T64" fmla="*/ 0 w 349"/>
                <a:gd name="T65" fmla="*/ 0 h 367"/>
                <a:gd name="T66" fmla="*/ 0 w 349"/>
                <a:gd name="T67" fmla="*/ 0 h 367"/>
                <a:gd name="T68" fmla="*/ 0 w 349"/>
                <a:gd name="T69" fmla="*/ 0 h 367"/>
                <a:gd name="T70" fmla="*/ 0 w 349"/>
                <a:gd name="T71" fmla="*/ 0 h 367"/>
                <a:gd name="T72" fmla="*/ 0 w 349"/>
                <a:gd name="T73" fmla="*/ 0 h 367"/>
                <a:gd name="T74" fmla="*/ 0 w 349"/>
                <a:gd name="T75" fmla="*/ 0 h 367"/>
                <a:gd name="T76" fmla="*/ 0 w 349"/>
                <a:gd name="T77" fmla="*/ 0 h 367"/>
                <a:gd name="T78" fmla="*/ 0 w 349"/>
                <a:gd name="T79" fmla="*/ 0 h 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9"/>
                <a:gd name="T121" fmla="*/ 0 h 367"/>
                <a:gd name="T122" fmla="*/ 349 w 349"/>
                <a:gd name="T123" fmla="*/ 367 h 3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5"/>
                  </a:lnTo>
                  <a:lnTo>
                    <a:pt x="170" y="158"/>
                  </a:lnTo>
                  <a:lnTo>
                    <a:pt x="185" y="149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9"/>
                  </a:lnTo>
                  <a:lnTo>
                    <a:pt x="242" y="72"/>
                  </a:lnTo>
                  <a:lnTo>
                    <a:pt x="250" y="57"/>
                  </a:lnTo>
                  <a:lnTo>
                    <a:pt x="256" y="43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2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6"/>
                  </a:lnTo>
                  <a:lnTo>
                    <a:pt x="330" y="5"/>
                  </a:lnTo>
                  <a:lnTo>
                    <a:pt x="337" y="4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4"/>
                  </a:lnTo>
                  <a:lnTo>
                    <a:pt x="349" y="5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7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6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8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74" name="Freeform 118">
              <a:extLst>
                <a:ext uri="{FF2B5EF4-FFF2-40B4-BE49-F238E27FC236}">
                  <a16:creationId xmlns:a16="http://schemas.microsoft.com/office/drawing/2014/main" id="{D8CE5E93-01C8-D974-FF44-D89435270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" y="4069"/>
              <a:ext cx="107" cy="187"/>
            </a:xfrm>
            <a:custGeom>
              <a:avLst/>
              <a:gdLst>
                <a:gd name="T0" fmla="*/ 1 w 213"/>
                <a:gd name="T1" fmla="*/ 1 h 373"/>
                <a:gd name="T2" fmla="*/ 1 w 213"/>
                <a:gd name="T3" fmla="*/ 1 h 373"/>
                <a:gd name="T4" fmla="*/ 1 w 213"/>
                <a:gd name="T5" fmla="*/ 1 h 373"/>
                <a:gd name="T6" fmla="*/ 1 w 213"/>
                <a:gd name="T7" fmla="*/ 1 h 373"/>
                <a:gd name="T8" fmla="*/ 1 w 213"/>
                <a:gd name="T9" fmla="*/ 1 h 373"/>
                <a:gd name="T10" fmla="*/ 1 w 213"/>
                <a:gd name="T11" fmla="*/ 1 h 373"/>
                <a:gd name="T12" fmla="*/ 1 w 213"/>
                <a:gd name="T13" fmla="*/ 1 h 373"/>
                <a:gd name="T14" fmla="*/ 1 w 213"/>
                <a:gd name="T15" fmla="*/ 1 h 373"/>
                <a:gd name="T16" fmla="*/ 1 w 213"/>
                <a:gd name="T17" fmla="*/ 1 h 373"/>
                <a:gd name="T18" fmla="*/ 1 w 213"/>
                <a:gd name="T19" fmla="*/ 1 h 373"/>
                <a:gd name="T20" fmla="*/ 1 w 213"/>
                <a:gd name="T21" fmla="*/ 1 h 373"/>
                <a:gd name="T22" fmla="*/ 1 w 213"/>
                <a:gd name="T23" fmla="*/ 1 h 373"/>
                <a:gd name="T24" fmla="*/ 1 w 213"/>
                <a:gd name="T25" fmla="*/ 1 h 373"/>
                <a:gd name="T26" fmla="*/ 1 w 213"/>
                <a:gd name="T27" fmla="*/ 1 h 373"/>
                <a:gd name="T28" fmla="*/ 1 w 213"/>
                <a:gd name="T29" fmla="*/ 1 h 373"/>
                <a:gd name="T30" fmla="*/ 1 w 213"/>
                <a:gd name="T31" fmla="*/ 1 h 373"/>
                <a:gd name="T32" fmla="*/ 1 w 213"/>
                <a:gd name="T33" fmla="*/ 1 h 373"/>
                <a:gd name="T34" fmla="*/ 1 w 213"/>
                <a:gd name="T35" fmla="*/ 1 h 373"/>
                <a:gd name="T36" fmla="*/ 1 w 213"/>
                <a:gd name="T37" fmla="*/ 1 h 373"/>
                <a:gd name="T38" fmla="*/ 1 w 213"/>
                <a:gd name="T39" fmla="*/ 1 h 373"/>
                <a:gd name="T40" fmla="*/ 1 w 213"/>
                <a:gd name="T41" fmla="*/ 1 h 373"/>
                <a:gd name="T42" fmla="*/ 1 w 213"/>
                <a:gd name="T43" fmla="*/ 1 h 373"/>
                <a:gd name="T44" fmla="*/ 1 w 213"/>
                <a:gd name="T45" fmla="*/ 1 h 373"/>
                <a:gd name="T46" fmla="*/ 1 w 213"/>
                <a:gd name="T47" fmla="*/ 1 h 373"/>
                <a:gd name="T48" fmla="*/ 1 w 213"/>
                <a:gd name="T49" fmla="*/ 1 h 373"/>
                <a:gd name="T50" fmla="*/ 1 w 213"/>
                <a:gd name="T51" fmla="*/ 1 h 373"/>
                <a:gd name="T52" fmla="*/ 1 w 213"/>
                <a:gd name="T53" fmla="*/ 1 h 373"/>
                <a:gd name="T54" fmla="*/ 1 w 213"/>
                <a:gd name="T55" fmla="*/ 1 h 373"/>
                <a:gd name="T56" fmla="*/ 1 w 213"/>
                <a:gd name="T57" fmla="*/ 1 h 373"/>
                <a:gd name="T58" fmla="*/ 1 w 213"/>
                <a:gd name="T59" fmla="*/ 1 h 373"/>
                <a:gd name="T60" fmla="*/ 1 w 213"/>
                <a:gd name="T61" fmla="*/ 1 h 373"/>
                <a:gd name="T62" fmla="*/ 1 w 213"/>
                <a:gd name="T63" fmla="*/ 1 h 373"/>
                <a:gd name="T64" fmla="*/ 1 w 213"/>
                <a:gd name="T65" fmla="*/ 1 h 373"/>
                <a:gd name="T66" fmla="*/ 1 w 213"/>
                <a:gd name="T67" fmla="*/ 1 h 373"/>
                <a:gd name="T68" fmla="*/ 1 w 213"/>
                <a:gd name="T69" fmla="*/ 1 h 373"/>
                <a:gd name="T70" fmla="*/ 1 w 213"/>
                <a:gd name="T71" fmla="*/ 1 h 373"/>
                <a:gd name="T72" fmla="*/ 1 w 213"/>
                <a:gd name="T73" fmla="*/ 1 h 373"/>
                <a:gd name="T74" fmla="*/ 1 w 213"/>
                <a:gd name="T75" fmla="*/ 1 h 373"/>
                <a:gd name="T76" fmla="*/ 1 w 213"/>
                <a:gd name="T77" fmla="*/ 1 h 373"/>
                <a:gd name="T78" fmla="*/ 1 w 213"/>
                <a:gd name="T79" fmla="*/ 1 h 373"/>
                <a:gd name="T80" fmla="*/ 1 w 213"/>
                <a:gd name="T81" fmla="*/ 1 h 373"/>
                <a:gd name="T82" fmla="*/ 1 w 213"/>
                <a:gd name="T83" fmla="*/ 1 h 373"/>
                <a:gd name="T84" fmla="*/ 1 w 213"/>
                <a:gd name="T85" fmla="*/ 1 h 373"/>
                <a:gd name="T86" fmla="*/ 1 w 213"/>
                <a:gd name="T87" fmla="*/ 1 h 373"/>
                <a:gd name="T88" fmla="*/ 1 w 213"/>
                <a:gd name="T89" fmla="*/ 1 h 373"/>
                <a:gd name="T90" fmla="*/ 1 w 213"/>
                <a:gd name="T91" fmla="*/ 1 h 373"/>
                <a:gd name="T92" fmla="*/ 1 w 213"/>
                <a:gd name="T93" fmla="*/ 1 h 373"/>
                <a:gd name="T94" fmla="*/ 0 w 213"/>
                <a:gd name="T95" fmla="*/ 1 h 373"/>
                <a:gd name="T96" fmla="*/ 1 w 213"/>
                <a:gd name="T97" fmla="*/ 1 h 373"/>
                <a:gd name="T98" fmla="*/ 1 w 213"/>
                <a:gd name="T99" fmla="*/ 1 h 373"/>
                <a:gd name="T100" fmla="*/ 1 w 213"/>
                <a:gd name="T101" fmla="*/ 1 h 373"/>
                <a:gd name="T102" fmla="*/ 1 w 213"/>
                <a:gd name="T103" fmla="*/ 1 h 373"/>
                <a:gd name="T104" fmla="*/ 1 w 213"/>
                <a:gd name="T105" fmla="*/ 1 h 373"/>
                <a:gd name="T106" fmla="*/ 1 w 213"/>
                <a:gd name="T107" fmla="*/ 1 h 373"/>
                <a:gd name="T108" fmla="*/ 1 w 213"/>
                <a:gd name="T109" fmla="*/ 1 h 373"/>
                <a:gd name="T110" fmla="*/ 1 w 213"/>
                <a:gd name="T111" fmla="*/ 1 h 373"/>
                <a:gd name="T112" fmla="*/ 1 w 213"/>
                <a:gd name="T113" fmla="*/ 1 h 373"/>
                <a:gd name="T114" fmla="*/ 1 w 213"/>
                <a:gd name="T115" fmla="*/ 1 h 373"/>
                <a:gd name="T116" fmla="*/ 1 w 213"/>
                <a:gd name="T117" fmla="*/ 1 h 373"/>
                <a:gd name="T118" fmla="*/ 1 w 213"/>
                <a:gd name="T119" fmla="*/ 1 h 3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3"/>
                <a:gd name="T181" fmla="*/ 0 h 373"/>
                <a:gd name="T182" fmla="*/ 213 w 213"/>
                <a:gd name="T183" fmla="*/ 373 h 3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3" h="373">
                  <a:moveTo>
                    <a:pt x="125" y="0"/>
                  </a:moveTo>
                  <a:lnTo>
                    <a:pt x="128" y="5"/>
                  </a:lnTo>
                  <a:lnTo>
                    <a:pt x="132" y="13"/>
                  </a:lnTo>
                  <a:lnTo>
                    <a:pt x="139" y="18"/>
                  </a:lnTo>
                  <a:lnTo>
                    <a:pt x="152" y="20"/>
                  </a:lnTo>
                  <a:lnTo>
                    <a:pt x="159" y="20"/>
                  </a:lnTo>
                  <a:lnTo>
                    <a:pt x="164" y="22"/>
                  </a:lnTo>
                  <a:lnTo>
                    <a:pt x="169" y="27"/>
                  </a:lnTo>
                  <a:lnTo>
                    <a:pt x="171" y="31"/>
                  </a:lnTo>
                  <a:lnTo>
                    <a:pt x="164" y="37"/>
                  </a:lnTo>
                  <a:lnTo>
                    <a:pt x="159" y="43"/>
                  </a:lnTo>
                  <a:lnTo>
                    <a:pt x="152" y="47"/>
                  </a:lnTo>
                  <a:lnTo>
                    <a:pt x="147" y="51"/>
                  </a:lnTo>
                  <a:lnTo>
                    <a:pt x="140" y="50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50"/>
                  </a:lnTo>
                  <a:lnTo>
                    <a:pt x="120" y="51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7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2"/>
                  </a:lnTo>
                  <a:lnTo>
                    <a:pt x="108" y="86"/>
                  </a:lnTo>
                  <a:lnTo>
                    <a:pt x="109" y="90"/>
                  </a:lnTo>
                  <a:lnTo>
                    <a:pt x="113" y="93"/>
                  </a:lnTo>
                  <a:lnTo>
                    <a:pt x="116" y="96"/>
                  </a:lnTo>
                  <a:lnTo>
                    <a:pt x="121" y="97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6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9"/>
                  </a:lnTo>
                  <a:lnTo>
                    <a:pt x="179" y="56"/>
                  </a:lnTo>
                  <a:lnTo>
                    <a:pt x="182" y="59"/>
                  </a:lnTo>
                  <a:lnTo>
                    <a:pt x="184" y="62"/>
                  </a:lnTo>
                  <a:lnTo>
                    <a:pt x="186" y="65"/>
                  </a:lnTo>
                  <a:lnTo>
                    <a:pt x="190" y="67"/>
                  </a:lnTo>
                  <a:lnTo>
                    <a:pt x="185" y="74"/>
                  </a:lnTo>
                  <a:lnTo>
                    <a:pt x="182" y="81"/>
                  </a:lnTo>
                  <a:lnTo>
                    <a:pt x="179" y="89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3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9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6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2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2"/>
                  </a:lnTo>
                  <a:lnTo>
                    <a:pt x="205" y="141"/>
                  </a:lnTo>
                  <a:lnTo>
                    <a:pt x="207" y="138"/>
                  </a:lnTo>
                  <a:lnTo>
                    <a:pt x="212" y="157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8"/>
                  </a:lnTo>
                  <a:lnTo>
                    <a:pt x="175" y="264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70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9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75" name="Freeform 119">
              <a:extLst>
                <a:ext uri="{FF2B5EF4-FFF2-40B4-BE49-F238E27FC236}">
                  <a16:creationId xmlns:a16="http://schemas.microsoft.com/office/drawing/2014/main" id="{8F008A38-073C-2B78-EF42-8AE9BD4DC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" y="3845"/>
              <a:ext cx="478" cy="309"/>
            </a:xfrm>
            <a:custGeom>
              <a:avLst/>
              <a:gdLst>
                <a:gd name="T0" fmla="*/ 0 w 957"/>
                <a:gd name="T1" fmla="*/ 0 h 619"/>
                <a:gd name="T2" fmla="*/ 0 w 957"/>
                <a:gd name="T3" fmla="*/ 0 h 619"/>
                <a:gd name="T4" fmla="*/ 0 w 957"/>
                <a:gd name="T5" fmla="*/ 0 h 619"/>
                <a:gd name="T6" fmla="*/ 0 w 957"/>
                <a:gd name="T7" fmla="*/ 0 h 619"/>
                <a:gd name="T8" fmla="*/ 0 w 957"/>
                <a:gd name="T9" fmla="*/ 0 h 619"/>
                <a:gd name="T10" fmla="*/ 0 w 957"/>
                <a:gd name="T11" fmla="*/ 0 h 619"/>
                <a:gd name="T12" fmla="*/ 0 w 957"/>
                <a:gd name="T13" fmla="*/ 0 h 619"/>
                <a:gd name="T14" fmla="*/ 0 w 957"/>
                <a:gd name="T15" fmla="*/ 0 h 619"/>
                <a:gd name="T16" fmla="*/ 0 w 957"/>
                <a:gd name="T17" fmla="*/ 0 h 619"/>
                <a:gd name="T18" fmla="*/ 0 w 957"/>
                <a:gd name="T19" fmla="*/ 0 h 619"/>
                <a:gd name="T20" fmla="*/ 0 w 957"/>
                <a:gd name="T21" fmla="*/ 0 h 619"/>
                <a:gd name="T22" fmla="*/ 0 w 957"/>
                <a:gd name="T23" fmla="*/ 0 h 619"/>
                <a:gd name="T24" fmla="*/ 0 w 957"/>
                <a:gd name="T25" fmla="*/ 0 h 619"/>
                <a:gd name="T26" fmla="*/ 0 w 957"/>
                <a:gd name="T27" fmla="*/ 0 h 619"/>
                <a:gd name="T28" fmla="*/ 0 w 957"/>
                <a:gd name="T29" fmla="*/ 0 h 619"/>
                <a:gd name="T30" fmla="*/ 0 w 957"/>
                <a:gd name="T31" fmla="*/ 0 h 619"/>
                <a:gd name="T32" fmla="*/ 0 w 957"/>
                <a:gd name="T33" fmla="*/ 0 h 619"/>
                <a:gd name="T34" fmla="*/ 0 w 957"/>
                <a:gd name="T35" fmla="*/ 0 h 619"/>
                <a:gd name="T36" fmla="*/ 0 w 957"/>
                <a:gd name="T37" fmla="*/ 0 h 619"/>
                <a:gd name="T38" fmla="*/ 0 w 957"/>
                <a:gd name="T39" fmla="*/ 0 h 619"/>
                <a:gd name="T40" fmla="*/ 0 w 957"/>
                <a:gd name="T41" fmla="*/ 0 h 619"/>
                <a:gd name="T42" fmla="*/ 0 w 957"/>
                <a:gd name="T43" fmla="*/ 0 h 619"/>
                <a:gd name="T44" fmla="*/ 0 w 957"/>
                <a:gd name="T45" fmla="*/ 0 h 619"/>
                <a:gd name="T46" fmla="*/ 0 w 957"/>
                <a:gd name="T47" fmla="*/ 0 h 619"/>
                <a:gd name="T48" fmla="*/ 0 w 957"/>
                <a:gd name="T49" fmla="*/ 0 h 619"/>
                <a:gd name="T50" fmla="*/ 0 w 957"/>
                <a:gd name="T51" fmla="*/ 0 h 619"/>
                <a:gd name="T52" fmla="*/ 0 w 957"/>
                <a:gd name="T53" fmla="*/ 0 h 619"/>
                <a:gd name="T54" fmla="*/ 0 w 957"/>
                <a:gd name="T55" fmla="*/ 0 h 619"/>
                <a:gd name="T56" fmla="*/ 0 w 957"/>
                <a:gd name="T57" fmla="*/ 0 h 619"/>
                <a:gd name="T58" fmla="*/ 0 w 957"/>
                <a:gd name="T59" fmla="*/ 0 h 619"/>
                <a:gd name="T60" fmla="*/ 0 w 957"/>
                <a:gd name="T61" fmla="*/ 0 h 619"/>
                <a:gd name="T62" fmla="*/ 0 w 957"/>
                <a:gd name="T63" fmla="*/ 0 h 619"/>
                <a:gd name="T64" fmla="*/ 0 w 957"/>
                <a:gd name="T65" fmla="*/ 0 h 619"/>
                <a:gd name="T66" fmla="*/ 0 w 957"/>
                <a:gd name="T67" fmla="*/ 0 h 619"/>
                <a:gd name="T68" fmla="*/ 0 w 957"/>
                <a:gd name="T69" fmla="*/ 0 h 619"/>
                <a:gd name="T70" fmla="*/ 0 w 957"/>
                <a:gd name="T71" fmla="*/ 0 h 619"/>
                <a:gd name="T72" fmla="*/ 0 w 957"/>
                <a:gd name="T73" fmla="*/ 0 h 619"/>
                <a:gd name="T74" fmla="*/ 0 w 957"/>
                <a:gd name="T75" fmla="*/ 0 h 619"/>
                <a:gd name="T76" fmla="*/ 0 w 957"/>
                <a:gd name="T77" fmla="*/ 0 h 619"/>
                <a:gd name="T78" fmla="*/ 0 w 957"/>
                <a:gd name="T79" fmla="*/ 0 h 619"/>
                <a:gd name="T80" fmla="*/ 0 w 957"/>
                <a:gd name="T81" fmla="*/ 0 h 619"/>
                <a:gd name="T82" fmla="*/ 0 w 957"/>
                <a:gd name="T83" fmla="*/ 0 h 619"/>
                <a:gd name="T84" fmla="*/ 0 w 957"/>
                <a:gd name="T85" fmla="*/ 0 h 619"/>
                <a:gd name="T86" fmla="*/ 0 w 957"/>
                <a:gd name="T87" fmla="*/ 0 h 619"/>
                <a:gd name="T88" fmla="*/ 0 w 957"/>
                <a:gd name="T89" fmla="*/ 0 h 619"/>
                <a:gd name="T90" fmla="*/ 0 w 957"/>
                <a:gd name="T91" fmla="*/ 0 h 619"/>
                <a:gd name="T92" fmla="*/ 0 w 957"/>
                <a:gd name="T93" fmla="*/ 0 h 619"/>
                <a:gd name="T94" fmla="*/ 0 w 957"/>
                <a:gd name="T95" fmla="*/ 0 h 619"/>
                <a:gd name="T96" fmla="*/ 0 w 957"/>
                <a:gd name="T97" fmla="*/ 0 h 619"/>
                <a:gd name="T98" fmla="*/ 0 w 957"/>
                <a:gd name="T99" fmla="*/ 0 h 619"/>
                <a:gd name="T100" fmla="*/ 0 w 957"/>
                <a:gd name="T101" fmla="*/ 0 h 619"/>
                <a:gd name="T102" fmla="*/ 0 w 957"/>
                <a:gd name="T103" fmla="*/ 0 h 619"/>
                <a:gd name="T104" fmla="*/ 0 w 957"/>
                <a:gd name="T105" fmla="*/ 0 h 619"/>
                <a:gd name="T106" fmla="*/ 0 w 957"/>
                <a:gd name="T107" fmla="*/ 0 h 619"/>
                <a:gd name="T108" fmla="*/ 0 w 957"/>
                <a:gd name="T109" fmla="*/ 0 h 619"/>
                <a:gd name="T110" fmla="*/ 0 w 957"/>
                <a:gd name="T111" fmla="*/ 0 h 619"/>
                <a:gd name="T112" fmla="*/ 0 w 957"/>
                <a:gd name="T113" fmla="*/ 0 h 619"/>
                <a:gd name="T114" fmla="*/ 0 w 957"/>
                <a:gd name="T115" fmla="*/ 0 h 619"/>
                <a:gd name="T116" fmla="*/ 0 w 957"/>
                <a:gd name="T117" fmla="*/ 0 h 619"/>
                <a:gd name="T118" fmla="*/ 0 w 957"/>
                <a:gd name="T119" fmla="*/ 0 h 619"/>
                <a:gd name="T120" fmla="*/ 0 w 957"/>
                <a:gd name="T121" fmla="*/ 0 h 6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7"/>
                <a:gd name="T184" fmla="*/ 0 h 619"/>
                <a:gd name="T185" fmla="*/ 957 w 957"/>
                <a:gd name="T186" fmla="*/ 619 h 6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7" h="619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3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8"/>
                  </a:lnTo>
                  <a:lnTo>
                    <a:pt x="573" y="67"/>
                  </a:lnTo>
                  <a:lnTo>
                    <a:pt x="581" y="56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5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1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0"/>
                  </a:lnTo>
                  <a:lnTo>
                    <a:pt x="710" y="236"/>
                  </a:lnTo>
                  <a:lnTo>
                    <a:pt x="704" y="267"/>
                  </a:lnTo>
                  <a:lnTo>
                    <a:pt x="697" y="291"/>
                  </a:lnTo>
                  <a:lnTo>
                    <a:pt x="691" y="303"/>
                  </a:lnTo>
                  <a:lnTo>
                    <a:pt x="684" y="314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1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3"/>
                  </a:lnTo>
                  <a:lnTo>
                    <a:pt x="615" y="413"/>
                  </a:lnTo>
                  <a:lnTo>
                    <a:pt x="615" y="421"/>
                  </a:lnTo>
                  <a:lnTo>
                    <a:pt x="619" y="424"/>
                  </a:lnTo>
                  <a:lnTo>
                    <a:pt x="627" y="419"/>
                  </a:lnTo>
                  <a:lnTo>
                    <a:pt x="633" y="412"/>
                  </a:lnTo>
                  <a:lnTo>
                    <a:pt x="637" y="403"/>
                  </a:lnTo>
                  <a:lnTo>
                    <a:pt x="641" y="395"/>
                  </a:lnTo>
                  <a:lnTo>
                    <a:pt x="646" y="381"/>
                  </a:lnTo>
                  <a:lnTo>
                    <a:pt x="652" y="368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6"/>
                  </a:lnTo>
                  <a:lnTo>
                    <a:pt x="815" y="275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3"/>
                  </a:lnTo>
                  <a:lnTo>
                    <a:pt x="858" y="286"/>
                  </a:lnTo>
                  <a:lnTo>
                    <a:pt x="870" y="291"/>
                  </a:lnTo>
                  <a:lnTo>
                    <a:pt x="880" y="297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5"/>
                  </a:lnTo>
                  <a:lnTo>
                    <a:pt x="957" y="344"/>
                  </a:lnTo>
                  <a:lnTo>
                    <a:pt x="948" y="345"/>
                  </a:lnTo>
                  <a:lnTo>
                    <a:pt x="937" y="348"/>
                  </a:lnTo>
                  <a:lnTo>
                    <a:pt x="924" y="350"/>
                  </a:lnTo>
                  <a:lnTo>
                    <a:pt x="910" y="353"/>
                  </a:lnTo>
                  <a:lnTo>
                    <a:pt x="897" y="358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2"/>
                  </a:lnTo>
                  <a:lnTo>
                    <a:pt x="855" y="398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59"/>
                  </a:lnTo>
                  <a:lnTo>
                    <a:pt x="757" y="466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59"/>
                  </a:lnTo>
                  <a:lnTo>
                    <a:pt x="701" y="457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7"/>
                  </a:lnTo>
                  <a:lnTo>
                    <a:pt x="671" y="459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59"/>
                  </a:lnTo>
                  <a:lnTo>
                    <a:pt x="660" y="454"/>
                  </a:lnTo>
                  <a:lnTo>
                    <a:pt x="668" y="444"/>
                  </a:lnTo>
                  <a:lnTo>
                    <a:pt x="675" y="435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0"/>
                  </a:lnTo>
                  <a:lnTo>
                    <a:pt x="676" y="419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3"/>
                  </a:lnTo>
                  <a:lnTo>
                    <a:pt x="671" y="412"/>
                  </a:lnTo>
                  <a:lnTo>
                    <a:pt x="668" y="411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2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5"/>
                  </a:lnTo>
                  <a:lnTo>
                    <a:pt x="630" y="444"/>
                  </a:lnTo>
                  <a:lnTo>
                    <a:pt x="634" y="451"/>
                  </a:lnTo>
                  <a:lnTo>
                    <a:pt x="636" y="457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8"/>
                  </a:lnTo>
                  <a:lnTo>
                    <a:pt x="625" y="452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6"/>
                  </a:lnTo>
                  <a:lnTo>
                    <a:pt x="589" y="431"/>
                  </a:lnTo>
                  <a:lnTo>
                    <a:pt x="583" y="426"/>
                  </a:lnTo>
                  <a:lnTo>
                    <a:pt x="576" y="423"/>
                  </a:lnTo>
                  <a:lnTo>
                    <a:pt x="568" y="421"/>
                  </a:lnTo>
                  <a:lnTo>
                    <a:pt x="560" y="423"/>
                  </a:lnTo>
                  <a:lnTo>
                    <a:pt x="552" y="426"/>
                  </a:lnTo>
                  <a:lnTo>
                    <a:pt x="545" y="432"/>
                  </a:lnTo>
                  <a:lnTo>
                    <a:pt x="538" y="442"/>
                  </a:lnTo>
                  <a:lnTo>
                    <a:pt x="534" y="443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49"/>
                  </a:lnTo>
                  <a:lnTo>
                    <a:pt x="497" y="450"/>
                  </a:lnTo>
                  <a:lnTo>
                    <a:pt x="488" y="451"/>
                  </a:lnTo>
                  <a:lnTo>
                    <a:pt x="479" y="451"/>
                  </a:lnTo>
                  <a:lnTo>
                    <a:pt x="471" y="454"/>
                  </a:lnTo>
                  <a:lnTo>
                    <a:pt x="464" y="457"/>
                  </a:lnTo>
                  <a:lnTo>
                    <a:pt x="459" y="464"/>
                  </a:lnTo>
                  <a:lnTo>
                    <a:pt x="453" y="473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0"/>
                  </a:lnTo>
                  <a:lnTo>
                    <a:pt x="401" y="566"/>
                  </a:lnTo>
                  <a:lnTo>
                    <a:pt x="389" y="580"/>
                  </a:lnTo>
                  <a:lnTo>
                    <a:pt x="375" y="591"/>
                  </a:lnTo>
                  <a:lnTo>
                    <a:pt x="360" y="600"/>
                  </a:lnTo>
                  <a:lnTo>
                    <a:pt x="345" y="607"/>
                  </a:lnTo>
                  <a:lnTo>
                    <a:pt x="331" y="611"/>
                  </a:lnTo>
                  <a:lnTo>
                    <a:pt x="316" y="615"/>
                  </a:lnTo>
                  <a:lnTo>
                    <a:pt x="302" y="617"/>
                  </a:lnTo>
                  <a:lnTo>
                    <a:pt x="288" y="618"/>
                  </a:lnTo>
                  <a:lnTo>
                    <a:pt x="277" y="619"/>
                  </a:lnTo>
                  <a:lnTo>
                    <a:pt x="265" y="618"/>
                  </a:lnTo>
                  <a:lnTo>
                    <a:pt x="255" y="618"/>
                  </a:lnTo>
                  <a:lnTo>
                    <a:pt x="247" y="617"/>
                  </a:lnTo>
                  <a:lnTo>
                    <a:pt x="241" y="616"/>
                  </a:lnTo>
                  <a:lnTo>
                    <a:pt x="237" y="616"/>
                  </a:lnTo>
                  <a:lnTo>
                    <a:pt x="228" y="615"/>
                  </a:lnTo>
                  <a:lnTo>
                    <a:pt x="218" y="613"/>
                  </a:lnTo>
                  <a:lnTo>
                    <a:pt x="205" y="609"/>
                  </a:lnTo>
                  <a:lnTo>
                    <a:pt x="190" y="604"/>
                  </a:lnTo>
                  <a:lnTo>
                    <a:pt x="176" y="599"/>
                  </a:lnTo>
                  <a:lnTo>
                    <a:pt x="159" y="593"/>
                  </a:lnTo>
                  <a:lnTo>
                    <a:pt x="146" y="585"/>
                  </a:lnTo>
                  <a:lnTo>
                    <a:pt x="132" y="577"/>
                  </a:lnTo>
                  <a:lnTo>
                    <a:pt x="118" y="569"/>
                  </a:lnTo>
                  <a:lnTo>
                    <a:pt x="104" y="562"/>
                  </a:lnTo>
                  <a:lnTo>
                    <a:pt x="89" y="557"/>
                  </a:lnTo>
                  <a:lnTo>
                    <a:pt x="73" y="553"/>
                  </a:lnTo>
                  <a:lnTo>
                    <a:pt x="58" y="550"/>
                  </a:lnTo>
                  <a:lnTo>
                    <a:pt x="43" y="548"/>
                  </a:lnTo>
                  <a:lnTo>
                    <a:pt x="28" y="547"/>
                  </a:lnTo>
                  <a:lnTo>
                    <a:pt x="15" y="547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3"/>
                  </a:lnTo>
                  <a:lnTo>
                    <a:pt x="15" y="527"/>
                  </a:lnTo>
                  <a:lnTo>
                    <a:pt x="32" y="510"/>
                  </a:lnTo>
                  <a:lnTo>
                    <a:pt x="51" y="489"/>
                  </a:lnTo>
                  <a:lnTo>
                    <a:pt x="73" y="465"/>
                  </a:lnTo>
                  <a:lnTo>
                    <a:pt x="96" y="442"/>
                  </a:lnTo>
                  <a:lnTo>
                    <a:pt x="120" y="420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4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59"/>
                  </a:lnTo>
                  <a:lnTo>
                    <a:pt x="319" y="358"/>
                  </a:lnTo>
                  <a:lnTo>
                    <a:pt x="336" y="358"/>
                  </a:lnTo>
                  <a:lnTo>
                    <a:pt x="352" y="360"/>
                  </a:lnTo>
                  <a:lnTo>
                    <a:pt x="369" y="366"/>
                  </a:lnTo>
                  <a:lnTo>
                    <a:pt x="387" y="373"/>
                  </a:lnTo>
                  <a:lnTo>
                    <a:pt x="406" y="381"/>
                  </a:lnTo>
                  <a:lnTo>
                    <a:pt x="422" y="389"/>
                  </a:lnTo>
                  <a:lnTo>
                    <a:pt x="436" y="397"/>
                  </a:lnTo>
                  <a:lnTo>
                    <a:pt x="447" y="403"/>
                  </a:lnTo>
                  <a:lnTo>
                    <a:pt x="453" y="408"/>
                  </a:lnTo>
                  <a:lnTo>
                    <a:pt x="460" y="413"/>
                  </a:lnTo>
                  <a:lnTo>
                    <a:pt x="466" y="419"/>
                  </a:lnTo>
                  <a:lnTo>
                    <a:pt x="473" y="425"/>
                  </a:lnTo>
                  <a:lnTo>
                    <a:pt x="479" y="429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29"/>
                  </a:lnTo>
                  <a:lnTo>
                    <a:pt x="535" y="427"/>
                  </a:lnTo>
                  <a:lnTo>
                    <a:pt x="542" y="423"/>
                  </a:lnTo>
                  <a:lnTo>
                    <a:pt x="544" y="419"/>
                  </a:lnTo>
                  <a:lnTo>
                    <a:pt x="543" y="416"/>
                  </a:lnTo>
                  <a:lnTo>
                    <a:pt x="538" y="411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6"/>
                  </a:lnTo>
                  <a:lnTo>
                    <a:pt x="433" y="403"/>
                  </a:lnTo>
                  <a:lnTo>
                    <a:pt x="418" y="397"/>
                  </a:lnTo>
                  <a:lnTo>
                    <a:pt x="402" y="388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0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0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7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4"/>
                  </a:lnTo>
                  <a:lnTo>
                    <a:pt x="284" y="108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7"/>
                  </a:lnTo>
                  <a:lnTo>
                    <a:pt x="347" y="159"/>
                  </a:lnTo>
                  <a:lnTo>
                    <a:pt x="369" y="169"/>
                  </a:lnTo>
                  <a:lnTo>
                    <a:pt x="392" y="177"/>
                  </a:lnTo>
                  <a:lnTo>
                    <a:pt x="413" y="184"/>
                  </a:lnTo>
                  <a:lnTo>
                    <a:pt x="431" y="190"/>
                  </a:lnTo>
                  <a:lnTo>
                    <a:pt x="443" y="193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0"/>
                  </a:lnTo>
                  <a:lnTo>
                    <a:pt x="517" y="244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7"/>
                  </a:lnTo>
                  <a:lnTo>
                    <a:pt x="544" y="329"/>
                  </a:lnTo>
                  <a:lnTo>
                    <a:pt x="540" y="359"/>
                  </a:lnTo>
                  <a:lnTo>
                    <a:pt x="540" y="368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2"/>
                  </a:lnTo>
                  <a:lnTo>
                    <a:pt x="583" y="416"/>
                  </a:lnTo>
                  <a:lnTo>
                    <a:pt x="591" y="420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19"/>
                  </a:lnTo>
                  <a:lnTo>
                    <a:pt x="605" y="412"/>
                  </a:lnTo>
                  <a:lnTo>
                    <a:pt x="605" y="405"/>
                  </a:lnTo>
                  <a:lnTo>
                    <a:pt x="604" y="397"/>
                  </a:lnTo>
                  <a:lnTo>
                    <a:pt x="600" y="389"/>
                  </a:lnTo>
                  <a:lnTo>
                    <a:pt x="596" y="383"/>
                  </a:lnTo>
                  <a:lnTo>
                    <a:pt x="588" y="374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8"/>
                  </a:lnTo>
                  <a:lnTo>
                    <a:pt x="538" y="307"/>
                  </a:lnTo>
                  <a:lnTo>
                    <a:pt x="528" y="284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76" name="Freeform 120">
              <a:extLst>
                <a:ext uri="{FF2B5EF4-FFF2-40B4-BE49-F238E27FC236}">
                  <a16:creationId xmlns:a16="http://schemas.microsoft.com/office/drawing/2014/main" id="{A6A550B4-3318-1DEF-395D-6ACE7105E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" y="4085"/>
              <a:ext cx="123" cy="152"/>
            </a:xfrm>
            <a:custGeom>
              <a:avLst/>
              <a:gdLst>
                <a:gd name="T0" fmla="*/ 0 w 248"/>
                <a:gd name="T1" fmla="*/ 0 h 305"/>
                <a:gd name="T2" fmla="*/ 0 w 248"/>
                <a:gd name="T3" fmla="*/ 0 h 305"/>
                <a:gd name="T4" fmla="*/ 0 w 248"/>
                <a:gd name="T5" fmla="*/ 0 h 305"/>
                <a:gd name="T6" fmla="*/ 0 w 248"/>
                <a:gd name="T7" fmla="*/ 0 h 305"/>
                <a:gd name="T8" fmla="*/ 0 w 248"/>
                <a:gd name="T9" fmla="*/ 0 h 305"/>
                <a:gd name="T10" fmla="*/ 0 w 248"/>
                <a:gd name="T11" fmla="*/ 0 h 305"/>
                <a:gd name="T12" fmla="*/ 0 w 248"/>
                <a:gd name="T13" fmla="*/ 0 h 305"/>
                <a:gd name="T14" fmla="*/ 0 w 248"/>
                <a:gd name="T15" fmla="*/ 0 h 305"/>
                <a:gd name="T16" fmla="*/ 0 w 248"/>
                <a:gd name="T17" fmla="*/ 0 h 305"/>
                <a:gd name="T18" fmla="*/ 0 w 248"/>
                <a:gd name="T19" fmla="*/ 0 h 305"/>
                <a:gd name="T20" fmla="*/ 0 w 248"/>
                <a:gd name="T21" fmla="*/ 0 h 305"/>
                <a:gd name="T22" fmla="*/ 0 w 248"/>
                <a:gd name="T23" fmla="*/ 0 h 305"/>
                <a:gd name="T24" fmla="*/ 0 w 248"/>
                <a:gd name="T25" fmla="*/ 0 h 305"/>
                <a:gd name="T26" fmla="*/ 0 w 248"/>
                <a:gd name="T27" fmla="*/ 0 h 305"/>
                <a:gd name="T28" fmla="*/ 0 w 248"/>
                <a:gd name="T29" fmla="*/ 0 h 305"/>
                <a:gd name="T30" fmla="*/ 0 w 248"/>
                <a:gd name="T31" fmla="*/ 0 h 305"/>
                <a:gd name="T32" fmla="*/ 0 w 248"/>
                <a:gd name="T33" fmla="*/ 0 h 305"/>
                <a:gd name="T34" fmla="*/ 0 w 248"/>
                <a:gd name="T35" fmla="*/ 0 h 305"/>
                <a:gd name="T36" fmla="*/ 0 w 248"/>
                <a:gd name="T37" fmla="*/ 0 h 305"/>
                <a:gd name="T38" fmla="*/ 0 w 248"/>
                <a:gd name="T39" fmla="*/ 0 h 305"/>
                <a:gd name="T40" fmla="*/ 0 w 248"/>
                <a:gd name="T41" fmla="*/ 0 h 305"/>
                <a:gd name="T42" fmla="*/ 0 w 248"/>
                <a:gd name="T43" fmla="*/ 0 h 305"/>
                <a:gd name="T44" fmla="*/ 0 w 248"/>
                <a:gd name="T45" fmla="*/ 0 h 305"/>
                <a:gd name="T46" fmla="*/ 0 w 248"/>
                <a:gd name="T47" fmla="*/ 0 h 305"/>
                <a:gd name="T48" fmla="*/ 0 w 248"/>
                <a:gd name="T49" fmla="*/ 0 h 305"/>
                <a:gd name="T50" fmla="*/ 0 w 248"/>
                <a:gd name="T51" fmla="*/ 0 h 305"/>
                <a:gd name="T52" fmla="*/ 0 w 248"/>
                <a:gd name="T53" fmla="*/ 0 h 305"/>
                <a:gd name="T54" fmla="*/ 0 w 248"/>
                <a:gd name="T55" fmla="*/ 0 h 305"/>
                <a:gd name="T56" fmla="*/ 0 w 248"/>
                <a:gd name="T57" fmla="*/ 0 h 305"/>
                <a:gd name="T58" fmla="*/ 0 w 248"/>
                <a:gd name="T59" fmla="*/ 0 h 305"/>
                <a:gd name="T60" fmla="*/ 0 w 248"/>
                <a:gd name="T61" fmla="*/ 0 h 305"/>
                <a:gd name="T62" fmla="*/ 0 w 248"/>
                <a:gd name="T63" fmla="*/ 0 h 305"/>
                <a:gd name="T64" fmla="*/ 0 w 248"/>
                <a:gd name="T65" fmla="*/ 0 h 305"/>
                <a:gd name="T66" fmla="*/ 0 w 248"/>
                <a:gd name="T67" fmla="*/ 0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8"/>
                <a:gd name="T103" fmla="*/ 0 h 305"/>
                <a:gd name="T104" fmla="*/ 248 w 248"/>
                <a:gd name="T105" fmla="*/ 305 h 3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9"/>
                  </a:lnTo>
                  <a:lnTo>
                    <a:pt x="56" y="24"/>
                  </a:lnTo>
                  <a:lnTo>
                    <a:pt x="48" y="28"/>
                  </a:lnTo>
                  <a:lnTo>
                    <a:pt x="38" y="28"/>
                  </a:lnTo>
                  <a:lnTo>
                    <a:pt x="31" y="25"/>
                  </a:lnTo>
                  <a:lnTo>
                    <a:pt x="28" y="21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3"/>
                  </a:lnTo>
                  <a:lnTo>
                    <a:pt x="17" y="12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3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8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5"/>
                  </a:lnTo>
                  <a:lnTo>
                    <a:pt x="44" y="43"/>
                  </a:lnTo>
                  <a:lnTo>
                    <a:pt x="46" y="50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5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3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80"/>
                  </a:lnTo>
                  <a:lnTo>
                    <a:pt x="13" y="80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7"/>
                  </a:lnTo>
                  <a:lnTo>
                    <a:pt x="37" y="210"/>
                  </a:lnTo>
                  <a:lnTo>
                    <a:pt x="64" y="232"/>
                  </a:lnTo>
                  <a:lnTo>
                    <a:pt x="97" y="249"/>
                  </a:lnTo>
                  <a:lnTo>
                    <a:pt x="139" y="263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5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2"/>
                  </a:lnTo>
                  <a:lnTo>
                    <a:pt x="202" y="120"/>
                  </a:lnTo>
                  <a:lnTo>
                    <a:pt x="194" y="95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77" name="Freeform 121">
              <a:extLst>
                <a:ext uri="{FF2B5EF4-FFF2-40B4-BE49-F238E27FC236}">
                  <a16:creationId xmlns:a16="http://schemas.microsoft.com/office/drawing/2014/main" id="{DAB0857C-B56B-D21F-1FD0-8DB7EEEB9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" y="4121"/>
              <a:ext cx="15" cy="15"/>
            </a:xfrm>
            <a:custGeom>
              <a:avLst/>
              <a:gdLst>
                <a:gd name="T0" fmla="*/ 1 w 29"/>
                <a:gd name="T1" fmla="*/ 0 h 31"/>
                <a:gd name="T2" fmla="*/ 1 w 29"/>
                <a:gd name="T3" fmla="*/ 0 h 31"/>
                <a:gd name="T4" fmla="*/ 1 w 29"/>
                <a:gd name="T5" fmla="*/ 0 h 31"/>
                <a:gd name="T6" fmla="*/ 1 w 29"/>
                <a:gd name="T7" fmla="*/ 0 h 31"/>
                <a:gd name="T8" fmla="*/ 1 w 29"/>
                <a:gd name="T9" fmla="*/ 0 h 31"/>
                <a:gd name="T10" fmla="*/ 1 w 29"/>
                <a:gd name="T11" fmla="*/ 0 h 31"/>
                <a:gd name="T12" fmla="*/ 1 w 29"/>
                <a:gd name="T13" fmla="*/ 0 h 31"/>
                <a:gd name="T14" fmla="*/ 1 w 29"/>
                <a:gd name="T15" fmla="*/ 0 h 31"/>
                <a:gd name="T16" fmla="*/ 0 w 29"/>
                <a:gd name="T17" fmla="*/ 0 h 31"/>
                <a:gd name="T18" fmla="*/ 1 w 29"/>
                <a:gd name="T19" fmla="*/ 0 h 31"/>
                <a:gd name="T20" fmla="*/ 1 w 29"/>
                <a:gd name="T21" fmla="*/ 0 h 31"/>
                <a:gd name="T22" fmla="*/ 1 w 29"/>
                <a:gd name="T23" fmla="*/ 0 h 31"/>
                <a:gd name="T24" fmla="*/ 1 w 29"/>
                <a:gd name="T25" fmla="*/ 0 h 31"/>
                <a:gd name="T26" fmla="*/ 1 w 29"/>
                <a:gd name="T27" fmla="*/ 0 h 31"/>
                <a:gd name="T28" fmla="*/ 1 w 29"/>
                <a:gd name="T29" fmla="*/ 0 h 31"/>
                <a:gd name="T30" fmla="*/ 1 w 29"/>
                <a:gd name="T31" fmla="*/ 0 h 31"/>
                <a:gd name="T32" fmla="*/ 1 w 29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1"/>
                <a:gd name="T53" fmla="*/ 29 w 29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1">
                  <a:moveTo>
                    <a:pt x="29" y="19"/>
                  </a:moveTo>
                  <a:lnTo>
                    <a:pt x="27" y="25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3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6" y="7"/>
                  </a:lnTo>
                  <a:lnTo>
                    <a:pt x="29" y="13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78" name="Freeform 122">
              <a:extLst>
                <a:ext uri="{FF2B5EF4-FFF2-40B4-BE49-F238E27FC236}">
                  <a16:creationId xmlns:a16="http://schemas.microsoft.com/office/drawing/2014/main" id="{CA1E1AF7-57DB-8DE6-E40A-E9263A9A5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" y="4097"/>
              <a:ext cx="16" cy="15"/>
            </a:xfrm>
            <a:custGeom>
              <a:avLst/>
              <a:gdLst>
                <a:gd name="T0" fmla="*/ 1 w 31"/>
                <a:gd name="T1" fmla="*/ 0 h 31"/>
                <a:gd name="T2" fmla="*/ 1 w 31"/>
                <a:gd name="T3" fmla="*/ 0 h 31"/>
                <a:gd name="T4" fmla="*/ 1 w 31"/>
                <a:gd name="T5" fmla="*/ 0 h 31"/>
                <a:gd name="T6" fmla="*/ 1 w 31"/>
                <a:gd name="T7" fmla="*/ 0 h 31"/>
                <a:gd name="T8" fmla="*/ 1 w 31"/>
                <a:gd name="T9" fmla="*/ 0 h 31"/>
                <a:gd name="T10" fmla="*/ 0 w 31"/>
                <a:gd name="T11" fmla="*/ 0 h 31"/>
                <a:gd name="T12" fmla="*/ 0 w 31"/>
                <a:gd name="T13" fmla="*/ 0 h 31"/>
                <a:gd name="T14" fmla="*/ 1 w 31"/>
                <a:gd name="T15" fmla="*/ 0 h 31"/>
                <a:gd name="T16" fmla="*/ 1 w 31"/>
                <a:gd name="T17" fmla="*/ 0 h 31"/>
                <a:gd name="T18" fmla="*/ 1 w 31"/>
                <a:gd name="T19" fmla="*/ 0 h 31"/>
                <a:gd name="T20" fmla="*/ 1 w 31"/>
                <a:gd name="T21" fmla="*/ 0 h 31"/>
                <a:gd name="T22" fmla="*/ 1 w 31"/>
                <a:gd name="T23" fmla="*/ 0 h 31"/>
                <a:gd name="T24" fmla="*/ 1 w 31"/>
                <a:gd name="T25" fmla="*/ 0 h 31"/>
                <a:gd name="T26" fmla="*/ 1 w 31"/>
                <a:gd name="T27" fmla="*/ 0 h 31"/>
                <a:gd name="T28" fmla="*/ 1 w 31"/>
                <a:gd name="T29" fmla="*/ 0 h 31"/>
                <a:gd name="T30" fmla="*/ 1 w 31"/>
                <a:gd name="T31" fmla="*/ 0 h 31"/>
                <a:gd name="T32" fmla="*/ 1 w 31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1"/>
                <a:gd name="T53" fmla="*/ 31 w 3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79" name="Freeform 123">
              <a:extLst>
                <a:ext uri="{FF2B5EF4-FFF2-40B4-BE49-F238E27FC236}">
                  <a16:creationId xmlns:a16="http://schemas.microsoft.com/office/drawing/2014/main" id="{28246497-2E9D-BEED-F46C-3C2DDB3D5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4082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1 w 31"/>
                <a:gd name="T9" fmla="*/ 0 h 33"/>
                <a:gd name="T10" fmla="*/ 0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27" y="28"/>
                  </a:moveTo>
                  <a:lnTo>
                    <a:pt x="23" y="31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9" y="5"/>
                  </a:lnTo>
                  <a:lnTo>
                    <a:pt x="31" y="11"/>
                  </a:lnTo>
                  <a:lnTo>
                    <a:pt x="31" y="18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80" name="Freeform 124">
              <a:extLst>
                <a:ext uri="{FF2B5EF4-FFF2-40B4-BE49-F238E27FC236}">
                  <a16:creationId xmlns:a16="http://schemas.microsoft.com/office/drawing/2014/main" id="{76CA4A14-7F4C-5AD9-2DE3-3388F9EC2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4104"/>
              <a:ext cx="16" cy="16"/>
            </a:xfrm>
            <a:custGeom>
              <a:avLst/>
              <a:gdLst>
                <a:gd name="T0" fmla="*/ 1 w 31"/>
                <a:gd name="T1" fmla="*/ 1 h 31"/>
                <a:gd name="T2" fmla="*/ 1 w 31"/>
                <a:gd name="T3" fmla="*/ 1 h 31"/>
                <a:gd name="T4" fmla="*/ 1 w 31"/>
                <a:gd name="T5" fmla="*/ 1 h 31"/>
                <a:gd name="T6" fmla="*/ 1 w 31"/>
                <a:gd name="T7" fmla="*/ 1 h 31"/>
                <a:gd name="T8" fmla="*/ 1 w 31"/>
                <a:gd name="T9" fmla="*/ 1 h 31"/>
                <a:gd name="T10" fmla="*/ 1 w 31"/>
                <a:gd name="T11" fmla="*/ 1 h 31"/>
                <a:gd name="T12" fmla="*/ 1 w 31"/>
                <a:gd name="T13" fmla="*/ 1 h 31"/>
                <a:gd name="T14" fmla="*/ 1 w 31"/>
                <a:gd name="T15" fmla="*/ 0 h 31"/>
                <a:gd name="T16" fmla="*/ 1 w 31"/>
                <a:gd name="T17" fmla="*/ 1 h 31"/>
                <a:gd name="T18" fmla="*/ 1 w 31"/>
                <a:gd name="T19" fmla="*/ 1 h 31"/>
                <a:gd name="T20" fmla="*/ 0 w 31"/>
                <a:gd name="T21" fmla="*/ 1 h 31"/>
                <a:gd name="T22" fmla="*/ 0 w 31"/>
                <a:gd name="T23" fmla="*/ 1 h 31"/>
                <a:gd name="T24" fmla="*/ 0 w 31"/>
                <a:gd name="T25" fmla="*/ 1 h 31"/>
                <a:gd name="T26" fmla="*/ 1 w 31"/>
                <a:gd name="T27" fmla="*/ 1 h 31"/>
                <a:gd name="T28" fmla="*/ 1 w 31"/>
                <a:gd name="T29" fmla="*/ 1 h 31"/>
                <a:gd name="T30" fmla="*/ 1 w 31"/>
                <a:gd name="T31" fmla="*/ 1 h 31"/>
                <a:gd name="T32" fmla="*/ 1 w 31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1"/>
                <a:gd name="T53" fmla="*/ 31 w 3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1">
                  <a:moveTo>
                    <a:pt x="24" y="31"/>
                  </a:moveTo>
                  <a:lnTo>
                    <a:pt x="29" y="27"/>
                  </a:lnTo>
                  <a:lnTo>
                    <a:pt x="31" y="20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81" name="Freeform 125">
              <a:extLst>
                <a:ext uri="{FF2B5EF4-FFF2-40B4-BE49-F238E27FC236}">
                  <a16:creationId xmlns:a16="http://schemas.microsoft.com/office/drawing/2014/main" id="{839A481F-4E60-C68C-57C6-7FB7D5205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" y="4078"/>
              <a:ext cx="14" cy="13"/>
            </a:xfrm>
            <a:custGeom>
              <a:avLst/>
              <a:gdLst>
                <a:gd name="T0" fmla="*/ 1 w 27"/>
                <a:gd name="T1" fmla="*/ 0 h 28"/>
                <a:gd name="T2" fmla="*/ 1 w 27"/>
                <a:gd name="T3" fmla="*/ 0 h 28"/>
                <a:gd name="T4" fmla="*/ 1 w 27"/>
                <a:gd name="T5" fmla="*/ 0 h 28"/>
                <a:gd name="T6" fmla="*/ 1 w 27"/>
                <a:gd name="T7" fmla="*/ 0 h 28"/>
                <a:gd name="T8" fmla="*/ 1 w 27"/>
                <a:gd name="T9" fmla="*/ 0 h 28"/>
                <a:gd name="T10" fmla="*/ 1 w 27"/>
                <a:gd name="T11" fmla="*/ 0 h 28"/>
                <a:gd name="T12" fmla="*/ 1 w 27"/>
                <a:gd name="T13" fmla="*/ 0 h 28"/>
                <a:gd name="T14" fmla="*/ 1 w 27"/>
                <a:gd name="T15" fmla="*/ 0 h 28"/>
                <a:gd name="T16" fmla="*/ 0 w 27"/>
                <a:gd name="T17" fmla="*/ 0 h 28"/>
                <a:gd name="T18" fmla="*/ 1 w 27"/>
                <a:gd name="T19" fmla="*/ 0 h 28"/>
                <a:gd name="T20" fmla="*/ 1 w 27"/>
                <a:gd name="T21" fmla="*/ 0 h 28"/>
                <a:gd name="T22" fmla="*/ 1 w 27"/>
                <a:gd name="T23" fmla="*/ 0 h 28"/>
                <a:gd name="T24" fmla="*/ 1 w 27"/>
                <a:gd name="T25" fmla="*/ 0 h 28"/>
                <a:gd name="T26" fmla="*/ 1 w 27"/>
                <a:gd name="T27" fmla="*/ 0 h 28"/>
                <a:gd name="T28" fmla="*/ 1 w 27"/>
                <a:gd name="T29" fmla="*/ 0 h 28"/>
                <a:gd name="T30" fmla="*/ 1 w 27"/>
                <a:gd name="T31" fmla="*/ 0 h 28"/>
                <a:gd name="T32" fmla="*/ 1 w 27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27" y="12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6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4"/>
                  </a:lnTo>
                  <a:lnTo>
                    <a:pt x="26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82" name="Freeform 126">
              <a:extLst>
                <a:ext uri="{FF2B5EF4-FFF2-40B4-BE49-F238E27FC236}">
                  <a16:creationId xmlns:a16="http://schemas.microsoft.com/office/drawing/2014/main" id="{C19FBEB8-1471-8EF6-29E5-D32F11A35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" y="4052"/>
              <a:ext cx="12" cy="15"/>
            </a:xfrm>
            <a:custGeom>
              <a:avLst/>
              <a:gdLst>
                <a:gd name="T0" fmla="*/ 0 w 25"/>
                <a:gd name="T1" fmla="*/ 0 h 31"/>
                <a:gd name="T2" fmla="*/ 0 w 25"/>
                <a:gd name="T3" fmla="*/ 0 h 31"/>
                <a:gd name="T4" fmla="*/ 0 w 25"/>
                <a:gd name="T5" fmla="*/ 0 h 31"/>
                <a:gd name="T6" fmla="*/ 0 w 25"/>
                <a:gd name="T7" fmla="*/ 0 h 31"/>
                <a:gd name="T8" fmla="*/ 0 w 25"/>
                <a:gd name="T9" fmla="*/ 0 h 31"/>
                <a:gd name="T10" fmla="*/ 0 w 25"/>
                <a:gd name="T11" fmla="*/ 0 h 31"/>
                <a:gd name="T12" fmla="*/ 0 w 25"/>
                <a:gd name="T13" fmla="*/ 0 h 31"/>
                <a:gd name="T14" fmla="*/ 0 w 25"/>
                <a:gd name="T15" fmla="*/ 0 h 31"/>
                <a:gd name="T16" fmla="*/ 0 w 25"/>
                <a:gd name="T17" fmla="*/ 0 h 31"/>
                <a:gd name="T18" fmla="*/ 0 w 25"/>
                <a:gd name="T19" fmla="*/ 0 h 31"/>
                <a:gd name="T20" fmla="*/ 0 w 25"/>
                <a:gd name="T21" fmla="*/ 0 h 31"/>
                <a:gd name="T22" fmla="*/ 0 w 25"/>
                <a:gd name="T23" fmla="*/ 0 h 31"/>
                <a:gd name="T24" fmla="*/ 0 w 25"/>
                <a:gd name="T25" fmla="*/ 0 h 31"/>
                <a:gd name="T26" fmla="*/ 0 w 25"/>
                <a:gd name="T27" fmla="*/ 0 h 31"/>
                <a:gd name="T28" fmla="*/ 0 w 25"/>
                <a:gd name="T29" fmla="*/ 0 h 31"/>
                <a:gd name="T30" fmla="*/ 0 w 25"/>
                <a:gd name="T31" fmla="*/ 0 h 31"/>
                <a:gd name="T32" fmla="*/ 0 w 25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1"/>
                <a:gd name="T53" fmla="*/ 25 w 25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5"/>
                  </a:lnTo>
                  <a:lnTo>
                    <a:pt x="25" y="11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7"/>
                  </a:lnTo>
                  <a:lnTo>
                    <a:pt x="12" y="29"/>
                  </a:lnTo>
                  <a:lnTo>
                    <a:pt x="7" y="31"/>
                  </a:lnTo>
                  <a:lnTo>
                    <a:pt x="4" y="29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3" y="9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83" name="Freeform 127">
              <a:extLst>
                <a:ext uri="{FF2B5EF4-FFF2-40B4-BE49-F238E27FC236}">
                  <a16:creationId xmlns:a16="http://schemas.microsoft.com/office/drawing/2014/main" id="{17884AB5-78D6-C978-7110-9143C8A4C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" y="4063"/>
              <a:ext cx="15" cy="16"/>
            </a:xfrm>
            <a:custGeom>
              <a:avLst/>
              <a:gdLst>
                <a:gd name="T0" fmla="*/ 1 w 30"/>
                <a:gd name="T1" fmla="*/ 0 h 34"/>
                <a:gd name="T2" fmla="*/ 1 w 30"/>
                <a:gd name="T3" fmla="*/ 0 h 34"/>
                <a:gd name="T4" fmla="*/ 1 w 30"/>
                <a:gd name="T5" fmla="*/ 0 h 34"/>
                <a:gd name="T6" fmla="*/ 1 w 30"/>
                <a:gd name="T7" fmla="*/ 0 h 34"/>
                <a:gd name="T8" fmla="*/ 1 w 30"/>
                <a:gd name="T9" fmla="*/ 0 h 34"/>
                <a:gd name="T10" fmla="*/ 1 w 30"/>
                <a:gd name="T11" fmla="*/ 0 h 34"/>
                <a:gd name="T12" fmla="*/ 0 w 30"/>
                <a:gd name="T13" fmla="*/ 0 h 34"/>
                <a:gd name="T14" fmla="*/ 0 w 30"/>
                <a:gd name="T15" fmla="*/ 0 h 34"/>
                <a:gd name="T16" fmla="*/ 1 w 30"/>
                <a:gd name="T17" fmla="*/ 0 h 34"/>
                <a:gd name="T18" fmla="*/ 1 w 30"/>
                <a:gd name="T19" fmla="*/ 0 h 34"/>
                <a:gd name="T20" fmla="*/ 1 w 30"/>
                <a:gd name="T21" fmla="*/ 0 h 34"/>
                <a:gd name="T22" fmla="*/ 1 w 30"/>
                <a:gd name="T23" fmla="*/ 0 h 34"/>
                <a:gd name="T24" fmla="*/ 1 w 30"/>
                <a:gd name="T25" fmla="*/ 0 h 34"/>
                <a:gd name="T26" fmla="*/ 1 w 30"/>
                <a:gd name="T27" fmla="*/ 0 h 34"/>
                <a:gd name="T28" fmla="*/ 1 w 30"/>
                <a:gd name="T29" fmla="*/ 0 h 34"/>
                <a:gd name="T30" fmla="*/ 1 w 30"/>
                <a:gd name="T31" fmla="*/ 0 h 34"/>
                <a:gd name="T32" fmla="*/ 1 w 30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4"/>
                <a:gd name="T53" fmla="*/ 30 w 30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4">
                  <a:moveTo>
                    <a:pt x="27" y="18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3"/>
                  </a:lnTo>
                  <a:lnTo>
                    <a:pt x="9" y="34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5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84" name="Freeform 128">
              <a:extLst>
                <a:ext uri="{FF2B5EF4-FFF2-40B4-BE49-F238E27FC236}">
                  <a16:creationId xmlns:a16="http://schemas.microsoft.com/office/drawing/2014/main" id="{9CE3AA40-3F93-485E-2F38-8B59A5D91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4060"/>
              <a:ext cx="15" cy="14"/>
            </a:xfrm>
            <a:custGeom>
              <a:avLst/>
              <a:gdLst>
                <a:gd name="T0" fmla="*/ 1 w 29"/>
                <a:gd name="T1" fmla="*/ 1 h 28"/>
                <a:gd name="T2" fmla="*/ 1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1 w 29"/>
                <a:gd name="T9" fmla="*/ 1 h 28"/>
                <a:gd name="T10" fmla="*/ 1 w 29"/>
                <a:gd name="T11" fmla="*/ 1 h 28"/>
                <a:gd name="T12" fmla="*/ 1 w 29"/>
                <a:gd name="T13" fmla="*/ 1 h 28"/>
                <a:gd name="T14" fmla="*/ 1 w 29"/>
                <a:gd name="T15" fmla="*/ 0 h 28"/>
                <a:gd name="T16" fmla="*/ 1 w 29"/>
                <a:gd name="T17" fmla="*/ 1 h 28"/>
                <a:gd name="T18" fmla="*/ 1 w 29"/>
                <a:gd name="T19" fmla="*/ 1 h 28"/>
                <a:gd name="T20" fmla="*/ 1 w 29"/>
                <a:gd name="T21" fmla="*/ 1 h 28"/>
                <a:gd name="T22" fmla="*/ 1 w 29"/>
                <a:gd name="T23" fmla="*/ 1 h 28"/>
                <a:gd name="T24" fmla="*/ 1 w 29"/>
                <a:gd name="T25" fmla="*/ 1 h 28"/>
                <a:gd name="T26" fmla="*/ 1 w 29"/>
                <a:gd name="T27" fmla="*/ 1 h 28"/>
                <a:gd name="T28" fmla="*/ 1 w 29"/>
                <a:gd name="T29" fmla="*/ 1 h 28"/>
                <a:gd name="T30" fmla="*/ 1 w 29"/>
                <a:gd name="T31" fmla="*/ 1 h 28"/>
                <a:gd name="T32" fmla="*/ 1 w 29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8"/>
                <a:gd name="T53" fmla="*/ 29 w 29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8">
                  <a:moveTo>
                    <a:pt x="5" y="25"/>
                  </a:moveTo>
                  <a:lnTo>
                    <a:pt x="1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8"/>
                  </a:lnTo>
                  <a:lnTo>
                    <a:pt x="7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8"/>
                  </a:lnTo>
                  <a:lnTo>
                    <a:pt x="29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7"/>
                  </a:lnTo>
                  <a:lnTo>
                    <a:pt x="12" y="28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85" name="Freeform 129">
              <a:extLst>
                <a:ext uri="{FF2B5EF4-FFF2-40B4-BE49-F238E27FC236}">
                  <a16:creationId xmlns:a16="http://schemas.microsoft.com/office/drawing/2014/main" id="{A5202369-809E-A23B-3ED4-EBAB7A510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" y="3986"/>
              <a:ext cx="123" cy="80"/>
            </a:xfrm>
            <a:custGeom>
              <a:avLst/>
              <a:gdLst>
                <a:gd name="T0" fmla="*/ 0 w 247"/>
                <a:gd name="T1" fmla="*/ 1 h 159"/>
                <a:gd name="T2" fmla="*/ 0 w 247"/>
                <a:gd name="T3" fmla="*/ 1 h 159"/>
                <a:gd name="T4" fmla="*/ 0 w 247"/>
                <a:gd name="T5" fmla="*/ 1 h 159"/>
                <a:gd name="T6" fmla="*/ 0 w 247"/>
                <a:gd name="T7" fmla="*/ 1 h 159"/>
                <a:gd name="T8" fmla="*/ 0 w 247"/>
                <a:gd name="T9" fmla="*/ 1 h 159"/>
                <a:gd name="T10" fmla="*/ 0 w 247"/>
                <a:gd name="T11" fmla="*/ 1 h 159"/>
                <a:gd name="T12" fmla="*/ 0 w 247"/>
                <a:gd name="T13" fmla="*/ 1 h 159"/>
                <a:gd name="T14" fmla="*/ 0 w 247"/>
                <a:gd name="T15" fmla="*/ 1 h 159"/>
                <a:gd name="T16" fmla="*/ 0 w 247"/>
                <a:gd name="T17" fmla="*/ 1 h 159"/>
                <a:gd name="T18" fmla="*/ 0 w 247"/>
                <a:gd name="T19" fmla="*/ 1 h 159"/>
                <a:gd name="T20" fmla="*/ 0 w 247"/>
                <a:gd name="T21" fmla="*/ 1 h 159"/>
                <a:gd name="T22" fmla="*/ 0 w 247"/>
                <a:gd name="T23" fmla="*/ 1 h 159"/>
                <a:gd name="T24" fmla="*/ 0 w 247"/>
                <a:gd name="T25" fmla="*/ 1 h 159"/>
                <a:gd name="T26" fmla="*/ 0 w 247"/>
                <a:gd name="T27" fmla="*/ 1 h 159"/>
                <a:gd name="T28" fmla="*/ 0 w 247"/>
                <a:gd name="T29" fmla="*/ 1 h 159"/>
                <a:gd name="T30" fmla="*/ 0 w 247"/>
                <a:gd name="T31" fmla="*/ 1 h 159"/>
                <a:gd name="T32" fmla="*/ 0 w 247"/>
                <a:gd name="T33" fmla="*/ 1 h 159"/>
                <a:gd name="T34" fmla="*/ 0 w 247"/>
                <a:gd name="T35" fmla="*/ 1 h 159"/>
                <a:gd name="T36" fmla="*/ 0 w 247"/>
                <a:gd name="T37" fmla="*/ 1 h 159"/>
                <a:gd name="T38" fmla="*/ 0 w 247"/>
                <a:gd name="T39" fmla="*/ 1 h 159"/>
                <a:gd name="T40" fmla="*/ 0 w 247"/>
                <a:gd name="T41" fmla="*/ 1 h 159"/>
                <a:gd name="T42" fmla="*/ 0 w 247"/>
                <a:gd name="T43" fmla="*/ 1 h 159"/>
                <a:gd name="T44" fmla="*/ 0 w 247"/>
                <a:gd name="T45" fmla="*/ 1 h 159"/>
                <a:gd name="T46" fmla="*/ 0 w 247"/>
                <a:gd name="T47" fmla="*/ 1 h 159"/>
                <a:gd name="T48" fmla="*/ 0 w 247"/>
                <a:gd name="T49" fmla="*/ 1 h 159"/>
                <a:gd name="T50" fmla="*/ 0 w 247"/>
                <a:gd name="T51" fmla="*/ 1 h 159"/>
                <a:gd name="T52" fmla="*/ 0 w 247"/>
                <a:gd name="T53" fmla="*/ 1 h 159"/>
                <a:gd name="T54" fmla="*/ 0 w 247"/>
                <a:gd name="T55" fmla="*/ 1 h 159"/>
                <a:gd name="T56" fmla="*/ 0 w 247"/>
                <a:gd name="T57" fmla="*/ 1 h 159"/>
                <a:gd name="T58" fmla="*/ 0 w 247"/>
                <a:gd name="T59" fmla="*/ 1 h 159"/>
                <a:gd name="T60" fmla="*/ 0 w 247"/>
                <a:gd name="T61" fmla="*/ 1 h 159"/>
                <a:gd name="T62" fmla="*/ 0 w 247"/>
                <a:gd name="T63" fmla="*/ 1 h 159"/>
                <a:gd name="T64" fmla="*/ 0 w 247"/>
                <a:gd name="T65" fmla="*/ 1 h 159"/>
                <a:gd name="T66" fmla="*/ 0 w 247"/>
                <a:gd name="T67" fmla="*/ 1 h 159"/>
                <a:gd name="T68" fmla="*/ 0 w 247"/>
                <a:gd name="T69" fmla="*/ 1 h 159"/>
                <a:gd name="T70" fmla="*/ 0 w 247"/>
                <a:gd name="T71" fmla="*/ 1 h 159"/>
                <a:gd name="T72" fmla="*/ 0 w 247"/>
                <a:gd name="T73" fmla="*/ 1 h 159"/>
                <a:gd name="T74" fmla="*/ 0 w 247"/>
                <a:gd name="T75" fmla="*/ 1 h 159"/>
                <a:gd name="T76" fmla="*/ 0 w 247"/>
                <a:gd name="T77" fmla="*/ 1 h 159"/>
                <a:gd name="T78" fmla="*/ 0 w 247"/>
                <a:gd name="T79" fmla="*/ 1 h 159"/>
                <a:gd name="T80" fmla="*/ 0 w 247"/>
                <a:gd name="T81" fmla="*/ 1 h 159"/>
                <a:gd name="T82" fmla="*/ 0 w 247"/>
                <a:gd name="T83" fmla="*/ 1 h 159"/>
                <a:gd name="T84" fmla="*/ 0 w 247"/>
                <a:gd name="T85" fmla="*/ 1 h 159"/>
                <a:gd name="T86" fmla="*/ 0 w 247"/>
                <a:gd name="T87" fmla="*/ 1 h 159"/>
                <a:gd name="T88" fmla="*/ 0 w 247"/>
                <a:gd name="T89" fmla="*/ 1 h 159"/>
                <a:gd name="T90" fmla="*/ 0 w 247"/>
                <a:gd name="T91" fmla="*/ 1 h 159"/>
                <a:gd name="T92" fmla="*/ 0 w 247"/>
                <a:gd name="T93" fmla="*/ 1 h 159"/>
                <a:gd name="T94" fmla="*/ 0 w 247"/>
                <a:gd name="T95" fmla="*/ 1 h 159"/>
                <a:gd name="T96" fmla="*/ 0 w 247"/>
                <a:gd name="T97" fmla="*/ 1 h 159"/>
                <a:gd name="T98" fmla="*/ 0 w 247"/>
                <a:gd name="T99" fmla="*/ 1 h 159"/>
                <a:gd name="T100" fmla="*/ 0 w 247"/>
                <a:gd name="T101" fmla="*/ 1 h 159"/>
                <a:gd name="T102" fmla="*/ 0 w 247"/>
                <a:gd name="T103" fmla="*/ 1 h 159"/>
                <a:gd name="T104" fmla="*/ 0 w 247"/>
                <a:gd name="T105" fmla="*/ 1 h 159"/>
                <a:gd name="T106" fmla="*/ 0 w 247"/>
                <a:gd name="T107" fmla="*/ 1 h 159"/>
                <a:gd name="T108" fmla="*/ 0 w 247"/>
                <a:gd name="T109" fmla="*/ 1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7"/>
                <a:gd name="T166" fmla="*/ 0 h 159"/>
                <a:gd name="T167" fmla="*/ 247 w 247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2"/>
                  </a:lnTo>
                  <a:lnTo>
                    <a:pt x="7" y="134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40"/>
                  </a:lnTo>
                  <a:lnTo>
                    <a:pt x="9" y="142"/>
                  </a:lnTo>
                  <a:lnTo>
                    <a:pt x="14" y="137"/>
                  </a:lnTo>
                  <a:lnTo>
                    <a:pt x="19" y="134"/>
                  </a:lnTo>
                  <a:lnTo>
                    <a:pt x="22" y="132"/>
                  </a:lnTo>
                  <a:lnTo>
                    <a:pt x="24" y="129"/>
                  </a:lnTo>
                  <a:lnTo>
                    <a:pt x="34" y="134"/>
                  </a:lnTo>
                  <a:lnTo>
                    <a:pt x="46" y="140"/>
                  </a:lnTo>
                  <a:lnTo>
                    <a:pt x="61" y="145"/>
                  </a:lnTo>
                  <a:lnTo>
                    <a:pt x="77" y="150"/>
                  </a:lnTo>
                  <a:lnTo>
                    <a:pt x="95" y="155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7"/>
                  </a:lnTo>
                  <a:lnTo>
                    <a:pt x="144" y="156"/>
                  </a:lnTo>
                  <a:lnTo>
                    <a:pt x="140" y="155"/>
                  </a:lnTo>
                  <a:lnTo>
                    <a:pt x="133" y="155"/>
                  </a:lnTo>
                  <a:lnTo>
                    <a:pt x="120" y="155"/>
                  </a:lnTo>
                  <a:lnTo>
                    <a:pt x="106" y="152"/>
                  </a:lnTo>
                  <a:lnTo>
                    <a:pt x="92" y="148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3"/>
                  </a:lnTo>
                  <a:lnTo>
                    <a:pt x="45" y="127"/>
                  </a:lnTo>
                  <a:lnTo>
                    <a:pt x="38" y="121"/>
                  </a:lnTo>
                  <a:lnTo>
                    <a:pt x="36" y="118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10"/>
                  </a:lnTo>
                  <a:lnTo>
                    <a:pt x="62" y="107"/>
                  </a:lnTo>
                  <a:lnTo>
                    <a:pt x="69" y="104"/>
                  </a:lnTo>
                  <a:lnTo>
                    <a:pt x="74" y="102"/>
                  </a:lnTo>
                  <a:lnTo>
                    <a:pt x="81" y="105"/>
                  </a:lnTo>
                  <a:lnTo>
                    <a:pt x="92" y="110"/>
                  </a:lnTo>
                  <a:lnTo>
                    <a:pt x="105" y="114"/>
                  </a:lnTo>
                  <a:lnTo>
                    <a:pt x="119" y="119"/>
                  </a:lnTo>
                  <a:lnTo>
                    <a:pt x="133" y="123"/>
                  </a:lnTo>
                  <a:lnTo>
                    <a:pt x="147" y="126"/>
                  </a:lnTo>
                  <a:lnTo>
                    <a:pt x="159" y="127"/>
                  </a:lnTo>
                  <a:lnTo>
                    <a:pt x="168" y="126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9"/>
                  </a:lnTo>
                  <a:lnTo>
                    <a:pt x="144" y="118"/>
                  </a:lnTo>
                  <a:lnTo>
                    <a:pt x="137" y="117"/>
                  </a:lnTo>
                  <a:lnTo>
                    <a:pt x="130" y="114"/>
                  </a:lnTo>
                  <a:lnTo>
                    <a:pt x="123" y="111"/>
                  </a:lnTo>
                  <a:lnTo>
                    <a:pt x="117" y="108"/>
                  </a:lnTo>
                  <a:lnTo>
                    <a:pt x="105" y="104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5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8"/>
                  </a:lnTo>
                  <a:lnTo>
                    <a:pt x="107" y="87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2"/>
                  </a:lnTo>
                  <a:lnTo>
                    <a:pt x="133" y="81"/>
                  </a:lnTo>
                  <a:lnTo>
                    <a:pt x="138" y="82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8"/>
                  </a:lnTo>
                  <a:lnTo>
                    <a:pt x="161" y="91"/>
                  </a:lnTo>
                  <a:lnTo>
                    <a:pt x="167" y="94"/>
                  </a:lnTo>
                  <a:lnTo>
                    <a:pt x="172" y="96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81" y="91"/>
                  </a:lnTo>
                  <a:lnTo>
                    <a:pt x="175" y="88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1"/>
                  </a:lnTo>
                  <a:lnTo>
                    <a:pt x="157" y="79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3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6"/>
                  </a:lnTo>
                  <a:lnTo>
                    <a:pt x="226" y="64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9"/>
                  </a:lnTo>
                  <a:lnTo>
                    <a:pt x="247" y="57"/>
                  </a:lnTo>
                  <a:lnTo>
                    <a:pt x="243" y="56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6"/>
                  </a:lnTo>
                  <a:lnTo>
                    <a:pt x="188" y="57"/>
                  </a:lnTo>
                  <a:lnTo>
                    <a:pt x="174" y="59"/>
                  </a:lnTo>
                  <a:lnTo>
                    <a:pt x="163" y="61"/>
                  </a:lnTo>
                  <a:lnTo>
                    <a:pt x="152" y="64"/>
                  </a:lnTo>
                  <a:lnTo>
                    <a:pt x="145" y="66"/>
                  </a:lnTo>
                  <a:lnTo>
                    <a:pt x="149" y="52"/>
                  </a:lnTo>
                  <a:lnTo>
                    <a:pt x="155" y="35"/>
                  </a:lnTo>
                  <a:lnTo>
                    <a:pt x="161" y="18"/>
                  </a:lnTo>
                  <a:lnTo>
                    <a:pt x="170" y="7"/>
                  </a:lnTo>
                  <a:lnTo>
                    <a:pt x="173" y="3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5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4"/>
                  </a:lnTo>
                  <a:lnTo>
                    <a:pt x="138" y="43"/>
                  </a:lnTo>
                  <a:lnTo>
                    <a:pt x="133" y="52"/>
                  </a:lnTo>
                  <a:lnTo>
                    <a:pt x="129" y="59"/>
                  </a:lnTo>
                  <a:lnTo>
                    <a:pt x="128" y="65"/>
                  </a:lnTo>
                  <a:lnTo>
                    <a:pt x="122" y="66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3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80"/>
                  </a:lnTo>
                  <a:lnTo>
                    <a:pt x="73" y="81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8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5"/>
                  </a:lnTo>
                  <a:lnTo>
                    <a:pt x="90" y="6"/>
                  </a:lnTo>
                  <a:lnTo>
                    <a:pt x="85" y="13"/>
                  </a:lnTo>
                  <a:lnTo>
                    <a:pt x="77" y="27"/>
                  </a:lnTo>
                  <a:lnTo>
                    <a:pt x="67" y="45"/>
                  </a:lnTo>
                  <a:lnTo>
                    <a:pt x="60" y="66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10"/>
                  </a:lnTo>
                  <a:lnTo>
                    <a:pt x="23" y="112"/>
                  </a:lnTo>
                  <a:lnTo>
                    <a:pt x="20" y="112"/>
                  </a:lnTo>
                  <a:lnTo>
                    <a:pt x="19" y="110"/>
                  </a:lnTo>
                  <a:lnTo>
                    <a:pt x="20" y="104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9"/>
                  </a:lnTo>
                  <a:lnTo>
                    <a:pt x="34" y="35"/>
                  </a:lnTo>
                  <a:lnTo>
                    <a:pt x="23" y="51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86" name="Freeform 130">
              <a:extLst>
                <a:ext uri="{FF2B5EF4-FFF2-40B4-BE49-F238E27FC236}">
                  <a16:creationId xmlns:a16="http://schemas.microsoft.com/office/drawing/2014/main" id="{EA4C9B00-7E47-7BDB-A51B-CA5B32A2B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" y="4115"/>
              <a:ext cx="85" cy="100"/>
            </a:xfrm>
            <a:custGeom>
              <a:avLst/>
              <a:gdLst>
                <a:gd name="T0" fmla="*/ 0 w 171"/>
                <a:gd name="T1" fmla="*/ 1 h 200"/>
                <a:gd name="T2" fmla="*/ 0 w 171"/>
                <a:gd name="T3" fmla="*/ 1 h 200"/>
                <a:gd name="T4" fmla="*/ 0 w 171"/>
                <a:gd name="T5" fmla="*/ 1 h 200"/>
                <a:gd name="T6" fmla="*/ 0 w 171"/>
                <a:gd name="T7" fmla="*/ 1 h 200"/>
                <a:gd name="T8" fmla="*/ 0 w 171"/>
                <a:gd name="T9" fmla="*/ 1 h 200"/>
                <a:gd name="T10" fmla="*/ 0 w 171"/>
                <a:gd name="T11" fmla="*/ 1 h 200"/>
                <a:gd name="T12" fmla="*/ 0 w 171"/>
                <a:gd name="T13" fmla="*/ 1 h 200"/>
                <a:gd name="T14" fmla="*/ 0 w 171"/>
                <a:gd name="T15" fmla="*/ 1 h 200"/>
                <a:gd name="T16" fmla="*/ 0 w 171"/>
                <a:gd name="T17" fmla="*/ 1 h 200"/>
                <a:gd name="T18" fmla="*/ 0 w 171"/>
                <a:gd name="T19" fmla="*/ 1 h 200"/>
                <a:gd name="T20" fmla="*/ 0 w 171"/>
                <a:gd name="T21" fmla="*/ 1 h 200"/>
                <a:gd name="T22" fmla="*/ 0 w 171"/>
                <a:gd name="T23" fmla="*/ 1 h 200"/>
                <a:gd name="T24" fmla="*/ 0 w 171"/>
                <a:gd name="T25" fmla="*/ 1 h 200"/>
                <a:gd name="T26" fmla="*/ 0 w 171"/>
                <a:gd name="T27" fmla="*/ 1 h 200"/>
                <a:gd name="T28" fmla="*/ 0 w 171"/>
                <a:gd name="T29" fmla="*/ 1 h 200"/>
                <a:gd name="T30" fmla="*/ 0 w 171"/>
                <a:gd name="T31" fmla="*/ 1 h 200"/>
                <a:gd name="T32" fmla="*/ 0 w 171"/>
                <a:gd name="T33" fmla="*/ 1 h 200"/>
                <a:gd name="T34" fmla="*/ 0 w 171"/>
                <a:gd name="T35" fmla="*/ 1 h 200"/>
                <a:gd name="T36" fmla="*/ 0 w 171"/>
                <a:gd name="T37" fmla="*/ 1 h 200"/>
                <a:gd name="T38" fmla="*/ 0 w 171"/>
                <a:gd name="T39" fmla="*/ 1 h 200"/>
                <a:gd name="T40" fmla="*/ 0 w 171"/>
                <a:gd name="T41" fmla="*/ 1 h 200"/>
                <a:gd name="T42" fmla="*/ 0 w 171"/>
                <a:gd name="T43" fmla="*/ 1 h 200"/>
                <a:gd name="T44" fmla="*/ 0 w 171"/>
                <a:gd name="T45" fmla="*/ 1 h 200"/>
                <a:gd name="T46" fmla="*/ 0 w 171"/>
                <a:gd name="T47" fmla="*/ 1 h 200"/>
                <a:gd name="T48" fmla="*/ 0 w 171"/>
                <a:gd name="T49" fmla="*/ 1 h 200"/>
                <a:gd name="T50" fmla="*/ 0 w 171"/>
                <a:gd name="T51" fmla="*/ 1 h 200"/>
                <a:gd name="T52" fmla="*/ 0 w 171"/>
                <a:gd name="T53" fmla="*/ 1 h 200"/>
                <a:gd name="T54" fmla="*/ 0 w 171"/>
                <a:gd name="T55" fmla="*/ 1 h 200"/>
                <a:gd name="T56" fmla="*/ 0 w 171"/>
                <a:gd name="T57" fmla="*/ 1 h 200"/>
                <a:gd name="T58" fmla="*/ 0 w 171"/>
                <a:gd name="T59" fmla="*/ 1 h 200"/>
                <a:gd name="T60" fmla="*/ 0 w 171"/>
                <a:gd name="T61" fmla="*/ 1 h 200"/>
                <a:gd name="T62" fmla="*/ 0 w 171"/>
                <a:gd name="T63" fmla="*/ 1 h 200"/>
                <a:gd name="T64" fmla="*/ 0 w 171"/>
                <a:gd name="T65" fmla="*/ 1 h 200"/>
                <a:gd name="T66" fmla="*/ 0 w 171"/>
                <a:gd name="T67" fmla="*/ 1 h 200"/>
                <a:gd name="T68" fmla="*/ 0 w 171"/>
                <a:gd name="T69" fmla="*/ 1 h 200"/>
                <a:gd name="T70" fmla="*/ 0 w 171"/>
                <a:gd name="T71" fmla="*/ 1 h 200"/>
                <a:gd name="T72" fmla="*/ 0 w 171"/>
                <a:gd name="T73" fmla="*/ 1 h 200"/>
                <a:gd name="T74" fmla="*/ 0 w 171"/>
                <a:gd name="T75" fmla="*/ 1 h 200"/>
                <a:gd name="T76" fmla="*/ 0 w 171"/>
                <a:gd name="T77" fmla="*/ 1 h 200"/>
                <a:gd name="T78" fmla="*/ 0 w 171"/>
                <a:gd name="T79" fmla="*/ 1 h 200"/>
                <a:gd name="T80" fmla="*/ 0 w 171"/>
                <a:gd name="T81" fmla="*/ 1 h 200"/>
                <a:gd name="T82" fmla="*/ 0 w 171"/>
                <a:gd name="T83" fmla="*/ 1 h 200"/>
                <a:gd name="T84" fmla="*/ 0 w 171"/>
                <a:gd name="T85" fmla="*/ 1 h 200"/>
                <a:gd name="T86" fmla="*/ 0 w 171"/>
                <a:gd name="T87" fmla="*/ 1 h 200"/>
                <a:gd name="T88" fmla="*/ 0 w 171"/>
                <a:gd name="T89" fmla="*/ 1 h 200"/>
                <a:gd name="T90" fmla="*/ 0 w 171"/>
                <a:gd name="T91" fmla="*/ 1 h 200"/>
                <a:gd name="T92" fmla="*/ 0 w 171"/>
                <a:gd name="T93" fmla="*/ 1 h 200"/>
                <a:gd name="T94" fmla="*/ 0 w 171"/>
                <a:gd name="T95" fmla="*/ 1 h 200"/>
                <a:gd name="T96" fmla="*/ 0 w 171"/>
                <a:gd name="T97" fmla="*/ 1 h 200"/>
                <a:gd name="T98" fmla="*/ 0 w 171"/>
                <a:gd name="T99" fmla="*/ 1 h 200"/>
                <a:gd name="T100" fmla="*/ 0 w 171"/>
                <a:gd name="T101" fmla="*/ 1 h 200"/>
                <a:gd name="T102" fmla="*/ 0 w 171"/>
                <a:gd name="T103" fmla="*/ 1 h 200"/>
                <a:gd name="T104" fmla="*/ 0 w 171"/>
                <a:gd name="T105" fmla="*/ 1 h 200"/>
                <a:gd name="T106" fmla="*/ 0 w 171"/>
                <a:gd name="T107" fmla="*/ 1 h 200"/>
                <a:gd name="T108" fmla="*/ 0 w 171"/>
                <a:gd name="T109" fmla="*/ 1 h 200"/>
                <a:gd name="T110" fmla="*/ 0 w 171"/>
                <a:gd name="T111" fmla="*/ 1 h 200"/>
                <a:gd name="T112" fmla="*/ 0 w 171"/>
                <a:gd name="T113" fmla="*/ 1 h 200"/>
                <a:gd name="T114" fmla="*/ 0 w 171"/>
                <a:gd name="T115" fmla="*/ 1 h 200"/>
                <a:gd name="T116" fmla="*/ 0 w 171"/>
                <a:gd name="T117" fmla="*/ 1 h 200"/>
                <a:gd name="T118" fmla="*/ 0 w 171"/>
                <a:gd name="T119" fmla="*/ 1 h 200"/>
                <a:gd name="T120" fmla="*/ 0 w 171"/>
                <a:gd name="T121" fmla="*/ 1 h 200"/>
                <a:gd name="T122" fmla="*/ 0 w 171"/>
                <a:gd name="T123" fmla="*/ 1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"/>
                <a:gd name="T187" fmla="*/ 0 h 200"/>
                <a:gd name="T188" fmla="*/ 171 w 171"/>
                <a:gd name="T189" fmla="*/ 200 h 2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" h="200">
                  <a:moveTo>
                    <a:pt x="8" y="0"/>
                  </a:moveTo>
                  <a:lnTo>
                    <a:pt x="6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7"/>
                  </a:lnTo>
                  <a:lnTo>
                    <a:pt x="18" y="35"/>
                  </a:lnTo>
                  <a:lnTo>
                    <a:pt x="18" y="42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3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8"/>
                  </a:lnTo>
                  <a:lnTo>
                    <a:pt x="42" y="61"/>
                  </a:lnTo>
                  <a:lnTo>
                    <a:pt x="47" y="65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3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7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4"/>
                  </a:lnTo>
                  <a:lnTo>
                    <a:pt x="82" y="156"/>
                  </a:lnTo>
                  <a:lnTo>
                    <a:pt x="84" y="149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7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3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10"/>
                  </a:lnTo>
                  <a:lnTo>
                    <a:pt x="110" y="104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6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4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1"/>
                  </a:lnTo>
                  <a:lnTo>
                    <a:pt x="105" y="76"/>
                  </a:lnTo>
                  <a:lnTo>
                    <a:pt x="95" y="72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5"/>
                  </a:lnTo>
                  <a:lnTo>
                    <a:pt x="66" y="62"/>
                  </a:lnTo>
                  <a:lnTo>
                    <a:pt x="61" y="58"/>
                  </a:lnTo>
                  <a:lnTo>
                    <a:pt x="56" y="54"/>
                  </a:lnTo>
                  <a:lnTo>
                    <a:pt x="51" y="50"/>
                  </a:lnTo>
                  <a:lnTo>
                    <a:pt x="46" y="45"/>
                  </a:lnTo>
                  <a:lnTo>
                    <a:pt x="43" y="42"/>
                  </a:lnTo>
                  <a:lnTo>
                    <a:pt x="39" y="37"/>
                  </a:lnTo>
                  <a:lnTo>
                    <a:pt x="45" y="35"/>
                  </a:lnTo>
                  <a:lnTo>
                    <a:pt x="52" y="34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4"/>
                  </a:lnTo>
                  <a:lnTo>
                    <a:pt x="99" y="35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8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20"/>
                  </a:lnTo>
                  <a:lnTo>
                    <a:pt x="27" y="20"/>
                  </a:lnTo>
                  <a:lnTo>
                    <a:pt x="20" y="17"/>
                  </a:lnTo>
                  <a:lnTo>
                    <a:pt x="15" y="13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87" name="Freeform 131">
              <a:extLst>
                <a:ext uri="{FF2B5EF4-FFF2-40B4-BE49-F238E27FC236}">
                  <a16:creationId xmlns:a16="http://schemas.microsoft.com/office/drawing/2014/main" id="{C31029FE-E294-94BE-DF24-B1D551212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4097"/>
              <a:ext cx="63" cy="131"/>
            </a:xfrm>
            <a:custGeom>
              <a:avLst/>
              <a:gdLst>
                <a:gd name="T0" fmla="*/ 1 w 125"/>
                <a:gd name="T1" fmla="*/ 0 h 263"/>
                <a:gd name="T2" fmla="*/ 1 w 125"/>
                <a:gd name="T3" fmla="*/ 0 h 263"/>
                <a:gd name="T4" fmla="*/ 1 w 125"/>
                <a:gd name="T5" fmla="*/ 0 h 263"/>
                <a:gd name="T6" fmla="*/ 1 w 125"/>
                <a:gd name="T7" fmla="*/ 0 h 263"/>
                <a:gd name="T8" fmla="*/ 1 w 125"/>
                <a:gd name="T9" fmla="*/ 0 h 263"/>
                <a:gd name="T10" fmla="*/ 1 w 125"/>
                <a:gd name="T11" fmla="*/ 0 h 263"/>
                <a:gd name="T12" fmla="*/ 1 w 125"/>
                <a:gd name="T13" fmla="*/ 0 h 263"/>
                <a:gd name="T14" fmla="*/ 1 w 125"/>
                <a:gd name="T15" fmla="*/ 0 h 263"/>
                <a:gd name="T16" fmla="*/ 1 w 125"/>
                <a:gd name="T17" fmla="*/ 0 h 263"/>
                <a:gd name="T18" fmla="*/ 1 w 125"/>
                <a:gd name="T19" fmla="*/ 0 h 263"/>
                <a:gd name="T20" fmla="*/ 1 w 125"/>
                <a:gd name="T21" fmla="*/ 0 h 263"/>
                <a:gd name="T22" fmla="*/ 1 w 125"/>
                <a:gd name="T23" fmla="*/ 0 h 263"/>
                <a:gd name="T24" fmla="*/ 1 w 125"/>
                <a:gd name="T25" fmla="*/ 0 h 263"/>
                <a:gd name="T26" fmla="*/ 1 w 125"/>
                <a:gd name="T27" fmla="*/ 0 h 263"/>
                <a:gd name="T28" fmla="*/ 1 w 125"/>
                <a:gd name="T29" fmla="*/ 0 h 263"/>
                <a:gd name="T30" fmla="*/ 1 w 125"/>
                <a:gd name="T31" fmla="*/ 0 h 263"/>
                <a:gd name="T32" fmla="*/ 1 w 125"/>
                <a:gd name="T33" fmla="*/ 0 h 263"/>
                <a:gd name="T34" fmla="*/ 1 w 125"/>
                <a:gd name="T35" fmla="*/ 0 h 263"/>
                <a:gd name="T36" fmla="*/ 1 w 125"/>
                <a:gd name="T37" fmla="*/ 0 h 263"/>
                <a:gd name="T38" fmla="*/ 1 w 125"/>
                <a:gd name="T39" fmla="*/ 0 h 263"/>
                <a:gd name="T40" fmla="*/ 1 w 125"/>
                <a:gd name="T41" fmla="*/ 0 h 263"/>
                <a:gd name="T42" fmla="*/ 1 w 125"/>
                <a:gd name="T43" fmla="*/ 0 h 263"/>
                <a:gd name="T44" fmla="*/ 1 w 125"/>
                <a:gd name="T45" fmla="*/ 0 h 263"/>
                <a:gd name="T46" fmla="*/ 1 w 125"/>
                <a:gd name="T47" fmla="*/ 0 h 263"/>
                <a:gd name="T48" fmla="*/ 1 w 125"/>
                <a:gd name="T49" fmla="*/ 0 h 263"/>
                <a:gd name="T50" fmla="*/ 1 w 125"/>
                <a:gd name="T51" fmla="*/ 0 h 263"/>
                <a:gd name="T52" fmla="*/ 1 w 125"/>
                <a:gd name="T53" fmla="*/ 0 h 263"/>
                <a:gd name="T54" fmla="*/ 1 w 125"/>
                <a:gd name="T55" fmla="*/ 0 h 263"/>
                <a:gd name="T56" fmla="*/ 1 w 125"/>
                <a:gd name="T57" fmla="*/ 0 h 263"/>
                <a:gd name="T58" fmla="*/ 1 w 125"/>
                <a:gd name="T59" fmla="*/ 0 h 263"/>
                <a:gd name="T60" fmla="*/ 1 w 125"/>
                <a:gd name="T61" fmla="*/ 0 h 263"/>
                <a:gd name="T62" fmla="*/ 1 w 125"/>
                <a:gd name="T63" fmla="*/ 0 h 263"/>
                <a:gd name="T64" fmla="*/ 1 w 125"/>
                <a:gd name="T65" fmla="*/ 0 h 263"/>
                <a:gd name="T66" fmla="*/ 1 w 125"/>
                <a:gd name="T67" fmla="*/ 0 h 263"/>
                <a:gd name="T68" fmla="*/ 1 w 125"/>
                <a:gd name="T69" fmla="*/ 0 h 263"/>
                <a:gd name="T70" fmla="*/ 1 w 125"/>
                <a:gd name="T71" fmla="*/ 0 h 263"/>
                <a:gd name="T72" fmla="*/ 1 w 125"/>
                <a:gd name="T73" fmla="*/ 0 h 263"/>
                <a:gd name="T74" fmla="*/ 1 w 125"/>
                <a:gd name="T75" fmla="*/ 0 h 263"/>
                <a:gd name="T76" fmla="*/ 1 w 125"/>
                <a:gd name="T77" fmla="*/ 0 h 263"/>
                <a:gd name="T78" fmla="*/ 1 w 125"/>
                <a:gd name="T79" fmla="*/ 0 h 263"/>
                <a:gd name="T80" fmla="*/ 1 w 125"/>
                <a:gd name="T81" fmla="*/ 0 h 263"/>
                <a:gd name="T82" fmla="*/ 1 w 125"/>
                <a:gd name="T83" fmla="*/ 0 h 263"/>
                <a:gd name="T84" fmla="*/ 1 w 125"/>
                <a:gd name="T85" fmla="*/ 0 h 263"/>
                <a:gd name="T86" fmla="*/ 1 w 125"/>
                <a:gd name="T87" fmla="*/ 0 h 263"/>
                <a:gd name="T88" fmla="*/ 1 w 125"/>
                <a:gd name="T89" fmla="*/ 0 h 263"/>
                <a:gd name="T90" fmla="*/ 1 w 125"/>
                <a:gd name="T91" fmla="*/ 0 h 263"/>
                <a:gd name="T92" fmla="*/ 1 w 125"/>
                <a:gd name="T93" fmla="*/ 0 h 263"/>
                <a:gd name="T94" fmla="*/ 1 w 125"/>
                <a:gd name="T95" fmla="*/ 0 h 263"/>
                <a:gd name="T96" fmla="*/ 1 w 125"/>
                <a:gd name="T97" fmla="*/ 0 h 263"/>
                <a:gd name="T98" fmla="*/ 1 w 125"/>
                <a:gd name="T99" fmla="*/ 0 h 263"/>
                <a:gd name="T100" fmla="*/ 1 w 125"/>
                <a:gd name="T101" fmla="*/ 0 h 263"/>
                <a:gd name="T102" fmla="*/ 1 w 125"/>
                <a:gd name="T103" fmla="*/ 0 h 2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5"/>
                <a:gd name="T157" fmla="*/ 0 h 263"/>
                <a:gd name="T158" fmla="*/ 125 w 125"/>
                <a:gd name="T159" fmla="*/ 263 h 2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7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5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40"/>
                  </a:lnTo>
                  <a:lnTo>
                    <a:pt x="110" y="155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7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2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8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30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8"/>
                  </a:lnTo>
                  <a:lnTo>
                    <a:pt x="39" y="218"/>
                  </a:lnTo>
                  <a:lnTo>
                    <a:pt x="34" y="230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1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5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2"/>
                  </a:lnTo>
                  <a:lnTo>
                    <a:pt x="28" y="192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4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4"/>
                  </a:lnTo>
                  <a:lnTo>
                    <a:pt x="56" y="132"/>
                  </a:lnTo>
                  <a:lnTo>
                    <a:pt x="63" y="112"/>
                  </a:lnTo>
                  <a:lnTo>
                    <a:pt x="68" y="102"/>
                  </a:lnTo>
                  <a:lnTo>
                    <a:pt x="60" y="101"/>
                  </a:lnTo>
                  <a:lnTo>
                    <a:pt x="51" y="101"/>
                  </a:lnTo>
                  <a:lnTo>
                    <a:pt x="41" y="101"/>
                  </a:lnTo>
                  <a:lnTo>
                    <a:pt x="33" y="101"/>
                  </a:lnTo>
                  <a:lnTo>
                    <a:pt x="24" y="102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9"/>
                  </a:lnTo>
                  <a:lnTo>
                    <a:pt x="2" y="109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1"/>
                  </a:lnTo>
                  <a:lnTo>
                    <a:pt x="17" y="97"/>
                  </a:lnTo>
                  <a:lnTo>
                    <a:pt x="26" y="94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5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8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7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7"/>
                  </a:lnTo>
                  <a:lnTo>
                    <a:pt x="45" y="49"/>
                  </a:lnTo>
                  <a:lnTo>
                    <a:pt x="38" y="52"/>
                  </a:lnTo>
                  <a:lnTo>
                    <a:pt x="30" y="55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4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6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5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6"/>
                  </a:lnTo>
                  <a:lnTo>
                    <a:pt x="54" y="30"/>
                  </a:lnTo>
                  <a:lnTo>
                    <a:pt x="55" y="34"/>
                  </a:lnTo>
                  <a:lnTo>
                    <a:pt x="59" y="37"/>
                  </a:lnTo>
                  <a:lnTo>
                    <a:pt x="62" y="40"/>
                  </a:lnTo>
                  <a:lnTo>
                    <a:pt x="67" y="41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40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3"/>
                  </a:lnTo>
                  <a:lnTo>
                    <a:pt x="125" y="0"/>
                  </a:lnTo>
                  <a:lnTo>
                    <a:pt x="119" y="9"/>
                  </a:lnTo>
                  <a:lnTo>
                    <a:pt x="110" y="17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4"/>
                  </a:lnTo>
                  <a:lnTo>
                    <a:pt x="113" y="38"/>
                  </a:lnTo>
                  <a:lnTo>
                    <a:pt x="117" y="40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88" name="Freeform 132">
              <a:extLst>
                <a:ext uri="{FF2B5EF4-FFF2-40B4-BE49-F238E27FC236}">
                  <a16:creationId xmlns:a16="http://schemas.microsoft.com/office/drawing/2014/main" id="{91FF40D6-E54E-79D4-2F67-BC975CE4B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" y="4142"/>
              <a:ext cx="10" cy="17"/>
            </a:xfrm>
            <a:custGeom>
              <a:avLst/>
              <a:gdLst>
                <a:gd name="T0" fmla="*/ 0 w 20"/>
                <a:gd name="T1" fmla="*/ 0 h 34"/>
                <a:gd name="T2" fmla="*/ 1 w 20"/>
                <a:gd name="T3" fmla="*/ 1 h 34"/>
                <a:gd name="T4" fmla="*/ 1 w 20"/>
                <a:gd name="T5" fmla="*/ 1 h 34"/>
                <a:gd name="T6" fmla="*/ 1 w 20"/>
                <a:gd name="T7" fmla="*/ 1 h 34"/>
                <a:gd name="T8" fmla="*/ 1 w 20"/>
                <a:gd name="T9" fmla="*/ 0 h 34"/>
                <a:gd name="T10" fmla="*/ 1 w 20"/>
                <a:gd name="T11" fmla="*/ 1 h 34"/>
                <a:gd name="T12" fmla="*/ 1 w 20"/>
                <a:gd name="T13" fmla="*/ 1 h 34"/>
                <a:gd name="T14" fmla="*/ 1 w 20"/>
                <a:gd name="T15" fmla="*/ 1 h 34"/>
                <a:gd name="T16" fmla="*/ 1 w 20"/>
                <a:gd name="T17" fmla="*/ 1 h 34"/>
                <a:gd name="T18" fmla="*/ 1 w 20"/>
                <a:gd name="T19" fmla="*/ 1 h 34"/>
                <a:gd name="T20" fmla="*/ 1 w 20"/>
                <a:gd name="T21" fmla="*/ 1 h 34"/>
                <a:gd name="T22" fmla="*/ 1 w 20"/>
                <a:gd name="T23" fmla="*/ 1 h 34"/>
                <a:gd name="T24" fmla="*/ 1 w 20"/>
                <a:gd name="T25" fmla="*/ 1 h 34"/>
                <a:gd name="T26" fmla="*/ 1 w 20"/>
                <a:gd name="T27" fmla="*/ 1 h 34"/>
                <a:gd name="T28" fmla="*/ 1 w 20"/>
                <a:gd name="T29" fmla="*/ 1 h 34"/>
                <a:gd name="T30" fmla="*/ 1 w 20"/>
                <a:gd name="T31" fmla="*/ 1 h 34"/>
                <a:gd name="T32" fmla="*/ 0 w 20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4"/>
                <a:gd name="T53" fmla="*/ 20 w 20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4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89" name="Freeform 133">
              <a:extLst>
                <a:ext uri="{FF2B5EF4-FFF2-40B4-BE49-F238E27FC236}">
                  <a16:creationId xmlns:a16="http://schemas.microsoft.com/office/drawing/2014/main" id="{AFBB5EDD-D3E6-4BAD-5D76-2DA90D608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4030"/>
              <a:ext cx="192" cy="116"/>
            </a:xfrm>
            <a:custGeom>
              <a:avLst/>
              <a:gdLst>
                <a:gd name="T0" fmla="*/ 0 w 386"/>
                <a:gd name="T1" fmla="*/ 1 h 231"/>
                <a:gd name="T2" fmla="*/ 0 w 386"/>
                <a:gd name="T3" fmla="*/ 1 h 231"/>
                <a:gd name="T4" fmla="*/ 0 w 386"/>
                <a:gd name="T5" fmla="*/ 1 h 231"/>
                <a:gd name="T6" fmla="*/ 0 w 386"/>
                <a:gd name="T7" fmla="*/ 1 h 231"/>
                <a:gd name="T8" fmla="*/ 0 w 386"/>
                <a:gd name="T9" fmla="*/ 1 h 231"/>
                <a:gd name="T10" fmla="*/ 0 w 386"/>
                <a:gd name="T11" fmla="*/ 1 h 231"/>
                <a:gd name="T12" fmla="*/ 0 w 386"/>
                <a:gd name="T13" fmla="*/ 1 h 231"/>
                <a:gd name="T14" fmla="*/ 0 w 386"/>
                <a:gd name="T15" fmla="*/ 1 h 231"/>
                <a:gd name="T16" fmla="*/ 0 w 386"/>
                <a:gd name="T17" fmla="*/ 1 h 231"/>
                <a:gd name="T18" fmla="*/ 0 w 386"/>
                <a:gd name="T19" fmla="*/ 1 h 231"/>
                <a:gd name="T20" fmla="*/ 0 w 386"/>
                <a:gd name="T21" fmla="*/ 1 h 231"/>
                <a:gd name="T22" fmla="*/ 0 w 386"/>
                <a:gd name="T23" fmla="*/ 1 h 231"/>
                <a:gd name="T24" fmla="*/ 0 w 386"/>
                <a:gd name="T25" fmla="*/ 1 h 231"/>
                <a:gd name="T26" fmla="*/ 0 w 386"/>
                <a:gd name="T27" fmla="*/ 1 h 231"/>
                <a:gd name="T28" fmla="*/ 0 w 386"/>
                <a:gd name="T29" fmla="*/ 1 h 231"/>
                <a:gd name="T30" fmla="*/ 0 w 386"/>
                <a:gd name="T31" fmla="*/ 1 h 231"/>
                <a:gd name="T32" fmla="*/ 0 w 386"/>
                <a:gd name="T33" fmla="*/ 1 h 231"/>
                <a:gd name="T34" fmla="*/ 0 w 386"/>
                <a:gd name="T35" fmla="*/ 1 h 231"/>
                <a:gd name="T36" fmla="*/ 0 w 386"/>
                <a:gd name="T37" fmla="*/ 1 h 231"/>
                <a:gd name="T38" fmla="*/ 0 w 386"/>
                <a:gd name="T39" fmla="*/ 1 h 231"/>
                <a:gd name="T40" fmla="*/ 0 w 386"/>
                <a:gd name="T41" fmla="*/ 1 h 231"/>
                <a:gd name="T42" fmla="*/ 0 w 386"/>
                <a:gd name="T43" fmla="*/ 1 h 231"/>
                <a:gd name="T44" fmla="*/ 0 w 386"/>
                <a:gd name="T45" fmla="*/ 1 h 231"/>
                <a:gd name="T46" fmla="*/ 0 w 386"/>
                <a:gd name="T47" fmla="*/ 1 h 231"/>
                <a:gd name="T48" fmla="*/ 0 w 386"/>
                <a:gd name="T49" fmla="*/ 1 h 231"/>
                <a:gd name="T50" fmla="*/ 0 w 386"/>
                <a:gd name="T51" fmla="*/ 1 h 231"/>
                <a:gd name="T52" fmla="*/ 0 w 386"/>
                <a:gd name="T53" fmla="*/ 1 h 231"/>
                <a:gd name="T54" fmla="*/ 0 w 386"/>
                <a:gd name="T55" fmla="*/ 1 h 231"/>
                <a:gd name="T56" fmla="*/ 0 w 386"/>
                <a:gd name="T57" fmla="*/ 1 h 231"/>
                <a:gd name="T58" fmla="*/ 0 w 386"/>
                <a:gd name="T59" fmla="*/ 1 h 231"/>
                <a:gd name="T60" fmla="*/ 0 w 386"/>
                <a:gd name="T61" fmla="*/ 1 h 231"/>
                <a:gd name="T62" fmla="*/ 0 w 386"/>
                <a:gd name="T63" fmla="*/ 1 h 231"/>
                <a:gd name="T64" fmla="*/ 0 w 386"/>
                <a:gd name="T65" fmla="*/ 1 h 231"/>
                <a:gd name="T66" fmla="*/ 0 w 386"/>
                <a:gd name="T67" fmla="*/ 1 h 231"/>
                <a:gd name="T68" fmla="*/ 0 w 386"/>
                <a:gd name="T69" fmla="*/ 1 h 231"/>
                <a:gd name="T70" fmla="*/ 0 w 386"/>
                <a:gd name="T71" fmla="*/ 1 h 231"/>
                <a:gd name="T72" fmla="*/ 0 w 386"/>
                <a:gd name="T73" fmla="*/ 1 h 231"/>
                <a:gd name="T74" fmla="*/ 0 w 386"/>
                <a:gd name="T75" fmla="*/ 1 h 231"/>
                <a:gd name="T76" fmla="*/ 0 w 386"/>
                <a:gd name="T77" fmla="*/ 1 h 231"/>
                <a:gd name="T78" fmla="*/ 0 w 386"/>
                <a:gd name="T79" fmla="*/ 1 h 231"/>
                <a:gd name="T80" fmla="*/ 0 w 386"/>
                <a:gd name="T81" fmla="*/ 1 h 231"/>
                <a:gd name="T82" fmla="*/ 0 w 386"/>
                <a:gd name="T83" fmla="*/ 1 h 231"/>
                <a:gd name="T84" fmla="*/ 0 w 386"/>
                <a:gd name="T85" fmla="*/ 1 h 231"/>
                <a:gd name="T86" fmla="*/ 0 w 386"/>
                <a:gd name="T87" fmla="*/ 1 h 231"/>
                <a:gd name="T88" fmla="*/ 0 w 386"/>
                <a:gd name="T89" fmla="*/ 1 h 231"/>
                <a:gd name="T90" fmla="*/ 0 w 386"/>
                <a:gd name="T91" fmla="*/ 1 h 231"/>
                <a:gd name="T92" fmla="*/ 0 w 386"/>
                <a:gd name="T93" fmla="*/ 1 h 231"/>
                <a:gd name="T94" fmla="*/ 0 w 386"/>
                <a:gd name="T95" fmla="*/ 1 h 231"/>
                <a:gd name="T96" fmla="*/ 0 w 386"/>
                <a:gd name="T97" fmla="*/ 1 h 231"/>
                <a:gd name="T98" fmla="*/ 0 w 386"/>
                <a:gd name="T99" fmla="*/ 1 h 231"/>
                <a:gd name="T100" fmla="*/ 0 w 386"/>
                <a:gd name="T101" fmla="*/ 1 h 231"/>
                <a:gd name="T102" fmla="*/ 0 w 386"/>
                <a:gd name="T103" fmla="*/ 1 h 231"/>
                <a:gd name="T104" fmla="*/ 0 w 386"/>
                <a:gd name="T105" fmla="*/ 1 h 231"/>
                <a:gd name="T106" fmla="*/ 0 w 386"/>
                <a:gd name="T107" fmla="*/ 1 h 231"/>
                <a:gd name="T108" fmla="*/ 0 w 386"/>
                <a:gd name="T109" fmla="*/ 1 h 231"/>
                <a:gd name="T110" fmla="*/ 0 w 386"/>
                <a:gd name="T111" fmla="*/ 1 h 2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6"/>
                <a:gd name="T169" fmla="*/ 0 h 231"/>
                <a:gd name="T170" fmla="*/ 386 w 386"/>
                <a:gd name="T171" fmla="*/ 231 h 2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6" h="231">
                  <a:moveTo>
                    <a:pt x="370" y="74"/>
                  </a:moveTo>
                  <a:lnTo>
                    <a:pt x="364" y="77"/>
                  </a:lnTo>
                  <a:lnTo>
                    <a:pt x="356" y="82"/>
                  </a:lnTo>
                  <a:lnTo>
                    <a:pt x="347" y="86"/>
                  </a:lnTo>
                  <a:lnTo>
                    <a:pt x="335" y="91"/>
                  </a:lnTo>
                  <a:lnTo>
                    <a:pt x="325" y="95"/>
                  </a:lnTo>
                  <a:lnTo>
                    <a:pt x="316" y="100"/>
                  </a:lnTo>
                  <a:lnTo>
                    <a:pt x="310" y="104"/>
                  </a:lnTo>
                  <a:lnTo>
                    <a:pt x="307" y="107"/>
                  </a:lnTo>
                  <a:lnTo>
                    <a:pt x="302" y="117"/>
                  </a:lnTo>
                  <a:lnTo>
                    <a:pt x="293" y="136"/>
                  </a:lnTo>
                  <a:lnTo>
                    <a:pt x="282" y="155"/>
                  </a:lnTo>
                  <a:lnTo>
                    <a:pt x="273" y="170"/>
                  </a:lnTo>
                  <a:lnTo>
                    <a:pt x="267" y="177"/>
                  </a:lnTo>
                  <a:lnTo>
                    <a:pt x="259" y="185"/>
                  </a:lnTo>
                  <a:lnTo>
                    <a:pt x="250" y="194"/>
                  </a:lnTo>
                  <a:lnTo>
                    <a:pt x="239" y="204"/>
                  </a:lnTo>
                  <a:lnTo>
                    <a:pt x="228" y="213"/>
                  </a:lnTo>
                  <a:lnTo>
                    <a:pt x="219" y="221"/>
                  </a:lnTo>
                  <a:lnTo>
                    <a:pt x="210" y="227"/>
                  </a:lnTo>
                  <a:lnTo>
                    <a:pt x="204" y="230"/>
                  </a:lnTo>
                  <a:lnTo>
                    <a:pt x="198" y="231"/>
                  </a:lnTo>
                  <a:lnTo>
                    <a:pt x="196" y="230"/>
                  </a:lnTo>
                  <a:lnTo>
                    <a:pt x="198" y="228"/>
                  </a:lnTo>
                  <a:lnTo>
                    <a:pt x="202" y="224"/>
                  </a:lnTo>
                  <a:lnTo>
                    <a:pt x="206" y="221"/>
                  </a:lnTo>
                  <a:lnTo>
                    <a:pt x="213" y="214"/>
                  </a:lnTo>
                  <a:lnTo>
                    <a:pt x="224" y="205"/>
                  </a:lnTo>
                  <a:lnTo>
                    <a:pt x="234" y="196"/>
                  </a:lnTo>
                  <a:lnTo>
                    <a:pt x="244" y="185"/>
                  </a:lnTo>
                  <a:lnTo>
                    <a:pt x="255" y="176"/>
                  </a:lnTo>
                  <a:lnTo>
                    <a:pt x="263" y="167"/>
                  </a:lnTo>
                  <a:lnTo>
                    <a:pt x="267" y="161"/>
                  </a:lnTo>
                  <a:lnTo>
                    <a:pt x="273" y="151"/>
                  </a:lnTo>
                  <a:lnTo>
                    <a:pt x="278" y="138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6"/>
                  </a:lnTo>
                  <a:lnTo>
                    <a:pt x="282" y="115"/>
                  </a:lnTo>
                  <a:lnTo>
                    <a:pt x="279" y="116"/>
                  </a:lnTo>
                  <a:lnTo>
                    <a:pt x="273" y="118"/>
                  </a:lnTo>
                  <a:lnTo>
                    <a:pt x="269" y="121"/>
                  </a:lnTo>
                  <a:lnTo>
                    <a:pt x="262" y="125"/>
                  </a:lnTo>
                  <a:lnTo>
                    <a:pt x="255" y="129"/>
                  </a:lnTo>
                  <a:lnTo>
                    <a:pt x="247" y="133"/>
                  </a:lnTo>
                  <a:lnTo>
                    <a:pt x="239" y="138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5"/>
                  </a:lnTo>
                  <a:lnTo>
                    <a:pt x="211" y="159"/>
                  </a:lnTo>
                  <a:lnTo>
                    <a:pt x="198" y="171"/>
                  </a:lnTo>
                  <a:lnTo>
                    <a:pt x="183" y="183"/>
                  </a:lnTo>
                  <a:lnTo>
                    <a:pt x="167" y="194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5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6"/>
                  </a:lnTo>
                  <a:lnTo>
                    <a:pt x="112" y="214"/>
                  </a:lnTo>
                  <a:lnTo>
                    <a:pt x="123" y="208"/>
                  </a:lnTo>
                  <a:lnTo>
                    <a:pt x="137" y="200"/>
                  </a:lnTo>
                  <a:lnTo>
                    <a:pt x="152" y="191"/>
                  </a:lnTo>
                  <a:lnTo>
                    <a:pt x="166" y="180"/>
                  </a:lnTo>
                  <a:lnTo>
                    <a:pt x="180" y="168"/>
                  </a:lnTo>
                  <a:lnTo>
                    <a:pt x="191" y="158"/>
                  </a:lnTo>
                  <a:lnTo>
                    <a:pt x="199" y="148"/>
                  </a:lnTo>
                  <a:lnTo>
                    <a:pt x="203" y="142"/>
                  </a:lnTo>
                  <a:lnTo>
                    <a:pt x="203" y="139"/>
                  </a:lnTo>
                  <a:lnTo>
                    <a:pt x="201" y="138"/>
                  </a:lnTo>
                  <a:lnTo>
                    <a:pt x="196" y="138"/>
                  </a:lnTo>
                  <a:lnTo>
                    <a:pt x="188" y="138"/>
                  </a:lnTo>
                  <a:lnTo>
                    <a:pt x="182" y="138"/>
                  </a:lnTo>
                  <a:lnTo>
                    <a:pt x="176" y="139"/>
                  </a:lnTo>
                  <a:lnTo>
                    <a:pt x="169" y="140"/>
                  </a:lnTo>
                  <a:lnTo>
                    <a:pt x="164" y="140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6"/>
                  </a:lnTo>
                  <a:lnTo>
                    <a:pt x="104" y="163"/>
                  </a:lnTo>
                  <a:lnTo>
                    <a:pt x="88" y="169"/>
                  </a:lnTo>
                  <a:lnTo>
                    <a:pt x="72" y="175"/>
                  </a:lnTo>
                  <a:lnTo>
                    <a:pt x="58" y="180"/>
                  </a:lnTo>
                  <a:lnTo>
                    <a:pt x="47" y="183"/>
                  </a:lnTo>
                  <a:lnTo>
                    <a:pt x="41" y="185"/>
                  </a:lnTo>
                  <a:lnTo>
                    <a:pt x="34" y="186"/>
                  </a:lnTo>
                  <a:lnTo>
                    <a:pt x="30" y="184"/>
                  </a:lnTo>
                  <a:lnTo>
                    <a:pt x="32" y="181"/>
                  </a:lnTo>
                  <a:lnTo>
                    <a:pt x="42" y="177"/>
                  </a:lnTo>
                  <a:lnTo>
                    <a:pt x="52" y="175"/>
                  </a:lnTo>
                  <a:lnTo>
                    <a:pt x="64" y="171"/>
                  </a:lnTo>
                  <a:lnTo>
                    <a:pt x="76" y="167"/>
                  </a:lnTo>
                  <a:lnTo>
                    <a:pt x="88" y="161"/>
                  </a:lnTo>
                  <a:lnTo>
                    <a:pt x="99" y="155"/>
                  </a:lnTo>
                  <a:lnTo>
                    <a:pt x="108" y="148"/>
                  </a:lnTo>
                  <a:lnTo>
                    <a:pt x="115" y="143"/>
                  </a:lnTo>
                  <a:lnTo>
                    <a:pt x="120" y="137"/>
                  </a:lnTo>
                  <a:lnTo>
                    <a:pt x="107" y="135"/>
                  </a:lnTo>
                  <a:lnTo>
                    <a:pt x="94" y="133"/>
                  </a:lnTo>
                  <a:lnTo>
                    <a:pt x="77" y="133"/>
                  </a:lnTo>
                  <a:lnTo>
                    <a:pt x="62" y="135"/>
                  </a:lnTo>
                  <a:lnTo>
                    <a:pt x="47" y="137"/>
                  </a:lnTo>
                  <a:lnTo>
                    <a:pt x="34" y="139"/>
                  </a:lnTo>
                  <a:lnTo>
                    <a:pt x="23" y="140"/>
                  </a:lnTo>
                  <a:lnTo>
                    <a:pt x="15" y="143"/>
                  </a:lnTo>
                  <a:lnTo>
                    <a:pt x="6" y="145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6" y="140"/>
                  </a:lnTo>
                  <a:lnTo>
                    <a:pt x="13" y="137"/>
                  </a:lnTo>
                  <a:lnTo>
                    <a:pt x="22" y="132"/>
                  </a:lnTo>
                  <a:lnTo>
                    <a:pt x="35" y="128"/>
                  </a:lnTo>
                  <a:lnTo>
                    <a:pt x="50" y="124"/>
                  </a:lnTo>
                  <a:lnTo>
                    <a:pt x="66" y="121"/>
                  </a:lnTo>
                  <a:lnTo>
                    <a:pt x="83" y="118"/>
                  </a:lnTo>
                  <a:lnTo>
                    <a:pt x="100" y="118"/>
                  </a:lnTo>
                  <a:lnTo>
                    <a:pt x="117" y="121"/>
                  </a:lnTo>
                  <a:lnTo>
                    <a:pt x="112" y="115"/>
                  </a:lnTo>
                  <a:lnTo>
                    <a:pt x="104" y="107"/>
                  </a:lnTo>
                  <a:lnTo>
                    <a:pt x="95" y="100"/>
                  </a:lnTo>
                  <a:lnTo>
                    <a:pt x="84" y="92"/>
                  </a:lnTo>
                  <a:lnTo>
                    <a:pt x="74" y="85"/>
                  </a:lnTo>
                  <a:lnTo>
                    <a:pt x="65" y="79"/>
                  </a:lnTo>
                  <a:lnTo>
                    <a:pt x="57" y="74"/>
                  </a:lnTo>
                  <a:lnTo>
                    <a:pt x="51" y="70"/>
                  </a:lnTo>
                  <a:lnTo>
                    <a:pt x="43" y="66"/>
                  </a:lnTo>
                  <a:lnTo>
                    <a:pt x="41" y="62"/>
                  </a:lnTo>
                  <a:lnTo>
                    <a:pt x="43" y="60"/>
                  </a:lnTo>
                  <a:lnTo>
                    <a:pt x="51" y="62"/>
                  </a:lnTo>
                  <a:lnTo>
                    <a:pt x="59" y="66"/>
                  </a:lnTo>
                  <a:lnTo>
                    <a:pt x="70" y="71"/>
                  </a:lnTo>
                  <a:lnTo>
                    <a:pt x="83" y="78"/>
                  </a:lnTo>
                  <a:lnTo>
                    <a:pt x="98" y="86"/>
                  </a:lnTo>
                  <a:lnTo>
                    <a:pt x="112" y="94"/>
                  </a:lnTo>
                  <a:lnTo>
                    <a:pt x="125" y="102"/>
                  </a:lnTo>
                  <a:lnTo>
                    <a:pt x="135" y="109"/>
                  </a:lnTo>
                  <a:lnTo>
                    <a:pt x="141" y="115"/>
                  </a:lnTo>
                  <a:lnTo>
                    <a:pt x="146" y="115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9" y="116"/>
                  </a:lnTo>
                  <a:lnTo>
                    <a:pt x="178" y="116"/>
                  </a:lnTo>
                  <a:lnTo>
                    <a:pt x="186" y="116"/>
                  </a:lnTo>
                  <a:lnTo>
                    <a:pt x="191" y="116"/>
                  </a:lnTo>
                  <a:lnTo>
                    <a:pt x="196" y="116"/>
                  </a:lnTo>
                  <a:lnTo>
                    <a:pt x="194" y="109"/>
                  </a:lnTo>
                  <a:lnTo>
                    <a:pt x="188" y="102"/>
                  </a:lnTo>
                  <a:lnTo>
                    <a:pt x="182" y="94"/>
                  </a:lnTo>
                  <a:lnTo>
                    <a:pt x="175" y="86"/>
                  </a:lnTo>
                  <a:lnTo>
                    <a:pt x="168" y="79"/>
                  </a:lnTo>
                  <a:lnTo>
                    <a:pt x="161" y="72"/>
                  </a:lnTo>
                  <a:lnTo>
                    <a:pt x="156" y="67"/>
                  </a:lnTo>
                  <a:lnTo>
                    <a:pt x="151" y="62"/>
                  </a:lnTo>
                  <a:lnTo>
                    <a:pt x="146" y="59"/>
                  </a:lnTo>
                  <a:lnTo>
                    <a:pt x="142" y="55"/>
                  </a:lnTo>
                  <a:lnTo>
                    <a:pt x="136" y="52"/>
                  </a:lnTo>
                  <a:lnTo>
                    <a:pt x="131" y="48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0"/>
                  </a:lnTo>
                  <a:lnTo>
                    <a:pt x="115" y="38"/>
                  </a:lnTo>
                  <a:lnTo>
                    <a:pt x="111" y="32"/>
                  </a:lnTo>
                  <a:lnTo>
                    <a:pt x="110" y="26"/>
                  </a:lnTo>
                  <a:lnTo>
                    <a:pt x="112" y="25"/>
                  </a:lnTo>
                  <a:lnTo>
                    <a:pt x="123" y="33"/>
                  </a:lnTo>
                  <a:lnTo>
                    <a:pt x="133" y="40"/>
                  </a:lnTo>
                  <a:lnTo>
                    <a:pt x="144" y="49"/>
                  </a:lnTo>
                  <a:lnTo>
                    <a:pt x="158" y="60"/>
                  </a:lnTo>
                  <a:lnTo>
                    <a:pt x="171" y="70"/>
                  </a:lnTo>
                  <a:lnTo>
                    <a:pt x="183" y="80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2"/>
                  </a:lnTo>
                  <a:lnTo>
                    <a:pt x="216" y="108"/>
                  </a:lnTo>
                  <a:lnTo>
                    <a:pt x="221" y="109"/>
                  </a:lnTo>
                  <a:lnTo>
                    <a:pt x="227" y="108"/>
                  </a:lnTo>
                  <a:lnTo>
                    <a:pt x="234" y="107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1"/>
                  </a:lnTo>
                  <a:lnTo>
                    <a:pt x="267" y="100"/>
                  </a:lnTo>
                  <a:lnTo>
                    <a:pt x="273" y="99"/>
                  </a:lnTo>
                  <a:lnTo>
                    <a:pt x="278" y="97"/>
                  </a:lnTo>
                  <a:lnTo>
                    <a:pt x="281" y="95"/>
                  </a:lnTo>
                  <a:lnTo>
                    <a:pt x="285" y="92"/>
                  </a:lnTo>
                  <a:lnTo>
                    <a:pt x="285" y="89"/>
                  </a:lnTo>
                  <a:lnTo>
                    <a:pt x="282" y="85"/>
                  </a:lnTo>
                  <a:lnTo>
                    <a:pt x="277" y="78"/>
                  </a:lnTo>
                  <a:lnTo>
                    <a:pt x="271" y="72"/>
                  </a:lnTo>
                  <a:lnTo>
                    <a:pt x="262" y="64"/>
                  </a:lnTo>
                  <a:lnTo>
                    <a:pt x="251" y="54"/>
                  </a:lnTo>
                  <a:lnTo>
                    <a:pt x="239" y="43"/>
                  </a:lnTo>
                  <a:lnTo>
                    <a:pt x="226" y="32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9"/>
                  </a:lnTo>
                  <a:lnTo>
                    <a:pt x="190" y="3"/>
                  </a:lnTo>
                  <a:lnTo>
                    <a:pt x="193" y="0"/>
                  </a:lnTo>
                  <a:lnTo>
                    <a:pt x="199" y="2"/>
                  </a:lnTo>
                  <a:lnTo>
                    <a:pt x="212" y="9"/>
                  </a:lnTo>
                  <a:lnTo>
                    <a:pt x="220" y="16"/>
                  </a:lnTo>
                  <a:lnTo>
                    <a:pt x="232" y="26"/>
                  </a:lnTo>
                  <a:lnTo>
                    <a:pt x="245" y="37"/>
                  </a:lnTo>
                  <a:lnTo>
                    <a:pt x="259" y="47"/>
                  </a:lnTo>
                  <a:lnTo>
                    <a:pt x="273" y="57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2"/>
                  </a:lnTo>
                  <a:lnTo>
                    <a:pt x="340" y="70"/>
                  </a:lnTo>
                  <a:lnTo>
                    <a:pt x="354" y="67"/>
                  </a:lnTo>
                  <a:lnTo>
                    <a:pt x="366" y="64"/>
                  </a:lnTo>
                  <a:lnTo>
                    <a:pt x="377" y="62"/>
                  </a:lnTo>
                  <a:lnTo>
                    <a:pt x="382" y="62"/>
                  </a:lnTo>
                  <a:lnTo>
                    <a:pt x="386" y="63"/>
                  </a:lnTo>
                  <a:lnTo>
                    <a:pt x="384" y="64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90" name="Freeform 134">
              <a:extLst>
                <a:ext uri="{FF2B5EF4-FFF2-40B4-BE49-F238E27FC236}">
                  <a16:creationId xmlns:a16="http://schemas.microsoft.com/office/drawing/2014/main" id="{BA998BC9-8397-B693-E46E-D9253D8CB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3918"/>
              <a:ext cx="127" cy="127"/>
            </a:xfrm>
            <a:custGeom>
              <a:avLst/>
              <a:gdLst>
                <a:gd name="T0" fmla="*/ 1 w 254"/>
                <a:gd name="T1" fmla="*/ 0 h 255"/>
                <a:gd name="T2" fmla="*/ 1 w 254"/>
                <a:gd name="T3" fmla="*/ 0 h 255"/>
                <a:gd name="T4" fmla="*/ 1 w 254"/>
                <a:gd name="T5" fmla="*/ 0 h 255"/>
                <a:gd name="T6" fmla="*/ 1 w 254"/>
                <a:gd name="T7" fmla="*/ 0 h 255"/>
                <a:gd name="T8" fmla="*/ 1 w 254"/>
                <a:gd name="T9" fmla="*/ 0 h 255"/>
                <a:gd name="T10" fmla="*/ 1 w 254"/>
                <a:gd name="T11" fmla="*/ 0 h 255"/>
                <a:gd name="T12" fmla="*/ 1 w 254"/>
                <a:gd name="T13" fmla="*/ 0 h 255"/>
                <a:gd name="T14" fmla="*/ 1 w 254"/>
                <a:gd name="T15" fmla="*/ 0 h 255"/>
                <a:gd name="T16" fmla="*/ 1 w 254"/>
                <a:gd name="T17" fmla="*/ 0 h 255"/>
                <a:gd name="T18" fmla="*/ 1 w 254"/>
                <a:gd name="T19" fmla="*/ 0 h 255"/>
                <a:gd name="T20" fmla="*/ 1 w 254"/>
                <a:gd name="T21" fmla="*/ 0 h 255"/>
                <a:gd name="T22" fmla="*/ 1 w 254"/>
                <a:gd name="T23" fmla="*/ 0 h 255"/>
                <a:gd name="T24" fmla="*/ 1 w 254"/>
                <a:gd name="T25" fmla="*/ 0 h 255"/>
                <a:gd name="T26" fmla="*/ 1 w 254"/>
                <a:gd name="T27" fmla="*/ 0 h 255"/>
                <a:gd name="T28" fmla="*/ 1 w 254"/>
                <a:gd name="T29" fmla="*/ 0 h 255"/>
                <a:gd name="T30" fmla="*/ 1 w 254"/>
                <a:gd name="T31" fmla="*/ 0 h 255"/>
                <a:gd name="T32" fmla="*/ 1 w 254"/>
                <a:gd name="T33" fmla="*/ 0 h 255"/>
                <a:gd name="T34" fmla="*/ 1 w 254"/>
                <a:gd name="T35" fmla="*/ 0 h 255"/>
                <a:gd name="T36" fmla="*/ 1 w 254"/>
                <a:gd name="T37" fmla="*/ 0 h 255"/>
                <a:gd name="T38" fmla="*/ 1 w 254"/>
                <a:gd name="T39" fmla="*/ 0 h 255"/>
                <a:gd name="T40" fmla="*/ 1 w 254"/>
                <a:gd name="T41" fmla="*/ 0 h 255"/>
                <a:gd name="T42" fmla="*/ 1 w 254"/>
                <a:gd name="T43" fmla="*/ 0 h 255"/>
                <a:gd name="T44" fmla="*/ 0 w 254"/>
                <a:gd name="T45" fmla="*/ 0 h 255"/>
                <a:gd name="T46" fmla="*/ 1 w 254"/>
                <a:gd name="T47" fmla="*/ 0 h 255"/>
                <a:gd name="T48" fmla="*/ 1 w 254"/>
                <a:gd name="T49" fmla="*/ 0 h 255"/>
                <a:gd name="T50" fmla="*/ 1 w 254"/>
                <a:gd name="T51" fmla="*/ 0 h 255"/>
                <a:gd name="T52" fmla="*/ 1 w 254"/>
                <a:gd name="T53" fmla="*/ 0 h 255"/>
                <a:gd name="T54" fmla="*/ 1 w 254"/>
                <a:gd name="T55" fmla="*/ 0 h 255"/>
                <a:gd name="T56" fmla="*/ 1 w 254"/>
                <a:gd name="T57" fmla="*/ 0 h 255"/>
                <a:gd name="T58" fmla="*/ 1 w 254"/>
                <a:gd name="T59" fmla="*/ 0 h 255"/>
                <a:gd name="T60" fmla="*/ 1 w 254"/>
                <a:gd name="T61" fmla="*/ 0 h 255"/>
                <a:gd name="T62" fmla="*/ 1 w 254"/>
                <a:gd name="T63" fmla="*/ 0 h 255"/>
                <a:gd name="T64" fmla="*/ 1 w 254"/>
                <a:gd name="T65" fmla="*/ 0 h 255"/>
                <a:gd name="T66" fmla="*/ 1 w 254"/>
                <a:gd name="T67" fmla="*/ 0 h 255"/>
                <a:gd name="T68" fmla="*/ 1 w 254"/>
                <a:gd name="T69" fmla="*/ 0 h 255"/>
                <a:gd name="T70" fmla="*/ 1 w 254"/>
                <a:gd name="T71" fmla="*/ 0 h 255"/>
                <a:gd name="T72" fmla="*/ 1 w 254"/>
                <a:gd name="T73" fmla="*/ 0 h 255"/>
                <a:gd name="T74" fmla="*/ 1 w 254"/>
                <a:gd name="T75" fmla="*/ 0 h 255"/>
                <a:gd name="T76" fmla="*/ 1 w 254"/>
                <a:gd name="T77" fmla="*/ 0 h 255"/>
                <a:gd name="T78" fmla="*/ 1 w 254"/>
                <a:gd name="T79" fmla="*/ 0 h 255"/>
                <a:gd name="T80" fmla="*/ 1 w 254"/>
                <a:gd name="T81" fmla="*/ 0 h 255"/>
                <a:gd name="T82" fmla="*/ 1 w 254"/>
                <a:gd name="T83" fmla="*/ 0 h 255"/>
                <a:gd name="T84" fmla="*/ 1 w 254"/>
                <a:gd name="T85" fmla="*/ 0 h 255"/>
                <a:gd name="T86" fmla="*/ 1 w 254"/>
                <a:gd name="T87" fmla="*/ 0 h 255"/>
                <a:gd name="T88" fmla="*/ 1 w 254"/>
                <a:gd name="T89" fmla="*/ 0 h 255"/>
                <a:gd name="T90" fmla="*/ 1 w 254"/>
                <a:gd name="T91" fmla="*/ 0 h 255"/>
                <a:gd name="T92" fmla="*/ 1 w 254"/>
                <a:gd name="T93" fmla="*/ 0 h 255"/>
                <a:gd name="T94" fmla="*/ 1 w 254"/>
                <a:gd name="T95" fmla="*/ 0 h 255"/>
                <a:gd name="T96" fmla="*/ 1 w 254"/>
                <a:gd name="T97" fmla="*/ 0 h 255"/>
                <a:gd name="T98" fmla="*/ 1 w 254"/>
                <a:gd name="T99" fmla="*/ 0 h 255"/>
                <a:gd name="T100" fmla="*/ 1 w 254"/>
                <a:gd name="T101" fmla="*/ 0 h 255"/>
                <a:gd name="T102" fmla="*/ 1 w 254"/>
                <a:gd name="T103" fmla="*/ 0 h 255"/>
                <a:gd name="T104" fmla="*/ 1 w 254"/>
                <a:gd name="T105" fmla="*/ 0 h 255"/>
                <a:gd name="T106" fmla="*/ 1 w 254"/>
                <a:gd name="T107" fmla="*/ 0 h 255"/>
                <a:gd name="T108" fmla="*/ 1 w 254"/>
                <a:gd name="T109" fmla="*/ 0 h 255"/>
                <a:gd name="T110" fmla="*/ 1 w 254"/>
                <a:gd name="T111" fmla="*/ 0 h 255"/>
                <a:gd name="T112" fmla="*/ 1 w 254"/>
                <a:gd name="T113" fmla="*/ 0 h 255"/>
                <a:gd name="T114" fmla="*/ 1 w 254"/>
                <a:gd name="T115" fmla="*/ 0 h 255"/>
                <a:gd name="T116" fmla="*/ 1 w 254"/>
                <a:gd name="T117" fmla="*/ 0 h 2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4"/>
                <a:gd name="T178" fmla="*/ 0 h 255"/>
                <a:gd name="T179" fmla="*/ 254 w 254"/>
                <a:gd name="T180" fmla="*/ 255 h 2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4" h="255">
                  <a:moveTo>
                    <a:pt x="244" y="250"/>
                  </a:moveTo>
                  <a:lnTo>
                    <a:pt x="240" y="247"/>
                  </a:lnTo>
                  <a:lnTo>
                    <a:pt x="235" y="242"/>
                  </a:lnTo>
                  <a:lnTo>
                    <a:pt x="229" y="238"/>
                  </a:lnTo>
                  <a:lnTo>
                    <a:pt x="225" y="233"/>
                  </a:lnTo>
                  <a:lnTo>
                    <a:pt x="219" y="228"/>
                  </a:lnTo>
                  <a:lnTo>
                    <a:pt x="213" y="225"/>
                  </a:lnTo>
                  <a:lnTo>
                    <a:pt x="209" y="223"/>
                  </a:lnTo>
                  <a:lnTo>
                    <a:pt x="203" y="223"/>
                  </a:lnTo>
                  <a:lnTo>
                    <a:pt x="189" y="225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4"/>
                  </a:lnTo>
                  <a:lnTo>
                    <a:pt x="84" y="221"/>
                  </a:lnTo>
                  <a:lnTo>
                    <a:pt x="75" y="218"/>
                  </a:lnTo>
                  <a:lnTo>
                    <a:pt x="68" y="212"/>
                  </a:lnTo>
                  <a:lnTo>
                    <a:pt x="68" y="210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5"/>
                  </a:lnTo>
                  <a:lnTo>
                    <a:pt x="108" y="216"/>
                  </a:lnTo>
                  <a:lnTo>
                    <a:pt x="125" y="216"/>
                  </a:lnTo>
                  <a:lnTo>
                    <a:pt x="141" y="216"/>
                  </a:lnTo>
                  <a:lnTo>
                    <a:pt x="157" y="216"/>
                  </a:lnTo>
                  <a:lnTo>
                    <a:pt x="172" y="215"/>
                  </a:lnTo>
                  <a:lnTo>
                    <a:pt x="183" y="212"/>
                  </a:lnTo>
                  <a:lnTo>
                    <a:pt x="190" y="210"/>
                  </a:lnTo>
                  <a:lnTo>
                    <a:pt x="186" y="205"/>
                  </a:lnTo>
                  <a:lnTo>
                    <a:pt x="179" y="202"/>
                  </a:lnTo>
                  <a:lnTo>
                    <a:pt x="172" y="197"/>
                  </a:lnTo>
                  <a:lnTo>
                    <a:pt x="164" y="193"/>
                  </a:lnTo>
                  <a:lnTo>
                    <a:pt x="157" y="189"/>
                  </a:lnTo>
                  <a:lnTo>
                    <a:pt x="150" y="186"/>
                  </a:lnTo>
                  <a:lnTo>
                    <a:pt x="144" y="182"/>
                  </a:lnTo>
                  <a:lnTo>
                    <a:pt x="141" y="180"/>
                  </a:lnTo>
                  <a:lnTo>
                    <a:pt x="127" y="181"/>
                  </a:lnTo>
                  <a:lnTo>
                    <a:pt x="110" y="179"/>
                  </a:lnTo>
                  <a:lnTo>
                    <a:pt x="90" y="177"/>
                  </a:lnTo>
                  <a:lnTo>
                    <a:pt x="72" y="172"/>
                  </a:lnTo>
                  <a:lnTo>
                    <a:pt x="53" y="167"/>
                  </a:lnTo>
                  <a:lnTo>
                    <a:pt x="37" y="162"/>
                  </a:lnTo>
                  <a:lnTo>
                    <a:pt x="24" y="155"/>
                  </a:lnTo>
                  <a:lnTo>
                    <a:pt x="16" y="149"/>
                  </a:lnTo>
                  <a:lnTo>
                    <a:pt x="11" y="141"/>
                  </a:lnTo>
                  <a:lnTo>
                    <a:pt x="11" y="137"/>
                  </a:lnTo>
                  <a:lnTo>
                    <a:pt x="15" y="140"/>
                  </a:lnTo>
                  <a:lnTo>
                    <a:pt x="24" y="144"/>
                  </a:lnTo>
                  <a:lnTo>
                    <a:pt x="32" y="148"/>
                  </a:lnTo>
                  <a:lnTo>
                    <a:pt x="44" y="152"/>
                  </a:lnTo>
                  <a:lnTo>
                    <a:pt x="58" y="157"/>
                  </a:lnTo>
                  <a:lnTo>
                    <a:pt x="73" y="160"/>
                  </a:lnTo>
                  <a:lnTo>
                    <a:pt x="89" y="164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5"/>
                  </a:lnTo>
                  <a:lnTo>
                    <a:pt x="103" y="147"/>
                  </a:lnTo>
                  <a:lnTo>
                    <a:pt x="96" y="141"/>
                  </a:lnTo>
                  <a:lnTo>
                    <a:pt x="92" y="135"/>
                  </a:lnTo>
                  <a:lnTo>
                    <a:pt x="83" y="133"/>
                  </a:lnTo>
                  <a:lnTo>
                    <a:pt x="70" y="131"/>
                  </a:lnTo>
                  <a:lnTo>
                    <a:pt x="57" y="127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4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4"/>
                  </a:lnTo>
                  <a:lnTo>
                    <a:pt x="45" y="110"/>
                  </a:lnTo>
                  <a:lnTo>
                    <a:pt x="57" y="113"/>
                  </a:lnTo>
                  <a:lnTo>
                    <a:pt x="66" y="116"/>
                  </a:lnTo>
                  <a:lnTo>
                    <a:pt x="76" y="117"/>
                  </a:lnTo>
                  <a:lnTo>
                    <a:pt x="66" y="103"/>
                  </a:lnTo>
                  <a:lnTo>
                    <a:pt x="56" y="89"/>
                  </a:lnTo>
                  <a:lnTo>
                    <a:pt x="45" y="76"/>
                  </a:lnTo>
                  <a:lnTo>
                    <a:pt x="36" y="64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4"/>
                  </a:lnTo>
                  <a:lnTo>
                    <a:pt x="13" y="27"/>
                  </a:lnTo>
                  <a:lnTo>
                    <a:pt x="12" y="19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2"/>
                  </a:lnTo>
                  <a:lnTo>
                    <a:pt x="23" y="27"/>
                  </a:lnTo>
                  <a:lnTo>
                    <a:pt x="35" y="44"/>
                  </a:lnTo>
                  <a:lnTo>
                    <a:pt x="47" y="63"/>
                  </a:lnTo>
                  <a:lnTo>
                    <a:pt x="59" y="80"/>
                  </a:lnTo>
                  <a:lnTo>
                    <a:pt x="70" y="96"/>
                  </a:lnTo>
                  <a:lnTo>
                    <a:pt x="80" y="106"/>
                  </a:lnTo>
                  <a:lnTo>
                    <a:pt x="85" y="112"/>
                  </a:lnTo>
                  <a:lnTo>
                    <a:pt x="91" y="113"/>
                  </a:lnTo>
                  <a:lnTo>
                    <a:pt x="94" y="110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6"/>
                  </a:lnTo>
                  <a:lnTo>
                    <a:pt x="85" y="66"/>
                  </a:lnTo>
                  <a:lnTo>
                    <a:pt x="80" y="46"/>
                  </a:lnTo>
                  <a:lnTo>
                    <a:pt x="76" y="34"/>
                  </a:lnTo>
                  <a:lnTo>
                    <a:pt x="76" y="29"/>
                  </a:lnTo>
                  <a:lnTo>
                    <a:pt x="79" y="28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9"/>
                  </a:lnTo>
                  <a:lnTo>
                    <a:pt x="105" y="105"/>
                  </a:lnTo>
                  <a:lnTo>
                    <a:pt x="104" y="125"/>
                  </a:lnTo>
                  <a:lnTo>
                    <a:pt x="111" y="132"/>
                  </a:lnTo>
                  <a:lnTo>
                    <a:pt x="118" y="139"/>
                  </a:lnTo>
                  <a:lnTo>
                    <a:pt x="125" y="143"/>
                  </a:lnTo>
                  <a:lnTo>
                    <a:pt x="130" y="149"/>
                  </a:lnTo>
                  <a:lnTo>
                    <a:pt x="136" y="152"/>
                  </a:lnTo>
                  <a:lnTo>
                    <a:pt x="141" y="156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3"/>
                  </a:lnTo>
                  <a:lnTo>
                    <a:pt x="151" y="164"/>
                  </a:lnTo>
                  <a:lnTo>
                    <a:pt x="153" y="162"/>
                  </a:lnTo>
                  <a:lnTo>
                    <a:pt x="156" y="156"/>
                  </a:lnTo>
                  <a:lnTo>
                    <a:pt x="157" y="141"/>
                  </a:lnTo>
                  <a:lnTo>
                    <a:pt x="155" y="117"/>
                  </a:lnTo>
                  <a:lnTo>
                    <a:pt x="149" y="89"/>
                  </a:lnTo>
                  <a:lnTo>
                    <a:pt x="137" y="67"/>
                  </a:lnTo>
                  <a:lnTo>
                    <a:pt x="133" y="58"/>
                  </a:lnTo>
                  <a:lnTo>
                    <a:pt x="133" y="55"/>
                  </a:lnTo>
                  <a:lnTo>
                    <a:pt x="137" y="56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8"/>
                  </a:lnTo>
                  <a:lnTo>
                    <a:pt x="157" y="90"/>
                  </a:lnTo>
                  <a:lnTo>
                    <a:pt x="161" y="104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6"/>
                  </a:lnTo>
                  <a:lnTo>
                    <a:pt x="164" y="173"/>
                  </a:lnTo>
                  <a:lnTo>
                    <a:pt x="168" y="178"/>
                  </a:lnTo>
                  <a:lnTo>
                    <a:pt x="173" y="182"/>
                  </a:lnTo>
                  <a:lnTo>
                    <a:pt x="179" y="187"/>
                  </a:lnTo>
                  <a:lnTo>
                    <a:pt x="184" y="190"/>
                  </a:lnTo>
                  <a:lnTo>
                    <a:pt x="189" y="194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1"/>
                  </a:lnTo>
                  <a:lnTo>
                    <a:pt x="206" y="192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1"/>
                  </a:lnTo>
                  <a:lnTo>
                    <a:pt x="203" y="112"/>
                  </a:lnTo>
                  <a:lnTo>
                    <a:pt x="201" y="95"/>
                  </a:lnTo>
                  <a:lnTo>
                    <a:pt x="198" y="83"/>
                  </a:lnTo>
                  <a:lnTo>
                    <a:pt x="198" y="80"/>
                  </a:lnTo>
                  <a:lnTo>
                    <a:pt x="202" y="82"/>
                  </a:lnTo>
                  <a:lnTo>
                    <a:pt x="207" y="89"/>
                  </a:lnTo>
                  <a:lnTo>
                    <a:pt x="211" y="102"/>
                  </a:lnTo>
                  <a:lnTo>
                    <a:pt x="212" y="124"/>
                  </a:lnTo>
                  <a:lnTo>
                    <a:pt x="214" y="156"/>
                  </a:lnTo>
                  <a:lnTo>
                    <a:pt x="217" y="187"/>
                  </a:lnTo>
                  <a:lnTo>
                    <a:pt x="218" y="206"/>
                  </a:lnTo>
                  <a:lnTo>
                    <a:pt x="225" y="215"/>
                  </a:lnTo>
                  <a:lnTo>
                    <a:pt x="232" y="223"/>
                  </a:lnTo>
                  <a:lnTo>
                    <a:pt x="236" y="230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6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4"/>
                  </a:lnTo>
                  <a:lnTo>
                    <a:pt x="252" y="255"/>
                  </a:lnTo>
                  <a:lnTo>
                    <a:pt x="249" y="254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91" name="Freeform 135">
              <a:extLst>
                <a:ext uri="{FF2B5EF4-FFF2-40B4-BE49-F238E27FC236}">
                  <a16:creationId xmlns:a16="http://schemas.microsoft.com/office/drawing/2014/main" id="{67921712-6149-95AE-B656-E62E61844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" y="3879"/>
              <a:ext cx="93" cy="156"/>
            </a:xfrm>
            <a:custGeom>
              <a:avLst/>
              <a:gdLst>
                <a:gd name="T0" fmla="*/ 1 w 186"/>
                <a:gd name="T1" fmla="*/ 1 h 312"/>
                <a:gd name="T2" fmla="*/ 1 w 186"/>
                <a:gd name="T3" fmla="*/ 1 h 312"/>
                <a:gd name="T4" fmla="*/ 1 w 186"/>
                <a:gd name="T5" fmla="*/ 1 h 312"/>
                <a:gd name="T6" fmla="*/ 1 w 186"/>
                <a:gd name="T7" fmla="*/ 1 h 312"/>
                <a:gd name="T8" fmla="*/ 1 w 186"/>
                <a:gd name="T9" fmla="*/ 1 h 312"/>
                <a:gd name="T10" fmla="*/ 1 w 186"/>
                <a:gd name="T11" fmla="*/ 1 h 312"/>
                <a:gd name="T12" fmla="*/ 1 w 186"/>
                <a:gd name="T13" fmla="*/ 1 h 312"/>
                <a:gd name="T14" fmla="*/ 1 w 186"/>
                <a:gd name="T15" fmla="*/ 1 h 312"/>
                <a:gd name="T16" fmla="*/ 1 w 186"/>
                <a:gd name="T17" fmla="*/ 1 h 312"/>
                <a:gd name="T18" fmla="*/ 1 w 186"/>
                <a:gd name="T19" fmla="*/ 1 h 312"/>
                <a:gd name="T20" fmla="*/ 1 w 186"/>
                <a:gd name="T21" fmla="*/ 1 h 312"/>
                <a:gd name="T22" fmla="*/ 1 w 186"/>
                <a:gd name="T23" fmla="*/ 1 h 312"/>
                <a:gd name="T24" fmla="*/ 1 w 186"/>
                <a:gd name="T25" fmla="*/ 1 h 312"/>
                <a:gd name="T26" fmla="*/ 1 w 186"/>
                <a:gd name="T27" fmla="*/ 1 h 312"/>
                <a:gd name="T28" fmla="*/ 1 w 186"/>
                <a:gd name="T29" fmla="*/ 1 h 312"/>
                <a:gd name="T30" fmla="*/ 1 w 186"/>
                <a:gd name="T31" fmla="*/ 1 h 312"/>
                <a:gd name="T32" fmla="*/ 1 w 186"/>
                <a:gd name="T33" fmla="*/ 1 h 312"/>
                <a:gd name="T34" fmla="*/ 1 w 186"/>
                <a:gd name="T35" fmla="*/ 1 h 312"/>
                <a:gd name="T36" fmla="*/ 1 w 186"/>
                <a:gd name="T37" fmla="*/ 1 h 312"/>
                <a:gd name="T38" fmla="*/ 1 w 186"/>
                <a:gd name="T39" fmla="*/ 1 h 312"/>
                <a:gd name="T40" fmla="*/ 1 w 186"/>
                <a:gd name="T41" fmla="*/ 1 h 312"/>
                <a:gd name="T42" fmla="*/ 1 w 186"/>
                <a:gd name="T43" fmla="*/ 1 h 312"/>
                <a:gd name="T44" fmla="*/ 1 w 186"/>
                <a:gd name="T45" fmla="*/ 1 h 312"/>
                <a:gd name="T46" fmla="*/ 1 w 186"/>
                <a:gd name="T47" fmla="*/ 1 h 312"/>
                <a:gd name="T48" fmla="*/ 1 w 186"/>
                <a:gd name="T49" fmla="*/ 1 h 312"/>
                <a:gd name="T50" fmla="*/ 1 w 186"/>
                <a:gd name="T51" fmla="*/ 1 h 312"/>
                <a:gd name="T52" fmla="*/ 1 w 186"/>
                <a:gd name="T53" fmla="*/ 1 h 312"/>
                <a:gd name="T54" fmla="*/ 1 w 186"/>
                <a:gd name="T55" fmla="*/ 1 h 312"/>
                <a:gd name="T56" fmla="*/ 1 w 186"/>
                <a:gd name="T57" fmla="*/ 1 h 312"/>
                <a:gd name="T58" fmla="*/ 1 w 186"/>
                <a:gd name="T59" fmla="*/ 1 h 312"/>
                <a:gd name="T60" fmla="*/ 1 w 186"/>
                <a:gd name="T61" fmla="*/ 0 h 312"/>
                <a:gd name="T62" fmla="*/ 1 w 186"/>
                <a:gd name="T63" fmla="*/ 1 h 312"/>
                <a:gd name="T64" fmla="*/ 1 w 186"/>
                <a:gd name="T65" fmla="*/ 1 h 312"/>
                <a:gd name="T66" fmla="*/ 1 w 186"/>
                <a:gd name="T67" fmla="*/ 1 h 312"/>
                <a:gd name="T68" fmla="*/ 1 w 186"/>
                <a:gd name="T69" fmla="*/ 1 h 312"/>
                <a:gd name="T70" fmla="*/ 1 w 186"/>
                <a:gd name="T71" fmla="*/ 1 h 312"/>
                <a:gd name="T72" fmla="*/ 1 w 186"/>
                <a:gd name="T73" fmla="*/ 1 h 312"/>
                <a:gd name="T74" fmla="*/ 1 w 186"/>
                <a:gd name="T75" fmla="*/ 1 h 312"/>
                <a:gd name="T76" fmla="*/ 1 w 186"/>
                <a:gd name="T77" fmla="*/ 1 h 312"/>
                <a:gd name="T78" fmla="*/ 1 w 186"/>
                <a:gd name="T79" fmla="*/ 1 h 312"/>
                <a:gd name="T80" fmla="*/ 1 w 186"/>
                <a:gd name="T81" fmla="*/ 1 h 312"/>
                <a:gd name="T82" fmla="*/ 1 w 186"/>
                <a:gd name="T83" fmla="*/ 1 h 312"/>
                <a:gd name="T84" fmla="*/ 1 w 186"/>
                <a:gd name="T85" fmla="*/ 1 h 312"/>
                <a:gd name="T86" fmla="*/ 1 w 186"/>
                <a:gd name="T87" fmla="*/ 1 h 312"/>
                <a:gd name="T88" fmla="*/ 1 w 186"/>
                <a:gd name="T89" fmla="*/ 1 h 312"/>
                <a:gd name="T90" fmla="*/ 1 w 186"/>
                <a:gd name="T91" fmla="*/ 1 h 312"/>
                <a:gd name="T92" fmla="*/ 1 w 186"/>
                <a:gd name="T93" fmla="*/ 1 h 312"/>
                <a:gd name="T94" fmla="*/ 1 w 186"/>
                <a:gd name="T95" fmla="*/ 1 h 312"/>
                <a:gd name="T96" fmla="*/ 1 w 186"/>
                <a:gd name="T97" fmla="*/ 1 h 312"/>
                <a:gd name="T98" fmla="*/ 1 w 186"/>
                <a:gd name="T99" fmla="*/ 1 h 312"/>
                <a:gd name="T100" fmla="*/ 1 w 186"/>
                <a:gd name="T101" fmla="*/ 1 h 312"/>
                <a:gd name="T102" fmla="*/ 1 w 186"/>
                <a:gd name="T103" fmla="*/ 1 h 312"/>
                <a:gd name="T104" fmla="*/ 1 w 186"/>
                <a:gd name="T105" fmla="*/ 1 h 312"/>
                <a:gd name="T106" fmla="*/ 1 w 186"/>
                <a:gd name="T107" fmla="*/ 1 h 312"/>
                <a:gd name="T108" fmla="*/ 1 w 186"/>
                <a:gd name="T109" fmla="*/ 1 h 312"/>
                <a:gd name="T110" fmla="*/ 1 w 186"/>
                <a:gd name="T111" fmla="*/ 1 h 312"/>
                <a:gd name="T112" fmla="*/ 1 w 186"/>
                <a:gd name="T113" fmla="*/ 1 h 312"/>
                <a:gd name="T114" fmla="*/ 1 w 186"/>
                <a:gd name="T115" fmla="*/ 1 h 312"/>
                <a:gd name="T116" fmla="*/ 1 w 186"/>
                <a:gd name="T117" fmla="*/ 1 h 312"/>
                <a:gd name="T118" fmla="*/ 1 w 186"/>
                <a:gd name="T119" fmla="*/ 1 h 3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6"/>
                <a:gd name="T181" fmla="*/ 0 h 312"/>
                <a:gd name="T182" fmla="*/ 186 w 186"/>
                <a:gd name="T183" fmla="*/ 312 h 3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6" h="312">
                  <a:moveTo>
                    <a:pt x="88" y="312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6"/>
                  </a:lnTo>
                  <a:lnTo>
                    <a:pt x="82" y="266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1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6"/>
                  </a:lnTo>
                  <a:lnTo>
                    <a:pt x="28" y="191"/>
                  </a:lnTo>
                  <a:lnTo>
                    <a:pt x="17" y="166"/>
                  </a:lnTo>
                  <a:lnTo>
                    <a:pt x="8" y="147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2"/>
                  </a:lnTo>
                  <a:lnTo>
                    <a:pt x="4" y="120"/>
                  </a:lnTo>
                  <a:lnTo>
                    <a:pt x="6" y="123"/>
                  </a:lnTo>
                  <a:lnTo>
                    <a:pt x="9" y="131"/>
                  </a:lnTo>
                  <a:lnTo>
                    <a:pt x="12" y="138"/>
                  </a:lnTo>
                  <a:lnTo>
                    <a:pt x="16" y="149"/>
                  </a:lnTo>
                  <a:lnTo>
                    <a:pt x="22" y="161"/>
                  </a:lnTo>
                  <a:lnTo>
                    <a:pt x="29" y="175"/>
                  </a:lnTo>
                  <a:lnTo>
                    <a:pt x="35" y="189"/>
                  </a:lnTo>
                  <a:lnTo>
                    <a:pt x="42" y="200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29"/>
                  </a:lnTo>
                  <a:lnTo>
                    <a:pt x="72" y="234"/>
                  </a:lnTo>
                  <a:lnTo>
                    <a:pt x="76" y="236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4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4"/>
                  </a:lnTo>
                  <a:lnTo>
                    <a:pt x="21" y="47"/>
                  </a:lnTo>
                  <a:lnTo>
                    <a:pt x="24" y="50"/>
                  </a:lnTo>
                  <a:lnTo>
                    <a:pt x="28" y="62"/>
                  </a:lnTo>
                  <a:lnTo>
                    <a:pt x="34" y="82"/>
                  </a:lnTo>
                  <a:lnTo>
                    <a:pt x="37" y="93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4"/>
                  </a:lnTo>
                  <a:lnTo>
                    <a:pt x="62" y="133"/>
                  </a:lnTo>
                  <a:lnTo>
                    <a:pt x="69" y="139"/>
                  </a:lnTo>
                  <a:lnTo>
                    <a:pt x="76" y="144"/>
                  </a:lnTo>
                  <a:lnTo>
                    <a:pt x="82" y="147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0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3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2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7"/>
                  </a:lnTo>
                  <a:lnTo>
                    <a:pt x="106" y="156"/>
                  </a:lnTo>
                  <a:lnTo>
                    <a:pt x="102" y="160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2"/>
                  </a:lnTo>
                  <a:lnTo>
                    <a:pt x="91" y="235"/>
                  </a:lnTo>
                  <a:lnTo>
                    <a:pt x="102" y="229"/>
                  </a:lnTo>
                  <a:lnTo>
                    <a:pt x="114" y="221"/>
                  </a:lnTo>
                  <a:lnTo>
                    <a:pt x="128" y="210"/>
                  </a:lnTo>
                  <a:lnTo>
                    <a:pt x="141" y="198"/>
                  </a:lnTo>
                  <a:lnTo>
                    <a:pt x="153" y="185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6"/>
                  </a:lnTo>
                  <a:lnTo>
                    <a:pt x="183" y="141"/>
                  </a:lnTo>
                  <a:lnTo>
                    <a:pt x="186" y="139"/>
                  </a:lnTo>
                  <a:lnTo>
                    <a:pt x="186" y="145"/>
                  </a:lnTo>
                  <a:lnTo>
                    <a:pt x="183" y="154"/>
                  </a:lnTo>
                  <a:lnTo>
                    <a:pt x="179" y="162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1"/>
                  </a:lnTo>
                  <a:lnTo>
                    <a:pt x="121" y="236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4"/>
                  </a:lnTo>
                  <a:lnTo>
                    <a:pt x="91" y="306"/>
                  </a:lnTo>
                  <a:lnTo>
                    <a:pt x="90" y="309"/>
                  </a:lnTo>
                  <a:lnTo>
                    <a:pt x="88" y="31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92" name="Freeform 136">
              <a:extLst>
                <a:ext uri="{FF2B5EF4-FFF2-40B4-BE49-F238E27FC236}">
                  <a16:creationId xmlns:a16="http://schemas.microsoft.com/office/drawing/2014/main" id="{9DEFFE35-81B5-2269-D9B2-672CF3918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3" y="4070"/>
              <a:ext cx="127" cy="149"/>
            </a:xfrm>
            <a:custGeom>
              <a:avLst/>
              <a:gdLst>
                <a:gd name="T0" fmla="*/ 1 w 253"/>
                <a:gd name="T1" fmla="*/ 0 h 300"/>
                <a:gd name="T2" fmla="*/ 1 w 253"/>
                <a:gd name="T3" fmla="*/ 0 h 300"/>
                <a:gd name="T4" fmla="*/ 1 w 253"/>
                <a:gd name="T5" fmla="*/ 0 h 300"/>
                <a:gd name="T6" fmla="*/ 1 w 253"/>
                <a:gd name="T7" fmla="*/ 0 h 300"/>
                <a:gd name="T8" fmla="*/ 1 w 253"/>
                <a:gd name="T9" fmla="*/ 0 h 300"/>
                <a:gd name="T10" fmla="*/ 1 w 253"/>
                <a:gd name="T11" fmla="*/ 0 h 300"/>
                <a:gd name="T12" fmla="*/ 1 w 253"/>
                <a:gd name="T13" fmla="*/ 0 h 300"/>
                <a:gd name="T14" fmla="*/ 1 w 253"/>
                <a:gd name="T15" fmla="*/ 0 h 300"/>
                <a:gd name="T16" fmla="*/ 1 w 253"/>
                <a:gd name="T17" fmla="*/ 0 h 300"/>
                <a:gd name="T18" fmla="*/ 1 w 253"/>
                <a:gd name="T19" fmla="*/ 0 h 300"/>
                <a:gd name="T20" fmla="*/ 1 w 253"/>
                <a:gd name="T21" fmla="*/ 0 h 300"/>
                <a:gd name="T22" fmla="*/ 1 w 253"/>
                <a:gd name="T23" fmla="*/ 0 h 300"/>
                <a:gd name="T24" fmla="*/ 1 w 253"/>
                <a:gd name="T25" fmla="*/ 0 h 300"/>
                <a:gd name="T26" fmla="*/ 1 w 253"/>
                <a:gd name="T27" fmla="*/ 0 h 300"/>
                <a:gd name="T28" fmla="*/ 1 w 253"/>
                <a:gd name="T29" fmla="*/ 0 h 300"/>
                <a:gd name="T30" fmla="*/ 1 w 253"/>
                <a:gd name="T31" fmla="*/ 0 h 300"/>
                <a:gd name="T32" fmla="*/ 1 w 253"/>
                <a:gd name="T33" fmla="*/ 0 h 300"/>
                <a:gd name="T34" fmla="*/ 1 w 253"/>
                <a:gd name="T35" fmla="*/ 0 h 300"/>
                <a:gd name="T36" fmla="*/ 1 w 253"/>
                <a:gd name="T37" fmla="*/ 0 h 300"/>
                <a:gd name="T38" fmla="*/ 1 w 253"/>
                <a:gd name="T39" fmla="*/ 0 h 300"/>
                <a:gd name="T40" fmla="*/ 1 w 253"/>
                <a:gd name="T41" fmla="*/ 0 h 300"/>
                <a:gd name="T42" fmla="*/ 1 w 253"/>
                <a:gd name="T43" fmla="*/ 0 h 300"/>
                <a:gd name="T44" fmla="*/ 1 w 253"/>
                <a:gd name="T45" fmla="*/ 0 h 300"/>
                <a:gd name="T46" fmla="*/ 1 w 253"/>
                <a:gd name="T47" fmla="*/ 0 h 300"/>
                <a:gd name="T48" fmla="*/ 1 w 253"/>
                <a:gd name="T49" fmla="*/ 0 h 300"/>
                <a:gd name="T50" fmla="*/ 1 w 253"/>
                <a:gd name="T51" fmla="*/ 0 h 300"/>
                <a:gd name="T52" fmla="*/ 1 w 253"/>
                <a:gd name="T53" fmla="*/ 0 h 300"/>
                <a:gd name="T54" fmla="*/ 1 w 253"/>
                <a:gd name="T55" fmla="*/ 0 h 300"/>
                <a:gd name="T56" fmla="*/ 1 w 253"/>
                <a:gd name="T57" fmla="*/ 0 h 300"/>
                <a:gd name="T58" fmla="*/ 1 w 253"/>
                <a:gd name="T59" fmla="*/ 0 h 300"/>
                <a:gd name="T60" fmla="*/ 1 w 253"/>
                <a:gd name="T61" fmla="*/ 0 h 300"/>
                <a:gd name="T62" fmla="*/ 1 w 253"/>
                <a:gd name="T63" fmla="*/ 0 h 300"/>
                <a:gd name="T64" fmla="*/ 1 w 253"/>
                <a:gd name="T65" fmla="*/ 0 h 300"/>
                <a:gd name="T66" fmla="*/ 1 w 253"/>
                <a:gd name="T67" fmla="*/ 0 h 300"/>
                <a:gd name="T68" fmla="*/ 1 w 253"/>
                <a:gd name="T69" fmla="*/ 0 h 300"/>
                <a:gd name="T70" fmla="*/ 1 w 253"/>
                <a:gd name="T71" fmla="*/ 0 h 300"/>
                <a:gd name="T72" fmla="*/ 1 w 253"/>
                <a:gd name="T73" fmla="*/ 0 h 300"/>
                <a:gd name="T74" fmla="*/ 1 w 253"/>
                <a:gd name="T75" fmla="*/ 0 h 300"/>
                <a:gd name="T76" fmla="*/ 1 w 253"/>
                <a:gd name="T77" fmla="*/ 0 h 300"/>
                <a:gd name="T78" fmla="*/ 0 w 253"/>
                <a:gd name="T79" fmla="*/ 0 h 300"/>
                <a:gd name="T80" fmla="*/ 1 w 253"/>
                <a:gd name="T81" fmla="*/ 0 h 300"/>
                <a:gd name="T82" fmla="*/ 1 w 253"/>
                <a:gd name="T83" fmla="*/ 0 h 300"/>
                <a:gd name="T84" fmla="*/ 1 w 253"/>
                <a:gd name="T85" fmla="*/ 0 h 300"/>
                <a:gd name="T86" fmla="*/ 1 w 253"/>
                <a:gd name="T87" fmla="*/ 0 h 300"/>
                <a:gd name="T88" fmla="*/ 1 w 253"/>
                <a:gd name="T89" fmla="*/ 0 h 300"/>
                <a:gd name="T90" fmla="*/ 1 w 253"/>
                <a:gd name="T91" fmla="*/ 0 h 300"/>
                <a:gd name="T92" fmla="*/ 1 w 253"/>
                <a:gd name="T93" fmla="*/ 0 h 300"/>
                <a:gd name="T94" fmla="*/ 1 w 253"/>
                <a:gd name="T95" fmla="*/ 0 h 300"/>
                <a:gd name="T96" fmla="*/ 1 w 253"/>
                <a:gd name="T97" fmla="*/ 0 h 300"/>
                <a:gd name="T98" fmla="*/ 1 w 253"/>
                <a:gd name="T99" fmla="*/ 0 h 300"/>
                <a:gd name="T100" fmla="*/ 1 w 253"/>
                <a:gd name="T101" fmla="*/ 0 h 300"/>
                <a:gd name="T102" fmla="*/ 1 w 253"/>
                <a:gd name="T103" fmla="*/ 0 h 300"/>
                <a:gd name="T104" fmla="*/ 1 w 253"/>
                <a:gd name="T105" fmla="*/ 0 h 300"/>
                <a:gd name="T106" fmla="*/ 1 w 253"/>
                <a:gd name="T107" fmla="*/ 0 h 300"/>
                <a:gd name="T108" fmla="*/ 1 w 253"/>
                <a:gd name="T109" fmla="*/ 0 h 300"/>
                <a:gd name="T110" fmla="*/ 1 w 253"/>
                <a:gd name="T111" fmla="*/ 0 h 300"/>
                <a:gd name="T112" fmla="*/ 1 w 253"/>
                <a:gd name="T113" fmla="*/ 0 h 300"/>
                <a:gd name="T114" fmla="*/ 1 w 253"/>
                <a:gd name="T115" fmla="*/ 0 h 300"/>
                <a:gd name="T116" fmla="*/ 1 w 253"/>
                <a:gd name="T117" fmla="*/ 0 h 300"/>
                <a:gd name="T118" fmla="*/ 1 w 253"/>
                <a:gd name="T119" fmla="*/ 0 h 300"/>
                <a:gd name="T120" fmla="*/ 1 w 253"/>
                <a:gd name="T121" fmla="*/ 0 h 300"/>
                <a:gd name="T122" fmla="*/ 1 w 253"/>
                <a:gd name="T123" fmla="*/ 0 h 3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3"/>
                <a:gd name="T187" fmla="*/ 0 h 300"/>
                <a:gd name="T188" fmla="*/ 253 w 253"/>
                <a:gd name="T189" fmla="*/ 300 h 3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3" h="300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5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4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4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4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3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4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7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40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8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300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3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4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2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5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10"/>
                  </a:lnTo>
                  <a:lnTo>
                    <a:pt x="62" y="204"/>
                  </a:lnTo>
                  <a:lnTo>
                    <a:pt x="75" y="201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7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4"/>
                  </a:lnTo>
                  <a:lnTo>
                    <a:pt x="130" y="160"/>
                  </a:lnTo>
                  <a:lnTo>
                    <a:pt x="128" y="157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8"/>
                  </a:lnTo>
                  <a:lnTo>
                    <a:pt x="129" y="144"/>
                  </a:lnTo>
                  <a:lnTo>
                    <a:pt x="134" y="141"/>
                  </a:lnTo>
                  <a:lnTo>
                    <a:pt x="138" y="137"/>
                  </a:lnTo>
                  <a:lnTo>
                    <a:pt x="142" y="140"/>
                  </a:lnTo>
                  <a:lnTo>
                    <a:pt x="144" y="141"/>
                  </a:lnTo>
                  <a:lnTo>
                    <a:pt x="145" y="141"/>
                  </a:lnTo>
                  <a:lnTo>
                    <a:pt x="146" y="141"/>
                  </a:lnTo>
                  <a:lnTo>
                    <a:pt x="152" y="134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2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1"/>
                  </a:lnTo>
                  <a:lnTo>
                    <a:pt x="225" y="6"/>
                  </a:lnTo>
                  <a:lnTo>
                    <a:pt x="230" y="4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93" name="Freeform 137">
              <a:extLst>
                <a:ext uri="{FF2B5EF4-FFF2-40B4-BE49-F238E27FC236}">
                  <a16:creationId xmlns:a16="http://schemas.microsoft.com/office/drawing/2014/main" id="{A0BB891B-A302-C1ED-CFF2-51C3BB9A5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" y="3865"/>
              <a:ext cx="73" cy="122"/>
            </a:xfrm>
            <a:custGeom>
              <a:avLst/>
              <a:gdLst>
                <a:gd name="T0" fmla="*/ 1 w 146"/>
                <a:gd name="T1" fmla="*/ 1 h 244"/>
                <a:gd name="T2" fmla="*/ 1 w 146"/>
                <a:gd name="T3" fmla="*/ 1 h 244"/>
                <a:gd name="T4" fmla="*/ 1 w 146"/>
                <a:gd name="T5" fmla="*/ 1 h 244"/>
                <a:gd name="T6" fmla="*/ 1 w 146"/>
                <a:gd name="T7" fmla="*/ 1 h 244"/>
                <a:gd name="T8" fmla="*/ 1 w 146"/>
                <a:gd name="T9" fmla="*/ 1 h 244"/>
                <a:gd name="T10" fmla="*/ 1 w 146"/>
                <a:gd name="T11" fmla="*/ 1 h 244"/>
                <a:gd name="T12" fmla="*/ 1 w 146"/>
                <a:gd name="T13" fmla="*/ 1 h 244"/>
                <a:gd name="T14" fmla="*/ 1 w 146"/>
                <a:gd name="T15" fmla="*/ 1 h 244"/>
                <a:gd name="T16" fmla="*/ 1 w 146"/>
                <a:gd name="T17" fmla="*/ 1 h 244"/>
                <a:gd name="T18" fmla="*/ 1 w 146"/>
                <a:gd name="T19" fmla="*/ 1 h 244"/>
                <a:gd name="T20" fmla="*/ 1 w 146"/>
                <a:gd name="T21" fmla="*/ 1 h 244"/>
                <a:gd name="T22" fmla="*/ 1 w 146"/>
                <a:gd name="T23" fmla="*/ 1 h 244"/>
                <a:gd name="T24" fmla="*/ 1 w 146"/>
                <a:gd name="T25" fmla="*/ 1 h 244"/>
                <a:gd name="T26" fmla="*/ 1 w 146"/>
                <a:gd name="T27" fmla="*/ 1 h 244"/>
                <a:gd name="T28" fmla="*/ 1 w 146"/>
                <a:gd name="T29" fmla="*/ 1 h 244"/>
                <a:gd name="T30" fmla="*/ 1 w 146"/>
                <a:gd name="T31" fmla="*/ 1 h 244"/>
                <a:gd name="T32" fmla="*/ 1 w 146"/>
                <a:gd name="T33" fmla="*/ 1 h 244"/>
                <a:gd name="T34" fmla="*/ 1 w 146"/>
                <a:gd name="T35" fmla="*/ 1 h 244"/>
                <a:gd name="T36" fmla="*/ 1 w 146"/>
                <a:gd name="T37" fmla="*/ 1 h 244"/>
                <a:gd name="T38" fmla="*/ 1 w 146"/>
                <a:gd name="T39" fmla="*/ 1 h 244"/>
                <a:gd name="T40" fmla="*/ 1 w 146"/>
                <a:gd name="T41" fmla="*/ 1 h 244"/>
                <a:gd name="T42" fmla="*/ 1 w 146"/>
                <a:gd name="T43" fmla="*/ 1 h 244"/>
                <a:gd name="T44" fmla="*/ 1 w 146"/>
                <a:gd name="T45" fmla="*/ 1 h 244"/>
                <a:gd name="T46" fmla="*/ 1 w 146"/>
                <a:gd name="T47" fmla="*/ 1 h 244"/>
                <a:gd name="T48" fmla="*/ 1 w 146"/>
                <a:gd name="T49" fmla="*/ 1 h 244"/>
                <a:gd name="T50" fmla="*/ 1 w 146"/>
                <a:gd name="T51" fmla="*/ 1 h 244"/>
                <a:gd name="T52" fmla="*/ 1 w 146"/>
                <a:gd name="T53" fmla="*/ 1 h 244"/>
                <a:gd name="T54" fmla="*/ 1 w 146"/>
                <a:gd name="T55" fmla="*/ 1 h 244"/>
                <a:gd name="T56" fmla="*/ 1 w 146"/>
                <a:gd name="T57" fmla="*/ 1 h 244"/>
                <a:gd name="T58" fmla="*/ 1 w 146"/>
                <a:gd name="T59" fmla="*/ 1 h 244"/>
                <a:gd name="T60" fmla="*/ 1 w 146"/>
                <a:gd name="T61" fmla="*/ 1 h 244"/>
                <a:gd name="T62" fmla="*/ 1 w 146"/>
                <a:gd name="T63" fmla="*/ 1 h 244"/>
                <a:gd name="T64" fmla="*/ 1 w 146"/>
                <a:gd name="T65" fmla="*/ 1 h 244"/>
                <a:gd name="T66" fmla="*/ 1 w 146"/>
                <a:gd name="T67" fmla="*/ 1 h 244"/>
                <a:gd name="T68" fmla="*/ 1 w 146"/>
                <a:gd name="T69" fmla="*/ 1 h 244"/>
                <a:gd name="T70" fmla="*/ 1 w 146"/>
                <a:gd name="T71" fmla="*/ 1 h 244"/>
                <a:gd name="T72" fmla="*/ 1 w 146"/>
                <a:gd name="T73" fmla="*/ 1 h 244"/>
                <a:gd name="T74" fmla="*/ 1 w 146"/>
                <a:gd name="T75" fmla="*/ 1 h 244"/>
                <a:gd name="T76" fmla="*/ 1 w 146"/>
                <a:gd name="T77" fmla="*/ 1 h 244"/>
                <a:gd name="T78" fmla="*/ 1 w 146"/>
                <a:gd name="T79" fmla="*/ 1 h 244"/>
                <a:gd name="T80" fmla="*/ 1 w 146"/>
                <a:gd name="T81" fmla="*/ 1 h 244"/>
                <a:gd name="T82" fmla="*/ 1 w 146"/>
                <a:gd name="T83" fmla="*/ 1 h 244"/>
                <a:gd name="T84" fmla="*/ 1 w 146"/>
                <a:gd name="T85" fmla="*/ 1 h 244"/>
                <a:gd name="T86" fmla="*/ 1 w 146"/>
                <a:gd name="T87" fmla="*/ 1 h 244"/>
                <a:gd name="T88" fmla="*/ 1 w 146"/>
                <a:gd name="T89" fmla="*/ 1 h 244"/>
                <a:gd name="T90" fmla="*/ 1 w 146"/>
                <a:gd name="T91" fmla="*/ 1 h 244"/>
                <a:gd name="T92" fmla="*/ 1 w 146"/>
                <a:gd name="T93" fmla="*/ 1 h 244"/>
                <a:gd name="T94" fmla="*/ 1 w 146"/>
                <a:gd name="T95" fmla="*/ 1 h 244"/>
                <a:gd name="T96" fmla="*/ 0 w 146"/>
                <a:gd name="T97" fmla="*/ 1 h 244"/>
                <a:gd name="T98" fmla="*/ 1 w 146"/>
                <a:gd name="T99" fmla="*/ 1 h 244"/>
                <a:gd name="T100" fmla="*/ 1 w 146"/>
                <a:gd name="T101" fmla="*/ 1 h 244"/>
                <a:gd name="T102" fmla="*/ 1 w 146"/>
                <a:gd name="T103" fmla="*/ 1 h 244"/>
                <a:gd name="T104" fmla="*/ 1 w 146"/>
                <a:gd name="T105" fmla="*/ 1 h 244"/>
                <a:gd name="T106" fmla="*/ 1 w 146"/>
                <a:gd name="T107" fmla="*/ 1 h 244"/>
                <a:gd name="T108" fmla="*/ 1 w 146"/>
                <a:gd name="T109" fmla="*/ 1 h 244"/>
                <a:gd name="T110" fmla="*/ 1 w 146"/>
                <a:gd name="T111" fmla="*/ 1 h 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244"/>
                <a:gd name="T170" fmla="*/ 146 w 146"/>
                <a:gd name="T171" fmla="*/ 244 h 2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244">
                  <a:moveTo>
                    <a:pt x="31" y="241"/>
                  </a:moveTo>
                  <a:lnTo>
                    <a:pt x="39" y="231"/>
                  </a:lnTo>
                  <a:lnTo>
                    <a:pt x="48" y="217"/>
                  </a:lnTo>
                  <a:lnTo>
                    <a:pt x="57" y="204"/>
                  </a:lnTo>
                  <a:lnTo>
                    <a:pt x="61" y="196"/>
                  </a:lnTo>
                  <a:lnTo>
                    <a:pt x="69" y="196"/>
                  </a:lnTo>
                  <a:lnTo>
                    <a:pt x="80" y="194"/>
                  </a:lnTo>
                  <a:lnTo>
                    <a:pt x="92" y="190"/>
                  </a:lnTo>
                  <a:lnTo>
                    <a:pt x="106" y="186"/>
                  </a:lnTo>
                  <a:lnTo>
                    <a:pt x="117" y="181"/>
                  </a:lnTo>
                  <a:lnTo>
                    <a:pt x="128" y="175"/>
                  </a:lnTo>
                  <a:lnTo>
                    <a:pt x="136" y="171"/>
                  </a:lnTo>
                  <a:lnTo>
                    <a:pt x="139" y="167"/>
                  </a:lnTo>
                  <a:lnTo>
                    <a:pt x="141" y="162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2"/>
                  </a:lnTo>
                  <a:lnTo>
                    <a:pt x="131" y="164"/>
                  </a:lnTo>
                  <a:lnTo>
                    <a:pt x="123" y="167"/>
                  </a:lnTo>
                  <a:lnTo>
                    <a:pt x="114" y="171"/>
                  </a:lnTo>
                  <a:lnTo>
                    <a:pt x="103" y="175"/>
                  </a:lnTo>
                  <a:lnTo>
                    <a:pt x="92" y="180"/>
                  </a:lnTo>
                  <a:lnTo>
                    <a:pt x="81" y="183"/>
                  </a:lnTo>
                  <a:lnTo>
                    <a:pt x="73" y="186"/>
                  </a:lnTo>
                  <a:lnTo>
                    <a:pt x="67" y="187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3"/>
                  </a:lnTo>
                  <a:lnTo>
                    <a:pt x="85" y="134"/>
                  </a:lnTo>
                  <a:lnTo>
                    <a:pt x="92" y="128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5"/>
                  </a:lnTo>
                  <a:lnTo>
                    <a:pt x="128" y="97"/>
                  </a:lnTo>
                  <a:lnTo>
                    <a:pt x="136" y="90"/>
                  </a:lnTo>
                  <a:lnTo>
                    <a:pt x="141" y="84"/>
                  </a:lnTo>
                  <a:lnTo>
                    <a:pt x="145" y="80"/>
                  </a:lnTo>
                  <a:lnTo>
                    <a:pt x="146" y="75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39" y="76"/>
                  </a:lnTo>
                  <a:lnTo>
                    <a:pt x="134" y="80"/>
                  </a:lnTo>
                  <a:lnTo>
                    <a:pt x="129" y="86"/>
                  </a:lnTo>
                  <a:lnTo>
                    <a:pt x="122" y="91"/>
                  </a:lnTo>
                  <a:lnTo>
                    <a:pt x="114" y="97"/>
                  </a:lnTo>
                  <a:lnTo>
                    <a:pt x="106" y="103"/>
                  </a:lnTo>
                  <a:lnTo>
                    <a:pt x="98" y="109"/>
                  </a:lnTo>
                  <a:lnTo>
                    <a:pt x="91" y="113"/>
                  </a:lnTo>
                  <a:lnTo>
                    <a:pt x="86" y="115"/>
                  </a:lnTo>
                  <a:lnTo>
                    <a:pt x="87" y="95"/>
                  </a:lnTo>
                  <a:lnTo>
                    <a:pt x="88" y="61"/>
                  </a:lnTo>
                  <a:lnTo>
                    <a:pt x="90" y="28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3"/>
                  </a:lnTo>
                  <a:lnTo>
                    <a:pt x="84" y="11"/>
                  </a:lnTo>
                  <a:lnTo>
                    <a:pt x="81" y="33"/>
                  </a:lnTo>
                  <a:lnTo>
                    <a:pt x="79" y="68"/>
                  </a:lnTo>
                  <a:lnTo>
                    <a:pt x="76" y="104"/>
                  </a:lnTo>
                  <a:lnTo>
                    <a:pt x="71" y="126"/>
                  </a:lnTo>
                  <a:lnTo>
                    <a:pt x="69" y="128"/>
                  </a:lnTo>
                  <a:lnTo>
                    <a:pt x="67" y="127"/>
                  </a:lnTo>
                  <a:lnTo>
                    <a:pt x="65" y="124"/>
                  </a:lnTo>
                  <a:lnTo>
                    <a:pt x="64" y="118"/>
                  </a:lnTo>
                  <a:lnTo>
                    <a:pt x="63" y="112"/>
                  </a:lnTo>
                  <a:lnTo>
                    <a:pt x="58" y="104"/>
                  </a:lnTo>
                  <a:lnTo>
                    <a:pt x="54" y="95"/>
                  </a:lnTo>
                  <a:lnTo>
                    <a:pt x="47" y="84"/>
                  </a:lnTo>
                  <a:lnTo>
                    <a:pt x="40" y="74"/>
                  </a:lnTo>
                  <a:lnTo>
                    <a:pt x="33" y="65"/>
                  </a:lnTo>
                  <a:lnTo>
                    <a:pt x="26" y="59"/>
                  </a:lnTo>
                  <a:lnTo>
                    <a:pt x="22" y="56"/>
                  </a:lnTo>
                  <a:lnTo>
                    <a:pt x="17" y="56"/>
                  </a:lnTo>
                  <a:lnTo>
                    <a:pt x="18" y="59"/>
                  </a:lnTo>
                  <a:lnTo>
                    <a:pt x="23" y="65"/>
                  </a:lnTo>
                  <a:lnTo>
                    <a:pt x="29" y="74"/>
                  </a:lnTo>
                  <a:lnTo>
                    <a:pt x="37" y="87"/>
                  </a:lnTo>
                  <a:lnTo>
                    <a:pt x="46" y="104"/>
                  </a:lnTo>
                  <a:lnTo>
                    <a:pt x="55" y="120"/>
                  </a:lnTo>
                  <a:lnTo>
                    <a:pt x="60" y="133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3"/>
                  </a:lnTo>
                  <a:lnTo>
                    <a:pt x="50" y="181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80"/>
                  </a:lnTo>
                  <a:lnTo>
                    <a:pt x="39" y="174"/>
                  </a:lnTo>
                  <a:lnTo>
                    <a:pt x="35" y="170"/>
                  </a:lnTo>
                  <a:lnTo>
                    <a:pt x="31" y="165"/>
                  </a:lnTo>
                  <a:lnTo>
                    <a:pt x="25" y="158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40"/>
                  </a:lnTo>
                  <a:lnTo>
                    <a:pt x="3" y="135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5"/>
                  </a:lnTo>
                  <a:lnTo>
                    <a:pt x="19" y="164"/>
                  </a:lnTo>
                  <a:lnTo>
                    <a:pt x="26" y="173"/>
                  </a:lnTo>
                  <a:lnTo>
                    <a:pt x="32" y="182"/>
                  </a:lnTo>
                  <a:lnTo>
                    <a:pt x="34" y="188"/>
                  </a:lnTo>
                  <a:lnTo>
                    <a:pt x="35" y="195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2"/>
                  </a:lnTo>
                  <a:lnTo>
                    <a:pt x="23" y="240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1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94" name="Freeform 138">
              <a:extLst>
                <a:ext uri="{FF2B5EF4-FFF2-40B4-BE49-F238E27FC236}">
                  <a16:creationId xmlns:a16="http://schemas.microsoft.com/office/drawing/2014/main" id="{0748A073-DF30-5636-6A81-937FB438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3898"/>
              <a:ext cx="139" cy="113"/>
            </a:xfrm>
            <a:custGeom>
              <a:avLst/>
              <a:gdLst>
                <a:gd name="T0" fmla="*/ 0 w 279"/>
                <a:gd name="T1" fmla="*/ 0 h 227"/>
                <a:gd name="T2" fmla="*/ 0 w 279"/>
                <a:gd name="T3" fmla="*/ 0 h 227"/>
                <a:gd name="T4" fmla="*/ 0 w 279"/>
                <a:gd name="T5" fmla="*/ 0 h 227"/>
                <a:gd name="T6" fmla="*/ 0 w 279"/>
                <a:gd name="T7" fmla="*/ 0 h 227"/>
                <a:gd name="T8" fmla="*/ 0 w 279"/>
                <a:gd name="T9" fmla="*/ 0 h 227"/>
                <a:gd name="T10" fmla="*/ 0 w 279"/>
                <a:gd name="T11" fmla="*/ 0 h 227"/>
                <a:gd name="T12" fmla="*/ 0 w 279"/>
                <a:gd name="T13" fmla="*/ 0 h 227"/>
                <a:gd name="T14" fmla="*/ 0 w 279"/>
                <a:gd name="T15" fmla="*/ 0 h 227"/>
                <a:gd name="T16" fmla="*/ 0 w 279"/>
                <a:gd name="T17" fmla="*/ 0 h 227"/>
                <a:gd name="T18" fmla="*/ 0 w 279"/>
                <a:gd name="T19" fmla="*/ 0 h 227"/>
                <a:gd name="T20" fmla="*/ 0 w 279"/>
                <a:gd name="T21" fmla="*/ 0 h 227"/>
                <a:gd name="T22" fmla="*/ 0 w 279"/>
                <a:gd name="T23" fmla="*/ 0 h 227"/>
                <a:gd name="T24" fmla="*/ 0 w 279"/>
                <a:gd name="T25" fmla="*/ 0 h 227"/>
                <a:gd name="T26" fmla="*/ 0 w 279"/>
                <a:gd name="T27" fmla="*/ 0 h 227"/>
                <a:gd name="T28" fmla="*/ 0 w 279"/>
                <a:gd name="T29" fmla="*/ 0 h 227"/>
                <a:gd name="T30" fmla="*/ 0 w 279"/>
                <a:gd name="T31" fmla="*/ 0 h 227"/>
                <a:gd name="T32" fmla="*/ 0 w 279"/>
                <a:gd name="T33" fmla="*/ 0 h 227"/>
                <a:gd name="T34" fmla="*/ 0 w 279"/>
                <a:gd name="T35" fmla="*/ 0 h 227"/>
                <a:gd name="T36" fmla="*/ 0 w 279"/>
                <a:gd name="T37" fmla="*/ 0 h 227"/>
                <a:gd name="T38" fmla="*/ 0 w 279"/>
                <a:gd name="T39" fmla="*/ 0 h 227"/>
                <a:gd name="T40" fmla="*/ 0 w 279"/>
                <a:gd name="T41" fmla="*/ 0 h 227"/>
                <a:gd name="T42" fmla="*/ 0 w 279"/>
                <a:gd name="T43" fmla="*/ 0 h 227"/>
                <a:gd name="T44" fmla="*/ 0 w 279"/>
                <a:gd name="T45" fmla="*/ 0 h 227"/>
                <a:gd name="T46" fmla="*/ 0 w 279"/>
                <a:gd name="T47" fmla="*/ 0 h 227"/>
                <a:gd name="T48" fmla="*/ 0 w 279"/>
                <a:gd name="T49" fmla="*/ 0 h 227"/>
                <a:gd name="T50" fmla="*/ 0 w 279"/>
                <a:gd name="T51" fmla="*/ 0 h 227"/>
                <a:gd name="T52" fmla="*/ 0 w 279"/>
                <a:gd name="T53" fmla="*/ 0 h 227"/>
                <a:gd name="T54" fmla="*/ 0 w 279"/>
                <a:gd name="T55" fmla="*/ 0 h 227"/>
                <a:gd name="T56" fmla="*/ 0 w 279"/>
                <a:gd name="T57" fmla="*/ 0 h 227"/>
                <a:gd name="T58" fmla="*/ 0 w 279"/>
                <a:gd name="T59" fmla="*/ 0 h 227"/>
                <a:gd name="T60" fmla="*/ 0 w 279"/>
                <a:gd name="T61" fmla="*/ 0 h 227"/>
                <a:gd name="T62" fmla="*/ 0 w 279"/>
                <a:gd name="T63" fmla="*/ 0 h 227"/>
                <a:gd name="T64" fmla="*/ 0 w 279"/>
                <a:gd name="T65" fmla="*/ 0 h 227"/>
                <a:gd name="T66" fmla="*/ 0 w 279"/>
                <a:gd name="T67" fmla="*/ 0 h 227"/>
                <a:gd name="T68" fmla="*/ 0 w 279"/>
                <a:gd name="T69" fmla="*/ 0 h 227"/>
                <a:gd name="T70" fmla="*/ 0 w 279"/>
                <a:gd name="T71" fmla="*/ 0 h 227"/>
                <a:gd name="T72" fmla="*/ 0 w 279"/>
                <a:gd name="T73" fmla="*/ 0 h 227"/>
                <a:gd name="T74" fmla="*/ 0 w 279"/>
                <a:gd name="T75" fmla="*/ 0 h 227"/>
                <a:gd name="T76" fmla="*/ 0 w 279"/>
                <a:gd name="T77" fmla="*/ 0 h 227"/>
                <a:gd name="T78" fmla="*/ 0 w 279"/>
                <a:gd name="T79" fmla="*/ 0 h 227"/>
                <a:gd name="T80" fmla="*/ 0 w 279"/>
                <a:gd name="T81" fmla="*/ 0 h 227"/>
                <a:gd name="T82" fmla="*/ 0 w 279"/>
                <a:gd name="T83" fmla="*/ 0 h 227"/>
                <a:gd name="T84" fmla="*/ 0 w 279"/>
                <a:gd name="T85" fmla="*/ 0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9"/>
                <a:gd name="T130" fmla="*/ 0 h 227"/>
                <a:gd name="T131" fmla="*/ 279 w 279"/>
                <a:gd name="T132" fmla="*/ 227 h 2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9" h="227">
                  <a:moveTo>
                    <a:pt x="279" y="227"/>
                  </a:moveTo>
                  <a:lnTo>
                    <a:pt x="273" y="221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0"/>
                  </a:lnTo>
                  <a:lnTo>
                    <a:pt x="252" y="199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0"/>
                  </a:lnTo>
                  <a:lnTo>
                    <a:pt x="232" y="187"/>
                  </a:lnTo>
                  <a:lnTo>
                    <a:pt x="226" y="183"/>
                  </a:lnTo>
                  <a:lnTo>
                    <a:pt x="221" y="180"/>
                  </a:lnTo>
                  <a:lnTo>
                    <a:pt x="219" y="176"/>
                  </a:lnTo>
                  <a:lnTo>
                    <a:pt x="221" y="156"/>
                  </a:lnTo>
                  <a:lnTo>
                    <a:pt x="225" y="131"/>
                  </a:lnTo>
                  <a:lnTo>
                    <a:pt x="226" y="109"/>
                  </a:lnTo>
                  <a:lnTo>
                    <a:pt x="225" y="93"/>
                  </a:lnTo>
                  <a:lnTo>
                    <a:pt x="222" y="86"/>
                  </a:lnTo>
                  <a:lnTo>
                    <a:pt x="221" y="86"/>
                  </a:lnTo>
                  <a:lnTo>
                    <a:pt x="220" y="92"/>
                  </a:lnTo>
                  <a:lnTo>
                    <a:pt x="221" y="100"/>
                  </a:lnTo>
                  <a:lnTo>
                    <a:pt x="219" y="115"/>
                  </a:lnTo>
                  <a:lnTo>
                    <a:pt x="214" y="138"/>
                  </a:lnTo>
                  <a:lnTo>
                    <a:pt x="208" y="160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7"/>
                  </a:lnTo>
                  <a:lnTo>
                    <a:pt x="173" y="139"/>
                  </a:lnTo>
                  <a:lnTo>
                    <a:pt x="166" y="131"/>
                  </a:lnTo>
                  <a:lnTo>
                    <a:pt x="160" y="127"/>
                  </a:lnTo>
                  <a:lnTo>
                    <a:pt x="157" y="123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2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39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2"/>
                  </a:lnTo>
                  <a:lnTo>
                    <a:pt x="95" y="78"/>
                  </a:lnTo>
                  <a:lnTo>
                    <a:pt x="74" y="62"/>
                  </a:lnTo>
                  <a:lnTo>
                    <a:pt x="53" y="48"/>
                  </a:lnTo>
                  <a:lnTo>
                    <a:pt x="36" y="35"/>
                  </a:lnTo>
                  <a:lnTo>
                    <a:pt x="22" y="25"/>
                  </a:lnTo>
                  <a:lnTo>
                    <a:pt x="16" y="20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39"/>
                  </a:lnTo>
                  <a:lnTo>
                    <a:pt x="42" y="50"/>
                  </a:lnTo>
                  <a:lnTo>
                    <a:pt x="59" y="63"/>
                  </a:lnTo>
                  <a:lnTo>
                    <a:pt x="77" y="78"/>
                  </a:lnTo>
                  <a:lnTo>
                    <a:pt x="97" y="93"/>
                  </a:lnTo>
                  <a:lnTo>
                    <a:pt x="113" y="106"/>
                  </a:lnTo>
                  <a:lnTo>
                    <a:pt x="127" y="116"/>
                  </a:lnTo>
                  <a:lnTo>
                    <a:pt x="136" y="122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0"/>
                  </a:lnTo>
                  <a:lnTo>
                    <a:pt x="98" y="131"/>
                  </a:lnTo>
                  <a:lnTo>
                    <a:pt x="82" y="133"/>
                  </a:lnTo>
                  <a:lnTo>
                    <a:pt x="63" y="131"/>
                  </a:lnTo>
                  <a:lnTo>
                    <a:pt x="46" y="130"/>
                  </a:lnTo>
                  <a:lnTo>
                    <a:pt x="31" y="128"/>
                  </a:lnTo>
                  <a:lnTo>
                    <a:pt x="17" y="124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3"/>
                  </a:lnTo>
                  <a:lnTo>
                    <a:pt x="12" y="130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7"/>
                  </a:lnTo>
                  <a:lnTo>
                    <a:pt x="74" y="139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2"/>
                  </a:lnTo>
                  <a:lnTo>
                    <a:pt x="172" y="171"/>
                  </a:lnTo>
                  <a:lnTo>
                    <a:pt x="179" y="177"/>
                  </a:lnTo>
                  <a:lnTo>
                    <a:pt x="183" y="182"/>
                  </a:lnTo>
                  <a:lnTo>
                    <a:pt x="187" y="185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199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4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2"/>
                  </a:lnTo>
                  <a:lnTo>
                    <a:pt x="100" y="225"/>
                  </a:lnTo>
                  <a:lnTo>
                    <a:pt x="113" y="223"/>
                  </a:lnTo>
                  <a:lnTo>
                    <a:pt x="121" y="221"/>
                  </a:lnTo>
                  <a:lnTo>
                    <a:pt x="133" y="219"/>
                  </a:lnTo>
                  <a:lnTo>
                    <a:pt x="145" y="214"/>
                  </a:lnTo>
                  <a:lnTo>
                    <a:pt x="159" y="210"/>
                  </a:lnTo>
                  <a:lnTo>
                    <a:pt x="172" y="206"/>
                  </a:lnTo>
                  <a:lnTo>
                    <a:pt x="183" y="202"/>
                  </a:lnTo>
                  <a:lnTo>
                    <a:pt x="192" y="198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6"/>
                  </a:lnTo>
                  <a:lnTo>
                    <a:pt x="241" y="211"/>
                  </a:lnTo>
                  <a:lnTo>
                    <a:pt x="249" y="214"/>
                  </a:lnTo>
                  <a:lnTo>
                    <a:pt x="257" y="219"/>
                  </a:lnTo>
                  <a:lnTo>
                    <a:pt x="264" y="222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pic>
        <p:nvPicPr>
          <p:cNvPr id="2052" name="Picture 139" descr="Buombay">
            <a:extLst>
              <a:ext uri="{FF2B5EF4-FFF2-40B4-BE49-F238E27FC236}">
                <a16:creationId xmlns:a16="http://schemas.microsoft.com/office/drawing/2014/main" id="{F6A6C1FB-82B7-4371-627D-8A2362F4E5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4457700"/>
            <a:ext cx="2400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40" descr="Buombay">
            <a:extLst>
              <a:ext uri="{FF2B5EF4-FFF2-40B4-BE49-F238E27FC236}">
                <a16:creationId xmlns:a16="http://schemas.microsoft.com/office/drawing/2014/main" id="{4C53B49D-7963-2584-D2EE-FF7BB72DC0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529" y="4457700"/>
            <a:ext cx="2400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141">
            <a:extLst>
              <a:ext uri="{FF2B5EF4-FFF2-40B4-BE49-F238E27FC236}">
                <a16:creationId xmlns:a16="http://schemas.microsoft.com/office/drawing/2014/main" id="{C99DEAA2-9761-0DD2-5366-76695912F2B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018581" y="3836790"/>
            <a:ext cx="1498997" cy="931069"/>
            <a:chOff x="4560" y="3538"/>
            <a:chExt cx="1259" cy="782"/>
          </a:xfrm>
        </p:grpSpPr>
        <p:sp>
          <p:nvSpPr>
            <p:cNvPr id="2329" name="Freeform 142">
              <a:extLst>
                <a:ext uri="{FF2B5EF4-FFF2-40B4-BE49-F238E27FC236}">
                  <a16:creationId xmlns:a16="http://schemas.microsoft.com/office/drawing/2014/main" id="{FB370BFF-5604-A08F-0E46-E4BEA3CE7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" y="4101"/>
              <a:ext cx="29" cy="35"/>
            </a:xfrm>
            <a:custGeom>
              <a:avLst/>
              <a:gdLst>
                <a:gd name="T0" fmla="*/ 1 w 58"/>
                <a:gd name="T1" fmla="*/ 0 h 71"/>
                <a:gd name="T2" fmla="*/ 0 w 58"/>
                <a:gd name="T3" fmla="*/ 0 h 71"/>
                <a:gd name="T4" fmla="*/ 1 w 58"/>
                <a:gd name="T5" fmla="*/ 0 h 71"/>
                <a:gd name="T6" fmla="*/ 1 w 58"/>
                <a:gd name="T7" fmla="*/ 0 h 71"/>
                <a:gd name="T8" fmla="*/ 1 w 58"/>
                <a:gd name="T9" fmla="*/ 0 h 71"/>
                <a:gd name="T10" fmla="*/ 1 w 58"/>
                <a:gd name="T11" fmla="*/ 0 h 71"/>
                <a:gd name="T12" fmla="*/ 1 w 58"/>
                <a:gd name="T13" fmla="*/ 0 h 71"/>
                <a:gd name="T14" fmla="*/ 1 w 58"/>
                <a:gd name="T15" fmla="*/ 0 h 71"/>
                <a:gd name="T16" fmla="*/ 1 w 58"/>
                <a:gd name="T17" fmla="*/ 0 h 71"/>
                <a:gd name="T18" fmla="*/ 1 w 58"/>
                <a:gd name="T19" fmla="*/ 0 h 71"/>
                <a:gd name="T20" fmla="*/ 1 w 58"/>
                <a:gd name="T21" fmla="*/ 0 h 71"/>
                <a:gd name="T22" fmla="*/ 1 w 58"/>
                <a:gd name="T23" fmla="*/ 0 h 71"/>
                <a:gd name="T24" fmla="*/ 1 w 58"/>
                <a:gd name="T25" fmla="*/ 0 h 71"/>
                <a:gd name="T26" fmla="*/ 1 w 58"/>
                <a:gd name="T27" fmla="*/ 0 h 71"/>
                <a:gd name="T28" fmla="*/ 1 w 58"/>
                <a:gd name="T29" fmla="*/ 0 h 71"/>
                <a:gd name="T30" fmla="*/ 1 w 58"/>
                <a:gd name="T31" fmla="*/ 0 h 71"/>
                <a:gd name="T32" fmla="*/ 1 w 58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71"/>
                <a:gd name="T53" fmla="*/ 58 w 58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71">
                  <a:moveTo>
                    <a:pt x="1" y="71"/>
                  </a:moveTo>
                  <a:lnTo>
                    <a:pt x="0" y="66"/>
                  </a:lnTo>
                  <a:lnTo>
                    <a:pt x="5" y="57"/>
                  </a:lnTo>
                  <a:lnTo>
                    <a:pt x="12" y="45"/>
                  </a:lnTo>
                  <a:lnTo>
                    <a:pt x="21" y="33"/>
                  </a:lnTo>
                  <a:lnTo>
                    <a:pt x="31" y="21"/>
                  </a:lnTo>
                  <a:lnTo>
                    <a:pt x="42" y="10"/>
                  </a:lnTo>
                  <a:lnTo>
                    <a:pt x="51" y="3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30" name="Freeform 143">
              <a:extLst>
                <a:ext uri="{FF2B5EF4-FFF2-40B4-BE49-F238E27FC236}">
                  <a16:creationId xmlns:a16="http://schemas.microsoft.com/office/drawing/2014/main" id="{847A420A-15D1-9758-90F4-8ECEFD1EF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" y="4105"/>
              <a:ext cx="11" cy="26"/>
            </a:xfrm>
            <a:custGeom>
              <a:avLst/>
              <a:gdLst>
                <a:gd name="T0" fmla="*/ 1 w 22"/>
                <a:gd name="T1" fmla="*/ 1 h 51"/>
                <a:gd name="T2" fmla="*/ 0 w 22"/>
                <a:gd name="T3" fmla="*/ 1 h 51"/>
                <a:gd name="T4" fmla="*/ 1 w 22"/>
                <a:gd name="T5" fmla="*/ 1 h 51"/>
                <a:gd name="T6" fmla="*/ 1 w 22"/>
                <a:gd name="T7" fmla="*/ 1 h 51"/>
                <a:gd name="T8" fmla="*/ 1 w 22"/>
                <a:gd name="T9" fmla="*/ 0 h 51"/>
                <a:gd name="T10" fmla="*/ 1 w 22"/>
                <a:gd name="T11" fmla="*/ 1 h 51"/>
                <a:gd name="T12" fmla="*/ 1 w 22"/>
                <a:gd name="T13" fmla="*/ 1 h 51"/>
                <a:gd name="T14" fmla="*/ 1 w 22"/>
                <a:gd name="T15" fmla="*/ 1 h 51"/>
                <a:gd name="T16" fmla="*/ 1 w 22"/>
                <a:gd name="T17" fmla="*/ 1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51"/>
                <a:gd name="T29" fmla="*/ 22 w 2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51">
                  <a:moveTo>
                    <a:pt x="2" y="51"/>
                  </a:moveTo>
                  <a:lnTo>
                    <a:pt x="0" y="42"/>
                  </a:lnTo>
                  <a:lnTo>
                    <a:pt x="3" y="25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3"/>
                  </a:lnTo>
                  <a:lnTo>
                    <a:pt x="11" y="32"/>
                  </a:lnTo>
                  <a:lnTo>
                    <a:pt x="8" y="48"/>
                  </a:lnTo>
                  <a:lnTo>
                    <a:pt x="2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31" name="Freeform 144">
              <a:extLst>
                <a:ext uri="{FF2B5EF4-FFF2-40B4-BE49-F238E27FC236}">
                  <a16:creationId xmlns:a16="http://schemas.microsoft.com/office/drawing/2014/main" id="{D6885D55-43B4-FCAE-1ED1-6ABDCBA24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4085"/>
              <a:ext cx="22" cy="20"/>
            </a:xfrm>
            <a:custGeom>
              <a:avLst/>
              <a:gdLst>
                <a:gd name="T0" fmla="*/ 0 w 45"/>
                <a:gd name="T1" fmla="*/ 0 h 41"/>
                <a:gd name="T2" fmla="*/ 0 w 45"/>
                <a:gd name="T3" fmla="*/ 0 h 41"/>
                <a:gd name="T4" fmla="*/ 0 w 45"/>
                <a:gd name="T5" fmla="*/ 0 h 41"/>
                <a:gd name="T6" fmla="*/ 0 w 45"/>
                <a:gd name="T7" fmla="*/ 0 h 41"/>
                <a:gd name="T8" fmla="*/ 0 w 45"/>
                <a:gd name="T9" fmla="*/ 0 h 41"/>
                <a:gd name="T10" fmla="*/ 0 w 45"/>
                <a:gd name="T11" fmla="*/ 0 h 41"/>
                <a:gd name="T12" fmla="*/ 0 w 45"/>
                <a:gd name="T13" fmla="*/ 0 h 41"/>
                <a:gd name="T14" fmla="*/ 0 w 45"/>
                <a:gd name="T15" fmla="*/ 0 h 41"/>
                <a:gd name="T16" fmla="*/ 0 w 45"/>
                <a:gd name="T17" fmla="*/ 0 h 41"/>
                <a:gd name="T18" fmla="*/ 0 w 45"/>
                <a:gd name="T19" fmla="*/ 0 h 41"/>
                <a:gd name="T20" fmla="*/ 0 w 45"/>
                <a:gd name="T21" fmla="*/ 0 h 41"/>
                <a:gd name="T22" fmla="*/ 0 w 45"/>
                <a:gd name="T23" fmla="*/ 0 h 41"/>
                <a:gd name="T24" fmla="*/ 0 w 45"/>
                <a:gd name="T25" fmla="*/ 0 h 41"/>
                <a:gd name="T26" fmla="*/ 0 w 45"/>
                <a:gd name="T27" fmla="*/ 0 h 41"/>
                <a:gd name="T28" fmla="*/ 0 w 45"/>
                <a:gd name="T29" fmla="*/ 0 h 41"/>
                <a:gd name="T30" fmla="*/ 0 w 45"/>
                <a:gd name="T31" fmla="*/ 0 h 41"/>
                <a:gd name="T32" fmla="*/ 0 w 45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1"/>
                <a:gd name="T53" fmla="*/ 45 w 45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1">
                  <a:moveTo>
                    <a:pt x="45" y="0"/>
                  </a:moveTo>
                  <a:lnTo>
                    <a:pt x="42" y="4"/>
                  </a:lnTo>
                  <a:lnTo>
                    <a:pt x="37" y="9"/>
                  </a:lnTo>
                  <a:lnTo>
                    <a:pt x="31" y="18"/>
                  </a:lnTo>
                  <a:lnTo>
                    <a:pt x="26" y="26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9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32" name="Freeform 145">
              <a:extLst>
                <a:ext uri="{FF2B5EF4-FFF2-40B4-BE49-F238E27FC236}">
                  <a16:creationId xmlns:a16="http://schemas.microsoft.com/office/drawing/2014/main" id="{25D9220B-FF4A-239F-DE84-EDA04268E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" y="4084"/>
              <a:ext cx="28" cy="6"/>
            </a:xfrm>
            <a:custGeom>
              <a:avLst/>
              <a:gdLst>
                <a:gd name="T0" fmla="*/ 1 w 54"/>
                <a:gd name="T1" fmla="*/ 1 h 11"/>
                <a:gd name="T2" fmla="*/ 1 w 54"/>
                <a:gd name="T3" fmla="*/ 1 h 11"/>
                <a:gd name="T4" fmla="*/ 1 w 54"/>
                <a:gd name="T5" fmla="*/ 1 h 11"/>
                <a:gd name="T6" fmla="*/ 1 w 54"/>
                <a:gd name="T7" fmla="*/ 1 h 11"/>
                <a:gd name="T8" fmla="*/ 1 w 54"/>
                <a:gd name="T9" fmla="*/ 1 h 11"/>
                <a:gd name="T10" fmla="*/ 1 w 54"/>
                <a:gd name="T11" fmla="*/ 0 h 11"/>
                <a:gd name="T12" fmla="*/ 1 w 54"/>
                <a:gd name="T13" fmla="*/ 1 h 11"/>
                <a:gd name="T14" fmla="*/ 1 w 54"/>
                <a:gd name="T15" fmla="*/ 1 h 11"/>
                <a:gd name="T16" fmla="*/ 0 w 54"/>
                <a:gd name="T17" fmla="*/ 1 h 11"/>
                <a:gd name="T18" fmla="*/ 1 w 54"/>
                <a:gd name="T19" fmla="*/ 1 h 11"/>
                <a:gd name="T20" fmla="*/ 1 w 54"/>
                <a:gd name="T21" fmla="*/ 1 h 11"/>
                <a:gd name="T22" fmla="*/ 1 w 54"/>
                <a:gd name="T23" fmla="*/ 1 h 11"/>
                <a:gd name="T24" fmla="*/ 1 w 54"/>
                <a:gd name="T25" fmla="*/ 1 h 11"/>
                <a:gd name="T26" fmla="*/ 1 w 54"/>
                <a:gd name="T27" fmla="*/ 1 h 11"/>
                <a:gd name="T28" fmla="*/ 1 w 54"/>
                <a:gd name="T29" fmla="*/ 1 h 11"/>
                <a:gd name="T30" fmla="*/ 1 w 54"/>
                <a:gd name="T31" fmla="*/ 1 h 11"/>
                <a:gd name="T32" fmla="*/ 1 w 54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1"/>
                <a:gd name="T53" fmla="*/ 54 w 5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7"/>
                  </a:lnTo>
                  <a:lnTo>
                    <a:pt x="48" y="5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33" name="Freeform 146">
              <a:extLst>
                <a:ext uri="{FF2B5EF4-FFF2-40B4-BE49-F238E27FC236}">
                  <a16:creationId xmlns:a16="http://schemas.microsoft.com/office/drawing/2014/main" id="{472254C3-0704-2DD5-69F9-75D66A782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4063"/>
              <a:ext cx="26" cy="23"/>
            </a:xfrm>
            <a:custGeom>
              <a:avLst/>
              <a:gdLst>
                <a:gd name="T0" fmla="*/ 1 w 51"/>
                <a:gd name="T1" fmla="*/ 1 h 44"/>
                <a:gd name="T2" fmla="*/ 1 w 51"/>
                <a:gd name="T3" fmla="*/ 1 h 44"/>
                <a:gd name="T4" fmla="*/ 1 w 51"/>
                <a:gd name="T5" fmla="*/ 1 h 44"/>
                <a:gd name="T6" fmla="*/ 1 w 51"/>
                <a:gd name="T7" fmla="*/ 1 h 44"/>
                <a:gd name="T8" fmla="*/ 1 w 51"/>
                <a:gd name="T9" fmla="*/ 1 h 44"/>
                <a:gd name="T10" fmla="*/ 1 w 51"/>
                <a:gd name="T11" fmla="*/ 1 h 44"/>
                <a:gd name="T12" fmla="*/ 1 w 51"/>
                <a:gd name="T13" fmla="*/ 1 h 44"/>
                <a:gd name="T14" fmla="*/ 0 w 51"/>
                <a:gd name="T15" fmla="*/ 1 h 44"/>
                <a:gd name="T16" fmla="*/ 1 w 51"/>
                <a:gd name="T17" fmla="*/ 0 h 44"/>
                <a:gd name="T18" fmla="*/ 1 w 51"/>
                <a:gd name="T19" fmla="*/ 0 h 44"/>
                <a:gd name="T20" fmla="*/ 1 w 51"/>
                <a:gd name="T21" fmla="*/ 1 h 44"/>
                <a:gd name="T22" fmla="*/ 1 w 51"/>
                <a:gd name="T23" fmla="*/ 1 h 44"/>
                <a:gd name="T24" fmla="*/ 1 w 51"/>
                <a:gd name="T25" fmla="*/ 1 h 44"/>
                <a:gd name="T26" fmla="*/ 1 w 51"/>
                <a:gd name="T27" fmla="*/ 1 h 44"/>
                <a:gd name="T28" fmla="*/ 1 w 51"/>
                <a:gd name="T29" fmla="*/ 1 h 44"/>
                <a:gd name="T30" fmla="*/ 1 w 51"/>
                <a:gd name="T31" fmla="*/ 1 h 44"/>
                <a:gd name="T32" fmla="*/ 1 w 51"/>
                <a:gd name="T33" fmla="*/ 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44"/>
                <a:gd name="T53" fmla="*/ 51 w 51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44">
                  <a:moveTo>
                    <a:pt x="51" y="44"/>
                  </a:moveTo>
                  <a:lnTo>
                    <a:pt x="44" y="40"/>
                  </a:lnTo>
                  <a:lnTo>
                    <a:pt x="35" y="34"/>
                  </a:lnTo>
                  <a:lnTo>
                    <a:pt x="26" y="27"/>
                  </a:lnTo>
                  <a:lnTo>
                    <a:pt x="17" y="20"/>
                  </a:lnTo>
                  <a:lnTo>
                    <a:pt x="9" y="13"/>
                  </a:lnTo>
                  <a:lnTo>
                    <a:pt x="3" y="8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3"/>
                  </a:lnTo>
                  <a:lnTo>
                    <a:pt x="47" y="40"/>
                  </a:lnTo>
                  <a:lnTo>
                    <a:pt x="51" y="4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34" name="Freeform 147">
              <a:extLst>
                <a:ext uri="{FF2B5EF4-FFF2-40B4-BE49-F238E27FC236}">
                  <a16:creationId xmlns:a16="http://schemas.microsoft.com/office/drawing/2014/main" id="{3B539E1D-D37E-068B-03E4-1B85EEDD4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" y="4068"/>
              <a:ext cx="7" cy="34"/>
            </a:xfrm>
            <a:custGeom>
              <a:avLst/>
              <a:gdLst>
                <a:gd name="T0" fmla="*/ 0 w 15"/>
                <a:gd name="T1" fmla="*/ 1 h 68"/>
                <a:gd name="T2" fmla="*/ 0 w 15"/>
                <a:gd name="T3" fmla="*/ 1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1 h 68"/>
                <a:gd name="T16" fmla="*/ 0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8"/>
                <a:gd name="T29" fmla="*/ 15 w 1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8">
                  <a:moveTo>
                    <a:pt x="3" y="68"/>
                  </a:moveTo>
                  <a:lnTo>
                    <a:pt x="1" y="50"/>
                  </a:lnTo>
                  <a:lnTo>
                    <a:pt x="0" y="27"/>
                  </a:lnTo>
                  <a:lnTo>
                    <a:pt x="1" y="9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6"/>
                  </a:lnTo>
                  <a:lnTo>
                    <a:pt x="7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35" name="Freeform 148">
              <a:extLst>
                <a:ext uri="{FF2B5EF4-FFF2-40B4-BE49-F238E27FC236}">
                  <a16:creationId xmlns:a16="http://schemas.microsoft.com/office/drawing/2014/main" id="{C8627CC1-7C43-8EEB-2C0C-C680B92B2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4075"/>
              <a:ext cx="15" cy="33"/>
            </a:xfrm>
            <a:custGeom>
              <a:avLst/>
              <a:gdLst>
                <a:gd name="T0" fmla="*/ 0 w 30"/>
                <a:gd name="T1" fmla="*/ 1 h 64"/>
                <a:gd name="T2" fmla="*/ 1 w 30"/>
                <a:gd name="T3" fmla="*/ 1 h 64"/>
                <a:gd name="T4" fmla="*/ 1 w 30"/>
                <a:gd name="T5" fmla="*/ 1 h 64"/>
                <a:gd name="T6" fmla="*/ 1 w 30"/>
                <a:gd name="T7" fmla="*/ 1 h 64"/>
                <a:gd name="T8" fmla="*/ 1 w 30"/>
                <a:gd name="T9" fmla="*/ 0 h 64"/>
                <a:gd name="T10" fmla="*/ 1 w 30"/>
                <a:gd name="T11" fmla="*/ 1 h 64"/>
                <a:gd name="T12" fmla="*/ 1 w 30"/>
                <a:gd name="T13" fmla="*/ 1 h 64"/>
                <a:gd name="T14" fmla="*/ 1 w 30"/>
                <a:gd name="T15" fmla="*/ 1 h 64"/>
                <a:gd name="T16" fmla="*/ 1 w 30"/>
                <a:gd name="T17" fmla="*/ 1 h 64"/>
                <a:gd name="T18" fmla="*/ 1 w 30"/>
                <a:gd name="T19" fmla="*/ 1 h 64"/>
                <a:gd name="T20" fmla="*/ 1 w 30"/>
                <a:gd name="T21" fmla="*/ 1 h 64"/>
                <a:gd name="T22" fmla="*/ 1 w 30"/>
                <a:gd name="T23" fmla="*/ 1 h 64"/>
                <a:gd name="T24" fmla="*/ 0 w 30"/>
                <a:gd name="T25" fmla="*/ 1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64"/>
                <a:gd name="T41" fmla="*/ 30 w 30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64">
                  <a:moveTo>
                    <a:pt x="0" y="64"/>
                  </a:moveTo>
                  <a:lnTo>
                    <a:pt x="2" y="48"/>
                  </a:lnTo>
                  <a:lnTo>
                    <a:pt x="8" y="27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29" y="8"/>
                  </a:lnTo>
                  <a:lnTo>
                    <a:pt x="25" y="17"/>
                  </a:lnTo>
                  <a:lnTo>
                    <a:pt x="21" y="28"/>
                  </a:lnTo>
                  <a:lnTo>
                    <a:pt x="14" y="40"/>
                  </a:lnTo>
                  <a:lnTo>
                    <a:pt x="8" y="50"/>
                  </a:lnTo>
                  <a:lnTo>
                    <a:pt x="3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36" name="Freeform 149">
              <a:extLst>
                <a:ext uri="{FF2B5EF4-FFF2-40B4-BE49-F238E27FC236}">
                  <a16:creationId xmlns:a16="http://schemas.microsoft.com/office/drawing/2014/main" id="{05163CB2-0A3B-111A-84D9-494727C2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4068"/>
              <a:ext cx="8" cy="32"/>
            </a:xfrm>
            <a:custGeom>
              <a:avLst/>
              <a:gdLst>
                <a:gd name="T0" fmla="*/ 1 w 15"/>
                <a:gd name="T1" fmla="*/ 1 h 64"/>
                <a:gd name="T2" fmla="*/ 1 w 15"/>
                <a:gd name="T3" fmla="*/ 1 h 64"/>
                <a:gd name="T4" fmla="*/ 0 w 15"/>
                <a:gd name="T5" fmla="*/ 1 h 64"/>
                <a:gd name="T6" fmla="*/ 1 w 15"/>
                <a:gd name="T7" fmla="*/ 1 h 64"/>
                <a:gd name="T8" fmla="*/ 1 w 15"/>
                <a:gd name="T9" fmla="*/ 0 h 64"/>
                <a:gd name="T10" fmla="*/ 1 w 15"/>
                <a:gd name="T11" fmla="*/ 1 h 64"/>
                <a:gd name="T12" fmla="*/ 1 w 15"/>
                <a:gd name="T13" fmla="*/ 1 h 64"/>
                <a:gd name="T14" fmla="*/ 1 w 15"/>
                <a:gd name="T15" fmla="*/ 1 h 64"/>
                <a:gd name="T16" fmla="*/ 1 w 15"/>
                <a:gd name="T17" fmla="*/ 1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4"/>
                <a:gd name="T29" fmla="*/ 15 w 15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4">
                  <a:moveTo>
                    <a:pt x="8" y="64"/>
                  </a:moveTo>
                  <a:lnTo>
                    <a:pt x="3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9" y="0"/>
                  </a:lnTo>
                  <a:lnTo>
                    <a:pt x="15" y="4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37" name="Freeform 150">
              <a:extLst>
                <a:ext uri="{FF2B5EF4-FFF2-40B4-BE49-F238E27FC236}">
                  <a16:creationId xmlns:a16="http://schemas.microsoft.com/office/drawing/2014/main" id="{78C2F460-C1B3-3FCA-19D7-2E78E8771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" y="4059"/>
              <a:ext cx="6" cy="35"/>
            </a:xfrm>
            <a:custGeom>
              <a:avLst/>
              <a:gdLst>
                <a:gd name="T0" fmla="*/ 1 w 12"/>
                <a:gd name="T1" fmla="*/ 1 h 70"/>
                <a:gd name="T2" fmla="*/ 1 w 12"/>
                <a:gd name="T3" fmla="*/ 1 h 70"/>
                <a:gd name="T4" fmla="*/ 1 w 12"/>
                <a:gd name="T5" fmla="*/ 1 h 70"/>
                <a:gd name="T6" fmla="*/ 0 w 12"/>
                <a:gd name="T7" fmla="*/ 1 h 70"/>
                <a:gd name="T8" fmla="*/ 1 w 12"/>
                <a:gd name="T9" fmla="*/ 0 h 70"/>
                <a:gd name="T10" fmla="*/ 1 w 12"/>
                <a:gd name="T11" fmla="*/ 1 h 70"/>
                <a:gd name="T12" fmla="*/ 1 w 12"/>
                <a:gd name="T13" fmla="*/ 1 h 70"/>
                <a:gd name="T14" fmla="*/ 1 w 12"/>
                <a:gd name="T15" fmla="*/ 1 h 70"/>
                <a:gd name="T16" fmla="*/ 1 w 12"/>
                <a:gd name="T17" fmla="*/ 1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70"/>
                <a:gd name="T29" fmla="*/ 12 w 12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70">
                  <a:moveTo>
                    <a:pt x="12" y="70"/>
                  </a:moveTo>
                  <a:lnTo>
                    <a:pt x="6" y="56"/>
                  </a:lnTo>
                  <a:lnTo>
                    <a:pt x="1" y="3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8"/>
                  </a:lnTo>
                  <a:lnTo>
                    <a:pt x="12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38" name="Freeform 151">
              <a:extLst>
                <a:ext uri="{FF2B5EF4-FFF2-40B4-BE49-F238E27FC236}">
                  <a16:creationId xmlns:a16="http://schemas.microsoft.com/office/drawing/2014/main" id="{C7CA8790-EFA4-A428-FD4B-86EEF03DE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4053"/>
              <a:ext cx="7" cy="34"/>
            </a:xfrm>
            <a:custGeom>
              <a:avLst/>
              <a:gdLst>
                <a:gd name="T0" fmla="*/ 0 w 15"/>
                <a:gd name="T1" fmla="*/ 1 h 68"/>
                <a:gd name="T2" fmla="*/ 0 w 15"/>
                <a:gd name="T3" fmla="*/ 1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1 h 68"/>
                <a:gd name="T16" fmla="*/ 0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8"/>
                <a:gd name="T29" fmla="*/ 15 w 1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9"/>
                  </a:lnTo>
                  <a:lnTo>
                    <a:pt x="4" y="0"/>
                  </a:lnTo>
                  <a:lnTo>
                    <a:pt x="10" y="8"/>
                  </a:lnTo>
                  <a:lnTo>
                    <a:pt x="12" y="26"/>
                  </a:lnTo>
                  <a:lnTo>
                    <a:pt x="12" y="49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39" name="Freeform 152">
              <a:extLst>
                <a:ext uri="{FF2B5EF4-FFF2-40B4-BE49-F238E27FC236}">
                  <a16:creationId xmlns:a16="http://schemas.microsoft.com/office/drawing/2014/main" id="{A561DF1B-F9FC-A626-C5E9-C72E38745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4047"/>
              <a:ext cx="9" cy="38"/>
            </a:xfrm>
            <a:custGeom>
              <a:avLst/>
              <a:gdLst>
                <a:gd name="T0" fmla="*/ 1 w 18"/>
                <a:gd name="T1" fmla="*/ 1 h 76"/>
                <a:gd name="T2" fmla="*/ 1 w 18"/>
                <a:gd name="T3" fmla="*/ 1 h 76"/>
                <a:gd name="T4" fmla="*/ 1 w 18"/>
                <a:gd name="T5" fmla="*/ 1 h 76"/>
                <a:gd name="T6" fmla="*/ 0 w 18"/>
                <a:gd name="T7" fmla="*/ 1 h 76"/>
                <a:gd name="T8" fmla="*/ 1 w 18"/>
                <a:gd name="T9" fmla="*/ 0 h 76"/>
                <a:gd name="T10" fmla="*/ 1 w 18"/>
                <a:gd name="T11" fmla="*/ 1 h 76"/>
                <a:gd name="T12" fmla="*/ 1 w 18"/>
                <a:gd name="T13" fmla="*/ 1 h 76"/>
                <a:gd name="T14" fmla="*/ 1 w 18"/>
                <a:gd name="T15" fmla="*/ 1 h 76"/>
                <a:gd name="T16" fmla="*/ 1 w 18"/>
                <a:gd name="T17" fmla="*/ 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76"/>
                <a:gd name="T29" fmla="*/ 18 w 18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76">
                  <a:moveTo>
                    <a:pt x="18" y="76"/>
                  </a:moveTo>
                  <a:lnTo>
                    <a:pt x="10" y="57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8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40" name="Freeform 153">
              <a:extLst>
                <a:ext uri="{FF2B5EF4-FFF2-40B4-BE49-F238E27FC236}">
                  <a16:creationId xmlns:a16="http://schemas.microsoft.com/office/drawing/2014/main" id="{ABB1989E-A2CD-97C8-64F2-3C7EBFD1C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4040"/>
              <a:ext cx="13" cy="42"/>
            </a:xfrm>
            <a:custGeom>
              <a:avLst/>
              <a:gdLst>
                <a:gd name="T0" fmla="*/ 0 w 27"/>
                <a:gd name="T1" fmla="*/ 0 h 85"/>
                <a:gd name="T2" fmla="*/ 0 w 27"/>
                <a:gd name="T3" fmla="*/ 0 h 85"/>
                <a:gd name="T4" fmla="*/ 0 w 27"/>
                <a:gd name="T5" fmla="*/ 0 h 85"/>
                <a:gd name="T6" fmla="*/ 0 w 27"/>
                <a:gd name="T7" fmla="*/ 0 h 85"/>
                <a:gd name="T8" fmla="*/ 0 w 27"/>
                <a:gd name="T9" fmla="*/ 0 h 85"/>
                <a:gd name="T10" fmla="*/ 0 w 27"/>
                <a:gd name="T11" fmla="*/ 0 h 85"/>
                <a:gd name="T12" fmla="*/ 0 w 27"/>
                <a:gd name="T13" fmla="*/ 0 h 85"/>
                <a:gd name="T14" fmla="*/ 0 w 27"/>
                <a:gd name="T15" fmla="*/ 0 h 85"/>
                <a:gd name="T16" fmla="*/ 0 w 27"/>
                <a:gd name="T17" fmla="*/ 0 h 85"/>
                <a:gd name="T18" fmla="*/ 0 w 27"/>
                <a:gd name="T19" fmla="*/ 0 h 85"/>
                <a:gd name="T20" fmla="*/ 0 w 27"/>
                <a:gd name="T21" fmla="*/ 0 h 85"/>
                <a:gd name="T22" fmla="*/ 0 w 27"/>
                <a:gd name="T23" fmla="*/ 0 h 85"/>
                <a:gd name="T24" fmla="*/ 0 w 27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85"/>
                <a:gd name="T41" fmla="*/ 27 w 27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85">
                  <a:moveTo>
                    <a:pt x="27" y="85"/>
                  </a:moveTo>
                  <a:lnTo>
                    <a:pt x="23" y="76"/>
                  </a:lnTo>
                  <a:lnTo>
                    <a:pt x="18" y="64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10"/>
                  </a:lnTo>
                  <a:lnTo>
                    <a:pt x="1" y="3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40"/>
                  </a:lnTo>
                  <a:lnTo>
                    <a:pt x="23" y="67"/>
                  </a:lnTo>
                  <a:lnTo>
                    <a:pt x="27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41" name="Freeform 154">
              <a:extLst>
                <a:ext uri="{FF2B5EF4-FFF2-40B4-BE49-F238E27FC236}">
                  <a16:creationId xmlns:a16="http://schemas.microsoft.com/office/drawing/2014/main" id="{B5047CB5-96E3-2F42-F39A-7EB82A6B8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" y="4036"/>
              <a:ext cx="17" cy="46"/>
            </a:xfrm>
            <a:custGeom>
              <a:avLst/>
              <a:gdLst>
                <a:gd name="T0" fmla="*/ 0 w 35"/>
                <a:gd name="T1" fmla="*/ 1 h 91"/>
                <a:gd name="T2" fmla="*/ 0 w 35"/>
                <a:gd name="T3" fmla="*/ 1 h 91"/>
                <a:gd name="T4" fmla="*/ 0 w 35"/>
                <a:gd name="T5" fmla="*/ 1 h 91"/>
                <a:gd name="T6" fmla="*/ 0 w 35"/>
                <a:gd name="T7" fmla="*/ 1 h 91"/>
                <a:gd name="T8" fmla="*/ 0 w 35"/>
                <a:gd name="T9" fmla="*/ 1 h 91"/>
                <a:gd name="T10" fmla="*/ 0 w 35"/>
                <a:gd name="T11" fmla="*/ 1 h 91"/>
                <a:gd name="T12" fmla="*/ 0 w 35"/>
                <a:gd name="T13" fmla="*/ 1 h 91"/>
                <a:gd name="T14" fmla="*/ 0 w 35"/>
                <a:gd name="T15" fmla="*/ 1 h 91"/>
                <a:gd name="T16" fmla="*/ 0 w 35"/>
                <a:gd name="T17" fmla="*/ 0 h 91"/>
                <a:gd name="T18" fmla="*/ 0 w 35"/>
                <a:gd name="T19" fmla="*/ 1 h 91"/>
                <a:gd name="T20" fmla="*/ 0 w 35"/>
                <a:gd name="T21" fmla="*/ 1 h 91"/>
                <a:gd name="T22" fmla="*/ 0 w 35"/>
                <a:gd name="T23" fmla="*/ 1 h 91"/>
                <a:gd name="T24" fmla="*/ 0 w 35"/>
                <a:gd name="T25" fmla="*/ 1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91"/>
                <a:gd name="T41" fmla="*/ 35 w 35"/>
                <a:gd name="T42" fmla="*/ 91 h 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1"/>
                  </a:lnTo>
                  <a:lnTo>
                    <a:pt x="12" y="57"/>
                  </a:lnTo>
                  <a:lnTo>
                    <a:pt x="6" y="41"/>
                  </a:lnTo>
                  <a:lnTo>
                    <a:pt x="1" y="26"/>
                  </a:lnTo>
                  <a:lnTo>
                    <a:pt x="0" y="13"/>
                  </a:lnTo>
                  <a:lnTo>
                    <a:pt x="1" y="4"/>
                  </a:lnTo>
                  <a:lnTo>
                    <a:pt x="6" y="0"/>
                  </a:lnTo>
                  <a:lnTo>
                    <a:pt x="18" y="11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42" name="Freeform 155">
              <a:extLst>
                <a:ext uri="{FF2B5EF4-FFF2-40B4-BE49-F238E27FC236}">
                  <a16:creationId xmlns:a16="http://schemas.microsoft.com/office/drawing/2014/main" id="{BEEC0441-22E5-8C0B-59F3-9FC4A4FD6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4040"/>
              <a:ext cx="28" cy="43"/>
            </a:xfrm>
            <a:custGeom>
              <a:avLst/>
              <a:gdLst>
                <a:gd name="T0" fmla="*/ 1 w 56"/>
                <a:gd name="T1" fmla="*/ 1 h 86"/>
                <a:gd name="T2" fmla="*/ 1 w 56"/>
                <a:gd name="T3" fmla="*/ 1 h 86"/>
                <a:gd name="T4" fmla="*/ 1 w 56"/>
                <a:gd name="T5" fmla="*/ 1 h 86"/>
                <a:gd name="T6" fmla="*/ 1 w 56"/>
                <a:gd name="T7" fmla="*/ 1 h 86"/>
                <a:gd name="T8" fmla="*/ 1 w 56"/>
                <a:gd name="T9" fmla="*/ 1 h 86"/>
                <a:gd name="T10" fmla="*/ 1 w 56"/>
                <a:gd name="T11" fmla="*/ 1 h 86"/>
                <a:gd name="T12" fmla="*/ 1 w 56"/>
                <a:gd name="T13" fmla="*/ 1 h 86"/>
                <a:gd name="T14" fmla="*/ 0 w 56"/>
                <a:gd name="T15" fmla="*/ 1 h 86"/>
                <a:gd name="T16" fmla="*/ 1 w 56"/>
                <a:gd name="T17" fmla="*/ 0 h 86"/>
                <a:gd name="T18" fmla="*/ 1 w 56"/>
                <a:gd name="T19" fmla="*/ 0 h 86"/>
                <a:gd name="T20" fmla="*/ 1 w 56"/>
                <a:gd name="T21" fmla="*/ 1 h 86"/>
                <a:gd name="T22" fmla="*/ 1 w 56"/>
                <a:gd name="T23" fmla="*/ 1 h 86"/>
                <a:gd name="T24" fmla="*/ 1 w 56"/>
                <a:gd name="T25" fmla="*/ 1 h 86"/>
                <a:gd name="T26" fmla="*/ 1 w 56"/>
                <a:gd name="T27" fmla="*/ 1 h 86"/>
                <a:gd name="T28" fmla="*/ 1 w 56"/>
                <a:gd name="T29" fmla="*/ 1 h 86"/>
                <a:gd name="T30" fmla="*/ 1 w 56"/>
                <a:gd name="T31" fmla="*/ 1 h 86"/>
                <a:gd name="T32" fmla="*/ 1 w 56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86"/>
                <a:gd name="T53" fmla="*/ 56 w 56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86">
                  <a:moveTo>
                    <a:pt x="56" y="86"/>
                  </a:moveTo>
                  <a:lnTo>
                    <a:pt x="47" y="78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40"/>
                  </a:lnTo>
                  <a:lnTo>
                    <a:pt x="8" y="26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7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43" name="Freeform 156">
              <a:extLst>
                <a:ext uri="{FF2B5EF4-FFF2-40B4-BE49-F238E27FC236}">
                  <a16:creationId xmlns:a16="http://schemas.microsoft.com/office/drawing/2014/main" id="{FD1B22DB-53B1-15D1-E0C0-001D77545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4047"/>
              <a:ext cx="36" cy="35"/>
            </a:xfrm>
            <a:custGeom>
              <a:avLst/>
              <a:gdLst>
                <a:gd name="T0" fmla="*/ 1 w 71"/>
                <a:gd name="T1" fmla="*/ 0 h 71"/>
                <a:gd name="T2" fmla="*/ 1 w 71"/>
                <a:gd name="T3" fmla="*/ 0 h 71"/>
                <a:gd name="T4" fmla="*/ 1 w 71"/>
                <a:gd name="T5" fmla="*/ 0 h 71"/>
                <a:gd name="T6" fmla="*/ 1 w 71"/>
                <a:gd name="T7" fmla="*/ 0 h 71"/>
                <a:gd name="T8" fmla="*/ 1 w 71"/>
                <a:gd name="T9" fmla="*/ 0 h 71"/>
                <a:gd name="T10" fmla="*/ 1 w 71"/>
                <a:gd name="T11" fmla="*/ 0 h 71"/>
                <a:gd name="T12" fmla="*/ 1 w 71"/>
                <a:gd name="T13" fmla="*/ 0 h 71"/>
                <a:gd name="T14" fmla="*/ 0 w 71"/>
                <a:gd name="T15" fmla="*/ 0 h 71"/>
                <a:gd name="T16" fmla="*/ 1 w 71"/>
                <a:gd name="T17" fmla="*/ 0 h 71"/>
                <a:gd name="T18" fmla="*/ 1 w 71"/>
                <a:gd name="T19" fmla="*/ 0 h 71"/>
                <a:gd name="T20" fmla="*/ 1 w 71"/>
                <a:gd name="T21" fmla="*/ 0 h 71"/>
                <a:gd name="T22" fmla="*/ 1 w 71"/>
                <a:gd name="T23" fmla="*/ 0 h 71"/>
                <a:gd name="T24" fmla="*/ 1 w 71"/>
                <a:gd name="T25" fmla="*/ 0 h 71"/>
                <a:gd name="T26" fmla="*/ 1 w 71"/>
                <a:gd name="T27" fmla="*/ 0 h 71"/>
                <a:gd name="T28" fmla="*/ 1 w 71"/>
                <a:gd name="T29" fmla="*/ 0 h 71"/>
                <a:gd name="T30" fmla="*/ 1 w 71"/>
                <a:gd name="T31" fmla="*/ 0 h 71"/>
                <a:gd name="T32" fmla="*/ 1 w 71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71"/>
                <a:gd name="T53" fmla="*/ 71 w 7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71">
                  <a:moveTo>
                    <a:pt x="71" y="71"/>
                  </a:moveTo>
                  <a:lnTo>
                    <a:pt x="63" y="65"/>
                  </a:lnTo>
                  <a:lnTo>
                    <a:pt x="51" y="57"/>
                  </a:lnTo>
                  <a:lnTo>
                    <a:pt x="38" y="46"/>
                  </a:lnTo>
                  <a:lnTo>
                    <a:pt x="24" y="35"/>
                  </a:lnTo>
                  <a:lnTo>
                    <a:pt x="13" y="23"/>
                  </a:lnTo>
                  <a:lnTo>
                    <a:pt x="3" y="13"/>
                  </a:lnTo>
                  <a:lnTo>
                    <a:pt x="0" y="5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7"/>
                  </a:lnTo>
                  <a:lnTo>
                    <a:pt x="53" y="41"/>
                  </a:lnTo>
                  <a:lnTo>
                    <a:pt x="62" y="52"/>
                  </a:lnTo>
                  <a:lnTo>
                    <a:pt x="69" y="64"/>
                  </a:lnTo>
                  <a:lnTo>
                    <a:pt x="7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44" name="Freeform 157">
              <a:extLst>
                <a:ext uri="{FF2B5EF4-FFF2-40B4-BE49-F238E27FC236}">
                  <a16:creationId xmlns:a16="http://schemas.microsoft.com/office/drawing/2014/main" id="{B0C61318-BEC5-A643-CB7A-F30B6FEC2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4052"/>
              <a:ext cx="33" cy="32"/>
            </a:xfrm>
            <a:custGeom>
              <a:avLst/>
              <a:gdLst>
                <a:gd name="T0" fmla="*/ 1 w 64"/>
                <a:gd name="T1" fmla="*/ 0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0 w 64"/>
                <a:gd name="T31" fmla="*/ 1 h 64"/>
                <a:gd name="T32" fmla="*/ 1 w 64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4"/>
                <a:gd name="T53" fmla="*/ 64 w 64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4">
                  <a:moveTo>
                    <a:pt x="3" y="0"/>
                  </a:moveTo>
                  <a:lnTo>
                    <a:pt x="7" y="1"/>
                  </a:lnTo>
                  <a:lnTo>
                    <a:pt x="12" y="6"/>
                  </a:lnTo>
                  <a:lnTo>
                    <a:pt x="21" y="16"/>
                  </a:lnTo>
                  <a:lnTo>
                    <a:pt x="29" y="26"/>
                  </a:lnTo>
                  <a:lnTo>
                    <a:pt x="38" y="37"/>
                  </a:lnTo>
                  <a:lnTo>
                    <a:pt x="47" y="48"/>
                  </a:lnTo>
                  <a:lnTo>
                    <a:pt x="56" y="57"/>
                  </a:lnTo>
                  <a:lnTo>
                    <a:pt x="64" y="64"/>
                  </a:lnTo>
                  <a:lnTo>
                    <a:pt x="53" y="61"/>
                  </a:lnTo>
                  <a:lnTo>
                    <a:pt x="40" y="52"/>
                  </a:lnTo>
                  <a:lnTo>
                    <a:pt x="29" y="43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3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45" name="Freeform 158">
              <a:extLst>
                <a:ext uri="{FF2B5EF4-FFF2-40B4-BE49-F238E27FC236}">
                  <a16:creationId xmlns:a16="http://schemas.microsoft.com/office/drawing/2014/main" id="{F9508B93-11D9-1380-3BBA-0521C6B3E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4115"/>
              <a:ext cx="156" cy="38"/>
            </a:xfrm>
            <a:custGeom>
              <a:avLst/>
              <a:gdLst>
                <a:gd name="T0" fmla="*/ 1 w 312"/>
                <a:gd name="T1" fmla="*/ 1 h 76"/>
                <a:gd name="T2" fmla="*/ 1 w 312"/>
                <a:gd name="T3" fmla="*/ 1 h 76"/>
                <a:gd name="T4" fmla="*/ 1 w 312"/>
                <a:gd name="T5" fmla="*/ 1 h 76"/>
                <a:gd name="T6" fmla="*/ 1 w 312"/>
                <a:gd name="T7" fmla="*/ 1 h 76"/>
                <a:gd name="T8" fmla="*/ 1 w 312"/>
                <a:gd name="T9" fmla="*/ 1 h 76"/>
                <a:gd name="T10" fmla="*/ 1 w 312"/>
                <a:gd name="T11" fmla="*/ 1 h 76"/>
                <a:gd name="T12" fmla="*/ 1 w 312"/>
                <a:gd name="T13" fmla="*/ 1 h 76"/>
                <a:gd name="T14" fmla="*/ 1 w 312"/>
                <a:gd name="T15" fmla="*/ 1 h 76"/>
                <a:gd name="T16" fmla="*/ 1 w 312"/>
                <a:gd name="T17" fmla="*/ 1 h 76"/>
                <a:gd name="T18" fmla="*/ 1 w 312"/>
                <a:gd name="T19" fmla="*/ 1 h 76"/>
                <a:gd name="T20" fmla="*/ 1 w 312"/>
                <a:gd name="T21" fmla="*/ 1 h 76"/>
                <a:gd name="T22" fmla="*/ 1 w 312"/>
                <a:gd name="T23" fmla="*/ 1 h 76"/>
                <a:gd name="T24" fmla="*/ 1 w 312"/>
                <a:gd name="T25" fmla="*/ 1 h 76"/>
                <a:gd name="T26" fmla="*/ 1 w 312"/>
                <a:gd name="T27" fmla="*/ 1 h 76"/>
                <a:gd name="T28" fmla="*/ 1 w 312"/>
                <a:gd name="T29" fmla="*/ 1 h 76"/>
                <a:gd name="T30" fmla="*/ 1 w 312"/>
                <a:gd name="T31" fmla="*/ 1 h 76"/>
                <a:gd name="T32" fmla="*/ 1 w 312"/>
                <a:gd name="T33" fmla="*/ 1 h 76"/>
                <a:gd name="T34" fmla="*/ 1 w 312"/>
                <a:gd name="T35" fmla="*/ 1 h 76"/>
                <a:gd name="T36" fmla="*/ 1 w 312"/>
                <a:gd name="T37" fmla="*/ 1 h 76"/>
                <a:gd name="T38" fmla="*/ 1 w 312"/>
                <a:gd name="T39" fmla="*/ 1 h 76"/>
                <a:gd name="T40" fmla="*/ 0 w 312"/>
                <a:gd name="T41" fmla="*/ 1 h 76"/>
                <a:gd name="T42" fmla="*/ 1 w 312"/>
                <a:gd name="T43" fmla="*/ 1 h 76"/>
                <a:gd name="T44" fmla="*/ 1 w 312"/>
                <a:gd name="T45" fmla="*/ 1 h 76"/>
                <a:gd name="T46" fmla="*/ 1 w 312"/>
                <a:gd name="T47" fmla="*/ 1 h 76"/>
                <a:gd name="T48" fmla="*/ 1 w 312"/>
                <a:gd name="T49" fmla="*/ 1 h 76"/>
                <a:gd name="T50" fmla="*/ 1 w 312"/>
                <a:gd name="T51" fmla="*/ 1 h 76"/>
                <a:gd name="T52" fmla="*/ 1 w 312"/>
                <a:gd name="T53" fmla="*/ 1 h 76"/>
                <a:gd name="T54" fmla="*/ 1 w 312"/>
                <a:gd name="T55" fmla="*/ 0 h 76"/>
                <a:gd name="T56" fmla="*/ 1 w 312"/>
                <a:gd name="T57" fmla="*/ 0 h 76"/>
                <a:gd name="T58" fmla="*/ 1 w 312"/>
                <a:gd name="T59" fmla="*/ 1 h 76"/>
                <a:gd name="T60" fmla="*/ 1 w 312"/>
                <a:gd name="T61" fmla="*/ 1 h 76"/>
                <a:gd name="T62" fmla="*/ 1 w 312"/>
                <a:gd name="T63" fmla="*/ 1 h 76"/>
                <a:gd name="T64" fmla="*/ 1 w 312"/>
                <a:gd name="T65" fmla="*/ 1 h 76"/>
                <a:gd name="T66" fmla="*/ 1 w 312"/>
                <a:gd name="T67" fmla="*/ 1 h 76"/>
                <a:gd name="T68" fmla="*/ 1 w 312"/>
                <a:gd name="T69" fmla="*/ 1 h 76"/>
                <a:gd name="T70" fmla="*/ 1 w 312"/>
                <a:gd name="T71" fmla="*/ 1 h 76"/>
                <a:gd name="T72" fmla="*/ 1 w 312"/>
                <a:gd name="T73" fmla="*/ 1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2"/>
                <a:gd name="T112" fmla="*/ 0 h 76"/>
                <a:gd name="T113" fmla="*/ 312 w 312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3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5"/>
                  </a:lnTo>
                  <a:lnTo>
                    <a:pt x="224" y="25"/>
                  </a:lnTo>
                  <a:lnTo>
                    <a:pt x="203" y="20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3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9"/>
                  </a:lnTo>
                  <a:lnTo>
                    <a:pt x="62" y="22"/>
                  </a:lnTo>
                  <a:lnTo>
                    <a:pt x="44" y="27"/>
                  </a:lnTo>
                  <a:lnTo>
                    <a:pt x="28" y="30"/>
                  </a:lnTo>
                  <a:lnTo>
                    <a:pt x="13" y="35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5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5"/>
                  </a:lnTo>
                  <a:lnTo>
                    <a:pt x="218" y="11"/>
                  </a:lnTo>
                  <a:lnTo>
                    <a:pt x="242" y="17"/>
                  </a:lnTo>
                  <a:lnTo>
                    <a:pt x="263" y="27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46" name="Freeform 159">
              <a:extLst>
                <a:ext uri="{FF2B5EF4-FFF2-40B4-BE49-F238E27FC236}">
                  <a16:creationId xmlns:a16="http://schemas.microsoft.com/office/drawing/2014/main" id="{EA014F28-FCD2-9AF6-0F17-186C6C438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4124"/>
              <a:ext cx="19" cy="34"/>
            </a:xfrm>
            <a:custGeom>
              <a:avLst/>
              <a:gdLst>
                <a:gd name="T0" fmla="*/ 1 w 38"/>
                <a:gd name="T1" fmla="*/ 0 h 68"/>
                <a:gd name="T2" fmla="*/ 1 w 38"/>
                <a:gd name="T3" fmla="*/ 1 h 68"/>
                <a:gd name="T4" fmla="*/ 1 w 38"/>
                <a:gd name="T5" fmla="*/ 1 h 68"/>
                <a:gd name="T6" fmla="*/ 1 w 38"/>
                <a:gd name="T7" fmla="*/ 1 h 68"/>
                <a:gd name="T8" fmla="*/ 1 w 38"/>
                <a:gd name="T9" fmla="*/ 1 h 68"/>
                <a:gd name="T10" fmla="*/ 1 w 38"/>
                <a:gd name="T11" fmla="*/ 1 h 68"/>
                <a:gd name="T12" fmla="*/ 1 w 38"/>
                <a:gd name="T13" fmla="*/ 1 h 68"/>
                <a:gd name="T14" fmla="*/ 0 w 38"/>
                <a:gd name="T15" fmla="*/ 1 h 68"/>
                <a:gd name="T16" fmla="*/ 1 w 38"/>
                <a:gd name="T17" fmla="*/ 1 h 68"/>
                <a:gd name="T18" fmla="*/ 1 w 38"/>
                <a:gd name="T19" fmla="*/ 1 h 68"/>
                <a:gd name="T20" fmla="*/ 1 w 38"/>
                <a:gd name="T21" fmla="*/ 1 h 68"/>
                <a:gd name="T22" fmla="*/ 1 w 38"/>
                <a:gd name="T23" fmla="*/ 1 h 68"/>
                <a:gd name="T24" fmla="*/ 1 w 38"/>
                <a:gd name="T25" fmla="*/ 1 h 68"/>
                <a:gd name="T26" fmla="*/ 1 w 38"/>
                <a:gd name="T27" fmla="*/ 1 h 68"/>
                <a:gd name="T28" fmla="*/ 1 w 38"/>
                <a:gd name="T29" fmla="*/ 1 h 68"/>
                <a:gd name="T30" fmla="*/ 1 w 38"/>
                <a:gd name="T31" fmla="*/ 1 h 68"/>
                <a:gd name="T32" fmla="*/ 1 w 38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68"/>
                <a:gd name="T53" fmla="*/ 38 w 38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7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9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6" y="44"/>
                  </a:lnTo>
                  <a:lnTo>
                    <a:pt x="21" y="33"/>
                  </a:lnTo>
                  <a:lnTo>
                    <a:pt x="27" y="21"/>
                  </a:lnTo>
                  <a:lnTo>
                    <a:pt x="32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47" name="Freeform 160">
              <a:extLst>
                <a:ext uri="{FF2B5EF4-FFF2-40B4-BE49-F238E27FC236}">
                  <a16:creationId xmlns:a16="http://schemas.microsoft.com/office/drawing/2014/main" id="{C61F981E-EF9D-58B0-FBF5-3E24AE379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4120"/>
              <a:ext cx="22" cy="38"/>
            </a:xfrm>
            <a:custGeom>
              <a:avLst/>
              <a:gdLst>
                <a:gd name="T0" fmla="*/ 0 w 45"/>
                <a:gd name="T1" fmla="*/ 1 h 74"/>
                <a:gd name="T2" fmla="*/ 0 w 45"/>
                <a:gd name="T3" fmla="*/ 1 h 74"/>
                <a:gd name="T4" fmla="*/ 0 w 45"/>
                <a:gd name="T5" fmla="*/ 1 h 74"/>
                <a:gd name="T6" fmla="*/ 0 w 45"/>
                <a:gd name="T7" fmla="*/ 1 h 74"/>
                <a:gd name="T8" fmla="*/ 0 w 45"/>
                <a:gd name="T9" fmla="*/ 1 h 74"/>
                <a:gd name="T10" fmla="*/ 0 w 45"/>
                <a:gd name="T11" fmla="*/ 1 h 74"/>
                <a:gd name="T12" fmla="*/ 0 w 45"/>
                <a:gd name="T13" fmla="*/ 1 h 74"/>
                <a:gd name="T14" fmla="*/ 0 w 45"/>
                <a:gd name="T15" fmla="*/ 1 h 74"/>
                <a:gd name="T16" fmla="*/ 0 w 45"/>
                <a:gd name="T17" fmla="*/ 0 h 74"/>
                <a:gd name="T18" fmla="*/ 0 w 45"/>
                <a:gd name="T19" fmla="*/ 1 h 74"/>
                <a:gd name="T20" fmla="*/ 0 w 45"/>
                <a:gd name="T21" fmla="*/ 1 h 74"/>
                <a:gd name="T22" fmla="*/ 0 w 45"/>
                <a:gd name="T23" fmla="*/ 1 h 74"/>
                <a:gd name="T24" fmla="*/ 0 w 45"/>
                <a:gd name="T25" fmla="*/ 1 h 74"/>
                <a:gd name="T26" fmla="*/ 0 w 45"/>
                <a:gd name="T27" fmla="*/ 1 h 74"/>
                <a:gd name="T28" fmla="*/ 0 w 45"/>
                <a:gd name="T29" fmla="*/ 1 h 74"/>
                <a:gd name="T30" fmla="*/ 0 w 45"/>
                <a:gd name="T31" fmla="*/ 1 h 74"/>
                <a:gd name="T32" fmla="*/ 0 w 45"/>
                <a:gd name="T33" fmla="*/ 1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74"/>
                <a:gd name="T53" fmla="*/ 45 w 45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74">
                  <a:moveTo>
                    <a:pt x="1" y="74"/>
                  </a:moveTo>
                  <a:lnTo>
                    <a:pt x="0" y="71"/>
                  </a:lnTo>
                  <a:lnTo>
                    <a:pt x="1" y="64"/>
                  </a:lnTo>
                  <a:lnTo>
                    <a:pt x="4" y="55"/>
                  </a:lnTo>
                  <a:lnTo>
                    <a:pt x="9" y="43"/>
                  </a:lnTo>
                  <a:lnTo>
                    <a:pt x="16" y="31"/>
                  </a:lnTo>
                  <a:lnTo>
                    <a:pt x="24" y="19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0"/>
                  </a:lnTo>
                  <a:lnTo>
                    <a:pt x="26" y="33"/>
                  </a:lnTo>
                  <a:lnTo>
                    <a:pt x="21" y="46"/>
                  </a:lnTo>
                  <a:lnTo>
                    <a:pt x="14" y="57"/>
                  </a:lnTo>
                  <a:lnTo>
                    <a:pt x="9" y="66"/>
                  </a:lnTo>
                  <a:lnTo>
                    <a:pt x="4" y="73"/>
                  </a:lnTo>
                  <a:lnTo>
                    <a:pt x="1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48" name="Freeform 161">
              <a:extLst>
                <a:ext uri="{FF2B5EF4-FFF2-40B4-BE49-F238E27FC236}">
                  <a16:creationId xmlns:a16="http://schemas.microsoft.com/office/drawing/2014/main" id="{0EDA44E1-C691-C4AD-6284-2C36E1D3C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4117"/>
              <a:ext cx="30" cy="49"/>
            </a:xfrm>
            <a:custGeom>
              <a:avLst/>
              <a:gdLst>
                <a:gd name="T0" fmla="*/ 1 w 60"/>
                <a:gd name="T1" fmla="*/ 1 h 97"/>
                <a:gd name="T2" fmla="*/ 0 w 60"/>
                <a:gd name="T3" fmla="*/ 1 h 97"/>
                <a:gd name="T4" fmla="*/ 1 w 60"/>
                <a:gd name="T5" fmla="*/ 1 h 97"/>
                <a:gd name="T6" fmla="*/ 1 w 60"/>
                <a:gd name="T7" fmla="*/ 1 h 97"/>
                <a:gd name="T8" fmla="*/ 1 w 60"/>
                <a:gd name="T9" fmla="*/ 1 h 97"/>
                <a:gd name="T10" fmla="*/ 1 w 60"/>
                <a:gd name="T11" fmla="*/ 1 h 97"/>
                <a:gd name="T12" fmla="*/ 1 w 60"/>
                <a:gd name="T13" fmla="*/ 1 h 97"/>
                <a:gd name="T14" fmla="*/ 1 w 60"/>
                <a:gd name="T15" fmla="*/ 1 h 97"/>
                <a:gd name="T16" fmla="*/ 1 w 60"/>
                <a:gd name="T17" fmla="*/ 0 h 97"/>
                <a:gd name="T18" fmla="*/ 1 w 60"/>
                <a:gd name="T19" fmla="*/ 1 h 97"/>
                <a:gd name="T20" fmla="*/ 1 w 60"/>
                <a:gd name="T21" fmla="*/ 1 h 97"/>
                <a:gd name="T22" fmla="*/ 1 w 60"/>
                <a:gd name="T23" fmla="*/ 1 h 97"/>
                <a:gd name="T24" fmla="*/ 1 w 60"/>
                <a:gd name="T25" fmla="*/ 1 h 97"/>
                <a:gd name="T26" fmla="*/ 1 w 60"/>
                <a:gd name="T27" fmla="*/ 1 h 97"/>
                <a:gd name="T28" fmla="*/ 1 w 60"/>
                <a:gd name="T29" fmla="*/ 1 h 97"/>
                <a:gd name="T30" fmla="*/ 1 w 60"/>
                <a:gd name="T31" fmla="*/ 1 h 97"/>
                <a:gd name="T32" fmla="*/ 1 w 60"/>
                <a:gd name="T33" fmla="*/ 1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97"/>
                <a:gd name="T53" fmla="*/ 60 w 60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97">
                  <a:moveTo>
                    <a:pt x="1" y="97"/>
                  </a:moveTo>
                  <a:lnTo>
                    <a:pt x="0" y="92"/>
                  </a:lnTo>
                  <a:lnTo>
                    <a:pt x="2" y="81"/>
                  </a:lnTo>
                  <a:lnTo>
                    <a:pt x="8" y="68"/>
                  </a:lnTo>
                  <a:lnTo>
                    <a:pt x="15" y="51"/>
                  </a:lnTo>
                  <a:lnTo>
                    <a:pt x="25" y="35"/>
                  </a:lnTo>
                  <a:lnTo>
                    <a:pt x="37" y="20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0"/>
                  </a:lnTo>
                  <a:lnTo>
                    <a:pt x="40" y="36"/>
                  </a:lnTo>
                  <a:lnTo>
                    <a:pt x="31" y="55"/>
                  </a:lnTo>
                  <a:lnTo>
                    <a:pt x="22" y="71"/>
                  </a:lnTo>
                  <a:lnTo>
                    <a:pt x="14" y="86"/>
                  </a:lnTo>
                  <a:lnTo>
                    <a:pt x="6" y="95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49" name="Freeform 162">
              <a:extLst>
                <a:ext uri="{FF2B5EF4-FFF2-40B4-BE49-F238E27FC236}">
                  <a16:creationId xmlns:a16="http://schemas.microsoft.com/office/drawing/2014/main" id="{D9644789-BC82-F7A0-CDD1-BEFA1494D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" y="4120"/>
              <a:ext cx="33" cy="52"/>
            </a:xfrm>
            <a:custGeom>
              <a:avLst/>
              <a:gdLst>
                <a:gd name="T0" fmla="*/ 1 w 65"/>
                <a:gd name="T1" fmla="*/ 0 h 105"/>
                <a:gd name="T2" fmla="*/ 0 w 65"/>
                <a:gd name="T3" fmla="*/ 0 h 105"/>
                <a:gd name="T4" fmla="*/ 1 w 65"/>
                <a:gd name="T5" fmla="*/ 0 h 105"/>
                <a:gd name="T6" fmla="*/ 1 w 65"/>
                <a:gd name="T7" fmla="*/ 0 h 105"/>
                <a:gd name="T8" fmla="*/ 1 w 65"/>
                <a:gd name="T9" fmla="*/ 0 h 105"/>
                <a:gd name="T10" fmla="*/ 1 w 65"/>
                <a:gd name="T11" fmla="*/ 0 h 105"/>
                <a:gd name="T12" fmla="*/ 1 w 65"/>
                <a:gd name="T13" fmla="*/ 0 h 105"/>
                <a:gd name="T14" fmla="*/ 1 w 65"/>
                <a:gd name="T15" fmla="*/ 0 h 105"/>
                <a:gd name="T16" fmla="*/ 1 w 65"/>
                <a:gd name="T17" fmla="*/ 0 h 105"/>
                <a:gd name="T18" fmla="*/ 1 w 65"/>
                <a:gd name="T19" fmla="*/ 0 h 105"/>
                <a:gd name="T20" fmla="*/ 1 w 65"/>
                <a:gd name="T21" fmla="*/ 0 h 105"/>
                <a:gd name="T22" fmla="*/ 1 w 65"/>
                <a:gd name="T23" fmla="*/ 0 h 105"/>
                <a:gd name="T24" fmla="*/ 1 w 65"/>
                <a:gd name="T25" fmla="*/ 0 h 105"/>
                <a:gd name="T26" fmla="*/ 1 w 65"/>
                <a:gd name="T27" fmla="*/ 0 h 105"/>
                <a:gd name="T28" fmla="*/ 1 w 65"/>
                <a:gd name="T29" fmla="*/ 0 h 105"/>
                <a:gd name="T30" fmla="*/ 1 w 65"/>
                <a:gd name="T31" fmla="*/ 0 h 105"/>
                <a:gd name="T32" fmla="*/ 1 w 65"/>
                <a:gd name="T33" fmla="*/ 0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05"/>
                <a:gd name="T53" fmla="*/ 65 w 65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2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40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2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50" name="Freeform 163">
              <a:extLst>
                <a:ext uri="{FF2B5EF4-FFF2-40B4-BE49-F238E27FC236}">
                  <a16:creationId xmlns:a16="http://schemas.microsoft.com/office/drawing/2014/main" id="{613A47D2-F501-5683-0E9E-7EFC3B8E3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4124"/>
              <a:ext cx="35" cy="43"/>
            </a:xfrm>
            <a:custGeom>
              <a:avLst/>
              <a:gdLst>
                <a:gd name="T0" fmla="*/ 0 w 71"/>
                <a:gd name="T1" fmla="*/ 1 h 86"/>
                <a:gd name="T2" fmla="*/ 0 w 71"/>
                <a:gd name="T3" fmla="*/ 1 h 86"/>
                <a:gd name="T4" fmla="*/ 0 w 71"/>
                <a:gd name="T5" fmla="*/ 1 h 86"/>
                <a:gd name="T6" fmla="*/ 0 w 71"/>
                <a:gd name="T7" fmla="*/ 1 h 86"/>
                <a:gd name="T8" fmla="*/ 0 w 71"/>
                <a:gd name="T9" fmla="*/ 1 h 86"/>
                <a:gd name="T10" fmla="*/ 0 w 71"/>
                <a:gd name="T11" fmla="*/ 1 h 86"/>
                <a:gd name="T12" fmla="*/ 0 w 71"/>
                <a:gd name="T13" fmla="*/ 1 h 86"/>
                <a:gd name="T14" fmla="*/ 0 w 71"/>
                <a:gd name="T15" fmla="*/ 1 h 86"/>
                <a:gd name="T16" fmla="*/ 0 w 71"/>
                <a:gd name="T17" fmla="*/ 0 h 86"/>
                <a:gd name="T18" fmla="*/ 0 w 71"/>
                <a:gd name="T19" fmla="*/ 1 h 86"/>
                <a:gd name="T20" fmla="*/ 0 w 71"/>
                <a:gd name="T21" fmla="*/ 1 h 86"/>
                <a:gd name="T22" fmla="*/ 0 w 71"/>
                <a:gd name="T23" fmla="*/ 1 h 86"/>
                <a:gd name="T24" fmla="*/ 0 w 71"/>
                <a:gd name="T25" fmla="*/ 1 h 86"/>
                <a:gd name="T26" fmla="*/ 0 w 71"/>
                <a:gd name="T27" fmla="*/ 1 h 86"/>
                <a:gd name="T28" fmla="*/ 0 w 71"/>
                <a:gd name="T29" fmla="*/ 1 h 86"/>
                <a:gd name="T30" fmla="*/ 0 w 71"/>
                <a:gd name="T31" fmla="*/ 1 h 86"/>
                <a:gd name="T32" fmla="*/ 0 w 71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86"/>
                <a:gd name="T53" fmla="*/ 71 w 71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86">
                  <a:moveTo>
                    <a:pt x="0" y="86"/>
                  </a:moveTo>
                  <a:lnTo>
                    <a:pt x="0" y="81"/>
                  </a:lnTo>
                  <a:lnTo>
                    <a:pt x="5" y="71"/>
                  </a:lnTo>
                  <a:lnTo>
                    <a:pt x="14" y="57"/>
                  </a:lnTo>
                  <a:lnTo>
                    <a:pt x="25" y="42"/>
                  </a:lnTo>
                  <a:lnTo>
                    <a:pt x="37" y="27"/>
                  </a:lnTo>
                  <a:lnTo>
                    <a:pt x="50" y="13"/>
                  </a:lnTo>
                  <a:lnTo>
                    <a:pt x="62" y="4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0"/>
                  </a:lnTo>
                  <a:lnTo>
                    <a:pt x="46" y="35"/>
                  </a:lnTo>
                  <a:lnTo>
                    <a:pt x="35" y="51"/>
                  </a:lnTo>
                  <a:lnTo>
                    <a:pt x="24" y="66"/>
                  </a:lnTo>
                  <a:lnTo>
                    <a:pt x="14" y="78"/>
                  </a:lnTo>
                  <a:lnTo>
                    <a:pt x="6" y="85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51" name="Freeform 164">
              <a:extLst>
                <a:ext uri="{FF2B5EF4-FFF2-40B4-BE49-F238E27FC236}">
                  <a16:creationId xmlns:a16="http://schemas.microsoft.com/office/drawing/2014/main" id="{A23C87A0-34C6-9BAD-AD1A-58D1B866D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4130"/>
              <a:ext cx="30" cy="36"/>
            </a:xfrm>
            <a:custGeom>
              <a:avLst/>
              <a:gdLst>
                <a:gd name="T0" fmla="*/ 0 w 61"/>
                <a:gd name="T1" fmla="*/ 1 h 71"/>
                <a:gd name="T2" fmla="*/ 0 w 61"/>
                <a:gd name="T3" fmla="*/ 1 h 71"/>
                <a:gd name="T4" fmla="*/ 0 w 61"/>
                <a:gd name="T5" fmla="*/ 1 h 71"/>
                <a:gd name="T6" fmla="*/ 0 w 61"/>
                <a:gd name="T7" fmla="*/ 1 h 71"/>
                <a:gd name="T8" fmla="*/ 0 w 61"/>
                <a:gd name="T9" fmla="*/ 1 h 71"/>
                <a:gd name="T10" fmla="*/ 0 w 61"/>
                <a:gd name="T11" fmla="*/ 1 h 71"/>
                <a:gd name="T12" fmla="*/ 0 w 61"/>
                <a:gd name="T13" fmla="*/ 1 h 71"/>
                <a:gd name="T14" fmla="*/ 0 w 61"/>
                <a:gd name="T15" fmla="*/ 1 h 71"/>
                <a:gd name="T16" fmla="*/ 0 w 61"/>
                <a:gd name="T17" fmla="*/ 0 h 71"/>
                <a:gd name="T18" fmla="*/ 0 w 61"/>
                <a:gd name="T19" fmla="*/ 1 h 71"/>
                <a:gd name="T20" fmla="*/ 0 w 61"/>
                <a:gd name="T21" fmla="*/ 1 h 71"/>
                <a:gd name="T22" fmla="*/ 0 w 61"/>
                <a:gd name="T23" fmla="*/ 1 h 71"/>
                <a:gd name="T24" fmla="*/ 0 w 61"/>
                <a:gd name="T25" fmla="*/ 1 h 71"/>
                <a:gd name="T26" fmla="*/ 0 w 61"/>
                <a:gd name="T27" fmla="*/ 1 h 71"/>
                <a:gd name="T28" fmla="*/ 0 w 61"/>
                <a:gd name="T29" fmla="*/ 1 h 71"/>
                <a:gd name="T30" fmla="*/ 0 w 61"/>
                <a:gd name="T31" fmla="*/ 1 h 71"/>
                <a:gd name="T32" fmla="*/ 0 w 61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71"/>
                <a:gd name="T53" fmla="*/ 61 w 6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6"/>
                  </a:lnTo>
                  <a:lnTo>
                    <a:pt x="27" y="24"/>
                  </a:lnTo>
                  <a:lnTo>
                    <a:pt x="37" y="13"/>
                  </a:lnTo>
                  <a:lnTo>
                    <a:pt x="48" y="5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3"/>
                  </a:lnTo>
                  <a:lnTo>
                    <a:pt x="20" y="55"/>
                  </a:lnTo>
                  <a:lnTo>
                    <a:pt x="12" y="65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52" name="Freeform 165">
              <a:extLst>
                <a:ext uri="{FF2B5EF4-FFF2-40B4-BE49-F238E27FC236}">
                  <a16:creationId xmlns:a16="http://schemas.microsoft.com/office/drawing/2014/main" id="{B2CEFE15-38CF-B70A-0AC6-E82571F28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4140"/>
              <a:ext cx="26" cy="25"/>
            </a:xfrm>
            <a:custGeom>
              <a:avLst/>
              <a:gdLst>
                <a:gd name="T0" fmla="*/ 0 w 53"/>
                <a:gd name="T1" fmla="*/ 1 h 50"/>
                <a:gd name="T2" fmla="*/ 0 w 53"/>
                <a:gd name="T3" fmla="*/ 1 h 50"/>
                <a:gd name="T4" fmla="*/ 0 w 53"/>
                <a:gd name="T5" fmla="*/ 1 h 50"/>
                <a:gd name="T6" fmla="*/ 0 w 53"/>
                <a:gd name="T7" fmla="*/ 1 h 50"/>
                <a:gd name="T8" fmla="*/ 0 w 53"/>
                <a:gd name="T9" fmla="*/ 1 h 50"/>
                <a:gd name="T10" fmla="*/ 0 w 53"/>
                <a:gd name="T11" fmla="*/ 1 h 50"/>
                <a:gd name="T12" fmla="*/ 0 w 53"/>
                <a:gd name="T13" fmla="*/ 1 h 50"/>
                <a:gd name="T14" fmla="*/ 0 w 53"/>
                <a:gd name="T15" fmla="*/ 1 h 50"/>
                <a:gd name="T16" fmla="*/ 0 w 53"/>
                <a:gd name="T17" fmla="*/ 0 h 50"/>
                <a:gd name="T18" fmla="*/ 0 w 53"/>
                <a:gd name="T19" fmla="*/ 1 h 50"/>
                <a:gd name="T20" fmla="*/ 0 w 53"/>
                <a:gd name="T21" fmla="*/ 1 h 50"/>
                <a:gd name="T22" fmla="*/ 0 w 53"/>
                <a:gd name="T23" fmla="*/ 1 h 50"/>
                <a:gd name="T24" fmla="*/ 0 w 53"/>
                <a:gd name="T25" fmla="*/ 1 h 50"/>
                <a:gd name="T26" fmla="*/ 0 w 53"/>
                <a:gd name="T27" fmla="*/ 1 h 50"/>
                <a:gd name="T28" fmla="*/ 0 w 53"/>
                <a:gd name="T29" fmla="*/ 1 h 50"/>
                <a:gd name="T30" fmla="*/ 0 w 53"/>
                <a:gd name="T31" fmla="*/ 1 h 50"/>
                <a:gd name="T32" fmla="*/ 0 w 53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50"/>
                <a:gd name="T53" fmla="*/ 53 w 53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50">
                  <a:moveTo>
                    <a:pt x="0" y="50"/>
                  </a:moveTo>
                  <a:lnTo>
                    <a:pt x="0" y="47"/>
                  </a:lnTo>
                  <a:lnTo>
                    <a:pt x="4" y="40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3"/>
                  </a:lnTo>
                  <a:lnTo>
                    <a:pt x="38" y="5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5"/>
                  </a:lnTo>
                  <a:lnTo>
                    <a:pt x="40" y="12"/>
                  </a:lnTo>
                  <a:lnTo>
                    <a:pt x="33" y="20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4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53" name="Freeform 166">
              <a:extLst>
                <a:ext uri="{FF2B5EF4-FFF2-40B4-BE49-F238E27FC236}">
                  <a16:creationId xmlns:a16="http://schemas.microsoft.com/office/drawing/2014/main" id="{78C3D524-CF7B-3605-9691-96C15A0A8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5" y="4146"/>
              <a:ext cx="18" cy="17"/>
            </a:xfrm>
            <a:custGeom>
              <a:avLst/>
              <a:gdLst>
                <a:gd name="T0" fmla="*/ 0 w 34"/>
                <a:gd name="T1" fmla="*/ 0 h 35"/>
                <a:gd name="T2" fmla="*/ 0 w 34"/>
                <a:gd name="T3" fmla="*/ 0 h 35"/>
                <a:gd name="T4" fmla="*/ 1 w 34"/>
                <a:gd name="T5" fmla="*/ 0 h 35"/>
                <a:gd name="T6" fmla="*/ 1 w 34"/>
                <a:gd name="T7" fmla="*/ 0 h 35"/>
                <a:gd name="T8" fmla="*/ 1 w 34"/>
                <a:gd name="T9" fmla="*/ 0 h 35"/>
                <a:gd name="T10" fmla="*/ 1 w 34"/>
                <a:gd name="T11" fmla="*/ 0 h 35"/>
                <a:gd name="T12" fmla="*/ 1 w 34"/>
                <a:gd name="T13" fmla="*/ 0 h 35"/>
                <a:gd name="T14" fmla="*/ 1 w 34"/>
                <a:gd name="T15" fmla="*/ 0 h 35"/>
                <a:gd name="T16" fmla="*/ 1 w 34"/>
                <a:gd name="T17" fmla="*/ 0 h 35"/>
                <a:gd name="T18" fmla="*/ 1 w 34"/>
                <a:gd name="T19" fmla="*/ 0 h 35"/>
                <a:gd name="T20" fmla="*/ 1 w 34"/>
                <a:gd name="T21" fmla="*/ 0 h 35"/>
                <a:gd name="T22" fmla="*/ 1 w 34"/>
                <a:gd name="T23" fmla="*/ 0 h 35"/>
                <a:gd name="T24" fmla="*/ 1 w 34"/>
                <a:gd name="T25" fmla="*/ 0 h 35"/>
                <a:gd name="T26" fmla="*/ 1 w 34"/>
                <a:gd name="T27" fmla="*/ 0 h 35"/>
                <a:gd name="T28" fmla="*/ 1 w 34"/>
                <a:gd name="T29" fmla="*/ 0 h 35"/>
                <a:gd name="T30" fmla="*/ 1 w 34"/>
                <a:gd name="T31" fmla="*/ 0 h 35"/>
                <a:gd name="T32" fmla="*/ 0 w 34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5"/>
                <a:gd name="T53" fmla="*/ 34 w 3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5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9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4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4"/>
                  </a:lnTo>
                  <a:lnTo>
                    <a:pt x="2" y="3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54" name="Freeform 167">
              <a:extLst>
                <a:ext uri="{FF2B5EF4-FFF2-40B4-BE49-F238E27FC236}">
                  <a16:creationId xmlns:a16="http://schemas.microsoft.com/office/drawing/2014/main" id="{74004EBB-6FF6-6C11-2575-BB5DB762C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" y="4130"/>
              <a:ext cx="20" cy="22"/>
            </a:xfrm>
            <a:custGeom>
              <a:avLst/>
              <a:gdLst>
                <a:gd name="T0" fmla="*/ 1 w 40"/>
                <a:gd name="T1" fmla="*/ 0 h 44"/>
                <a:gd name="T2" fmla="*/ 1 w 40"/>
                <a:gd name="T3" fmla="*/ 1 h 44"/>
                <a:gd name="T4" fmla="*/ 1 w 40"/>
                <a:gd name="T5" fmla="*/ 1 h 44"/>
                <a:gd name="T6" fmla="*/ 1 w 40"/>
                <a:gd name="T7" fmla="*/ 1 h 44"/>
                <a:gd name="T8" fmla="*/ 1 w 40"/>
                <a:gd name="T9" fmla="*/ 1 h 44"/>
                <a:gd name="T10" fmla="*/ 1 w 40"/>
                <a:gd name="T11" fmla="*/ 1 h 44"/>
                <a:gd name="T12" fmla="*/ 1 w 40"/>
                <a:gd name="T13" fmla="*/ 1 h 44"/>
                <a:gd name="T14" fmla="*/ 1 w 40"/>
                <a:gd name="T15" fmla="*/ 1 h 44"/>
                <a:gd name="T16" fmla="*/ 1 w 40"/>
                <a:gd name="T17" fmla="*/ 1 h 44"/>
                <a:gd name="T18" fmla="*/ 0 w 40"/>
                <a:gd name="T19" fmla="*/ 1 h 44"/>
                <a:gd name="T20" fmla="*/ 1 w 40"/>
                <a:gd name="T21" fmla="*/ 1 h 44"/>
                <a:gd name="T22" fmla="*/ 1 w 40"/>
                <a:gd name="T23" fmla="*/ 1 h 44"/>
                <a:gd name="T24" fmla="*/ 1 w 40"/>
                <a:gd name="T25" fmla="*/ 1 h 44"/>
                <a:gd name="T26" fmla="*/ 1 w 40"/>
                <a:gd name="T27" fmla="*/ 1 h 44"/>
                <a:gd name="T28" fmla="*/ 1 w 40"/>
                <a:gd name="T29" fmla="*/ 1 h 44"/>
                <a:gd name="T30" fmla="*/ 1 w 40"/>
                <a:gd name="T31" fmla="*/ 1 h 44"/>
                <a:gd name="T32" fmla="*/ 1 w 40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4"/>
                <a:gd name="T53" fmla="*/ 40 w 40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4">
                  <a:moveTo>
                    <a:pt x="40" y="0"/>
                  </a:moveTo>
                  <a:lnTo>
                    <a:pt x="38" y="4"/>
                  </a:lnTo>
                  <a:lnTo>
                    <a:pt x="33" y="10"/>
                  </a:lnTo>
                  <a:lnTo>
                    <a:pt x="28" y="19"/>
                  </a:lnTo>
                  <a:lnTo>
                    <a:pt x="23" y="27"/>
                  </a:lnTo>
                  <a:lnTo>
                    <a:pt x="17" y="35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7"/>
                  </a:lnTo>
                  <a:lnTo>
                    <a:pt x="13" y="20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55" name="Freeform 168">
              <a:extLst>
                <a:ext uri="{FF2B5EF4-FFF2-40B4-BE49-F238E27FC236}">
                  <a16:creationId xmlns:a16="http://schemas.microsoft.com/office/drawing/2014/main" id="{F9A60962-379B-9F79-17C3-04028DE34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7" y="4118"/>
              <a:ext cx="24" cy="11"/>
            </a:xfrm>
            <a:custGeom>
              <a:avLst/>
              <a:gdLst>
                <a:gd name="T0" fmla="*/ 1 w 47"/>
                <a:gd name="T1" fmla="*/ 1 h 22"/>
                <a:gd name="T2" fmla="*/ 1 w 47"/>
                <a:gd name="T3" fmla="*/ 1 h 22"/>
                <a:gd name="T4" fmla="*/ 1 w 47"/>
                <a:gd name="T5" fmla="*/ 1 h 22"/>
                <a:gd name="T6" fmla="*/ 1 w 47"/>
                <a:gd name="T7" fmla="*/ 1 h 22"/>
                <a:gd name="T8" fmla="*/ 1 w 47"/>
                <a:gd name="T9" fmla="*/ 1 h 22"/>
                <a:gd name="T10" fmla="*/ 1 w 47"/>
                <a:gd name="T11" fmla="*/ 1 h 22"/>
                <a:gd name="T12" fmla="*/ 1 w 47"/>
                <a:gd name="T13" fmla="*/ 1 h 22"/>
                <a:gd name="T14" fmla="*/ 1 w 47"/>
                <a:gd name="T15" fmla="*/ 0 h 22"/>
                <a:gd name="T16" fmla="*/ 0 w 47"/>
                <a:gd name="T17" fmla="*/ 1 h 22"/>
                <a:gd name="T18" fmla="*/ 0 w 47"/>
                <a:gd name="T19" fmla="*/ 1 h 22"/>
                <a:gd name="T20" fmla="*/ 1 w 47"/>
                <a:gd name="T21" fmla="*/ 1 h 22"/>
                <a:gd name="T22" fmla="*/ 1 w 47"/>
                <a:gd name="T23" fmla="*/ 1 h 22"/>
                <a:gd name="T24" fmla="*/ 1 w 47"/>
                <a:gd name="T25" fmla="*/ 1 h 22"/>
                <a:gd name="T26" fmla="*/ 1 w 47"/>
                <a:gd name="T27" fmla="*/ 1 h 22"/>
                <a:gd name="T28" fmla="*/ 1 w 47"/>
                <a:gd name="T29" fmla="*/ 1 h 22"/>
                <a:gd name="T30" fmla="*/ 1 w 47"/>
                <a:gd name="T31" fmla="*/ 1 h 22"/>
                <a:gd name="T32" fmla="*/ 1 w 47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22"/>
                <a:gd name="T53" fmla="*/ 47 w 4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22">
                  <a:moveTo>
                    <a:pt x="47" y="22"/>
                  </a:moveTo>
                  <a:lnTo>
                    <a:pt x="44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24" y="8"/>
                  </a:lnTo>
                  <a:lnTo>
                    <a:pt x="17" y="5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9"/>
                  </a:lnTo>
                  <a:lnTo>
                    <a:pt x="9" y="13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1"/>
                  </a:lnTo>
                  <a:lnTo>
                    <a:pt x="47" y="2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56" name="Freeform 169">
              <a:extLst>
                <a:ext uri="{FF2B5EF4-FFF2-40B4-BE49-F238E27FC236}">
                  <a16:creationId xmlns:a16="http://schemas.microsoft.com/office/drawing/2014/main" id="{66B88ABC-B9E2-BCEA-20CC-A23FB818C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" y="4131"/>
              <a:ext cx="26" cy="7"/>
            </a:xfrm>
            <a:custGeom>
              <a:avLst/>
              <a:gdLst>
                <a:gd name="T0" fmla="*/ 0 w 53"/>
                <a:gd name="T1" fmla="*/ 0 h 13"/>
                <a:gd name="T2" fmla="*/ 0 w 53"/>
                <a:gd name="T3" fmla="*/ 0 h 13"/>
                <a:gd name="T4" fmla="*/ 0 w 53"/>
                <a:gd name="T5" fmla="*/ 0 h 13"/>
                <a:gd name="T6" fmla="*/ 0 w 53"/>
                <a:gd name="T7" fmla="*/ 0 h 13"/>
                <a:gd name="T8" fmla="*/ 0 w 53"/>
                <a:gd name="T9" fmla="*/ 0 h 13"/>
                <a:gd name="T10" fmla="*/ 0 w 53"/>
                <a:gd name="T11" fmla="*/ 1 h 13"/>
                <a:gd name="T12" fmla="*/ 0 w 53"/>
                <a:gd name="T13" fmla="*/ 1 h 13"/>
                <a:gd name="T14" fmla="*/ 0 w 53"/>
                <a:gd name="T15" fmla="*/ 1 h 13"/>
                <a:gd name="T16" fmla="*/ 0 w 53"/>
                <a:gd name="T17" fmla="*/ 1 h 13"/>
                <a:gd name="T18" fmla="*/ 0 w 53"/>
                <a:gd name="T19" fmla="*/ 1 h 13"/>
                <a:gd name="T20" fmla="*/ 0 w 53"/>
                <a:gd name="T21" fmla="*/ 1 h 13"/>
                <a:gd name="T22" fmla="*/ 0 w 53"/>
                <a:gd name="T23" fmla="*/ 1 h 13"/>
                <a:gd name="T24" fmla="*/ 0 w 53"/>
                <a:gd name="T25" fmla="*/ 1 h 13"/>
                <a:gd name="T26" fmla="*/ 0 w 53"/>
                <a:gd name="T27" fmla="*/ 1 h 13"/>
                <a:gd name="T28" fmla="*/ 0 w 53"/>
                <a:gd name="T29" fmla="*/ 1 h 13"/>
                <a:gd name="T30" fmla="*/ 0 w 53"/>
                <a:gd name="T31" fmla="*/ 1 h 13"/>
                <a:gd name="T32" fmla="*/ 0 w 53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3"/>
                <a:gd name="T53" fmla="*/ 53 w 5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7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1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57" name="Freeform 170">
              <a:extLst>
                <a:ext uri="{FF2B5EF4-FFF2-40B4-BE49-F238E27FC236}">
                  <a16:creationId xmlns:a16="http://schemas.microsoft.com/office/drawing/2014/main" id="{0C706D44-8000-6AAF-EC6D-502D2DB54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" y="4105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1 h 40"/>
                <a:gd name="T14" fmla="*/ 0 w 48"/>
                <a:gd name="T15" fmla="*/ 1 h 40"/>
                <a:gd name="T16" fmla="*/ 1 w 48"/>
                <a:gd name="T17" fmla="*/ 1 h 40"/>
                <a:gd name="T18" fmla="*/ 1 w 48"/>
                <a:gd name="T19" fmla="*/ 0 h 40"/>
                <a:gd name="T20" fmla="*/ 1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48" y="40"/>
                  </a:moveTo>
                  <a:lnTo>
                    <a:pt x="42" y="36"/>
                  </a:lnTo>
                  <a:lnTo>
                    <a:pt x="34" y="31"/>
                  </a:lnTo>
                  <a:lnTo>
                    <a:pt x="25" y="25"/>
                  </a:lnTo>
                  <a:lnTo>
                    <a:pt x="16" y="19"/>
                  </a:lnTo>
                  <a:lnTo>
                    <a:pt x="9" y="13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3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6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58" name="Freeform 171">
              <a:extLst>
                <a:ext uri="{FF2B5EF4-FFF2-40B4-BE49-F238E27FC236}">
                  <a16:creationId xmlns:a16="http://schemas.microsoft.com/office/drawing/2014/main" id="{C24FB672-C727-B197-1D56-FDF1CE3F7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4108"/>
              <a:ext cx="7" cy="34"/>
            </a:xfrm>
            <a:custGeom>
              <a:avLst/>
              <a:gdLst>
                <a:gd name="T0" fmla="*/ 1 w 14"/>
                <a:gd name="T1" fmla="*/ 1 h 68"/>
                <a:gd name="T2" fmla="*/ 0 w 14"/>
                <a:gd name="T3" fmla="*/ 1 h 68"/>
                <a:gd name="T4" fmla="*/ 0 w 14"/>
                <a:gd name="T5" fmla="*/ 1 h 68"/>
                <a:gd name="T6" fmla="*/ 1 w 14"/>
                <a:gd name="T7" fmla="*/ 1 h 68"/>
                <a:gd name="T8" fmla="*/ 1 w 14"/>
                <a:gd name="T9" fmla="*/ 0 h 68"/>
                <a:gd name="T10" fmla="*/ 1 w 14"/>
                <a:gd name="T11" fmla="*/ 1 h 68"/>
                <a:gd name="T12" fmla="*/ 1 w 14"/>
                <a:gd name="T13" fmla="*/ 1 h 68"/>
                <a:gd name="T14" fmla="*/ 1 w 14"/>
                <a:gd name="T15" fmla="*/ 1 h 68"/>
                <a:gd name="T16" fmla="*/ 1 w 14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68"/>
                <a:gd name="T29" fmla="*/ 14 w 14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7"/>
                  </a:lnTo>
                  <a:lnTo>
                    <a:pt x="6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59" name="Freeform 172">
              <a:extLst>
                <a:ext uri="{FF2B5EF4-FFF2-40B4-BE49-F238E27FC236}">
                  <a16:creationId xmlns:a16="http://schemas.microsoft.com/office/drawing/2014/main" id="{0785EDBD-076A-A4D5-C897-3E13AE3C1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4113"/>
              <a:ext cx="11" cy="33"/>
            </a:xfrm>
            <a:custGeom>
              <a:avLst/>
              <a:gdLst>
                <a:gd name="T0" fmla="*/ 0 w 23"/>
                <a:gd name="T1" fmla="*/ 1 h 65"/>
                <a:gd name="T2" fmla="*/ 0 w 23"/>
                <a:gd name="T3" fmla="*/ 1 h 65"/>
                <a:gd name="T4" fmla="*/ 0 w 23"/>
                <a:gd name="T5" fmla="*/ 1 h 65"/>
                <a:gd name="T6" fmla="*/ 0 w 23"/>
                <a:gd name="T7" fmla="*/ 1 h 65"/>
                <a:gd name="T8" fmla="*/ 0 w 23"/>
                <a:gd name="T9" fmla="*/ 0 h 65"/>
                <a:gd name="T10" fmla="*/ 0 w 23"/>
                <a:gd name="T11" fmla="*/ 1 h 65"/>
                <a:gd name="T12" fmla="*/ 0 w 23"/>
                <a:gd name="T13" fmla="*/ 1 h 65"/>
                <a:gd name="T14" fmla="*/ 0 w 23"/>
                <a:gd name="T15" fmla="*/ 1 h 65"/>
                <a:gd name="T16" fmla="*/ 0 w 23"/>
                <a:gd name="T17" fmla="*/ 1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65"/>
                <a:gd name="T29" fmla="*/ 23 w 23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65">
                  <a:moveTo>
                    <a:pt x="0" y="65"/>
                  </a:moveTo>
                  <a:lnTo>
                    <a:pt x="1" y="50"/>
                  </a:lnTo>
                  <a:lnTo>
                    <a:pt x="4" y="28"/>
                  </a:lnTo>
                  <a:lnTo>
                    <a:pt x="11" y="9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8"/>
                  </a:lnTo>
                  <a:lnTo>
                    <a:pt x="6" y="5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60" name="Freeform 173">
              <a:extLst>
                <a:ext uri="{FF2B5EF4-FFF2-40B4-BE49-F238E27FC236}">
                  <a16:creationId xmlns:a16="http://schemas.microsoft.com/office/drawing/2014/main" id="{6490B6DA-CFEF-67A7-0884-A6A57C274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" y="4099"/>
              <a:ext cx="7" cy="32"/>
            </a:xfrm>
            <a:custGeom>
              <a:avLst/>
              <a:gdLst>
                <a:gd name="T0" fmla="*/ 1 w 14"/>
                <a:gd name="T1" fmla="*/ 1 h 63"/>
                <a:gd name="T2" fmla="*/ 1 w 14"/>
                <a:gd name="T3" fmla="*/ 1 h 63"/>
                <a:gd name="T4" fmla="*/ 0 w 14"/>
                <a:gd name="T5" fmla="*/ 1 h 63"/>
                <a:gd name="T6" fmla="*/ 1 w 14"/>
                <a:gd name="T7" fmla="*/ 1 h 63"/>
                <a:gd name="T8" fmla="*/ 1 w 14"/>
                <a:gd name="T9" fmla="*/ 0 h 63"/>
                <a:gd name="T10" fmla="*/ 1 w 14"/>
                <a:gd name="T11" fmla="*/ 1 h 63"/>
                <a:gd name="T12" fmla="*/ 1 w 14"/>
                <a:gd name="T13" fmla="*/ 1 h 63"/>
                <a:gd name="T14" fmla="*/ 1 w 14"/>
                <a:gd name="T15" fmla="*/ 1 h 63"/>
                <a:gd name="T16" fmla="*/ 1 w 14"/>
                <a:gd name="T17" fmla="*/ 1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63"/>
                <a:gd name="T29" fmla="*/ 14 w 14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3"/>
                  </a:lnTo>
                  <a:lnTo>
                    <a:pt x="8" y="0"/>
                  </a:lnTo>
                  <a:lnTo>
                    <a:pt x="14" y="5"/>
                  </a:lnTo>
                  <a:lnTo>
                    <a:pt x="12" y="23"/>
                  </a:lnTo>
                  <a:lnTo>
                    <a:pt x="9" y="45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61" name="Freeform 174">
              <a:extLst>
                <a:ext uri="{FF2B5EF4-FFF2-40B4-BE49-F238E27FC236}">
                  <a16:creationId xmlns:a16="http://schemas.microsoft.com/office/drawing/2014/main" id="{770B7451-8104-D9BB-539F-1D91ACC1D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4090"/>
              <a:ext cx="11" cy="37"/>
            </a:xfrm>
            <a:custGeom>
              <a:avLst/>
              <a:gdLst>
                <a:gd name="T0" fmla="*/ 1 w 21"/>
                <a:gd name="T1" fmla="*/ 0 h 75"/>
                <a:gd name="T2" fmla="*/ 1 w 21"/>
                <a:gd name="T3" fmla="*/ 0 h 75"/>
                <a:gd name="T4" fmla="*/ 1 w 21"/>
                <a:gd name="T5" fmla="*/ 0 h 75"/>
                <a:gd name="T6" fmla="*/ 0 w 21"/>
                <a:gd name="T7" fmla="*/ 0 h 75"/>
                <a:gd name="T8" fmla="*/ 1 w 21"/>
                <a:gd name="T9" fmla="*/ 0 h 75"/>
                <a:gd name="T10" fmla="*/ 1 w 21"/>
                <a:gd name="T11" fmla="*/ 0 h 75"/>
                <a:gd name="T12" fmla="*/ 1 w 21"/>
                <a:gd name="T13" fmla="*/ 0 h 75"/>
                <a:gd name="T14" fmla="*/ 1 w 21"/>
                <a:gd name="T15" fmla="*/ 0 h 75"/>
                <a:gd name="T16" fmla="*/ 1 w 21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75"/>
                <a:gd name="T29" fmla="*/ 21 w 21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3"/>
                  </a:lnTo>
                  <a:lnTo>
                    <a:pt x="0" y="11"/>
                  </a:lnTo>
                  <a:lnTo>
                    <a:pt x="4" y="0"/>
                  </a:lnTo>
                  <a:lnTo>
                    <a:pt x="13" y="9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62" name="Freeform 175">
              <a:extLst>
                <a:ext uri="{FF2B5EF4-FFF2-40B4-BE49-F238E27FC236}">
                  <a16:creationId xmlns:a16="http://schemas.microsoft.com/office/drawing/2014/main" id="{39DB2D46-AC41-4EE6-6FDF-9540DF932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" y="4081"/>
              <a:ext cx="13" cy="40"/>
            </a:xfrm>
            <a:custGeom>
              <a:avLst/>
              <a:gdLst>
                <a:gd name="T0" fmla="*/ 1 w 25"/>
                <a:gd name="T1" fmla="*/ 0 h 81"/>
                <a:gd name="T2" fmla="*/ 1 w 25"/>
                <a:gd name="T3" fmla="*/ 0 h 81"/>
                <a:gd name="T4" fmla="*/ 1 w 25"/>
                <a:gd name="T5" fmla="*/ 0 h 81"/>
                <a:gd name="T6" fmla="*/ 1 w 25"/>
                <a:gd name="T7" fmla="*/ 0 h 81"/>
                <a:gd name="T8" fmla="*/ 1 w 25"/>
                <a:gd name="T9" fmla="*/ 0 h 81"/>
                <a:gd name="T10" fmla="*/ 1 w 25"/>
                <a:gd name="T11" fmla="*/ 0 h 81"/>
                <a:gd name="T12" fmla="*/ 0 w 25"/>
                <a:gd name="T13" fmla="*/ 0 h 81"/>
                <a:gd name="T14" fmla="*/ 0 w 25"/>
                <a:gd name="T15" fmla="*/ 0 h 81"/>
                <a:gd name="T16" fmla="*/ 1 w 25"/>
                <a:gd name="T17" fmla="*/ 0 h 81"/>
                <a:gd name="T18" fmla="*/ 1 w 25"/>
                <a:gd name="T19" fmla="*/ 0 h 81"/>
                <a:gd name="T20" fmla="*/ 1 w 25"/>
                <a:gd name="T21" fmla="*/ 0 h 81"/>
                <a:gd name="T22" fmla="*/ 1 w 25"/>
                <a:gd name="T23" fmla="*/ 0 h 81"/>
                <a:gd name="T24" fmla="*/ 1 w 25"/>
                <a:gd name="T25" fmla="*/ 0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81"/>
                <a:gd name="T41" fmla="*/ 25 w 25"/>
                <a:gd name="T42" fmla="*/ 81 h 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81">
                  <a:moveTo>
                    <a:pt x="25" y="81"/>
                  </a:moveTo>
                  <a:lnTo>
                    <a:pt x="22" y="73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5"/>
                  </a:lnTo>
                  <a:lnTo>
                    <a:pt x="2" y="21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3"/>
                  </a:lnTo>
                  <a:lnTo>
                    <a:pt x="18" y="38"/>
                  </a:lnTo>
                  <a:lnTo>
                    <a:pt x="22" y="65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63" name="Freeform 176">
              <a:extLst>
                <a:ext uri="{FF2B5EF4-FFF2-40B4-BE49-F238E27FC236}">
                  <a16:creationId xmlns:a16="http://schemas.microsoft.com/office/drawing/2014/main" id="{74A1FD36-01CB-78D6-0C1B-40C0B8EC0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" y="4078"/>
              <a:ext cx="21" cy="43"/>
            </a:xfrm>
            <a:custGeom>
              <a:avLst/>
              <a:gdLst>
                <a:gd name="T0" fmla="*/ 0 w 44"/>
                <a:gd name="T1" fmla="*/ 0 h 87"/>
                <a:gd name="T2" fmla="*/ 0 w 44"/>
                <a:gd name="T3" fmla="*/ 0 h 87"/>
                <a:gd name="T4" fmla="*/ 0 w 44"/>
                <a:gd name="T5" fmla="*/ 0 h 87"/>
                <a:gd name="T6" fmla="*/ 0 w 44"/>
                <a:gd name="T7" fmla="*/ 0 h 87"/>
                <a:gd name="T8" fmla="*/ 0 w 44"/>
                <a:gd name="T9" fmla="*/ 0 h 87"/>
                <a:gd name="T10" fmla="*/ 0 w 44"/>
                <a:gd name="T11" fmla="*/ 0 h 87"/>
                <a:gd name="T12" fmla="*/ 0 w 44"/>
                <a:gd name="T13" fmla="*/ 0 h 87"/>
                <a:gd name="T14" fmla="*/ 0 w 44"/>
                <a:gd name="T15" fmla="*/ 0 h 87"/>
                <a:gd name="T16" fmla="*/ 0 w 44"/>
                <a:gd name="T17" fmla="*/ 0 h 87"/>
                <a:gd name="T18" fmla="*/ 0 w 44"/>
                <a:gd name="T19" fmla="*/ 0 h 87"/>
                <a:gd name="T20" fmla="*/ 0 w 44"/>
                <a:gd name="T21" fmla="*/ 0 h 87"/>
                <a:gd name="T22" fmla="*/ 0 w 44"/>
                <a:gd name="T23" fmla="*/ 0 h 87"/>
                <a:gd name="T24" fmla="*/ 0 w 44"/>
                <a:gd name="T25" fmla="*/ 0 h 87"/>
                <a:gd name="T26" fmla="*/ 0 w 44"/>
                <a:gd name="T27" fmla="*/ 0 h 87"/>
                <a:gd name="T28" fmla="*/ 0 w 44"/>
                <a:gd name="T29" fmla="*/ 0 h 87"/>
                <a:gd name="T30" fmla="*/ 0 w 44"/>
                <a:gd name="T31" fmla="*/ 0 h 87"/>
                <a:gd name="T32" fmla="*/ 0 w 44"/>
                <a:gd name="T33" fmla="*/ 0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87"/>
                <a:gd name="T53" fmla="*/ 44 w 44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87">
                  <a:moveTo>
                    <a:pt x="44" y="87"/>
                  </a:moveTo>
                  <a:lnTo>
                    <a:pt x="37" y="79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6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1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64" name="Freeform 177">
              <a:extLst>
                <a:ext uri="{FF2B5EF4-FFF2-40B4-BE49-F238E27FC236}">
                  <a16:creationId xmlns:a16="http://schemas.microsoft.com/office/drawing/2014/main" id="{8142B9CA-F14D-DB50-DBE3-031007D28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4085"/>
              <a:ext cx="25" cy="39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w 52"/>
                <a:gd name="T17" fmla="*/ 0 h 80"/>
                <a:gd name="T18" fmla="*/ 0 w 52"/>
                <a:gd name="T19" fmla="*/ 0 h 80"/>
                <a:gd name="T20" fmla="*/ 0 w 52"/>
                <a:gd name="T21" fmla="*/ 0 h 80"/>
                <a:gd name="T22" fmla="*/ 0 w 52"/>
                <a:gd name="T23" fmla="*/ 0 h 80"/>
                <a:gd name="T24" fmla="*/ 0 w 52"/>
                <a:gd name="T25" fmla="*/ 0 h 80"/>
                <a:gd name="T26" fmla="*/ 0 w 52"/>
                <a:gd name="T27" fmla="*/ 0 h 80"/>
                <a:gd name="T28" fmla="*/ 0 w 52"/>
                <a:gd name="T29" fmla="*/ 0 h 80"/>
                <a:gd name="T30" fmla="*/ 0 w 52"/>
                <a:gd name="T31" fmla="*/ 0 h 80"/>
                <a:gd name="T32" fmla="*/ 0 w 52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52" y="80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7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9" y="36"/>
                  </a:lnTo>
                  <a:lnTo>
                    <a:pt x="36" y="51"/>
                  </a:lnTo>
                  <a:lnTo>
                    <a:pt x="43" y="63"/>
                  </a:lnTo>
                  <a:lnTo>
                    <a:pt x="47" y="74"/>
                  </a:lnTo>
                  <a:lnTo>
                    <a:pt x="52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65" name="Freeform 178">
              <a:extLst>
                <a:ext uri="{FF2B5EF4-FFF2-40B4-BE49-F238E27FC236}">
                  <a16:creationId xmlns:a16="http://schemas.microsoft.com/office/drawing/2014/main" id="{48A16B2A-2ED7-D1CC-4297-63A6C13BC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4083"/>
              <a:ext cx="23" cy="36"/>
            </a:xfrm>
            <a:custGeom>
              <a:avLst/>
              <a:gdLst>
                <a:gd name="T0" fmla="*/ 1 w 45"/>
                <a:gd name="T1" fmla="*/ 1 h 72"/>
                <a:gd name="T2" fmla="*/ 1 w 45"/>
                <a:gd name="T3" fmla="*/ 1 h 72"/>
                <a:gd name="T4" fmla="*/ 1 w 45"/>
                <a:gd name="T5" fmla="*/ 1 h 72"/>
                <a:gd name="T6" fmla="*/ 1 w 45"/>
                <a:gd name="T7" fmla="*/ 1 h 72"/>
                <a:gd name="T8" fmla="*/ 1 w 45"/>
                <a:gd name="T9" fmla="*/ 1 h 72"/>
                <a:gd name="T10" fmla="*/ 1 w 45"/>
                <a:gd name="T11" fmla="*/ 1 h 72"/>
                <a:gd name="T12" fmla="*/ 1 w 45"/>
                <a:gd name="T13" fmla="*/ 1 h 72"/>
                <a:gd name="T14" fmla="*/ 0 w 45"/>
                <a:gd name="T15" fmla="*/ 1 h 72"/>
                <a:gd name="T16" fmla="*/ 1 w 45"/>
                <a:gd name="T17" fmla="*/ 0 h 72"/>
                <a:gd name="T18" fmla="*/ 1 w 45"/>
                <a:gd name="T19" fmla="*/ 1 h 72"/>
                <a:gd name="T20" fmla="*/ 1 w 45"/>
                <a:gd name="T21" fmla="*/ 1 h 72"/>
                <a:gd name="T22" fmla="*/ 1 w 45"/>
                <a:gd name="T23" fmla="*/ 1 h 72"/>
                <a:gd name="T24" fmla="*/ 1 w 45"/>
                <a:gd name="T25" fmla="*/ 1 h 72"/>
                <a:gd name="T26" fmla="*/ 1 w 45"/>
                <a:gd name="T27" fmla="*/ 1 h 72"/>
                <a:gd name="T28" fmla="*/ 1 w 45"/>
                <a:gd name="T29" fmla="*/ 1 h 72"/>
                <a:gd name="T30" fmla="*/ 1 w 45"/>
                <a:gd name="T31" fmla="*/ 1 h 72"/>
                <a:gd name="T32" fmla="*/ 1 w 45"/>
                <a:gd name="T33" fmla="*/ 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72"/>
                <a:gd name="T53" fmla="*/ 45 w 45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72">
                  <a:moveTo>
                    <a:pt x="45" y="72"/>
                  </a:moveTo>
                  <a:lnTo>
                    <a:pt x="39" y="65"/>
                  </a:lnTo>
                  <a:lnTo>
                    <a:pt x="31" y="56"/>
                  </a:lnTo>
                  <a:lnTo>
                    <a:pt x="23" y="45"/>
                  </a:lnTo>
                  <a:lnTo>
                    <a:pt x="14" y="32"/>
                  </a:lnTo>
                  <a:lnTo>
                    <a:pt x="7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2"/>
                  </a:lnTo>
                  <a:lnTo>
                    <a:pt x="15" y="9"/>
                  </a:lnTo>
                  <a:lnTo>
                    <a:pt x="22" y="19"/>
                  </a:lnTo>
                  <a:lnTo>
                    <a:pt x="28" y="32"/>
                  </a:lnTo>
                  <a:lnTo>
                    <a:pt x="32" y="45"/>
                  </a:lnTo>
                  <a:lnTo>
                    <a:pt x="38" y="57"/>
                  </a:lnTo>
                  <a:lnTo>
                    <a:pt x="42" y="66"/>
                  </a:lnTo>
                  <a:lnTo>
                    <a:pt x="45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66" name="Freeform 179">
              <a:extLst>
                <a:ext uri="{FF2B5EF4-FFF2-40B4-BE49-F238E27FC236}">
                  <a16:creationId xmlns:a16="http://schemas.microsoft.com/office/drawing/2014/main" id="{A231925E-36B6-F796-8D6F-FF2C496D7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4116"/>
              <a:ext cx="33" cy="53"/>
            </a:xfrm>
            <a:custGeom>
              <a:avLst/>
              <a:gdLst>
                <a:gd name="T0" fmla="*/ 0 w 67"/>
                <a:gd name="T1" fmla="*/ 1 h 106"/>
                <a:gd name="T2" fmla="*/ 0 w 67"/>
                <a:gd name="T3" fmla="*/ 1 h 106"/>
                <a:gd name="T4" fmla="*/ 0 w 67"/>
                <a:gd name="T5" fmla="*/ 1 h 106"/>
                <a:gd name="T6" fmla="*/ 0 w 67"/>
                <a:gd name="T7" fmla="*/ 1 h 106"/>
                <a:gd name="T8" fmla="*/ 0 w 67"/>
                <a:gd name="T9" fmla="*/ 1 h 106"/>
                <a:gd name="T10" fmla="*/ 0 w 67"/>
                <a:gd name="T11" fmla="*/ 1 h 106"/>
                <a:gd name="T12" fmla="*/ 0 w 67"/>
                <a:gd name="T13" fmla="*/ 1 h 106"/>
                <a:gd name="T14" fmla="*/ 0 w 67"/>
                <a:gd name="T15" fmla="*/ 1 h 106"/>
                <a:gd name="T16" fmla="*/ 0 w 67"/>
                <a:gd name="T17" fmla="*/ 0 h 106"/>
                <a:gd name="T18" fmla="*/ 0 w 67"/>
                <a:gd name="T19" fmla="*/ 1 h 106"/>
                <a:gd name="T20" fmla="*/ 0 w 67"/>
                <a:gd name="T21" fmla="*/ 1 h 106"/>
                <a:gd name="T22" fmla="*/ 0 w 67"/>
                <a:gd name="T23" fmla="*/ 1 h 106"/>
                <a:gd name="T24" fmla="*/ 0 w 67"/>
                <a:gd name="T25" fmla="*/ 1 h 106"/>
                <a:gd name="T26" fmla="*/ 0 w 67"/>
                <a:gd name="T27" fmla="*/ 1 h 106"/>
                <a:gd name="T28" fmla="*/ 0 w 67"/>
                <a:gd name="T29" fmla="*/ 1 h 106"/>
                <a:gd name="T30" fmla="*/ 0 w 67"/>
                <a:gd name="T31" fmla="*/ 1 h 106"/>
                <a:gd name="T32" fmla="*/ 0 w 67"/>
                <a:gd name="T33" fmla="*/ 1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106"/>
                <a:gd name="T53" fmla="*/ 67 w 67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106">
                  <a:moveTo>
                    <a:pt x="1" y="106"/>
                  </a:moveTo>
                  <a:lnTo>
                    <a:pt x="0" y="101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5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9"/>
                  </a:lnTo>
                  <a:lnTo>
                    <a:pt x="67" y="0"/>
                  </a:lnTo>
                  <a:lnTo>
                    <a:pt x="62" y="9"/>
                  </a:lnTo>
                  <a:lnTo>
                    <a:pt x="55" y="22"/>
                  </a:lnTo>
                  <a:lnTo>
                    <a:pt x="46" y="41"/>
                  </a:lnTo>
                  <a:lnTo>
                    <a:pt x="34" y="59"/>
                  </a:lnTo>
                  <a:lnTo>
                    <a:pt x="24" y="78"/>
                  </a:lnTo>
                  <a:lnTo>
                    <a:pt x="14" y="93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67" name="Freeform 180">
              <a:extLst>
                <a:ext uri="{FF2B5EF4-FFF2-40B4-BE49-F238E27FC236}">
                  <a16:creationId xmlns:a16="http://schemas.microsoft.com/office/drawing/2014/main" id="{57DA9F4C-7FE8-1FBC-4A01-0AAF2947C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4119"/>
              <a:ext cx="29" cy="41"/>
            </a:xfrm>
            <a:custGeom>
              <a:avLst/>
              <a:gdLst>
                <a:gd name="T0" fmla="*/ 0 w 57"/>
                <a:gd name="T1" fmla="*/ 0 h 83"/>
                <a:gd name="T2" fmla="*/ 0 w 57"/>
                <a:gd name="T3" fmla="*/ 0 h 83"/>
                <a:gd name="T4" fmla="*/ 1 w 57"/>
                <a:gd name="T5" fmla="*/ 0 h 83"/>
                <a:gd name="T6" fmla="*/ 1 w 57"/>
                <a:gd name="T7" fmla="*/ 0 h 83"/>
                <a:gd name="T8" fmla="*/ 1 w 57"/>
                <a:gd name="T9" fmla="*/ 0 h 83"/>
                <a:gd name="T10" fmla="*/ 1 w 57"/>
                <a:gd name="T11" fmla="*/ 0 h 83"/>
                <a:gd name="T12" fmla="*/ 1 w 57"/>
                <a:gd name="T13" fmla="*/ 0 h 83"/>
                <a:gd name="T14" fmla="*/ 1 w 57"/>
                <a:gd name="T15" fmla="*/ 0 h 83"/>
                <a:gd name="T16" fmla="*/ 1 w 57"/>
                <a:gd name="T17" fmla="*/ 0 h 83"/>
                <a:gd name="T18" fmla="*/ 1 w 57"/>
                <a:gd name="T19" fmla="*/ 0 h 83"/>
                <a:gd name="T20" fmla="*/ 1 w 57"/>
                <a:gd name="T21" fmla="*/ 0 h 83"/>
                <a:gd name="T22" fmla="*/ 1 w 57"/>
                <a:gd name="T23" fmla="*/ 0 h 83"/>
                <a:gd name="T24" fmla="*/ 1 w 57"/>
                <a:gd name="T25" fmla="*/ 0 h 83"/>
                <a:gd name="T26" fmla="*/ 1 w 57"/>
                <a:gd name="T27" fmla="*/ 0 h 83"/>
                <a:gd name="T28" fmla="*/ 1 w 57"/>
                <a:gd name="T29" fmla="*/ 0 h 83"/>
                <a:gd name="T30" fmla="*/ 1 w 57"/>
                <a:gd name="T31" fmla="*/ 0 h 83"/>
                <a:gd name="T32" fmla="*/ 0 w 57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83"/>
                <a:gd name="T53" fmla="*/ 57 w 57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1"/>
                  </a:lnTo>
                  <a:lnTo>
                    <a:pt x="34" y="36"/>
                  </a:lnTo>
                  <a:lnTo>
                    <a:pt x="25" y="50"/>
                  </a:lnTo>
                  <a:lnTo>
                    <a:pt x="17" y="63"/>
                  </a:lnTo>
                  <a:lnTo>
                    <a:pt x="9" y="74"/>
                  </a:lnTo>
                  <a:lnTo>
                    <a:pt x="3" y="81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68" name="Freeform 181">
              <a:extLst>
                <a:ext uri="{FF2B5EF4-FFF2-40B4-BE49-F238E27FC236}">
                  <a16:creationId xmlns:a16="http://schemas.microsoft.com/office/drawing/2014/main" id="{4A22191C-8FEA-7DEC-C3E8-C4F982159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4082"/>
              <a:ext cx="26" cy="39"/>
            </a:xfrm>
            <a:custGeom>
              <a:avLst/>
              <a:gdLst>
                <a:gd name="T0" fmla="*/ 1 w 52"/>
                <a:gd name="T1" fmla="*/ 0 h 80"/>
                <a:gd name="T2" fmla="*/ 1 w 52"/>
                <a:gd name="T3" fmla="*/ 0 h 80"/>
                <a:gd name="T4" fmla="*/ 1 w 52"/>
                <a:gd name="T5" fmla="*/ 0 h 80"/>
                <a:gd name="T6" fmla="*/ 1 w 52"/>
                <a:gd name="T7" fmla="*/ 0 h 80"/>
                <a:gd name="T8" fmla="*/ 1 w 52"/>
                <a:gd name="T9" fmla="*/ 0 h 80"/>
                <a:gd name="T10" fmla="*/ 1 w 52"/>
                <a:gd name="T11" fmla="*/ 0 h 80"/>
                <a:gd name="T12" fmla="*/ 1 w 52"/>
                <a:gd name="T13" fmla="*/ 0 h 80"/>
                <a:gd name="T14" fmla="*/ 0 w 52"/>
                <a:gd name="T15" fmla="*/ 0 h 80"/>
                <a:gd name="T16" fmla="*/ 1 w 52"/>
                <a:gd name="T17" fmla="*/ 0 h 80"/>
                <a:gd name="T18" fmla="*/ 1 w 52"/>
                <a:gd name="T19" fmla="*/ 0 h 80"/>
                <a:gd name="T20" fmla="*/ 1 w 52"/>
                <a:gd name="T21" fmla="*/ 0 h 80"/>
                <a:gd name="T22" fmla="*/ 1 w 52"/>
                <a:gd name="T23" fmla="*/ 0 h 80"/>
                <a:gd name="T24" fmla="*/ 1 w 52"/>
                <a:gd name="T25" fmla="*/ 0 h 80"/>
                <a:gd name="T26" fmla="*/ 1 w 52"/>
                <a:gd name="T27" fmla="*/ 0 h 80"/>
                <a:gd name="T28" fmla="*/ 1 w 52"/>
                <a:gd name="T29" fmla="*/ 0 h 80"/>
                <a:gd name="T30" fmla="*/ 1 w 52"/>
                <a:gd name="T31" fmla="*/ 0 h 80"/>
                <a:gd name="T32" fmla="*/ 1 w 52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52" y="80"/>
                  </a:moveTo>
                  <a:lnTo>
                    <a:pt x="45" y="73"/>
                  </a:lnTo>
                  <a:lnTo>
                    <a:pt x="37" y="64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6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15" y="10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4"/>
                  </a:lnTo>
                  <a:lnTo>
                    <a:pt x="47" y="74"/>
                  </a:lnTo>
                  <a:lnTo>
                    <a:pt x="52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69" name="Freeform 182">
              <a:extLst>
                <a:ext uri="{FF2B5EF4-FFF2-40B4-BE49-F238E27FC236}">
                  <a16:creationId xmlns:a16="http://schemas.microsoft.com/office/drawing/2014/main" id="{D1124816-B67D-B747-B523-E1DA7227E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4173"/>
              <a:ext cx="132" cy="32"/>
            </a:xfrm>
            <a:custGeom>
              <a:avLst/>
              <a:gdLst>
                <a:gd name="T0" fmla="*/ 0 w 265"/>
                <a:gd name="T1" fmla="*/ 0 h 65"/>
                <a:gd name="T2" fmla="*/ 0 w 265"/>
                <a:gd name="T3" fmla="*/ 0 h 65"/>
                <a:gd name="T4" fmla="*/ 0 w 265"/>
                <a:gd name="T5" fmla="*/ 0 h 65"/>
                <a:gd name="T6" fmla="*/ 0 w 265"/>
                <a:gd name="T7" fmla="*/ 0 h 65"/>
                <a:gd name="T8" fmla="*/ 0 w 265"/>
                <a:gd name="T9" fmla="*/ 0 h 65"/>
                <a:gd name="T10" fmla="*/ 0 w 265"/>
                <a:gd name="T11" fmla="*/ 0 h 65"/>
                <a:gd name="T12" fmla="*/ 0 w 265"/>
                <a:gd name="T13" fmla="*/ 0 h 65"/>
                <a:gd name="T14" fmla="*/ 0 w 265"/>
                <a:gd name="T15" fmla="*/ 0 h 65"/>
                <a:gd name="T16" fmla="*/ 0 w 265"/>
                <a:gd name="T17" fmla="*/ 0 h 65"/>
                <a:gd name="T18" fmla="*/ 0 w 265"/>
                <a:gd name="T19" fmla="*/ 0 h 65"/>
                <a:gd name="T20" fmla="*/ 0 w 265"/>
                <a:gd name="T21" fmla="*/ 0 h 65"/>
                <a:gd name="T22" fmla="*/ 0 w 265"/>
                <a:gd name="T23" fmla="*/ 0 h 65"/>
                <a:gd name="T24" fmla="*/ 0 w 265"/>
                <a:gd name="T25" fmla="*/ 0 h 65"/>
                <a:gd name="T26" fmla="*/ 0 w 265"/>
                <a:gd name="T27" fmla="*/ 0 h 65"/>
                <a:gd name="T28" fmla="*/ 0 w 265"/>
                <a:gd name="T29" fmla="*/ 0 h 65"/>
                <a:gd name="T30" fmla="*/ 0 w 265"/>
                <a:gd name="T31" fmla="*/ 0 h 65"/>
                <a:gd name="T32" fmla="*/ 0 w 265"/>
                <a:gd name="T33" fmla="*/ 0 h 65"/>
                <a:gd name="T34" fmla="*/ 0 w 265"/>
                <a:gd name="T35" fmla="*/ 0 h 65"/>
                <a:gd name="T36" fmla="*/ 0 w 265"/>
                <a:gd name="T37" fmla="*/ 0 h 65"/>
                <a:gd name="T38" fmla="*/ 0 w 265"/>
                <a:gd name="T39" fmla="*/ 0 h 65"/>
                <a:gd name="T40" fmla="*/ 0 w 265"/>
                <a:gd name="T41" fmla="*/ 0 h 65"/>
                <a:gd name="T42" fmla="*/ 0 w 265"/>
                <a:gd name="T43" fmla="*/ 0 h 65"/>
                <a:gd name="T44" fmla="*/ 0 w 265"/>
                <a:gd name="T45" fmla="*/ 0 h 65"/>
                <a:gd name="T46" fmla="*/ 0 w 265"/>
                <a:gd name="T47" fmla="*/ 0 h 65"/>
                <a:gd name="T48" fmla="*/ 0 w 265"/>
                <a:gd name="T49" fmla="*/ 0 h 65"/>
                <a:gd name="T50" fmla="*/ 0 w 265"/>
                <a:gd name="T51" fmla="*/ 0 h 65"/>
                <a:gd name="T52" fmla="*/ 0 w 265"/>
                <a:gd name="T53" fmla="*/ 0 h 65"/>
                <a:gd name="T54" fmla="*/ 0 w 265"/>
                <a:gd name="T55" fmla="*/ 0 h 65"/>
                <a:gd name="T56" fmla="*/ 0 w 265"/>
                <a:gd name="T57" fmla="*/ 0 h 65"/>
                <a:gd name="T58" fmla="*/ 0 w 265"/>
                <a:gd name="T59" fmla="*/ 0 h 65"/>
                <a:gd name="T60" fmla="*/ 0 w 265"/>
                <a:gd name="T61" fmla="*/ 0 h 65"/>
                <a:gd name="T62" fmla="*/ 0 w 265"/>
                <a:gd name="T63" fmla="*/ 0 h 65"/>
                <a:gd name="T64" fmla="*/ 0 w 265"/>
                <a:gd name="T65" fmla="*/ 0 h 65"/>
                <a:gd name="T66" fmla="*/ 0 w 265"/>
                <a:gd name="T67" fmla="*/ 0 h 65"/>
                <a:gd name="T68" fmla="*/ 0 w 265"/>
                <a:gd name="T69" fmla="*/ 0 h 65"/>
                <a:gd name="T70" fmla="*/ 0 w 265"/>
                <a:gd name="T71" fmla="*/ 0 h 65"/>
                <a:gd name="T72" fmla="*/ 0 w 265"/>
                <a:gd name="T73" fmla="*/ 0 h 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5"/>
                <a:gd name="T112" fmla="*/ 0 h 65"/>
                <a:gd name="T113" fmla="*/ 265 w 265"/>
                <a:gd name="T114" fmla="*/ 65 h 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3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8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7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3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2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2"/>
                  </a:lnTo>
                  <a:lnTo>
                    <a:pt x="165" y="5"/>
                  </a:lnTo>
                  <a:lnTo>
                    <a:pt x="186" y="10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3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70" name="Freeform 183">
              <a:extLst>
                <a:ext uri="{FF2B5EF4-FFF2-40B4-BE49-F238E27FC236}">
                  <a16:creationId xmlns:a16="http://schemas.microsoft.com/office/drawing/2014/main" id="{17B7A6BB-F289-AF82-7C92-BC6C84B40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" y="4181"/>
              <a:ext cx="16" cy="28"/>
            </a:xfrm>
            <a:custGeom>
              <a:avLst/>
              <a:gdLst>
                <a:gd name="T0" fmla="*/ 0 w 33"/>
                <a:gd name="T1" fmla="*/ 0 h 58"/>
                <a:gd name="T2" fmla="*/ 0 w 33"/>
                <a:gd name="T3" fmla="*/ 0 h 58"/>
                <a:gd name="T4" fmla="*/ 0 w 33"/>
                <a:gd name="T5" fmla="*/ 0 h 58"/>
                <a:gd name="T6" fmla="*/ 0 w 33"/>
                <a:gd name="T7" fmla="*/ 0 h 58"/>
                <a:gd name="T8" fmla="*/ 0 w 33"/>
                <a:gd name="T9" fmla="*/ 0 h 58"/>
                <a:gd name="T10" fmla="*/ 0 w 33"/>
                <a:gd name="T11" fmla="*/ 0 h 58"/>
                <a:gd name="T12" fmla="*/ 0 w 33"/>
                <a:gd name="T13" fmla="*/ 0 h 58"/>
                <a:gd name="T14" fmla="*/ 0 w 33"/>
                <a:gd name="T15" fmla="*/ 0 h 58"/>
                <a:gd name="T16" fmla="*/ 0 w 33"/>
                <a:gd name="T17" fmla="*/ 0 h 58"/>
                <a:gd name="T18" fmla="*/ 0 w 33"/>
                <a:gd name="T19" fmla="*/ 0 h 58"/>
                <a:gd name="T20" fmla="*/ 0 w 33"/>
                <a:gd name="T21" fmla="*/ 0 h 58"/>
                <a:gd name="T22" fmla="*/ 0 w 33"/>
                <a:gd name="T23" fmla="*/ 0 h 58"/>
                <a:gd name="T24" fmla="*/ 0 w 33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58"/>
                <a:gd name="T41" fmla="*/ 33 w 33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3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71" name="Freeform 184">
              <a:extLst>
                <a:ext uri="{FF2B5EF4-FFF2-40B4-BE49-F238E27FC236}">
                  <a16:creationId xmlns:a16="http://schemas.microsoft.com/office/drawing/2014/main" id="{96E8912D-E663-8E13-DDE3-3D0037963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" y="4178"/>
              <a:ext cx="19" cy="31"/>
            </a:xfrm>
            <a:custGeom>
              <a:avLst/>
              <a:gdLst>
                <a:gd name="T0" fmla="*/ 1 w 38"/>
                <a:gd name="T1" fmla="*/ 0 h 63"/>
                <a:gd name="T2" fmla="*/ 0 w 38"/>
                <a:gd name="T3" fmla="*/ 0 h 63"/>
                <a:gd name="T4" fmla="*/ 1 w 38"/>
                <a:gd name="T5" fmla="*/ 0 h 63"/>
                <a:gd name="T6" fmla="*/ 1 w 38"/>
                <a:gd name="T7" fmla="*/ 0 h 63"/>
                <a:gd name="T8" fmla="*/ 1 w 38"/>
                <a:gd name="T9" fmla="*/ 0 h 63"/>
                <a:gd name="T10" fmla="*/ 1 w 38"/>
                <a:gd name="T11" fmla="*/ 0 h 63"/>
                <a:gd name="T12" fmla="*/ 1 w 38"/>
                <a:gd name="T13" fmla="*/ 0 h 63"/>
                <a:gd name="T14" fmla="*/ 1 w 38"/>
                <a:gd name="T15" fmla="*/ 0 h 63"/>
                <a:gd name="T16" fmla="*/ 1 w 38"/>
                <a:gd name="T17" fmla="*/ 0 h 63"/>
                <a:gd name="T18" fmla="*/ 1 w 38"/>
                <a:gd name="T19" fmla="*/ 0 h 63"/>
                <a:gd name="T20" fmla="*/ 1 w 38"/>
                <a:gd name="T21" fmla="*/ 0 h 63"/>
                <a:gd name="T22" fmla="*/ 1 w 38"/>
                <a:gd name="T23" fmla="*/ 0 h 63"/>
                <a:gd name="T24" fmla="*/ 1 w 38"/>
                <a:gd name="T25" fmla="*/ 0 h 63"/>
                <a:gd name="T26" fmla="*/ 1 w 38"/>
                <a:gd name="T27" fmla="*/ 0 h 63"/>
                <a:gd name="T28" fmla="*/ 1 w 38"/>
                <a:gd name="T29" fmla="*/ 0 h 63"/>
                <a:gd name="T30" fmla="*/ 1 w 38"/>
                <a:gd name="T31" fmla="*/ 0 h 63"/>
                <a:gd name="T32" fmla="*/ 1 w 38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63"/>
                <a:gd name="T53" fmla="*/ 38 w 38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63">
                  <a:moveTo>
                    <a:pt x="1" y="63"/>
                  </a:moveTo>
                  <a:lnTo>
                    <a:pt x="0" y="61"/>
                  </a:lnTo>
                  <a:lnTo>
                    <a:pt x="1" y="54"/>
                  </a:lnTo>
                  <a:lnTo>
                    <a:pt x="3" y="46"/>
                  </a:lnTo>
                  <a:lnTo>
                    <a:pt x="8" y="36"/>
                  </a:lnTo>
                  <a:lnTo>
                    <a:pt x="13" y="26"/>
                  </a:lnTo>
                  <a:lnTo>
                    <a:pt x="20" y="16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7"/>
                  </a:lnTo>
                  <a:lnTo>
                    <a:pt x="23" y="27"/>
                  </a:lnTo>
                  <a:lnTo>
                    <a:pt x="17" y="38"/>
                  </a:lnTo>
                  <a:lnTo>
                    <a:pt x="12" y="48"/>
                  </a:lnTo>
                  <a:lnTo>
                    <a:pt x="6" y="56"/>
                  </a:lnTo>
                  <a:lnTo>
                    <a:pt x="3" y="62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72" name="Freeform 185">
              <a:extLst>
                <a:ext uri="{FF2B5EF4-FFF2-40B4-BE49-F238E27FC236}">
                  <a16:creationId xmlns:a16="http://schemas.microsoft.com/office/drawing/2014/main" id="{93FBF15D-5DE6-0980-2292-07C55FC10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4175"/>
              <a:ext cx="26" cy="41"/>
            </a:xfrm>
            <a:custGeom>
              <a:avLst/>
              <a:gdLst>
                <a:gd name="T0" fmla="*/ 1 w 52"/>
                <a:gd name="T1" fmla="*/ 0 h 83"/>
                <a:gd name="T2" fmla="*/ 0 w 52"/>
                <a:gd name="T3" fmla="*/ 0 h 83"/>
                <a:gd name="T4" fmla="*/ 1 w 52"/>
                <a:gd name="T5" fmla="*/ 0 h 83"/>
                <a:gd name="T6" fmla="*/ 1 w 52"/>
                <a:gd name="T7" fmla="*/ 0 h 83"/>
                <a:gd name="T8" fmla="*/ 1 w 52"/>
                <a:gd name="T9" fmla="*/ 0 h 83"/>
                <a:gd name="T10" fmla="*/ 1 w 52"/>
                <a:gd name="T11" fmla="*/ 0 h 83"/>
                <a:gd name="T12" fmla="*/ 1 w 52"/>
                <a:gd name="T13" fmla="*/ 0 h 83"/>
                <a:gd name="T14" fmla="*/ 1 w 52"/>
                <a:gd name="T15" fmla="*/ 0 h 83"/>
                <a:gd name="T16" fmla="*/ 1 w 52"/>
                <a:gd name="T17" fmla="*/ 0 h 83"/>
                <a:gd name="T18" fmla="*/ 1 w 52"/>
                <a:gd name="T19" fmla="*/ 0 h 83"/>
                <a:gd name="T20" fmla="*/ 1 w 52"/>
                <a:gd name="T21" fmla="*/ 0 h 83"/>
                <a:gd name="T22" fmla="*/ 1 w 52"/>
                <a:gd name="T23" fmla="*/ 0 h 83"/>
                <a:gd name="T24" fmla="*/ 1 w 52"/>
                <a:gd name="T25" fmla="*/ 0 h 83"/>
                <a:gd name="T26" fmla="*/ 1 w 52"/>
                <a:gd name="T27" fmla="*/ 0 h 83"/>
                <a:gd name="T28" fmla="*/ 1 w 52"/>
                <a:gd name="T29" fmla="*/ 0 h 83"/>
                <a:gd name="T30" fmla="*/ 1 w 52"/>
                <a:gd name="T31" fmla="*/ 0 h 83"/>
                <a:gd name="T32" fmla="*/ 1 w 52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3"/>
                <a:gd name="T53" fmla="*/ 52 w 52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73" name="Freeform 186">
              <a:extLst>
                <a:ext uri="{FF2B5EF4-FFF2-40B4-BE49-F238E27FC236}">
                  <a16:creationId xmlns:a16="http://schemas.microsoft.com/office/drawing/2014/main" id="{2E594AA1-70D9-8869-9E43-D00D25B9B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4177"/>
              <a:ext cx="28" cy="45"/>
            </a:xfrm>
            <a:custGeom>
              <a:avLst/>
              <a:gdLst>
                <a:gd name="T0" fmla="*/ 0 w 57"/>
                <a:gd name="T1" fmla="*/ 1 h 90"/>
                <a:gd name="T2" fmla="*/ 0 w 57"/>
                <a:gd name="T3" fmla="*/ 1 h 90"/>
                <a:gd name="T4" fmla="*/ 0 w 57"/>
                <a:gd name="T5" fmla="*/ 1 h 90"/>
                <a:gd name="T6" fmla="*/ 0 w 57"/>
                <a:gd name="T7" fmla="*/ 1 h 90"/>
                <a:gd name="T8" fmla="*/ 0 w 57"/>
                <a:gd name="T9" fmla="*/ 1 h 90"/>
                <a:gd name="T10" fmla="*/ 0 w 57"/>
                <a:gd name="T11" fmla="*/ 1 h 90"/>
                <a:gd name="T12" fmla="*/ 0 w 57"/>
                <a:gd name="T13" fmla="*/ 1 h 90"/>
                <a:gd name="T14" fmla="*/ 0 w 57"/>
                <a:gd name="T15" fmla="*/ 1 h 90"/>
                <a:gd name="T16" fmla="*/ 0 w 57"/>
                <a:gd name="T17" fmla="*/ 0 h 90"/>
                <a:gd name="T18" fmla="*/ 0 w 57"/>
                <a:gd name="T19" fmla="*/ 1 h 90"/>
                <a:gd name="T20" fmla="*/ 0 w 57"/>
                <a:gd name="T21" fmla="*/ 1 h 90"/>
                <a:gd name="T22" fmla="*/ 0 w 57"/>
                <a:gd name="T23" fmla="*/ 1 h 90"/>
                <a:gd name="T24" fmla="*/ 0 w 57"/>
                <a:gd name="T25" fmla="*/ 1 h 90"/>
                <a:gd name="T26" fmla="*/ 0 w 57"/>
                <a:gd name="T27" fmla="*/ 1 h 90"/>
                <a:gd name="T28" fmla="*/ 0 w 57"/>
                <a:gd name="T29" fmla="*/ 1 h 90"/>
                <a:gd name="T30" fmla="*/ 0 w 57"/>
                <a:gd name="T31" fmla="*/ 1 h 90"/>
                <a:gd name="T32" fmla="*/ 0 w 57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90"/>
                <a:gd name="T53" fmla="*/ 57 w 57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90">
                  <a:moveTo>
                    <a:pt x="2" y="90"/>
                  </a:moveTo>
                  <a:lnTo>
                    <a:pt x="0" y="86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8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9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74" name="Freeform 187">
              <a:extLst>
                <a:ext uri="{FF2B5EF4-FFF2-40B4-BE49-F238E27FC236}">
                  <a16:creationId xmlns:a16="http://schemas.microsoft.com/office/drawing/2014/main" id="{AD5D1A24-D828-C2A6-3059-3320074A9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" y="4181"/>
              <a:ext cx="30" cy="37"/>
            </a:xfrm>
            <a:custGeom>
              <a:avLst/>
              <a:gdLst>
                <a:gd name="T0" fmla="*/ 0 w 60"/>
                <a:gd name="T1" fmla="*/ 1 h 74"/>
                <a:gd name="T2" fmla="*/ 0 w 60"/>
                <a:gd name="T3" fmla="*/ 1 h 74"/>
                <a:gd name="T4" fmla="*/ 1 w 60"/>
                <a:gd name="T5" fmla="*/ 1 h 74"/>
                <a:gd name="T6" fmla="*/ 1 w 60"/>
                <a:gd name="T7" fmla="*/ 1 h 74"/>
                <a:gd name="T8" fmla="*/ 1 w 60"/>
                <a:gd name="T9" fmla="*/ 1 h 74"/>
                <a:gd name="T10" fmla="*/ 1 w 60"/>
                <a:gd name="T11" fmla="*/ 1 h 74"/>
                <a:gd name="T12" fmla="*/ 1 w 60"/>
                <a:gd name="T13" fmla="*/ 1 h 74"/>
                <a:gd name="T14" fmla="*/ 1 w 60"/>
                <a:gd name="T15" fmla="*/ 1 h 74"/>
                <a:gd name="T16" fmla="*/ 1 w 60"/>
                <a:gd name="T17" fmla="*/ 0 h 74"/>
                <a:gd name="T18" fmla="*/ 1 w 60"/>
                <a:gd name="T19" fmla="*/ 1 h 74"/>
                <a:gd name="T20" fmla="*/ 1 w 60"/>
                <a:gd name="T21" fmla="*/ 1 h 74"/>
                <a:gd name="T22" fmla="*/ 1 w 60"/>
                <a:gd name="T23" fmla="*/ 1 h 74"/>
                <a:gd name="T24" fmla="*/ 1 w 60"/>
                <a:gd name="T25" fmla="*/ 1 h 74"/>
                <a:gd name="T26" fmla="*/ 1 w 60"/>
                <a:gd name="T27" fmla="*/ 1 h 74"/>
                <a:gd name="T28" fmla="*/ 1 w 60"/>
                <a:gd name="T29" fmla="*/ 1 h 74"/>
                <a:gd name="T30" fmla="*/ 1 w 60"/>
                <a:gd name="T31" fmla="*/ 1 h 74"/>
                <a:gd name="T32" fmla="*/ 0 w 60"/>
                <a:gd name="T33" fmla="*/ 1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74"/>
                <a:gd name="T53" fmla="*/ 60 w 60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74">
                  <a:moveTo>
                    <a:pt x="0" y="74"/>
                  </a:moveTo>
                  <a:lnTo>
                    <a:pt x="0" y="71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5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8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75" name="Freeform 188">
              <a:extLst>
                <a:ext uri="{FF2B5EF4-FFF2-40B4-BE49-F238E27FC236}">
                  <a16:creationId xmlns:a16="http://schemas.microsoft.com/office/drawing/2014/main" id="{F9AF6FB5-1D80-F4EB-8C58-CB13A0D9B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1" y="4186"/>
              <a:ext cx="26" cy="30"/>
            </a:xfrm>
            <a:custGeom>
              <a:avLst/>
              <a:gdLst>
                <a:gd name="T0" fmla="*/ 1 w 52"/>
                <a:gd name="T1" fmla="*/ 0 h 61"/>
                <a:gd name="T2" fmla="*/ 0 w 52"/>
                <a:gd name="T3" fmla="*/ 0 h 61"/>
                <a:gd name="T4" fmla="*/ 1 w 52"/>
                <a:gd name="T5" fmla="*/ 0 h 61"/>
                <a:gd name="T6" fmla="*/ 1 w 52"/>
                <a:gd name="T7" fmla="*/ 0 h 61"/>
                <a:gd name="T8" fmla="*/ 1 w 52"/>
                <a:gd name="T9" fmla="*/ 0 h 61"/>
                <a:gd name="T10" fmla="*/ 1 w 52"/>
                <a:gd name="T11" fmla="*/ 0 h 61"/>
                <a:gd name="T12" fmla="*/ 1 w 52"/>
                <a:gd name="T13" fmla="*/ 0 h 61"/>
                <a:gd name="T14" fmla="*/ 1 w 52"/>
                <a:gd name="T15" fmla="*/ 0 h 61"/>
                <a:gd name="T16" fmla="*/ 1 w 52"/>
                <a:gd name="T17" fmla="*/ 0 h 61"/>
                <a:gd name="T18" fmla="*/ 1 w 52"/>
                <a:gd name="T19" fmla="*/ 0 h 61"/>
                <a:gd name="T20" fmla="*/ 1 w 52"/>
                <a:gd name="T21" fmla="*/ 0 h 61"/>
                <a:gd name="T22" fmla="*/ 1 w 52"/>
                <a:gd name="T23" fmla="*/ 0 h 61"/>
                <a:gd name="T24" fmla="*/ 1 w 52"/>
                <a:gd name="T25" fmla="*/ 0 h 61"/>
                <a:gd name="T26" fmla="*/ 1 w 52"/>
                <a:gd name="T27" fmla="*/ 0 h 61"/>
                <a:gd name="T28" fmla="*/ 1 w 52"/>
                <a:gd name="T29" fmla="*/ 0 h 61"/>
                <a:gd name="T30" fmla="*/ 1 w 52"/>
                <a:gd name="T31" fmla="*/ 0 h 61"/>
                <a:gd name="T32" fmla="*/ 1 w 52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61"/>
                <a:gd name="T53" fmla="*/ 52 w 5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30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6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7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60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76" name="Freeform 189">
              <a:extLst>
                <a:ext uri="{FF2B5EF4-FFF2-40B4-BE49-F238E27FC236}">
                  <a16:creationId xmlns:a16="http://schemas.microsoft.com/office/drawing/2014/main" id="{8D99A370-F2CE-B9FF-5879-679D231D8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7" y="4195"/>
              <a:ext cx="22" cy="21"/>
            </a:xfrm>
            <a:custGeom>
              <a:avLst/>
              <a:gdLst>
                <a:gd name="T0" fmla="*/ 0 w 45"/>
                <a:gd name="T1" fmla="*/ 0 h 43"/>
                <a:gd name="T2" fmla="*/ 0 w 45"/>
                <a:gd name="T3" fmla="*/ 0 h 43"/>
                <a:gd name="T4" fmla="*/ 0 w 45"/>
                <a:gd name="T5" fmla="*/ 0 h 43"/>
                <a:gd name="T6" fmla="*/ 0 w 45"/>
                <a:gd name="T7" fmla="*/ 0 h 43"/>
                <a:gd name="T8" fmla="*/ 0 w 45"/>
                <a:gd name="T9" fmla="*/ 0 h 43"/>
                <a:gd name="T10" fmla="*/ 0 w 45"/>
                <a:gd name="T11" fmla="*/ 0 h 43"/>
                <a:gd name="T12" fmla="*/ 0 w 45"/>
                <a:gd name="T13" fmla="*/ 0 h 43"/>
                <a:gd name="T14" fmla="*/ 0 w 45"/>
                <a:gd name="T15" fmla="*/ 0 h 43"/>
                <a:gd name="T16" fmla="*/ 0 w 45"/>
                <a:gd name="T17" fmla="*/ 0 h 43"/>
                <a:gd name="T18" fmla="*/ 0 w 45"/>
                <a:gd name="T19" fmla="*/ 0 h 43"/>
                <a:gd name="T20" fmla="*/ 0 w 45"/>
                <a:gd name="T21" fmla="*/ 0 h 43"/>
                <a:gd name="T22" fmla="*/ 0 w 45"/>
                <a:gd name="T23" fmla="*/ 0 h 43"/>
                <a:gd name="T24" fmla="*/ 0 w 45"/>
                <a:gd name="T25" fmla="*/ 0 h 43"/>
                <a:gd name="T26" fmla="*/ 0 w 45"/>
                <a:gd name="T27" fmla="*/ 0 h 43"/>
                <a:gd name="T28" fmla="*/ 0 w 45"/>
                <a:gd name="T29" fmla="*/ 0 h 43"/>
                <a:gd name="T30" fmla="*/ 0 w 45"/>
                <a:gd name="T31" fmla="*/ 0 h 43"/>
                <a:gd name="T32" fmla="*/ 0 w 4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3"/>
                <a:gd name="T53" fmla="*/ 45 w 45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3">
                  <a:moveTo>
                    <a:pt x="0" y="43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7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5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5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77" name="Freeform 190">
              <a:extLst>
                <a:ext uri="{FF2B5EF4-FFF2-40B4-BE49-F238E27FC236}">
                  <a16:creationId xmlns:a16="http://schemas.microsoft.com/office/drawing/2014/main" id="{8EBD80CB-7C22-CD05-29A7-0A5F85AAB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4200"/>
              <a:ext cx="15" cy="13"/>
            </a:xfrm>
            <a:custGeom>
              <a:avLst/>
              <a:gdLst>
                <a:gd name="T0" fmla="*/ 0 w 30"/>
                <a:gd name="T1" fmla="*/ 0 h 27"/>
                <a:gd name="T2" fmla="*/ 1 w 30"/>
                <a:gd name="T3" fmla="*/ 0 h 27"/>
                <a:gd name="T4" fmla="*/ 1 w 30"/>
                <a:gd name="T5" fmla="*/ 0 h 27"/>
                <a:gd name="T6" fmla="*/ 1 w 30"/>
                <a:gd name="T7" fmla="*/ 0 h 27"/>
                <a:gd name="T8" fmla="*/ 1 w 30"/>
                <a:gd name="T9" fmla="*/ 0 h 27"/>
                <a:gd name="T10" fmla="*/ 1 w 30"/>
                <a:gd name="T11" fmla="*/ 0 h 27"/>
                <a:gd name="T12" fmla="*/ 1 w 30"/>
                <a:gd name="T13" fmla="*/ 0 h 27"/>
                <a:gd name="T14" fmla="*/ 1 w 30"/>
                <a:gd name="T15" fmla="*/ 0 h 27"/>
                <a:gd name="T16" fmla="*/ 0 w 30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7"/>
                <a:gd name="T29" fmla="*/ 30 w 30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1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8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78" name="Freeform 191">
              <a:extLst>
                <a:ext uri="{FF2B5EF4-FFF2-40B4-BE49-F238E27FC236}">
                  <a16:creationId xmlns:a16="http://schemas.microsoft.com/office/drawing/2014/main" id="{98660EE7-6946-4E23-D5E1-68529C849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4186"/>
              <a:ext cx="17" cy="18"/>
            </a:xfrm>
            <a:custGeom>
              <a:avLst/>
              <a:gdLst>
                <a:gd name="T0" fmla="*/ 0 w 35"/>
                <a:gd name="T1" fmla="*/ 0 h 35"/>
                <a:gd name="T2" fmla="*/ 0 w 35"/>
                <a:gd name="T3" fmla="*/ 1 h 35"/>
                <a:gd name="T4" fmla="*/ 0 w 35"/>
                <a:gd name="T5" fmla="*/ 1 h 35"/>
                <a:gd name="T6" fmla="*/ 0 w 35"/>
                <a:gd name="T7" fmla="*/ 1 h 35"/>
                <a:gd name="T8" fmla="*/ 0 w 35"/>
                <a:gd name="T9" fmla="*/ 1 h 35"/>
                <a:gd name="T10" fmla="*/ 0 w 35"/>
                <a:gd name="T11" fmla="*/ 1 h 35"/>
                <a:gd name="T12" fmla="*/ 0 w 35"/>
                <a:gd name="T13" fmla="*/ 1 h 35"/>
                <a:gd name="T14" fmla="*/ 0 w 35"/>
                <a:gd name="T15" fmla="*/ 1 h 35"/>
                <a:gd name="T16" fmla="*/ 0 w 35"/>
                <a:gd name="T17" fmla="*/ 1 h 35"/>
                <a:gd name="T18" fmla="*/ 0 w 35"/>
                <a:gd name="T19" fmla="*/ 1 h 35"/>
                <a:gd name="T20" fmla="*/ 0 w 35"/>
                <a:gd name="T21" fmla="*/ 1 h 35"/>
                <a:gd name="T22" fmla="*/ 0 w 35"/>
                <a:gd name="T23" fmla="*/ 1 h 35"/>
                <a:gd name="T24" fmla="*/ 0 w 35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35"/>
                <a:gd name="T41" fmla="*/ 35 w 35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79" name="Freeform 192">
              <a:extLst>
                <a:ext uri="{FF2B5EF4-FFF2-40B4-BE49-F238E27FC236}">
                  <a16:creationId xmlns:a16="http://schemas.microsoft.com/office/drawing/2014/main" id="{46D76F6B-013B-7522-3B74-FDD055D64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" y="4176"/>
              <a:ext cx="20" cy="9"/>
            </a:xfrm>
            <a:custGeom>
              <a:avLst/>
              <a:gdLst>
                <a:gd name="T0" fmla="*/ 1 w 40"/>
                <a:gd name="T1" fmla="*/ 1 h 17"/>
                <a:gd name="T2" fmla="*/ 1 w 40"/>
                <a:gd name="T3" fmla="*/ 1 h 17"/>
                <a:gd name="T4" fmla="*/ 1 w 40"/>
                <a:gd name="T5" fmla="*/ 1 h 17"/>
                <a:gd name="T6" fmla="*/ 1 w 40"/>
                <a:gd name="T7" fmla="*/ 1 h 17"/>
                <a:gd name="T8" fmla="*/ 1 w 40"/>
                <a:gd name="T9" fmla="*/ 1 h 17"/>
                <a:gd name="T10" fmla="*/ 1 w 40"/>
                <a:gd name="T11" fmla="*/ 1 h 17"/>
                <a:gd name="T12" fmla="*/ 1 w 40"/>
                <a:gd name="T13" fmla="*/ 0 h 17"/>
                <a:gd name="T14" fmla="*/ 1 w 40"/>
                <a:gd name="T15" fmla="*/ 0 h 17"/>
                <a:gd name="T16" fmla="*/ 0 w 40"/>
                <a:gd name="T17" fmla="*/ 1 h 17"/>
                <a:gd name="T18" fmla="*/ 0 w 40"/>
                <a:gd name="T19" fmla="*/ 1 h 17"/>
                <a:gd name="T20" fmla="*/ 1 w 40"/>
                <a:gd name="T21" fmla="*/ 1 h 17"/>
                <a:gd name="T22" fmla="*/ 1 w 40"/>
                <a:gd name="T23" fmla="*/ 1 h 17"/>
                <a:gd name="T24" fmla="*/ 1 w 40"/>
                <a:gd name="T25" fmla="*/ 1 h 17"/>
                <a:gd name="T26" fmla="*/ 1 w 40"/>
                <a:gd name="T27" fmla="*/ 1 h 17"/>
                <a:gd name="T28" fmla="*/ 1 w 40"/>
                <a:gd name="T29" fmla="*/ 1 h 17"/>
                <a:gd name="T30" fmla="*/ 1 w 40"/>
                <a:gd name="T31" fmla="*/ 1 h 17"/>
                <a:gd name="T32" fmla="*/ 1 w 40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17"/>
                <a:gd name="T53" fmla="*/ 40 w 40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2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80" name="Freeform 193">
              <a:extLst>
                <a:ext uri="{FF2B5EF4-FFF2-40B4-BE49-F238E27FC236}">
                  <a16:creationId xmlns:a16="http://schemas.microsoft.com/office/drawing/2014/main" id="{EA9CD0BB-EBD8-627F-D442-2D55BB8F9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4187"/>
              <a:ext cx="22" cy="5"/>
            </a:xfrm>
            <a:custGeom>
              <a:avLst/>
              <a:gdLst>
                <a:gd name="T0" fmla="*/ 0 w 45"/>
                <a:gd name="T1" fmla="*/ 0 h 10"/>
                <a:gd name="T2" fmla="*/ 0 w 45"/>
                <a:gd name="T3" fmla="*/ 0 h 10"/>
                <a:gd name="T4" fmla="*/ 0 w 45"/>
                <a:gd name="T5" fmla="*/ 0 h 10"/>
                <a:gd name="T6" fmla="*/ 0 w 45"/>
                <a:gd name="T7" fmla="*/ 0 h 10"/>
                <a:gd name="T8" fmla="*/ 0 w 45"/>
                <a:gd name="T9" fmla="*/ 0 h 10"/>
                <a:gd name="T10" fmla="*/ 0 w 45"/>
                <a:gd name="T11" fmla="*/ 0 h 10"/>
                <a:gd name="T12" fmla="*/ 0 w 45"/>
                <a:gd name="T13" fmla="*/ 1 h 10"/>
                <a:gd name="T14" fmla="*/ 0 w 45"/>
                <a:gd name="T15" fmla="*/ 1 h 10"/>
                <a:gd name="T16" fmla="*/ 0 w 45"/>
                <a:gd name="T17" fmla="*/ 1 h 10"/>
                <a:gd name="T18" fmla="*/ 0 w 45"/>
                <a:gd name="T19" fmla="*/ 1 h 10"/>
                <a:gd name="T20" fmla="*/ 0 w 45"/>
                <a:gd name="T21" fmla="*/ 1 h 10"/>
                <a:gd name="T22" fmla="*/ 0 w 45"/>
                <a:gd name="T23" fmla="*/ 1 h 10"/>
                <a:gd name="T24" fmla="*/ 0 w 45"/>
                <a:gd name="T25" fmla="*/ 1 h 10"/>
                <a:gd name="T26" fmla="*/ 0 w 45"/>
                <a:gd name="T27" fmla="*/ 1 h 10"/>
                <a:gd name="T28" fmla="*/ 0 w 45"/>
                <a:gd name="T29" fmla="*/ 1 h 10"/>
                <a:gd name="T30" fmla="*/ 0 w 45"/>
                <a:gd name="T31" fmla="*/ 1 h 10"/>
                <a:gd name="T32" fmla="*/ 0 w 45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0"/>
                <a:gd name="T53" fmla="*/ 45 w 45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4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81" name="Freeform 194">
              <a:extLst>
                <a:ext uri="{FF2B5EF4-FFF2-40B4-BE49-F238E27FC236}">
                  <a16:creationId xmlns:a16="http://schemas.microsoft.com/office/drawing/2014/main" id="{8DF343A9-F2DE-A4A3-BD14-4D7D5619B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" y="4165"/>
              <a:ext cx="20" cy="17"/>
            </a:xfrm>
            <a:custGeom>
              <a:avLst/>
              <a:gdLst>
                <a:gd name="T0" fmla="*/ 0 w 42"/>
                <a:gd name="T1" fmla="*/ 1 h 34"/>
                <a:gd name="T2" fmla="*/ 0 w 42"/>
                <a:gd name="T3" fmla="*/ 1 h 34"/>
                <a:gd name="T4" fmla="*/ 0 w 42"/>
                <a:gd name="T5" fmla="*/ 1 h 34"/>
                <a:gd name="T6" fmla="*/ 0 w 42"/>
                <a:gd name="T7" fmla="*/ 1 h 34"/>
                <a:gd name="T8" fmla="*/ 0 w 42"/>
                <a:gd name="T9" fmla="*/ 1 h 34"/>
                <a:gd name="T10" fmla="*/ 0 w 42"/>
                <a:gd name="T11" fmla="*/ 1 h 34"/>
                <a:gd name="T12" fmla="*/ 0 w 42"/>
                <a:gd name="T13" fmla="*/ 1 h 34"/>
                <a:gd name="T14" fmla="*/ 0 w 42"/>
                <a:gd name="T15" fmla="*/ 1 h 34"/>
                <a:gd name="T16" fmla="*/ 0 w 42"/>
                <a:gd name="T17" fmla="*/ 0 h 34"/>
                <a:gd name="T18" fmla="*/ 0 w 42"/>
                <a:gd name="T19" fmla="*/ 0 h 34"/>
                <a:gd name="T20" fmla="*/ 0 w 42"/>
                <a:gd name="T21" fmla="*/ 1 h 34"/>
                <a:gd name="T22" fmla="*/ 0 w 42"/>
                <a:gd name="T23" fmla="*/ 1 h 34"/>
                <a:gd name="T24" fmla="*/ 0 w 42"/>
                <a:gd name="T25" fmla="*/ 1 h 34"/>
                <a:gd name="T26" fmla="*/ 0 w 42"/>
                <a:gd name="T27" fmla="*/ 1 h 34"/>
                <a:gd name="T28" fmla="*/ 0 w 42"/>
                <a:gd name="T29" fmla="*/ 1 h 34"/>
                <a:gd name="T30" fmla="*/ 0 w 42"/>
                <a:gd name="T31" fmla="*/ 1 h 34"/>
                <a:gd name="T32" fmla="*/ 0 w 42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4"/>
                <a:gd name="T53" fmla="*/ 42 w 4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4">
                  <a:moveTo>
                    <a:pt x="42" y="34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9"/>
                  </a:lnTo>
                  <a:lnTo>
                    <a:pt x="34" y="26"/>
                  </a:lnTo>
                  <a:lnTo>
                    <a:pt x="38" y="30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82" name="Freeform 195">
              <a:extLst>
                <a:ext uri="{FF2B5EF4-FFF2-40B4-BE49-F238E27FC236}">
                  <a16:creationId xmlns:a16="http://schemas.microsoft.com/office/drawing/2014/main" id="{DF84D935-DA32-82BF-E5FF-2D7CE7541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" y="4167"/>
              <a:ext cx="7" cy="29"/>
            </a:xfrm>
            <a:custGeom>
              <a:avLst/>
              <a:gdLst>
                <a:gd name="T0" fmla="*/ 1 w 13"/>
                <a:gd name="T1" fmla="*/ 1 h 57"/>
                <a:gd name="T2" fmla="*/ 1 w 13"/>
                <a:gd name="T3" fmla="*/ 1 h 57"/>
                <a:gd name="T4" fmla="*/ 0 w 13"/>
                <a:gd name="T5" fmla="*/ 1 h 57"/>
                <a:gd name="T6" fmla="*/ 1 w 13"/>
                <a:gd name="T7" fmla="*/ 1 h 57"/>
                <a:gd name="T8" fmla="*/ 1 w 13"/>
                <a:gd name="T9" fmla="*/ 0 h 57"/>
                <a:gd name="T10" fmla="*/ 1 w 13"/>
                <a:gd name="T11" fmla="*/ 1 h 57"/>
                <a:gd name="T12" fmla="*/ 1 w 13"/>
                <a:gd name="T13" fmla="*/ 1 h 57"/>
                <a:gd name="T14" fmla="*/ 1 w 13"/>
                <a:gd name="T15" fmla="*/ 1 h 57"/>
                <a:gd name="T16" fmla="*/ 1 w 13"/>
                <a:gd name="T17" fmla="*/ 1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7"/>
                <a:gd name="T29" fmla="*/ 13 w 13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7">
                  <a:moveTo>
                    <a:pt x="2" y="57"/>
                  </a:moveTo>
                  <a:lnTo>
                    <a:pt x="1" y="42"/>
                  </a:lnTo>
                  <a:lnTo>
                    <a:pt x="0" y="24"/>
                  </a:lnTo>
                  <a:lnTo>
                    <a:pt x="2" y="8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3"/>
                  </a:lnTo>
                  <a:lnTo>
                    <a:pt x="6" y="42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83" name="Freeform 196">
              <a:extLst>
                <a:ext uri="{FF2B5EF4-FFF2-40B4-BE49-F238E27FC236}">
                  <a16:creationId xmlns:a16="http://schemas.microsoft.com/office/drawing/2014/main" id="{2C9F190D-9846-949E-F698-B9E21220D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4172"/>
              <a:ext cx="10" cy="28"/>
            </a:xfrm>
            <a:custGeom>
              <a:avLst/>
              <a:gdLst>
                <a:gd name="T0" fmla="*/ 0 w 18"/>
                <a:gd name="T1" fmla="*/ 1 h 55"/>
                <a:gd name="T2" fmla="*/ 1 w 18"/>
                <a:gd name="T3" fmla="*/ 1 h 55"/>
                <a:gd name="T4" fmla="*/ 1 w 18"/>
                <a:gd name="T5" fmla="*/ 1 h 55"/>
                <a:gd name="T6" fmla="*/ 1 w 18"/>
                <a:gd name="T7" fmla="*/ 1 h 55"/>
                <a:gd name="T8" fmla="*/ 1 w 18"/>
                <a:gd name="T9" fmla="*/ 0 h 55"/>
                <a:gd name="T10" fmla="*/ 1 w 18"/>
                <a:gd name="T11" fmla="*/ 1 h 55"/>
                <a:gd name="T12" fmla="*/ 1 w 18"/>
                <a:gd name="T13" fmla="*/ 1 h 55"/>
                <a:gd name="T14" fmla="*/ 1 w 18"/>
                <a:gd name="T15" fmla="*/ 1 h 55"/>
                <a:gd name="T16" fmla="*/ 0 w 18"/>
                <a:gd name="T17" fmla="*/ 1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55"/>
                <a:gd name="T29" fmla="*/ 18 w 18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55">
                  <a:moveTo>
                    <a:pt x="0" y="55"/>
                  </a:moveTo>
                  <a:lnTo>
                    <a:pt x="1" y="42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84" name="Freeform 197">
              <a:extLst>
                <a:ext uri="{FF2B5EF4-FFF2-40B4-BE49-F238E27FC236}">
                  <a16:creationId xmlns:a16="http://schemas.microsoft.com/office/drawing/2014/main" id="{CC97A35E-602C-CF09-7A56-C1556802D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" y="4159"/>
              <a:ext cx="6" cy="27"/>
            </a:xfrm>
            <a:custGeom>
              <a:avLst/>
              <a:gdLst>
                <a:gd name="T0" fmla="*/ 1 w 12"/>
                <a:gd name="T1" fmla="*/ 1 h 54"/>
                <a:gd name="T2" fmla="*/ 1 w 12"/>
                <a:gd name="T3" fmla="*/ 1 h 54"/>
                <a:gd name="T4" fmla="*/ 0 w 12"/>
                <a:gd name="T5" fmla="*/ 1 h 54"/>
                <a:gd name="T6" fmla="*/ 1 w 12"/>
                <a:gd name="T7" fmla="*/ 1 h 54"/>
                <a:gd name="T8" fmla="*/ 1 w 12"/>
                <a:gd name="T9" fmla="*/ 0 h 54"/>
                <a:gd name="T10" fmla="*/ 1 w 12"/>
                <a:gd name="T11" fmla="*/ 1 h 54"/>
                <a:gd name="T12" fmla="*/ 1 w 12"/>
                <a:gd name="T13" fmla="*/ 1 h 54"/>
                <a:gd name="T14" fmla="*/ 1 w 12"/>
                <a:gd name="T15" fmla="*/ 1 h 54"/>
                <a:gd name="T16" fmla="*/ 1 w 12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4"/>
                <a:gd name="T29" fmla="*/ 12 w 12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9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85" name="Freeform 198">
              <a:extLst>
                <a:ext uri="{FF2B5EF4-FFF2-40B4-BE49-F238E27FC236}">
                  <a16:creationId xmlns:a16="http://schemas.microsoft.com/office/drawing/2014/main" id="{B9F81249-D657-8A1A-59AC-E9230BE1A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4152"/>
              <a:ext cx="10" cy="31"/>
            </a:xfrm>
            <a:custGeom>
              <a:avLst/>
              <a:gdLst>
                <a:gd name="T0" fmla="*/ 1 w 19"/>
                <a:gd name="T1" fmla="*/ 1 h 62"/>
                <a:gd name="T2" fmla="*/ 1 w 19"/>
                <a:gd name="T3" fmla="*/ 1 h 62"/>
                <a:gd name="T4" fmla="*/ 1 w 19"/>
                <a:gd name="T5" fmla="*/ 1 h 62"/>
                <a:gd name="T6" fmla="*/ 0 w 19"/>
                <a:gd name="T7" fmla="*/ 1 h 62"/>
                <a:gd name="T8" fmla="*/ 1 w 19"/>
                <a:gd name="T9" fmla="*/ 0 h 62"/>
                <a:gd name="T10" fmla="*/ 1 w 19"/>
                <a:gd name="T11" fmla="*/ 1 h 62"/>
                <a:gd name="T12" fmla="*/ 1 w 19"/>
                <a:gd name="T13" fmla="*/ 1 h 62"/>
                <a:gd name="T14" fmla="*/ 1 w 19"/>
                <a:gd name="T15" fmla="*/ 1 h 62"/>
                <a:gd name="T16" fmla="*/ 1 w 19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62"/>
                <a:gd name="T29" fmla="*/ 19 w 19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7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86" name="Freeform 199">
              <a:extLst>
                <a:ext uri="{FF2B5EF4-FFF2-40B4-BE49-F238E27FC236}">
                  <a16:creationId xmlns:a16="http://schemas.microsoft.com/office/drawing/2014/main" id="{A3DB96A5-0225-C349-D76B-DB6E3C2A2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4144"/>
              <a:ext cx="11" cy="34"/>
            </a:xfrm>
            <a:custGeom>
              <a:avLst/>
              <a:gdLst>
                <a:gd name="T0" fmla="*/ 1 w 21"/>
                <a:gd name="T1" fmla="*/ 0 h 69"/>
                <a:gd name="T2" fmla="*/ 1 w 21"/>
                <a:gd name="T3" fmla="*/ 0 h 69"/>
                <a:gd name="T4" fmla="*/ 1 w 21"/>
                <a:gd name="T5" fmla="*/ 0 h 69"/>
                <a:gd name="T6" fmla="*/ 0 w 21"/>
                <a:gd name="T7" fmla="*/ 0 h 69"/>
                <a:gd name="T8" fmla="*/ 1 w 21"/>
                <a:gd name="T9" fmla="*/ 0 h 69"/>
                <a:gd name="T10" fmla="*/ 1 w 21"/>
                <a:gd name="T11" fmla="*/ 0 h 69"/>
                <a:gd name="T12" fmla="*/ 1 w 21"/>
                <a:gd name="T13" fmla="*/ 0 h 69"/>
                <a:gd name="T14" fmla="*/ 1 w 21"/>
                <a:gd name="T15" fmla="*/ 0 h 69"/>
                <a:gd name="T16" fmla="*/ 1 w 21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69"/>
                <a:gd name="T29" fmla="*/ 21 w 21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69">
                  <a:moveTo>
                    <a:pt x="21" y="69"/>
                  </a:moveTo>
                  <a:lnTo>
                    <a:pt x="13" y="53"/>
                  </a:lnTo>
                  <a:lnTo>
                    <a:pt x="5" y="28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0"/>
                  </a:lnTo>
                  <a:lnTo>
                    <a:pt x="16" y="31"/>
                  </a:lnTo>
                  <a:lnTo>
                    <a:pt x="19" y="54"/>
                  </a:lnTo>
                  <a:lnTo>
                    <a:pt x="21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87" name="Freeform 200">
              <a:extLst>
                <a:ext uri="{FF2B5EF4-FFF2-40B4-BE49-F238E27FC236}">
                  <a16:creationId xmlns:a16="http://schemas.microsoft.com/office/drawing/2014/main" id="{049A575C-5515-2E08-4D5B-2073067B9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" y="4142"/>
              <a:ext cx="18" cy="36"/>
            </a:xfrm>
            <a:custGeom>
              <a:avLst/>
              <a:gdLst>
                <a:gd name="T0" fmla="*/ 0 w 37"/>
                <a:gd name="T1" fmla="*/ 0 h 73"/>
                <a:gd name="T2" fmla="*/ 0 w 37"/>
                <a:gd name="T3" fmla="*/ 0 h 73"/>
                <a:gd name="T4" fmla="*/ 0 w 37"/>
                <a:gd name="T5" fmla="*/ 0 h 73"/>
                <a:gd name="T6" fmla="*/ 0 w 37"/>
                <a:gd name="T7" fmla="*/ 0 h 73"/>
                <a:gd name="T8" fmla="*/ 0 w 37"/>
                <a:gd name="T9" fmla="*/ 0 h 73"/>
                <a:gd name="T10" fmla="*/ 0 w 37"/>
                <a:gd name="T11" fmla="*/ 0 h 73"/>
                <a:gd name="T12" fmla="*/ 0 w 37"/>
                <a:gd name="T13" fmla="*/ 0 h 73"/>
                <a:gd name="T14" fmla="*/ 0 w 37"/>
                <a:gd name="T15" fmla="*/ 0 h 73"/>
                <a:gd name="T16" fmla="*/ 0 w 37"/>
                <a:gd name="T17" fmla="*/ 0 h 73"/>
                <a:gd name="T18" fmla="*/ 0 w 37"/>
                <a:gd name="T19" fmla="*/ 0 h 73"/>
                <a:gd name="T20" fmla="*/ 0 w 37"/>
                <a:gd name="T21" fmla="*/ 0 h 73"/>
                <a:gd name="T22" fmla="*/ 0 w 37"/>
                <a:gd name="T23" fmla="*/ 0 h 73"/>
                <a:gd name="T24" fmla="*/ 0 w 37"/>
                <a:gd name="T25" fmla="*/ 0 h 73"/>
                <a:gd name="T26" fmla="*/ 0 w 37"/>
                <a:gd name="T27" fmla="*/ 0 h 73"/>
                <a:gd name="T28" fmla="*/ 0 w 37"/>
                <a:gd name="T29" fmla="*/ 0 h 73"/>
                <a:gd name="T30" fmla="*/ 0 w 37"/>
                <a:gd name="T31" fmla="*/ 0 h 73"/>
                <a:gd name="T32" fmla="*/ 0 w 37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73"/>
                <a:gd name="T53" fmla="*/ 37 w 37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73">
                  <a:moveTo>
                    <a:pt x="37" y="73"/>
                  </a:moveTo>
                  <a:lnTo>
                    <a:pt x="31" y="66"/>
                  </a:lnTo>
                  <a:lnTo>
                    <a:pt x="24" y="57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9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8"/>
                  </a:lnTo>
                  <a:lnTo>
                    <a:pt x="32" y="67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88" name="Freeform 201">
              <a:extLst>
                <a:ext uri="{FF2B5EF4-FFF2-40B4-BE49-F238E27FC236}">
                  <a16:creationId xmlns:a16="http://schemas.microsoft.com/office/drawing/2014/main" id="{3524119D-9D64-BF3F-DB7B-4E372DE43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" y="4147"/>
              <a:ext cx="21" cy="34"/>
            </a:xfrm>
            <a:custGeom>
              <a:avLst/>
              <a:gdLst>
                <a:gd name="T0" fmla="*/ 0 w 44"/>
                <a:gd name="T1" fmla="*/ 1 h 68"/>
                <a:gd name="T2" fmla="*/ 0 w 44"/>
                <a:gd name="T3" fmla="*/ 1 h 68"/>
                <a:gd name="T4" fmla="*/ 0 w 44"/>
                <a:gd name="T5" fmla="*/ 1 h 68"/>
                <a:gd name="T6" fmla="*/ 0 w 44"/>
                <a:gd name="T7" fmla="*/ 1 h 68"/>
                <a:gd name="T8" fmla="*/ 0 w 44"/>
                <a:gd name="T9" fmla="*/ 1 h 68"/>
                <a:gd name="T10" fmla="*/ 0 w 44"/>
                <a:gd name="T11" fmla="*/ 1 h 68"/>
                <a:gd name="T12" fmla="*/ 0 w 44"/>
                <a:gd name="T13" fmla="*/ 1 h 68"/>
                <a:gd name="T14" fmla="*/ 0 w 44"/>
                <a:gd name="T15" fmla="*/ 1 h 68"/>
                <a:gd name="T16" fmla="*/ 0 w 44"/>
                <a:gd name="T17" fmla="*/ 0 h 68"/>
                <a:gd name="T18" fmla="*/ 0 w 44"/>
                <a:gd name="T19" fmla="*/ 1 h 68"/>
                <a:gd name="T20" fmla="*/ 0 w 44"/>
                <a:gd name="T21" fmla="*/ 1 h 68"/>
                <a:gd name="T22" fmla="*/ 0 w 44"/>
                <a:gd name="T23" fmla="*/ 1 h 68"/>
                <a:gd name="T24" fmla="*/ 0 w 44"/>
                <a:gd name="T25" fmla="*/ 1 h 68"/>
                <a:gd name="T26" fmla="*/ 0 w 44"/>
                <a:gd name="T27" fmla="*/ 1 h 68"/>
                <a:gd name="T28" fmla="*/ 0 w 44"/>
                <a:gd name="T29" fmla="*/ 1 h 68"/>
                <a:gd name="T30" fmla="*/ 0 w 44"/>
                <a:gd name="T31" fmla="*/ 1 h 68"/>
                <a:gd name="T32" fmla="*/ 0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8"/>
                <a:gd name="T53" fmla="*/ 44 w 4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2" y="43"/>
                  </a:lnTo>
                  <a:lnTo>
                    <a:pt x="14" y="32"/>
                  </a:lnTo>
                  <a:lnTo>
                    <a:pt x="7" y="20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7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54"/>
                  </a:lnTo>
                  <a:lnTo>
                    <a:pt x="41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89" name="Freeform 202">
              <a:extLst>
                <a:ext uri="{FF2B5EF4-FFF2-40B4-BE49-F238E27FC236}">
                  <a16:creationId xmlns:a16="http://schemas.microsoft.com/office/drawing/2014/main" id="{8B94078A-15CC-05F0-FDEE-D3A189FD2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4146"/>
              <a:ext cx="19" cy="31"/>
            </a:xfrm>
            <a:custGeom>
              <a:avLst/>
              <a:gdLst>
                <a:gd name="T0" fmla="*/ 1 w 37"/>
                <a:gd name="T1" fmla="*/ 1 h 62"/>
                <a:gd name="T2" fmla="*/ 1 w 37"/>
                <a:gd name="T3" fmla="*/ 1 h 62"/>
                <a:gd name="T4" fmla="*/ 1 w 37"/>
                <a:gd name="T5" fmla="*/ 1 h 62"/>
                <a:gd name="T6" fmla="*/ 1 w 37"/>
                <a:gd name="T7" fmla="*/ 1 h 62"/>
                <a:gd name="T8" fmla="*/ 1 w 37"/>
                <a:gd name="T9" fmla="*/ 1 h 62"/>
                <a:gd name="T10" fmla="*/ 1 w 37"/>
                <a:gd name="T11" fmla="*/ 1 h 62"/>
                <a:gd name="T12" fmla="*/ 1 w 37"/>
                <a:gd name="T13" fmla="*/ 1 h 62"/>
                <a:gd name="T14" fmla="*/ 0 w 37"/>
                <a:gd name="T15" fmla="*/ 1 h 62"/>
                <a:gd name="T16" fmla="*/ 1 w 37"/>
                <a:gd name="T17" fmla="*/ 0 h 62"/>
                <a:gd name="T18" fmla="*/ 1 w 37"/>
                <a:gd name="T19" fmla="*/ 1 h 62"/>
                <a:gd name="T20" fmla="*/ 1 w 37"/>
                <a:gd name="T21" fmla="*/ 1 h 62"/>
                <a:gd name="T22" fmla="*/ 1 w 37"/>
                <a:gd name="T23" fmla="*/ 1 h 62"/>
                <a:gd name="T24" fmla="*/ 1 w 37"/>
                <a:gd name="T25" fmla="*/ 1 h 62"/>
                <a:gd name="T26" fmla="*/ 1 w 37"/>
                <a:gd name="T27" fmla="*/ 1 h 62"/>
                <a:gd name="T28" fmla="*/ 1 w 37"/>
                <a:gd name="T29" fmla="*/ 1 h 62"/>
                <a:gd name="T30" fmla="*/ 1 w 37"/>
                <a:gd name="T31" fmla="*/ 1 h 62"/>
                <a:gd name="T32" fmla="*/ 1 w 37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62"/>
                <a:gd name="T53" fmla="*/ 37 w 37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62">
                  <a:moveTo>
                    <a:pt x="37" y="62"/>
                  </a:moveTo>
                  <a:lnTo>
                    <a:pt x="32" y="57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9"/>
                  </a:lnTo>
                  <a:lnTo>
                    <a:pt x="1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50"/>
                  </a:lnTo>
                  <a:lnTo>
                    <a:pt x="35" y="58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90" name="Freeform 203">
              <a:extLst>
                <a:ext uri="{FF2B5EF4-FFF2-40B4-BE49-F238E27FC236}">
                  <a16:creationId xmlns:a16="http://schemas.microsoft.com/office/drawing/2014/main" id="{256F4696-8504-0399-C873-A469BA736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4174"/>
              <a:ext cx="28" cy="45"/>
            </a:xfrm>
            <a:custGeom>
              <a:avLst/>
              <a:gdLst>
                <a:gd name="T0" fmla="*/ 0 w 58"/>
                <a:gd name="T1" fmla="*/ 1 h 90"/>
                <a:gd name="T2" fmla="*/ 0 w 58"/>
                <a:gd name="T3" fmla="*/ 1 h 90"/>
                <a:gd name="T4" fmla="*/ 0 w 58"/>
                <a:gd name="T5" fmla="*/ 1 h 90"/>
                <a:gd name="T6" fmla="*/ 0 w 58"/>
                <a:gd name="T7" fmla="*/ 1 h 90"/>
                <a:gd name="T8" fmla="*/ 0 w 58"/>
                <a:gd name="T9" fmla="*/ 1 h 90"/>
                <a:gd name="T10" fmla="*/ 0 w 58"/>
                <a:gd name="T11" fmla="*/ 1 h 90"/>
                <a:gd name="T12" fmla="*/ 0 w 58"/>
                <a:gd name="T13" fmla="*/ 1 h 90"/>
                <a:gd name="T14" fmla="*/ 0 w 58"/>
                <a:gd name="T15" fmla="*/ 1 h 90"/>
                <a:gd name="T16" fmla="*/ 0 w 58"/>
                <a:gd name="T17" fmla="*/ 0 h 90"/>
                <a:gd name="T18" fmla="*/ 0 w 58"/>
                <a:gd name="T19" fmla="*/ 1 h 90"/>
                <a:gd name="T20" fmla="*/ 0 w 58"/>
                <a:gd name="T21" fmla="*/ 1 h 90"/>
                <a:gd name="T22" fmla="*/ 0 w 58"/>
                <a:gd name="T23" fmla="*/ 1 h 90"/>
                <a:gd name="T24" fmla="*/ 0 w 58"/>
                <a:gd name="T25" fmla="*/ 1 h 90"/>
                <a:gd name="T26" fmla="*/ 0 w 58"/>
                <a:gd name="T27" fmla="*/ 1 h 90"/>
                <a:gd name="T28" fmla="*/ 0 w 58"/>
                <a:gd name="T29" fmla="*/ 1 h 90"/>
                <a:gd name="T30" fmla="*/ 0 w 58"/>
                <a:gd name="T31" fmla="*/ 1 h 90"/>
                <a:gd name="T32" fmla="*/ 0 w 58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90"/>
                <a:gd name="T53" fmla="*/ 58 w 58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90">
                  <a:moveTo>
                    <a:pt x="1" y="90"/>
                  </a:moveTo>
                  <a:lnTo>
                    <a:pt x="0" y="85"/>
                  </a:lnTo>
                  <a:lnTo>
                    <a:pt x="4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7" y="31"/>
                  </a:lnTo>
                  <a:lnTo>
                    <a:pt x="38" y="17"/>
                  </a:lnTo>
                  <a:lnTo>
                    <a:pt x="48" y="5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8"/>
                  </a:lnTo>
                  <a:lnTo>
                    <a:pt x="39" y="33"/>
                  </a:lnTo>
                  <a:lnTo>
                    <a:pt x="30" y="49"/>
                  </a:lnTo>
                  <a:lnTo>
                    <a:pt x="21" y="65"/>
                  </a:lnTo>
                  <a:lnTo>
                    <a:pt x="12" y="78"/>
                  </a:lnTo>
                  <a:lnTo>
                    <a:pt x="6" y="87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91" name="Freeform 204">
              <a:extLst>
                <a:ext uri="{FF2B5EF4-FFF2-40B4-BE49-F238E27FC236}">
                  <a16:creationId xmlns:a16="http://schemas.microsoft.com/office/drawing/2014/main" id="{7BC10A6D-9EF8-DAD7-5850-D290F11C6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4176"/>
              <a:ext cx="24" cy="35"/>
            </a:xfrm>
            <a:custGeom>
              <a:avLst/>
              <a:gdLst>
                <a:gd name="T0" fmla="*/ 0 w 48"/>
                <a:gd name="T1" fmla="*/ 1 h 70"/>
                <a:gd name="T2" fmla="*/ 0 w 48"/>
                <a:gd name="T3" fmla="*/ 1 h 70"/>
                <a:gd name="T4" fmla="*/ 1 w 48"/>
                <a:gd name="T5" fmla="*/ 1 h 70"/>
                <a:gd name="T6" fmla="*/ 1 w 48"/>
                <a:gd name="T7" fmla="*/ 1 h 70"/>
                <a:gd name="T8" fmla="*/ 1 w 48"/>
                <a:gd name="T9" fmla="*/ 1 h 70"/>
                <a:gd name="T10" fmla="*/ 1 w 48"/>
                <a:gd name="T11" fmla="*/ 1 h 70"/>
                <a:gd name="T12" fmla="*/ 1 w 48"/>
                <a:gd name="T13" fmla="*/ 1 h 70"/>
                <a:gd name="T14" fmla="*/ 1 w 48"/>
                <a:gd name="T15" fmla="*/ 1 h 70"/>
                <a:gd name="T16" fmla="*/ 1 w 48"/>
                <a:gd name="T17" fmla="*/ 0 h 70"/>
                <a:gd name="T18" fmla="*/ 1 w 48"/>
                <a:gd name="T19" fmla="*/ 1 h 70"/>
                <a:gd name="T20" fmla="*/ 1 w 48"/>
                <a:gd name="T21" fmla="*/ 1 h 70"/>
                <a:gd name="T22" fmla="*/ 1 w 48"/>
                <a:gd name="T23" fmla="*/ 1 h 70"/>
                <a:gd name="T24" fmla="*/ 1 w 48"/>
                <a:gd name="T25" fmla="*/ 1 h 70"/>
                <a:gd name="T26" fmla="*/ 1 w 48"/>
                <a:gd name="T27" fmla="*/ 1 h 70"/>
                <a:gd name="T28" fmla="*/ 1 w 48"/>
                <a:gd name="T29" fmla="*/ 1 h 70"/>
                <a:gd name="T30" fmla="*/ 1 w 48"/>
                <a:gd name="T31" fmla="*/ 1 h 70"/>
                <a:gd name="T32" fmla="*/ 0 w 48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70"/>
                <a:gd name="T53" fmla="*/ 48 w 48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50"/>
                  </a:lnTo>
                  <a:lnTo>
                    <a:pt x="13" y="38"/>
                  </a:lnTo>
                  <a:lnTo>
                    <a:pt x="20" y="27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9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92" name="Freeform 205">
              <a:extLst>
                <a:ext uri="{FF2B5EF4-FFF2-40B4-BE49-F238E27FC236}">
                  <a16:creationId xmlns:a16="http://schemas.microsoft.com/office/drawing/2014/main" id="{2A692FE5-7848-08AE-B303-A986BF788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4145"/>
              <a:ext cx="22" cy="34"/>
            </a:xfrm>
            <a:custGeom>
              <a:avLst/>
              <a:gdLst>
                <a:gd name="T0" fmla="*/ 1 w 44"/>
                <a:gd name="T1" fmla="*/ 1 h 68"/>
                <a:gd name="T2" fmla="*/ 1 w 44"/>
                <a:gd name="T3" fmla="*/ 1 h 68"/>
                <a:gd name="T4" fmla="*/ 1 w 44"/>
                <a:gd name="T5" fmla="*/ 1 h 68"/>
                <a:gd name="T6" fmla="*/ 1 w 44"/>
                <a:gd name="T7" fmla="*/ 1 h 68"/>
                <a:gd name="T8" fmla="*/ 1 w 44"/>
                <a:gd name="T9" fmla="*/ 1 h 68"/>
                <a:gd name="T10" fmla="*/ 1 w 44"/>
                <a:gd name="T11" fmla="*/ 1 h 68"/>
                <a:gd name="T12" fmla="*/ 1 w 44"/>
                <a:gd name="T13" fmla="*/ 1 h 68"/>
                <a:gd name="T14" fmla="*/ 0 w 44"/>
                <a:gd name="T15" fmla="*/ 1 h 68"/>
                <a:gd name="T16" fmla="*/ 1 w 44"/>
                <a:gd name="T17" fmla="*/ 0 h 68"/>
                <a:gd name="T18" fmla="*/ 1 w 44"/>
                <a:gd name="T19" fmla="*/ 1 h 68"/>
                <a:gd name="T20" fmla="*/ 1 w 44"/>
                <a:gd name="T21" fmla="*/ 1 h 68"/>
                <a:gd name="T22" fmla="*/ 1 w 44"/>
                <a:gd name="T23" fmla="*/ 1 h 68"/>
                <a:gd name="T24" fmla="*/ 1 w 44"/>
                <a:gd name="T25" fmla="*/ 1 h 68"/>
                <a:gd name="T26" fmla="*/ 1 w 44"/>
                <a:gd name="T27" fmla="*/ 1 h 68"/>
                <a:gd name="T28" fmla="*/ 1 w 44"/>
                <a:gd name="T29" fmla="*/ 1 h 68"/>
                <a:gd name="T30" fmla="*/ 1 w 44"/>
                <a:gd name="T31" fmla="*/ 1 h 68"/>
                <a:gd name="T32" fmla="*/ 1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8"/>
                <a:gd name="T53" fmla="*/ 44 w 4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3"/>
                  </a:lnTo>
                  <a:lnTo>
                    <a:pt x="15" y="32"/>
                  </a:lnTo>
                  <a:lnTo>
                    <a:pt x="7" y="21"/>
                  </a:lnTo>
                  <a:lnTo>
                    <a:pt x="2" y="12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3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93" name="Freeform 206">
              <a:extLst>
                <a:ext uri="{FF2B5EF4-FFF2-40B4-BE49-F238E27FC236}">
                  <a16:creationId xmlns:a16="http://schemas.microsoft.com/office/drawing/2014/main" id="{49589173-EB29-56E2-BF1D-797232FF2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" y="3652"/>
              <a:ext cx="86" cy="88"/>
            </a:xfrm>
            <a:custGeom>
              <a:avLst/>
              <a:gdLst>
                <a:gd name="T0" fmla="*/ 0 w 173"/>
                <a:gd name="T1" fmla="*/ 0 h 178"/>
                <a:gd name="T2" fmla="*/ 0 w 173"/>
                <a:gd name="T3" fmla="*/ 0 h 178"/>
                <a:gd name="T4" fmla="*/ 0 w 173"/>
                <a:gd name="T5" fmla="*/ 0 h 178"/>
                <a:gd name="T6" fmla="*/ 0 w 173"/>
                <a:gd name="T7" fmla="*/ 0 h 178"/>
                <a:gd name="T8" fmla="*/ 0 w 173"/>
                <a:gd name="T9" fmla="*/ 0 h 178"/>
                <a:gd name="T10" fmla="*/ 0 w 173"/>
                <a:gd name="T11" fmla="*/ 0 h 178"/>
                <a:gd name="T12" fmla="*/ 0 w 173"/>
                <a:gd name="T13" fmla="*/ 0 h 178"/>
                <a:gd name="T14" fmla="*/ 0 w 173"/>
                <a:gd name="T15" fmla="*/ 0 h 178"/>
                <a:gd name="T16" fmla="*/ 0 w 173"/>
                <a:gd name="T17" fmla="*/ 0 h 178"/>
                <a:gd name="T18" fmla="*/ 0 w 173"/>
                <a:gd name="T19" fmla="*/ 0 h 178"/>
                <a:gd name="T20" fmla="*/ 0 w 173"/>
                <a:gd name="T21" fmla="*/ 0 h 178"/>
                <a:gd name="T22" fmla="*/ 0 w 173"/>
                <a:gd name="T23" fmla="*/ 0 h 178"/>
                <a:gd name="T24" fmla="*/ 0 w 173"/>
                <a:gd name="T25" fmla="*/ 0 h 178"/>
                <a:gd name="T26" fmla="*/ 0 w 173"/>
                <a:gd name="T27" fmla="*/ 0 h 178"/>
                <a:gd name="T28" fmla="*/ 0 w 173"/>
                <a:gd name="T29" fmla="*/ 0 h 178"/>
                <a:gd name="T30" fmla="*/ 0 w 173"/>
                <a:gd name="T31" fmla="*/ 0 h 178"/>
                <a:gd name="T32" fmla="*/ 0 w 173"/>
                <a:gd name="T33" fmla="*/ 0 h 178"/>
                <a:gd name="T34" fmla="*/ 0 w 173"/>
                <a:gd name="T35" fmla="*/ 0 h 178"/>
                <a:gd name="T36" fmla="*/ 0 w 173"/>
                <a:gd name="T37" fmla="*/ 0 h 178"/>
                <a:gd name="T38" fmla="*/ 0 w 173"/>
                <a:gd name="T39" fmla="*/ 0 h 178"/>
                <a:gd name="T40" fmla="*/ 0 w 173"/>
                <a:gd name="T41" fmla="*/ 0 h 178"/>
                <a:gd name="T42" fmla="*/ 0 w 173"/>
                <a:gd name="T43" fmla="*/ 0 h 178"/>
                <a:gd name="T44" fmla="*/ 0 w 173"/>
                <a:gd name="T45" fmla="*/ 0 h 178"/>
                <a:gd name="T46" fmla="*/ 0 w 173"/>
                <a:gd name="T47" fmla="*/ 0 h 178"/>
                <a:gd name="T48" fmla="*/ 0 w 173"/>
                <a:gd name="T49" fmla="*/ 0 h 178"/>
                <a:gd name="T50" fmla="*/ 0 w 173"/>
                <a:gd name="T51" fmla="*/ 0 h 178"/>
                <a:gd name="T52" fmla="*/ 0 w 173"/>
                <a:gd name="T53" fmla="*/ 0 h 178"/>
                <a:gd name="T54" fmla="*/ 0 w 173"/>
                <a:gd name="T55" fmla="*/ 0 h 178"/>
                <a:gd name="T56" fmla="*/ 0 w 173"/>
                <a:gd name="T57" fmla="*/ 0 h 178"/>
                <a:gd name="T58" fmla="*/ 0 w 173"/>
                <a:gd name="T59" fmla="*/ 0 h 178"/>
                <a:gd name="T60" fmla="*/ 0 w 173"/>
                <a:gd name="T61" fmla="*/ 0 h 178"/>
                <a:gd name="T62" fmla="*/ 0 w 173"/>
                <a:gd name="T63" fmla="*/ 0 h 178"/>
                <a:gd name="T64" fmla="*/ 0 w 173"/>
                <a:gd name="T65" fmla="*/ 0 h 178"/>
                <a:gd name="T66" fmla="*/ 0 w 173"/>
                <a:gd name="T67" fmla="*/ 0 h 178"/>
                <a:gd name="T68" fmla="*/ 0 w 173"/>
                <a:gd name="T69" fmla="*/ 0 h 178"/>
                <a:gd name="T70" fmla="*/ 0 w 173"/>
                <a:gd name="T71" fmla="*/ 0 h 178"/>
                <a:gd name="T72" fmla="*/ 0 w 173"/>
                <a:gd name="T73" fmla="*/ 0 h 178"/>
                <a:gd name="T74" fmla="*/ 0 w 173"/>
                <a:gd name="T75" fmla="*/ 0 h 178"/>
                <a:gd name="T76" fmla="*/ 0 w 173"/>
                <a:gd name="T77" fmla="*/ 0 h 178"/>
                <a:gd name="T78" fmla="*/ 0 w 173"/>
                <a:gd name="T79" fmla="*/ 0 h 178"/>
                <a:gd name="T80" fmla="*/ 0 w 173"/>
                <a:gd name="T81" fmla="*/ 0 h 178"/>
                <a:gd name="T82" fmla="*/ 0 w 173"/>
                <a:gd name="T83" fmla="*/ 0 h 178"/>
                <a:gd name="T84" fmla="*/ 0 w 173"/>
                <a:gd name="T85" fmla="*/ 0 h 178"/>
                <a:gd name="T86" fmla="*/ 0 w 173"/>
                <a:gd name="T87" fmla="*/ 0 h 178"/>
                <a:gd name="T88" fmla="*/ 0 w 173"/>
                <a:gd name="T89" fmla="*/ 0 h 178"/>
                <a:gd name="T90" fmla="*/ 0 w 173"/>
                <a:gd name="T91" fmla="*/ 0 h 178"/>
                <a:gd name="T92" fmla="*/ 0 w 173"/>
                <a:gd name="T93" fmla="*/ 0 h 178"/>
                <a:gd name="T94" fmla="*/ 0 w 173"/>
                <a:gd name="T95" fmla="*/ 0 h 178"/>
                <a:gd name="T96" fmla="*/ 0 w 173"/>
                <a:gd name="T97" fmla="*/ 0 h 178"/>
                <a:gd name="T98" fmla="*/ 0 w 173"/>
                <a:gd name="T99" fmla="*/ 0 h 178"/>
                <a:gd name="T100" fmla="*/ 0 w 173"/>
                <a:gd name="T101" fmla="*/ 0 h 178"/>
                <a:gd name="T102" fmla="*/ 0 w 173"/>
                <a:gd name="T103" fmla="*/ 0 h 178"/>
                <a:gd name="T104" fmla="*/ 0 w 173"/>
                <a:gd name="T105" fmla="*/ 0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3"/>
                <a:gd name="T160" fmla="*/ 0 h 178"/>
                <a:gd name="T161" fmla="*/ 173 w 173"/>
                <a:gd name="T162" fmla="*/ 178 h 1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3" h="178">
                  <a:moveTo>
                    <a:pt x="43" y="40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6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1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9"/>
                  </a:lnTo>
                  <a:lnTo>
                    <a:pt x="26" y="139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9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40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2"/>
                  </a:lnTo>
                  <a:lnTo>
                    <a:pt x="94" y="0"/>
                  </a:lnTo>
                  <a:lnTo>
                    <a:pt x="89" y="2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40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94" name="Freeform 207">
              <a:extLst>
                <a:ext uri="{FF2B5EF4-FFF2-40B4-BE49-F238E27FC236}">
                  <a16:creationId xmlns:a16="http://schemas.microsoft.com/office/drawing/2014/main" id="{F0DFCA4D-0463-0D91-1996-E50E69642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5" y="3769"/>
              <a:ext cx="89" cy="154"/>
            </a:xfrm>
            <a:custGeom>
              <a:avLst/>
              <a:gdLst>
                <a:gd name="T0" fmla="*/ 0 w 179"/>
                <a:gd name="T1" fmla="*/ 0 h 309"/>
                <a:gd name="T2" fmla="*/ 0 w 179"/>
                <a:gd name="T3" fmla="*/ 0 h 309"/>
                <a:gd name="T4" fmla="*/ 0 w 179"/>
                <a:gd name="T5" fmla="*/ 0 h 309"/>
                <a:gd name="T6" fmla="*/ 0 w 179"/>
                <a:gd name="T7" fmla="*/ 0 h 309"/>
                <a:gd name="T8" fmla="*/ 0 w 179"/>
                <a:gd name="T9" fmla="*/ 0 h 309"/>
                <a:gd name="T10" fmla="*/ 0 w 179"/>
                <a:gd name="T11" fmla="*/ 0 h 309"/>
                <a:gd name="T12" fmla="*/ 0 w 179"/>
                <a:gd name="T13" fmla="*/ 0 h 309"/>
                <a:gd name="T14" fmla="*/ 0 w 179"/>
                <a:gd name="T15" fmla="*/ 0 h 309"/>
                <a:gd name="T16" fmla="*/ 0 w 179"/>
                <a:gd name="T17" fmla="*/ 0 h 309"/>
                <a:gd name="T18" fmla="*/ 0 w 179"/>
                <a:gd name="T19" fmla="*/ 0 h 309"/>
                <a:gd name="T20" fmla="*/ 0 w 179"/>
                <a:gd name="T21" fmla="*/ 0 h 309"/>
                <a:gd name="T22" fmla="*/ 0 w 179"/>
                <a:gd name="T23" fmla="*/ 0 h 309"/>
                <a:gd name="T24" fmla="*/ 0 w 179"/>
                <a:gd name="T25" fmla="*/ 0 h 309"/>
                <a:gd name="T26" fmla="*/ 0 w 179"/>
                <a:gd name="T27" fmla="*/ 0 h 309"/>
                <a:gd name="T28" fmla="*/ 0 w 179"/>
                <a:gd name="T29" fmla="*/ 0 h 309"/>
                <a:gd name="T30" fmla="*/ 0 w 179"/>
                <a:gd name="T31" fmla="*/ 0 h 309"/>
                <a:gd name="T32" fmla="*/ 0 w 179"/>
                <a:gd name="T33" fmla="*/ 0 h 309"/>
                <a:gd name="T34" fmla="*/ 0 w 179"/>
                <a:gd name="T35" fmla="*/ 0 h 309"/>
                <a:gd name="T36" fmla="*/ 0 w 179"/>
                <a:gd name="T37" fmla="*/ 0 h 309"/>
                <a:gd name="T38" fmla="*/ 0 w 179"/>
                <a:gd name="T39" fmla="*/ 0 h 309"/>
                <a:gd name="T40" fmla="*/ 0 w 179"/>
                <a:gd name="T41" fmla="*/ 0 h 309"/>
                <a:gd name="T42" fmla="*/ 0 w 179"/>
                <a:gd name="T43" fmla="*/ 0 h 309"/>
                <a:gd name="T44" fmla="*/ 0 w 179"/>
                <a:gd name="T45" fmla="*/ 0 h 309"/>
                <a:gd name="T46" fmla="*/ 0 w 179"/>
                <a:gd name="T47" fmla="*/ 0 h 309"/>
                <a:gd name="T48" fmla="*/ 0 w 179"/>
                <a:gd name="T49" fmla="*/ 0 h 309"/>
                <a:gd name="T50" fmla="*/ 0 w 179"/>
                <a:gd name="T51" fmla="*/ 0 h 309"/>
                <a:gd name="T52" fmla="*/ 0 w 179"/>
                <a:gd name="T53" fmla="*/ 0 h 309"/>
                <a:gd name="T54" fmla="*/ 0 w 179"/>
                <a:gd name="T55" fmla="*/ 0 h 309"/>
                <a:gd name="T56" fmla="*/ 0 w 179"/>
                <a:gd name="T57" fmla="*/ 0 h 309"/>
                <a:gd name="T58" fmla="*/ 0 w 179"/>
                <a:gd name="T59" fmla="*/ 0 h 309"/>
                <a:gd name="T60" fmla="*/ 0 w 179"/>
                <a:gd name="T61" fmla="*/ 0 h 309"/>
                <a:gd name="T62" fmla="*/ 0 w 179"/>
                <a:gd name="T63" fmla="*/ 0 h 309"/>
                <a:gd name="T64" fmla="*/ 0 w 179"/>
                <a:gd name="T65" fmla="*/ 0 h 309"/>
                <a:gd name="T66" fmla="*/ 0 w 179"/>
                <a:gd name="T67" fmla="*/ 0 h 309"/>
                <a:gd name="T68" fmla="*/ 0 w 179"/>
                <a:gd name="T69" fmla="*/ 0 h 309"/>
                <a:gd name="T70" fmla="*/ 0 w 179"/>
                <a:gd name="T71" fmla="*/ 0 h 309"/>
                <a:gd name="T72" fmla="*/ 0 w 179"/>
                <a:gd name="T73" fmla="*/ 0 h 309"/>
                <a:gd name="T74" fmla="*/ 0 w 179"/>
                <a:gd name="T75" fmla="*/ 0 h 309"/>
                <a:gd name="T76" fmla="*/ 0 w 179"/>
                <a:gd name="T77" fmla="*/ 0 h 309"/>
                <a:gd name="T78" fmla="*/ 0 w 179"/>
                <a:gd name="T79" fmla="*/ 0 h 309"/>
                <a:gd name="T80" fmla="*/ 0 w 179"/>
                <a:gd name="T81" fmla="*/ 0 h 309"/>
                <a:gd name="T82" fmla="*/ 0 w 179"/>
                <a:gd name="T83" fmla="*/ 0 h 309"/>
                <a:gd name="T84" fmla="*/ 0 w 179"/>
                <a:gd name="T85" fmla="*/ 0 h 309"/>
                <a:gd name="T86" fmla="*/ 0 w 179"/>
                <a:gd name="T87" fmla="*/ 0 h 309"/>
                <a:gd name="T88" fmla="*/ 0 w 179"/>
                <a:gd name="T89" fmla="*/ 0 h 309"/>
                <a:gd name="T90" fmla="*/ 0 w 179"/>
                <a:gd name="T91" fmla="*/ 0 h 309"/>
                <a:gd name="T92" fmla="*/ 0 w 179"/>
                <a:gd name="T93" fmla="*/ 0 h 309"/>
                <a:gd name="T94" fmla="*/ 0 w 179"/>
                <a:gd name="T95" fmla="*/ 0 h 309"/>
                <a:gd name="T96" fmla="*/ 0 w 179"/>
                <a:gd name="T97" fmla="*/ 0 h 309"/>
                <a:gd name="T98" fmla="*/ 0 w 179"/>
                <a:gd name="T99" fmla="*/ 0 h 309"/>
                <a:gd name="T100" fmla="*/ 0 w 179"/>
                <a:gd name="T101" fmla="*/ 0 h 309"/>
                <a:gd name="T102" fmla="*/ 0 w 179"/>
                <a:gd name="T103" fmla="*/ 0 h 309"/>
                <a:gd name="T104" fmla="*/ 0 w 179"/>
                <a:gd name="T105" fmla="*/ 0 h 309"/>
                <a:gd name="T106" fmla="*/ 0 w 179"/>
                <a:gd name="T107" fmla="*/ 0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9"/>
                <a:gd name="T163" fmla="*/ 0 h 309"/>
                <a:gd name="T164" fmla="*/ 179 w 179"/>
                <a:gd name="T165" fmla="*/ 309 h 3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09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1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5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5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8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3"/>
                  </a:lnTo>
                  <a:lnTo>
                    <a:pt x="134" y="246"/>
                  </a:lnTo>
                  <a:lnTo>
                    <a:pt x="147" y="241"/>
                  </a:lnTo>
                  <a:lnTo>
                    <a:pt x="161" y="238"/>
                  </a:lnTo>
                  <a:lnTo>
                    <a:pt x="154" y="225"/>
                  </a:lnTo>
                  <a:lnTo>
                    <a:pt x="150" y="207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95" name="Freeform 208">
              <a:extLst>
                <a:ext uri="{FF2B5EF4-FFF2-40B4-BE49-F238E27FC236}">
                  <a16:creationId xmlns:a16="http://schemas.microsoft.com/office/drawing/2014/main" id="{232273D9-650B-0FF7-E60E-7B8A9B46E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" y="3729"/>
              <a:ext cx="167" cy="128"/>
            </a:xfrm>
            <a:custGeom>
              <a:avLst/>
              <a:gdLst>
                <a:gd name="T0" fmla="*/ 1 w 334"/>
                <a:gd name="T1" fmla="*/ 0 h 255"/>
                <a:gd name="T2" fmla="*/ 1 w 334"/>
                <a:gd name="T3" fmla="*/ 1 h 255"/>
                <a:gd name="T4" fmla="*/ 1 w 334"/>
                <a:gd name="T5" fmla="*/ 1 h 255"/>
                <a:gd name="T6" fmla="*/ 1 w 334"/>
                <a:gd name="T7" fmla="*/ 1 h 255"/>
                <a:gd name="T8" fmla="*/ 1 w 334"/>
                <a:gd name="T9" fmla="*/ 1 h 255"/>
                <a:gd name="T10" fmla="*/ 1 w 334"/>
                <a:gd name="T11" fmla="*/ 1 h 255"/>
                <a:gd name="T12" fmla="*/ 1 w 334"/>
                <a:gd name="T13" fmla="*/ 1 h 255"/>
                <a:gd name="T14" fmla="*/ 1 w 334"/>
                <a:gd name="T15" fmla="*/ 1 h 255"/>
                <a:gd name="T16" fmla="*/ 1 w 334"/>
                <a:gd name="T17" fmla="*/ 1 h 255"/>
                <a:gd name="T18" fmla="*/ 1 w 334"/>
                <a:gd name="T19" fmla="*/ 1 h 255"/>
                <a:gd name="T20" fmla="*/ 1 w 334"/>
                <a:gd name="T21" fmla="*/ 1 h 255"/>
                <a:gd name="T22" fmla="*/ 1 w 334"/>
                <a:gd name="T23" fmla="*/ 1 h 255"/>
                <a:gd name="T24" fmla="*/ 0 w 334"/>
                <a:gd name="T25" fmla="*/ 1 h 255"/>
                <a:gd name="T26" fmla="*/ 1 w 334"/>
                <a:gd name="T27" fmla="*/ 1 h 255"/>
                <a:gd name="T28" fmla="*/ 1 w 334"/>
                <a:gd name="T29" fmla="*/ 1 h 255"/>
                <a:gd name="T30" fmla="*/ 1 w 334"/>
                <a:gd name="T31" fmla="*/ 1 h 255"/>
                <a:gd name="T32" fmla="*/ 1 w 334"/>
                <a:gd name="T33" fmla="*/ 1 h 255"/>
                <a:gd name="T34" fmla="*/ 1 w 334"/>
                <a:gd name="T35" fmla="*/ 1 h 255"/>
                <a:gd name="T36" fmla="*/ 1 w 334"/>
                <a:gd name="T37" fmla="*/ 1 h 255"/>
                <a:gd name="T38" fmla="*/ 1 w 334"/>
                <a:gd name="T39" fmla="*/ 1 h 255"/>
                <a:gd name="T40" fmla="*/ 1 w 334"/>
                <a:gd name="T41" fmla="*/ 1 h 255"/>
                <a:gd name="T42" fmla="*/ 1 w 334"/>
                <a:gd name="T43" fmla="*/ 1 h 255"/>
                <a:gd name="T44" fmla="*/ 1 w 334"/>
                <a:gd name="T45" fmla="*/ 1 h 255"/>
                <a:gd name="T46" fmla="*/ 1 w 334"/>
                <a:gd name="T47" fmla="*/ 1 h 255"/>
                <a:gd name="T48" fmla="*/ 1 w 334"/>
                <a:gd name="T49" fmla="*/ 1 h 255"/>
                <a:gd name="T50" fmla="*/ 1 w 334"/>
                <a:gd name="T51" fmla="*/ 1 h 255"/>
                <a:gd name="T52" fmla="*/ 1 w 334"/>
                <a:gd name="T53" fmla="*/ 1 h 255"/>
                <a:gd name="T54" fmla="*/ 1 w 334"/>
                <a:gd name="T55" fmla="*/ 1 h 255"/>
                <a:gd name="T56" fmla="*/ 1 w 334"/>
                <a:gd name="T57" fmla="*/ 1 h 255"/>
                <a:gd name="T58" fmla="*/ 1 w 334"/>
                <a:gd name="T59" fmla="*/ 1 h 255"/>
                <a:gd name="T60" fmla="*/ 1 w 334"/>
                <a:gd name="T61" fmla="*/ 1 h 255"/>
                <a:gd name="T62" fmla="*/ 1 w 334"/>
                <a:gd name="T63" fmla="*/ 1 h 255"/>
                <a:gd name="T64" fmla="*/ 1 w 334"/>
                <a:gd name="T65" fmla="*/ 1 h 255"/>
                <a:gd name="T66" fmla="*/ 1 w 334"/>
                <a:gd name="T67" fmla="*/ 1 h 255"/>
                <a:gd name="T68" fmla="*/ 1 w 334"/>
                <a:gd name="T69" fmla="*/ 1 h 255"/>
                <a:gd name="T70" fmla="*/ 1 w 334"/>
                <a:gd name="T71" fmla="*/ 1 h 255"/>
                <a:gd name="T72" fmla="*/ 1 w 334"/>
                <a:gd name="T73" fmla="*/ 1 h 255"/>
                <a:gd name="T74" fmla="*/ 1 w 334"/>
                <a:gd name="T75" fmla="*/ 1 h 255"/>
                <a:gd name="T76" fmla="*/ 1 w 334"/>
                <a:gd name="T77" fmla="*/ 1 h 255"/>
                <a:gd name="T78" fmla="*/ 1 w 334"/>
                <a:gd name="T79" fmla="*/ 1 h 255"/>
                <a:gd name="T80" fmla="*/ 1 w 334"/>
                <a:gd name="T81" fmla="*/ 1 h 255"/>
                <a:gd name="T82" fmla="*/ 1 w 334"/>
                <a:gd name="T83" fmla="*/ 1 h 255"/>
                <a:gd name="T84" fmla="*/ 1 w 334"/>
                <a:gd name="T85" fmla="*/ 1 h 255"/>
                <a:gd name="T86" fmla="*/ 1 w 334"/>
                <a:gd name="T87" fmla="*/ 1 h 255"/>
                <a:gd name="T88" fmla="*/ 1 w 334"/>
                <a:gd name="T89" fmla="*/ 1 h 255"/>
                <a:gd name="T90" fmla="*/ 1 w 334"/>
                <a:gd name="T91" fmla="*/ 1 h 255"/>
                <a:gd name="T92" fmla="*/ 1 w 334"/>
                <a:gd name="T93" fmla="*/ 1 h 255"/>
                <a:gd name="T94" fmla="*/ 1 w 334"/>
                <a:gd name="T95" fmla="*/ 1 h 255"/>
                <a:gd name="T96" fmla="*/ 1 w 334"/>
                <a:gd name="T97" fmla="*/ 1 h 255"/>
                <a:gd name="T98" fmla="*/ 1 w 334"/>
                <a:gd name="T99" fmla="*/ 1 h 255"/>
                <a:gd name="T100" fmla="*/ 1 w 334"/>
                <a:gd name="T101" fmla="*/ 1 h 255"/>
                <a:gd name="T102" fmla="*/ 1 w 334"/>
                <a:gd name="T103" fmla="*/ 1 h 255"/>
                <a:gd name="T104" fmla="*/ 1 w 334"/>
                <a:gd name="T105" fmla="*/ 1 h 255"/>
                <a:gd name="T106" fmla="*/ 1 w 334"/>
                <a:gd name="T107" fmla="*/ 1 h 255"/>
                <a:gd name="T108" fmla="*/ 1 w 334"/>
                <a:gd name="T109" fmla="*/ 1 h 255"/>
                <a:gd name="T110" fmla="*/ 1 w 334"/>
                <a:gd name="T111" fmla="*/ 1 h 255"/>
                <a:gd name="T112" fmla="*/ 1 w 334"/>
                <a:gd name="T113" fmla="*/ 1 h 255"/>
                <a:gd name="T114" fmla="*/ 1 w 334"/>
                <a:gd name="T115" fmla="*/ 1 h 255"/>
                <a:gd name="T116" fmla="*/ 1 w 334"/>
                <a:gd name="T117" fmla="*/ 1 h 255"/>
                <a:gd name="T118" fmla="*/ 1 w 334"/>
                <a:gd name="T119" fmla="*/ 1 h 255"/>
                <a:gd name="T120" fmla="*/ 1 w 334"/>
                <a:gd name="T121" fmla="*/ 0 h 2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4"/>
                <a:gd name="T184" fmla="*/ 0 h 255"/>
                <a:gd name="T185" fmla="*/ 334 w 334"/>
                <a:gd name="T186" fmla="*/ 255 h 2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4" h="255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4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0"/>
                  </a:lnTo>
                  <a:lnTo>
                    <a:pt x="181" y="255"/>
                  </a:lnTo>
                  <a:lnTo>
                    <a:pt x="191" y="247"/>
                  </a:lnTo>
                  <a:lnTo>
                    <a:pt x="204" y="240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5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4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3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96" name="Freeform 209">
              <a:extLst>
                <a:ext uri="{FF2B5EF4-FFF2-40B4-BE49-F238E27FC236}">
                  <a16:creationId xmlns:a16="http://schemas.microsoft.com/office/drawing/2014/main" id="{2685934E-BDD0-1D28-460C-AB388A5C9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" y="3538"/>
              <a:ext cx="147" cy="180"/>
            </a:xfrm>
            <a:custGeom>
              <a:avLst/>
              <a:gdLst>
                <a:gd name="T0" fmla="*/ 1 w 293"/>
                <a:gd name="T1" fmla="*/ 1 h 360"/>
                <a:gd name="T2" fmla="*/ 1 w 293"/>
                <a:gd name="T3" fmla="*/ 1 h 360"/>
                <a:gd name="T4" fmla="*/ 1 w 293"/>
                <a:gd name="T5" fmla="*/ 1 h 360"/>
                <a:gd name="T6" fmla="*/ 1 w 293"/>
                <a:gd name="T7" fmla="*/ 1 h 360"/>
                <a:gd name="T8" fmla="*/ 1 w 293"/>
                <a:gd name="T9" fmla="*/ 1 h 360"/>
                <a:gd name="T10" fmla="*/ 1 w 293"/>
                <a:gd name="T11" fmla="*/ 1 h 360"/>
                <a:gd name="T12" fmla="*/ 1 w 293"/>
                <a:gd name="T13" fmla="*/ 1 h 360"/>
                <a:gd name="T14" fmla="*/ 1 w 293"/>
                <a:gd name="T15" fmla="*/ 1 h 360"/>
                <a:gd name="T16" fmla="*/ 1 w 293"/>
                <a:gd name="T17" fmla="*/ 1 h 360"/>
                <a:gd name="T18" fmla="*/ 1 w 293"/>
                <a:gd name="T19" fmla="*/ 1 h 360"/>
                <a:gd name="T20" fmla="*/ 1 w 293"/>
                <a:gd name="T21" fmla="*/ 1 h 360"/>
                <a:gd name="T22" fmla="*/ 1 w 293"/>
                <a:gd name="T23" fmla="*/ 1 h 360"/>
                <a:gd name="T24" fmla="*/ 1 w 293"/>
                <a:gd name="T25" fmla="*/ 1 h 360"/>
                <a:gd name="T26" fmla="*/ 0 w 293"/>
                <a:gd name="T27" fmla="*/ 1 h 360"/>
                <a:gd name="T28" fmla="*/ 1 w 293"/>
                <a:gd name="T29" fmla="*/ 1 h 360"/>
                <a:gd name="T30" fmla="*/ 1 w 293"/>
                <a:gd name="T31" fmla="*/ 1 h 360"/>
                <a:gd name="T32" fmla="*/ 1 w 293"/>
                <a:gd name="T33" fmla="*/ 1 h 360"/>
                <a:gd name="T34" fmla="*/ 1 w 293"/>
                <a:gd name="T35" fmla="*/ 1 h 360"/>
                <a:gd name="T36" fmla="*/ 1 w 293"/>
                <a:gd name="T37" fmla="*/ 1 h 360"/>
                <a:gd name="T38" fmla="*/ 1 w 293"/>
                <a:gd name="T39" fmla="*/ 1 h 360"/>
                <a:gd name="T40" fmla="*/ 1 w 293"/>
                <a:gd name="T41" fmla="*/ 1 h 360"/>
                <a:gd name="T42" fmla="*/ 1 w 293"/>
                <a:gd name="T43" fmla="*/ 1 h 360"/>
                <a:gd name="T44" fmla="*/ 1 w 293"/>
                <a:gd name="T45" fmla="*/ 1 h 360"/>
                <a:gd name="T46" fmla="*/ 1 w 293"/>
                <a:gd name="T47" fmla="*/ 1 h 360"/>
                <a:gd name="T48" fmla="*/ 1 w 293"/>
                <a:gd name="T49" fmla="*/ 1 h 360"/>
                <a:gd name="T50" fmla="*/ 1 w 293"/>
                <a:gd name="T51" fmla="*/ 1 h 360"/>
                <a:gd name="T52" fmla="*/ 1 w 293"/>
                <a:gd name="T53" fmla="*/ 1 h 360"/>
                <a:gd name="T54" fmla="*/ 1 w 293"/>
                <a:gd name="T55" fmla="*/ 1 h 360"/>
                <a:gd name="T56" fmla="*/ 1 w 293"/>
                <a:gd name="T57" fmla="*/ 1 h 360"/>
                <a:gd name="T58" fmla="*/ 1 w 293"/>
                <a:gd name="T59" fmla="*/ 1 h 360"/>
                <a:gd name="T60" fmla="*/ 1 w 293"/>
                <a:gd name="T61" fmla="*/ 1 h 360"/>
                <a:gd name="T62" fmla="*/ 1 w 293"/>
                <a:gd name="T63" fmla="*/ 1 h 360"/>
                <a:gd name="T64" fmla="*/ 1 w 293"/>
                <a:gd name="T65" fmla="*/ 1 h 360"/>
                <a:gd name="T66" fmla="*/ 1 w 293"/>
                <a:gd name="T67" fmla="*/ 1 h 360"/>
                <a:gd name="T68" fmla="*/ 1 w 293"/>
                <a:gd name="T69" fmla="*/ 1 h 360"/>
                <a:gd name="T70" fmla="*/ 1 w 293"/>
                <a:gd name="T71" fmla="*/ 1 h 3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3"/>
                <a:gd name="T109" fmla="*/ 0 h 360"/>
                <a:gd name="T110" fmla="*/ 293 w 293"/>
                <a:gd name="T111" fmla="*/ 360 h 3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3" h="360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7"/>
                  </a:lnTo>
                  <a:lnTo>
                    <a:pt x="185" y="183"/>
                  </a:lnTo>
                  <a:lnTo>
                    <a:pt x="160" y="193"/>
                  </a:lnTo>
                  <a:lnTo>
                    <a:pt x="134" y="210"/>
                  </a:lnTo>
                  <a:lnTo>
                    <a:pt x="112" y="234"/>
                  </a:lnTo>
                  <a:lnTo>
                    <a:pt x="95" y="269"/>
                  </a:lnTo>
                  <a:lnTo>
                    <a:pt x="89" y="285"/>
                  </a:lnTo>
                  <a:lnTo>
                    <a:pt x="85" y="300"/>
                  </a:lnTo>
                  <a:lnTo>
                    <a:pt x="80" y="313"/>
                  </a:lnTo>
                  <a:lnTo>
                    <a:pt x="76" y="323"/>
                  </a:lnTo>
                  <a:lnTo>
                    <a:pt x="71" y="332"/>
                  </a:lnTo>
                  <a:lnTo>
                    <a:pt x="65" y="340"/>
                  </a:lnTo>
                  <a:lnTo>
                    <a:pt x="61" y="345"/>
                  </a:lnTo>
                  <a:lnTo>
                    <a:pt x="54" y="347"/>
                  </a:lnTo>
                  <a:lnTo>
                    <a:pt x="47" y="348"/>
                  </a:lnTo>
                  <a:lnTo>
                    <a:pt x="39" y="350"/>
                  </a:lnTo>
                  <a:lnTo>
                    <a:pt x="31" y="351"/>
                  </a:lnTo>
                  <a:lnTo>
                    <a:pt x="24" y="353"/>
                  </a:lnTo>
                  <a:lnTo>
                    <a:pt x="17" y="354"/>
                  </a:lnTo>
                  <a:lnTo>
                    <a:pt x="11" y="356"/>
                  </a:lnTo>
                  <a:lnTo>
                    <a:pt x="5" y="358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1" y="358"/>
                  </a:lnTo>
                  <a:lnTo>
                    <a:pt x="0" y="356"/>
                  </a:lnTo>
                  <a:lnTo>
                    <a:pt x="0" y="355"/>
                  </a:lnTo>
                  <a:lnTo>
                    <a:pt x="24" y="344"/>
                  </a:lnTo>
                  <a:lnTo>
                    <a:pt x="42" y="328"/>
                  </a:lnTo>
                  <a:lnTo>
                    <a:pt x="55" y="308"/>
                  </a:lnTo>
                  <a:lnTo>
                    <a:pt x="64" y="286"/>
                  </a:lnTo>
                  <a:lnTo>
                    <a:pt x="69" y="264"/>
                  </a:lnTo>
                  <a:lnTo>
                    <a:pt x="71" y="244"/>
                  </a:lnTo>
                  <a:lnTo>
                    <a:pt x="72" y="225"/>
                  </a:lnTo>
                  <a:lnTo>
                    <a:pt x="72" y="213"/>
                  </a:lnTo>
                  <a:lnTo>
                    <a:pt x="72" y="201"/>
                  </a:lnTo>
                  <a:lnTo>
                    <a:pt x="69" y="186"/>
                  </a:lnTo>
                  <a:lnTo>
                    <a:pt x="65" y="171"/>
                  </a:lnTo>
                  <a:lnTo>
                    <a:pt x="61" y="154"/>
                  </a:lnTo>
                  <a:lnTo>
                    <a:pt x="70" y="152"/>
                  </a:lnTo>
                  <a:lnTo>
                    <a:pt x="81" y="146"/>
                  </a:lnTo>
                  <a:lnTo>
                    <a:pt x="93" y="137"/>
                  </a:lnTo>
                  <a:lnTo>
                    <a:pt x="104" y="125"/>
                  </a:lnTo>
                  <a:lnTo>
                    <a:pt x="114" y="111"/>
                  </a:lnTo>
                  <a:lnTo>
                    <a:pt x="119" y="95"/>
                  </a:lnTo>
                  <a:lnTo>
                    <a:pt x="120" y="79"/>
                  </a:lnTo>
                  <a:lnTo>
                    <a:pt x="117" y="63"/>
                  </a:lnTo>
                  <a:lnTo>
                    <a:pt x="130" y="62"/>
                  </a:lnTo>
                  <a:lnTo>
                    <a:pt x="145" y="57"/>
                  </a:lnTo>
                  <a:lnTo>
                    <a:pt x="163" y="51"/>
                  </a:lnTo>
                  <a:lnTo>
                    <a:pt x="181" y="42"/>
                  </a:lnTo>
                  <a:lnTo>
                    <a:pt x="200" y="33"/>
                  </a:lnTo>
                  <a:lnTo>
                    <a:pt x="216" y="21"/>
                  </a:lnTo>
                  <a:lnTo>
                    <a:pt x="229" y="11"/>
                  </a:lnTo>
                  <a:lnTo>
                    <a:pt x="238" y="0"/>
                  </a:lnTo>
                  <a:lnTo>
                    <a:pt x="237" y="13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4"/>
                  </a:lnTo>
                  <a:lnTo>
                    <a:pt x="256" y="81"/>
                  </a:lnTo>
                  <a:lnTo>
                    <a:pt x="267" y="96"/>
                  </a:lnTo>
                  <a:lnTo>
                    <a:pt x="279" y="109"/>
                  </a:lnTo>
                  <a:lnTo>
                    <a:pt x="293" y="118"/>
                  </a:lnTo>
                  <a:lnTo>
                    <a:pt x="284" y="119"/>
                  </a:lnTo>
                  <a:lnTo>
                    <a:pt x="274" y="123"/>
                  </a:lnTo>
                  <a:lnTo>
                    <a:pt x="266" y="127"/>
                  </a:lnTo>
                  <a:lnTo>
                    <a:pt x="257" y="134"/>
                  </a:lnTo>
                  <a:lnTo>
                    <a:pt x="252" y="141"/>
                  </a:lnTo>
                  <a:lnTo>
                    <a:pt x="249" y="152"/>
                  </a:lnTo>
                  <a:lnTo>
                    <a:pt x="251" y="162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97" name="Freeform 210">
              <a:extLst>
                <a:ext uri="{FF2B5EF4-FFF2-40B4-BE49-F238E27FC236}">
                  <a16:creationId xmlns:a16="http://schemas.microsoft.com/office/drawing/2014/main" id="{517DFF00-C115-9C0F-5179-3E4FAB8C3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3541"/>
              <a:ext cx="86" cy="175"/>
            </a:xfrm>
            <a:custGeom>
              <a:avLst/>
              <a:gdLst>
                <a:gd name="T0" fmla="*/ 0 w 173"/>
                <a:gd name="T1" fmla="*/ 0 h 351"/>
                <a:gd name="T2" fmla="*/ 0 w 173"/>
                <a:gd name="T3" fmla="*/ 0 h 351"/>
                <a:gd name="T4" fmla="*/ 0 w 173"/>
                <a:gd name="T5" fmla="*/ 0 h 351"/>
                <a:gd name="T6" fmla="*/ 0 w 173"/>
                <a:gd name="T7" fmla="*/ 0 h 351"/>
                <a:gd name="T8" fmla="*/ 0 w 173"/>
                <a:gd name="T9" fmla="*/ 0 h 351"/>
                <a:gd name="T10" fmla="*/ 0 w 173"/>
                <a:gd name="T11" fmla="*/ 0 h 351"/>
                <a:gd name="T12" fmla="*/ 0 w 173"/>
                <a:gd name="T13" fmla="*/ 0 h 351"/>
                <a:gd name="T14" fmla="*/ 0 w 173"/>
                <a:gd name="T15" fmla="*/ 0 h 351"/>
                <a:gd name="T16" fmla="*/ 0 w 173"/>
                <a:gd name="T17" fmla="*/ 0 h 351"/>
                <a:gd name="T18" fmla="*/ 0 w 173"/>
                <a:gd name="T19" fmla="*/ 0 h 351"/>
                <a:gd name="T20" fmla="*/ 0 w 173"/>
                <a:gd name="T21" fmla="*/ 0 h 351"/>
                <a:gd name="T22" fmla="*/ 0 w 173"/>
                <a:gd name="T23" fmla="*/ 0 h 351"/>
                <a:gd name="T24" fmla="*/ 0 w 173"/>
                <a:gd name="T25" fmla="*/ 0 h 351"/>
                <a:gd name="T26" fmla="*/ 0 w 173"/>
                <a:gd name="T27" fmla="*/ 0 h 351"/>
                <a:gd name="T28" fmla="*/ 0 w 173"/>
                <a:gd name="T29" fmla="*/ 0 h 351"/>
                <a:gd name="T30" fmla="*/ 0 w 173"/>
                <a:gd name="T31" fmla="*/ 0 h 351"/>
                <a:gd name="T32" fmla="*/ 0 w 173"/>
                <a:gd name="T33" fmla="*/ 0 h 351"/>
                <a:gd name="T34" fmla="*/ 0 w 173"/>
                <a:gd name="T35" fmla="*/ 0 h 351"/>
                <a:gd name="T36" fmla="*/ 0 w 173"/>
                <a:gd name="T37" fmla="*/ 0 h 351"/>
                <a:gd name="T38" fmla="*/ 0 w 173"/>
                <a:gd name="T39" fmla="*/ 0 h 351"/>
                <a:gd name="T40" fmla="*/ 0 w 173"/>
                <a:gd name="T41" fmla="*/ 0 h 351"/>
                <a:gd name="T42" fmla="*/ 0 w 173"/>
                <a:gd name="T43" fmla="*/ 0 h 351"/>
                <a:gd name="T44" fmla="*/ 0 w 173"/>
                <a:gd name="T45" fmla="*/ 0 h 351"/>
                <a:gd name="T46" fmla="*/ 0 w 173"/>
                <a:gd name="T47" fmla="*/ 0 h 351"/>
                <a:gd name="T48" fmla="*/ 0 w 173"/>
                <a:gd name="T49" fmla="*/ 0 h 351"/>
                <a:gd name="T50" fmla="*/ 0 w 173"/>
                <a:gd name="T51" fmla="*/ 0 h 351"/>
                <a:gd name="T52" fmla="*/ 0 w 173"/>
                <a:gd name="T53" fmla="*/ 0 h 351"/>
                <a:gd name="T54" fmla="*/ 0 w 173"/>
                <a:gd name="T55" fmla="*/ 0 h 351"/>
                <a:gd name="T56" fmla="*/ 0 w 173"/>
                <a:gd name="T57" fmla="*/ 0 h 351"/>
                <a:gd name="T58" fmla="*/ 0 w 173"/>
                <a:gd name="T59" fmla="*/ 0 h 351"/>
                <a:gd name="T60" fmla="*/ 0 w 173"/>
                <a:gd name="T61" fmla="*/ 0 h 351"/>
                <a:gd name="T62" fmla="*/ 0 w 173"/>
                <a:gd name="T63" fmla="*/ 0 h 351"/>
                <a:gd name="T64" fmla="*/ 0 w 173"/>
                <a:gd name="T65" fmla="*/ 0 h 351"/>
                <a:gd name="T66" fmla="*/ 0 w 173"/>
                <a:gd name="T67" fmla="*/ 0 h 351"/>
                <a:gd name="T68" fmla="*/ 0 w 173"/>
                <a:gd name="T69" fmla="*/ 0 h 351"/>
                <a:gd name="T70" fmla="*/ 0 w 173"/>
                <a:gd name="T71" fmla="*/ 0 h 351"/>
                <a:gd name="T72" fmla="*/ 0 w 173"/>
                <a:gd name="T73" fmla="*/ 0 h 351"/>
                <a:gd name="T74" fmla="*/ 0 w 173"/>
                <a:gd name="T75" fmla="*/ 0 h 351"/>
                <a:gd name="T76" fmla="*/ 0 w 173"/>
                <a:gd name="T77" fmla="*/ 0 h 351"/>
                <a:gd name="T78" fmla="*/ 0 w 173"/>
                <a:gd name="T79" fmla="*/ 0 h 351"/>
                <a:gd name="T80" fmla="*/ 0 w 173"/>
                <a:gd name="T81" fmla="*/ 0 h 351"/>
                <a:gd name="T82" fmla="*/ 0 w 173"/>
                <a:gd name="T83" fmla="*/ 0 h 351"/>
                <a:gd name="T84" fmla="*/ 0 w 173"/>
                <a:gd name="T85" fmla="*/ 0 h 351"/>
                <a:gd name="T86" fmla="*/ 0 w 173"/>
                <a:gd name="T87" fmla="*/ 0 h 351"/>
                <a:gd name="T88" fmla="*/ 0 w 173"/>
                <a:gd name="T89" fmla="*/ 0 h 351"/>
                <a:gd name="T90" fmla="*/ 0 w 173"/>
                <a:gd name="T91" fmla="*/ 0 h 351"/>
                <a:gd name="T92" fmla="*/ 0 w 173"/>
                <a:gd name="T93" fmla="*/ 0 h 351"/>
                <a:gd name="T94" fmla="*/ 0 w 173"/>
                <a:gd name="T95" fmla="*/ 0 h 351"/>
                <a:gd name="T96" fmla="*/ 0 w 173"/>
                <a:gd name="T97" fmla="*/ 0 h 351"/>
                <a:gd name="T98" fmla="*/ 0 w 173"/>
                <a:gd name="T99" fmla="*/ 0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51"/>
                <a:gd name="T152" fmla="*/ 173 w 173"/>
                <a:gd name="T153" fmla="*/ 351 h 3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8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5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2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2"/>
                  </a:lnTo>
                  <a:lnTo>
                    <a:pt x="55" y="255"/>
                  </a:lnTo>
                  <a:lnTo>
                    <a:pt x="57" y="249"/>
                  </a:lnTo>
                  <a:lnTo>
                    <a:pt x="57" y="247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4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2"/>
                  </a:lnTo>
                  <a:lnTo>
                    <a:pt x="9" y="234"/>
                  </a:lnTo>
                  <a:lnTo>
                    <a:pt x="0" y="202"/>
                  </a:lnTo>
                  <a:lnTo>
                    <a:pt x="2" y="167"/>
                  </a:lnTo>
                  <a:lnTo>
                    <a:pt x="16" y="134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6"/>
                  </a:lnTo>
                  <a:lnTo>
                    <a:pt x="147" y="12"/>
                  </a:lnTo>
                  <a:lnTo>
                    <a:pt x="151" y="11"/>
                  </a:lnTo>
                  <a:lnTo>
                    <a:pt x="155" y="7"/>
                  </a:lnTo>
                  <a:lnTo>
                    <a:pt x="161" y="5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3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9"/>
                  </a:lnTo>
                  <a:lnTo>
                    <a:pt x="169" y="221"/>
                  </a:lnTo>
                  <a:lnTo>
                    <a:pt x="168" y="240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98" name="Freeform 211">
              <a:extLst>
                <a:ext uri="{FF2B5EF4-FFF2-40B4-BE49-F238E27FC236}">
                  <a16:creationId xmlns:a16="http://schemas.microsoft.com/office/drawing/2014/main" id="{ADEC0B02-9F71-D43A-8656-026BDBEA2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" y="3626"/>
              <a:ext cx="422" cy="296"/>
            </a:xfrm>
            <a:custGeom>
              <a:avLst/>
              <a:gdLst>
                <a:gd name="T0" fmla="*/ 1 w 844"/>
                <a:gd name="T1" fmla="*/ 1 h 591"/>
                <a:gd name="T2" fmla="*/ 1 w 844"/>
                <a:gd name="T3" fmla="*/ 1 h 591"/>
                <a:gd name="T4" fmla="*/ 1 w 844"/>
                <a:gd name="T5" fmla="*/ 1 h 591"/>
                <a:gd name="T6" fmla="*/ 1 w 844"/>
                <a:gd name="T7" fmla="*/ 1 h 591"/>
                <a:gd name="T8" fmla="*/ 1 w 844"/>
                <a:gd name="T9" fmla="*/ 1 h 591"/>
                <a:gd name="T10" fmla="*/ 1 w 844"/>
                <a:gd name="T11" fmla="*/ 1 h 591"/>
                <a:gd name="T12" fmla="*/ 1 w 844"/>
                <a:gd name="T13" fmla="*/ 1 h 591"/>
                <a:gd name="T14" fmla="*/ 1 w 844"/>
                <a:gd name="T15" fmla="*/ 1 h 591"/>
                <a:gd name="T16" fmla="*/ 1 w 844"/>
                <a:gd name="T17" fmla="*/ 1 h 591"/>
                <a:gd name="T18" fmla="*/ 1 w 844"/>
                <a:gd name="T19" fmla="*/ 1 h 591"/>
                <a:gd name="T20" fmla="*/ 1 w 844"/>
                <a:gd name="T21" fmla="*/ 1 h 591"/>
                <a:gd name="T22" fmla="*/ 1 w 844"/>
                <a:gd name="T23" fmla="*/ 1 h 591"/>
                <a:gd name="T24" fmla="*/ 1 w 844"/>
                <a:gd name="T25" fmla="*/ 1 h 591"/>
                <a:gd name="T26" fmla="*/ 1 w 844"/>
                <a:gd name="T27" fmla="*/ 1 h 591"/>
                <a:gd name="T28" fmla="*/ 1 w 844"/>
                <a:gd name="T29" fmla="*/ 1 h 591"/>
                <a:gd name="T30" fmla="*/ 1 w 844"/>
                <a:gd name="T31" fmla="*/ 1 h 591"/>
                <a:gd name="T32" fmla="*/ 1 w 844"/>
                <a:gd name="T33" fmla="*/ 1 h 591"/>
                <a:gd name="T34" fmla="*/ 1 w 844"/>
                <a:gd name="T35" fmla="*/ 1 h 591"/>
                <a:gd name="T36" fmla="*/ 1 w 844"/>
                <a:gd name="T37" fmla="*/ 1 h 591"/>
                <a:gd name="T38" fmla="*/ 1 w 844"/>
                <a:gd name="T39" fmla="*/ 1 h 591"/>
                <a:gd name="T40" fmla="*/ 1 w 844"/>
                <a:gd name="T41" fmla="*/ 1 h 591"/>
                <a:gd name="T42" fmla="*/ 1 w 844"/>
                <a:gd name="T43" fmla="*/ 1 h 591"/>
                <a:gd name="T44" fmla="*/ 1 w 844"/>
                <a:gd name="T45" fmla="*/ 1 h 591"/>
                <a:gd name="T46" fmla="*/ 1 w 844"/>
                <a:gd name="T47" fmla="*/ 1 h 591"/>
                <a:gd name="T48" fmla="*/ 1 w 844"/>
                <a:gd name="T49" fmla="*/ 1 h 591"/>
                <a:gd name="T50" fmla="*/ 1 w 844"/>
                <a:gd name="T51" fmla="*/ 1 h 591"/>
                <a:gd name="T52" fmla="*/ 1 w 844"/>
                <a:gd name="T53" fmla="*/ 1 h 591"/>
                <a:gd name="T54" fmla="*/ 1 w 844"/>
                <a:gd name="T55" fmla="*/ 1 h 591"/>
                <a:gd name="T56" fmla="*/ 1 w 844"/>
                <a:gd name="T57" fmla="*/ 1 h 591"/>
                <a:gd name="T58" fmla="*/ 1 w 844"/>
                <a:gd name="T59" fmla="*/ 1 h 591"/>
                <a:gd name="T60" fmla="*/ 1 w 844"/>
                <a:gd name="T61" fmla="*/ 1 h 591"/>
                <a:gd name="T62" fmla="*/ 1 w 844"/>
                <a:gd name="T63" fmla="*/ 1 h 591"/>
                <a:gd name="T64" fmla="*/ 1 w 844"/>
                <a:gd name="T65" fmla="*/ 0 h 591"/>
                <a:gd name="T66" fmla="*/ 1 w 844"/>
                <a:gd name="T67" fmla="*/ 1 h 591"/>
                <a:gd name="T68" fmla="*/ 1 w 844"/>
                <a:gd name="T69" fmla="*/ 1 h 591"/>
                <a:gd name="T70" fmla="*/ 1 w 844"/>
                <a:gd name="T71" fmla="*/ 1 h 591"/>
                <a:gd name="T72" fmla="*/ 1 w 844"/>
                <a:gd name="T73" fmla="*/ 1 h 591"/>
                <a:gd name="T74" fmla="*/ 1 w 844"/>
                <a:gd name="T75" fmla="*/ 1 h 591"/>
                <a:gd name="T76" fmla="*/ 1 w 844"/>
                <a:gd name="T77" fmla="*/ 1 h 591"/>
                <a:gd name="T78" fmla="*/ 1 w 844"/>
                <a:gd name="T79" fmla="*/ 1 h 591"/>
                <a:gd name="T80" fmla="*/ 1 w 844"/>
                <a:gd name="T81" fmla="*/ 1 h 591"/>
                <a:gd name="T82" fmla="*/ 1 w 844"/>
                <a:gd name="T83" fmla="*/ 1 h 591"/>
                <a:gd name="T84" fmla="*/ 1 w 844"/>
                <a:gd name="T85" fmla="*/ 1 h 591"/>
                <a:gd name="T86" fmla="*/ 1 w 844"/>
                <a:gd name="T87" fmla="*/ 1 h 591"/>
                <a:gd name="T88" fmla="*/ 1 w 844"/>
                <a:gd name="T89" fmla="*/ 1 h 591"/>
                <a:gd name="T90" fmla="*/ 1 w 844"/>
                <a:gd name="T91" fmla="*/ 1 h 591"/>
                <a:gd name="T92" fmla="*/ 1 w 844"/>
                <a:gd name="T93" fmla="*/ 1 h 591"/>
                <a:gd name="T94" fmla="*/ 1 w 844"/>
                <a:gd name="T95" fmla="*/ 1 h 591"/>
                <a:gd name="T96" fmla="*/ 1 w 844"/>
                <a:gd name="T97" fmla="*/ 1 h 591"/>
                <a:gd name="T98" fmla="*/ 1 w 844"/>
                <a:gd name="T99" fmla="*/ 1 h 591"/>
                <a:gd name="T100" fmla="*/ 1 w 844"/>
                <a:gd name="T101" fmla="*/ 1 h 591"/>
                <a:gd name="T102" fmla="*/ 1 w 844"/>
                <a:gd name="T103" fmla="*/ 1 h 591"/>
                <a:gd name="T104" fmla="*/ 1 w 844"/>
                <a:gd name="T105" fmla="*/ 1 h 591"/>
                <a:gd name="T106" fmla="*/ 1 w 844"/>
                <a:gd name="T107" fmla="*/ 1 h 591"/>
                <a:gd name="T108" fmla="*/ 1 w 844"/>
                <a:gd name="T109" fmla="*/ 1 h 591"/>
                <a:gd name="T110" fmla="*/ 1 w 844"/>
                <a:gd name="T111" fmla="*/ 1 h 591"/>
                <a:gd name="T112" fmla="*/ 1 w 844"/>
                <a:gd name="T113" fmla="*/ 1 h 591"/>
                <a:gd name="T114" fmla="*/ 1 w 844"/>
                <a:gd name="T115" fmla="*/ 1 h 591"/>
                <a:gd name="T116" fmla="*/ 1 w 844"/>
                <a:gd name="T117" fmla="*/ 1 h 5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44"/>
                <a:gd name="T178" fmla="*/ 0 h 591"/>
                <a:gd name="T179" fmla="*/ 844 w 844"/>
                <a:gd name="T180" fmla="*/ 591 h 5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44" h="591">
                  <a:moveTo>
                    <a:pt x="402" y="348"/>
                  </a:moveTo>
                  <a:lnTo>
                    <a:pt x="410" y="390"/>
                  </a:lnTo>
                  <a:lnTo>
                    <a:pt x="410" y="434"/>
                  </a:lnTo>
                  <a:lnTo>
                    <a:pt x="404" y="473"/>
                  </a:lnTo>
                  <a:lnTo>
                    <a:pt x="391" y="504"/>
                  </a:lnTo>
                  <a:lnTo>
                    <a:pt x="383" y="515"/>
                  </a:lnTo>
                  <a:lnTo>
                    <a:pt x="376" y="527"/>
                  </a:lnTo>
                  <a:lnTo>
                    <a:pt x="369" y="537"/>
                  </a:lnTo>
                  <a:lnTo>
                    <a:pt x="363" y="548"/>
                  </a:lnTo>
                  <a:lnTo>
                    <a:pt x="357" y="557"/>
                  </a:lnTo>
                  <a:lnTo>
                    <a:pt x="353" y="568"/>
                  </a:lnTo>
                  <a:lnTo>
                    <a:pt x="349" y="579"/>
                  </a:lnTo>
                  <a:lnTo>
                    <a:pt x="346" y="591"/>
                  </a:lnTo>
                  <a:lnTo>
                    <a:pt x="343" y="583"/>
                  </a:lnTo>
                  <a:lnTo>
                    <a:pt x="340" y="572"/>
                  </a:lnTo>
                  <a:lnTo>
                    <a:pt x="333" y="559"/>
                  </a:lnTo>
                  <a:lnTo>
                    <a:pt x="326" y="544"/>
                  </a:lnTo>
                  <a:lnTo>
                    <a:pt x="316" y="529"/>
                  </a:lnTo>
                  <a:lnTo>
                    <a:pt x="307" y="514"/>
                  </a:lnTo>
                  <a:lnTo>
                    <a:pt x="295" y="503"/>
                  </a:lnTo>
                  <a:lnTo>
                    <a:pt x="285" y="492"/>
                  </a:lnTo>
                  <a:lnTo>
                    <a:pt x="279" y="488"/>
                  </a:lnTo>
                  <a:lnTo>
                    <a:pt x="273" y="483"/>
                  </a:lnTo>
                  <a:lnTo>
                    <a:pt x="269" y="478"/>
                  </a:lnTo>
                  <a:lnTo>
                    <a:pt x="264" y="474"/>
                  </a:lnTo>
                  <a:lnTo>
                    <a:pt x="260" y="468"/>
                  </a:lnTo>
                  <a:lnTo>
                    <a:pt x="257" y="464"/>
                  </a:lnTo>
                  <a:lnTo>
                    <a:pt x="254" y="458"/>
                  </a:lnTo>
                  <a:lnTo>
                    <a:pt x="250" y="453"/>
                  </a:lnTo>
                  <a:lnTo>
                    <a:pt x="239" y="420"/>
                  </a:lnTo>
                  <a:lnTo>
                    <a:pt x="235" y="388"/>
                  </a:lnTo>
                  <a:lnTo>
                    <a:pt x="236" y="359"/>
                  </a:lnTo>
                  <a:lnTo>
                    <a:pt x="241" y="337"/>
                  </a:lnTo>
                  <a:lnTo>
                    <a:pt x="244" y="325"/>
                  </a:lnTo>
                  <a:lnTo>
                    <a:pt x="250" y="315"/>
                  </a:lnTo>
                  <a:lnTo>
                    <a:pt x="257" y="304"/>
                  </a:lnTo>
                  <a:lnTo>
                    <a:pt x="265" y="291"/>
                  </a:lnTo>
                  <a:lnTo>
                    <a:pt x="274" y="279"/>
                  </a:lnTo>
                  <a:lnTo>
                    <a:pt x="284" y="267"/>
                  </a:lnTo>
                  <a:lnTo>
                    <a:pt x="292" y="253"/>
                  </a:lnTo>
                  <a:lnTo>
                    <a:pt x="300" y="239"/>
                  </a:lnTo>
                  <a:lnTo>
                    <a:pt x="302" y="230"/>
                  </a:lnTo>
                  <a:lnTo>
                    <a:pt x="303" y="219"/>
                  </a:lnTo>
                  <a:lnTo>
                    <a:pt x="301" y="213"/>
                  </a:lnTo>
                  <a:lnTo>
                    <a:pt x="298" y="210"/>
                  </a:lnTo>
                  <a:lnTo>
                    <a:pt x="292" y="215"/>
                  </a:lnTo>
                  <a:lnTo>
                    <a:pt x="287" y="223"/>
                  </a:lnTo>
                  <a:lnTo>
                    <a:pt x="284" y="231"/>
                  </a:lnTo>
                  <a:lnTo>
                    <a:pt x="281" y="239"/>
                  </a:lnTo>
                  <a:lnTo>
                    <a:pt x="278" y="252"/>
                  </a:lnTo>
                  <a:lnTo>
                    <a:pt x="273" y="263"/>
                  </a:lnTo>
                  <a:lnTo>
                    <a:pt x="267" y="275"/>
                  </a:lnTo>
                  <a:lnTo>
                    <a:pt x="262" y="285"/>
                  </a:lnTo>
                  <a:lnTo>
                    <a:pt x="247" y="305"/>
                  </a:lnTo>
                  <a:lnTo>
                    <a:pt x="231" y="322"/>
                  </a:lnTo>
                  <a:lnTo>
                    <a:pt x="212" y="336"/>
                  </a:lnTo>
                  <a:lnTo>
                    <a:pt x="194" y="346"/>
                  </a:lnTo>
                  <a:lnTo>
                    <a:pt x="174" y="354"/>
                  </a:lnTo>
                  <a:lnTo>
                    <a:pt x="155" y="360"/>
                  </a:lnTo>
                  <a:lnTo>
                    <a:pt x="136" y="362"/>
                  </a:lnTo>
                  <a:lnTo>
                    <a:pt x="118" y="362"/>
                  </a:lnTo>
                  <a:lnTo>
                    <a:pt x="112" y="361"/>
                  </a:lnTo>
                  <a:lnTo>
                    <a:pt x="106" y="360"/>
                  </a:lnTo>
                  <a:lnTo>
                    <a:pt x="100" y="359"/>
                  </a:lnTo>
                  <a:lnTo>
                    <a:pt x="95" y="358"/>
                  </a:lnTo>
                  <a:lnTo>
                    <a:pt x="84" y="353"/>
                  </a:lnTo>
                  <a:lnTo>
                    <a:pt x="74" y="350"/>
                  </a:lnTo>
                  <a:lnTo>
                    <a:pt x="64" y="344"/>
                  </a:lnTo>
                  <a:lnTo>
                    <a:pt x="53" y="339"/>
                  </a:lnTo>
                  <a:lnTo>
                    <a:pt x="42" y="333"/>
                  </a:lnTo>
                  <a:lnTo>
                    <a:pt x="29" y="328"/>
                  </a:lnTo>
                  <a:lnTo>
                    <a:pt x="15" y="322"/>
                  </a:lnTo>
                  <a:lnTo>
                    <a:pt x="0" y="315"/>
                  </a:lnTo>
                  <a:lnTo>
                    <a:pt x="8" y="313"/>
                  </a:lnTo>
                  <a:lnTo>
                    <a:pt x="19" y="310"/>
                  </a:lnTo>
                  <a:lnTo>
                    <a:pt x="30" y="307"/>
                  </a:lnTo>
                  <a:lnTo>
                    <a:pt x="42" y="302"/>
                  </a:lnTo>
                  <a:lnTo>
                    <a:pt x="53" y="297"/>
                  </a:lnTo>
                  <a:lnTo>
                    <a:pt x="64" y="290"/>
                  </a:lnTo>
                  <a:lnTo>
                    <a:pt x="72" y="282"/>
                  </a:lnTo>
                  <a:lnTo>
                    <a:pt x="79" y="271"/>
                  </a:lnTo>
                  <a:lnTo>
                    <a:pt x="87" y="256"/>
                  </a:lnTo>
                  <a:lnTo>
                    <a:pt x="99" y="239"/>
                  </a:lnTo>
                  <a:lnTo>
                    <a:pt x="113" y="222"/>
                  </a:lnTo>
                  <a:lnTo>
                    <a:pt x="130" y="207"/>
                  </a:lnTo>
                  <a:lnTo>
                    <a:pt x="149" y="194"/>
                  </a:lnTo>
                  <a:lnTo>
                    <a:pt x="170" y="185"/>
                  </a:lnTo>
                  <a:lnTo>
                    <a:pt x="190" y="181"/>
                  </a:lnTo>
                  <a:lnTo>
                    <a:pt x="212" y="184"/>
                  </a:lnTo>
                  <a:lnTo>
                    <a:pt x="216" y="186"/>
                  </a:lnTo>
                  <a:lnTo>
                    <a:pt x="221" y="188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8"/>
                  </a:lnTo>
                  <a:lnTo>
                    <a:pt x="242" y="187"/>
                  </a:lnTo>
                  <a:lnTo>
                    <a:pt x="246" y="185"/>
                  </a:lnTo>
                  <a:lnTo>
                    <a:pt x="248" y="183"/>
                  </a:lnTo>
                  <a:lnTo>
                    <a:pt x="251" y="179"/>
                  </a:lnTo>
                  <a:lnTo>
                    <a:pt x="257" y="178"/>
                  </a:lnTo>
                  <a:lnTo>
                    <a:pt x="262" y="180"/>
                  </a:lnTo>
                  <a:lnTo>
                    <a:pt x="265" y="181"/>
                  </a:lnTo>
                  <a:lnTo>
                    <a:pt x="258" y="188"/>
                  </a:lnTo>
                  <a:lnTo>
                    <a:pt x="251" y="196"/>
                  </a:lnTo>
                  <a:lnTo>
                    <a:pt x="247" y="20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9"/>
                  </a:lnTo>
                  <a:lnTo>
                    <a:pt x="247" y="221"/>
                  </a:lnTo>
                  <a:lnTo>
                    <a:pt x="248" y="223"/>
                  </a:lnTo>
                  <a:lnTo>
                    <a:pt x="250" y="224"/>
                  </a:lnTo>
                  <a:lnTo>
                    <a:pt x="251" y="225"/>
                  </a:lnTo>
                  <a:lnTo>
                    <a:pt x="254" y="226"/>
                  </a:lnTo>
                  <a:lnTo>
                    <a:pt x="255" y="226"/>
                  </a:lnTo>
                  <a:lnTo>
                    <a:pt x="263" y="228"/>
                  </a:lnTo>
                  <a:lnTo>
                    <a:pt x="271" y="226"/>
                  </a:lnTo>
                  <a:lnTo>
                    <a:pt x="278" y="223"/>
                  </a:lnTo>
                  <a:lnTo>
                    <a:pt x="284" y="218"/>
                  </a:lnTo>
                  <a:lnTo>
                    <a:pt x="287" y="210"/>
                  </a:lnTo>
                  <a:lnTo>
                    <a:pt x="287" y="201"/>
                  </a:lnTo>
                  <a:lnTo>
                    <a:pt x="286" y="193"/>
                  </a:lnTo>
                  <a:lnTo>
                    <a:pt x="282" y="186"/>
                  </a:lnTo>
                  <a:lnTo>
                    <a:pt x="280" y="183"/>
                  </a:lnTo>
                  <a:lnTo>
                    <a:pt x="280" y="179"/>
                  </a:lnTo>
                  <a:lnTo>
                    <a:pt x="282" y="177"/>
                  </a:lnTo>
                  <a:lnTo>
                    <a:pt x="285" y="176"/>
                  </a:lnTo>
                  <a:lnTo>
                    <a:pt x="287" y="177"/>
                  </a:lnTo>
                  <a:lnTo>
                    <a:pt x="289" y="179"/>
                  </a:lnTo>
                  <a:lnTo>
                    <a:pt x="290" y="185"/>
                  </a:lnTo>
                  <a:lnTo>
                    <a:pt x="292" y="191"/>
                  </a:lnTo>
                  <a:lnTo>
                    <a:pt x="294" y="196"/>
                  </a:lnTo>
                  <a:lnTo>
                    <a:pt x="298" y="202"/>
                  </a:lnTo>
                  <a:lnTo>
                    <a:pt x="308" y="203"/>
                  </a:lnTo>
                  <a:lnTo>
                    <a:pt x="319" y="196"/>
                  </a:lnTo>
                  <a:lnTo>
                    <a:pt x="324" y="201"/>
                  </a:lnTo>
                  <a:lnTo>
                    <a:pt x="330" y="204"/>
                  </a:lnTo>
                  <a:lnTo>
                    <a:pt x="336" y="207"/>
                  </a:lnTo>
                  <a:lnTo>
                    <a:pt x="345" y="208"/>
                  </a:lnTo>
                  <a:lnTo>
                    <a:pt x="351" y="206"/>
                  </a:lnTo>
                  <a:lnTo>
                    <a:pt x="358" y="202"/>
                  </a:lnTo>
                  <a:lnTo>
                    <a:pt x="364" y="195"/>
                  </a:lnTo>
                  <a:lnTo>
                    <a:pt x="369" y="185"/>
                  </a:lnTo>
                  <a:lnTo>
                    <a:pt x="373" y="183"/>
                  </a:lnTo>
                  <a:lnTo>
                    <a:pt x="379" y="181"/>
                  </a:lnTo>
                  <a:lnTo>
                    <a:pt x="385" y="179"/>
                  </a:lnTo>
                  <a:lnTo>
                    <a:pt x="392" y="178"/>
                  </a:lnTo>
                  <a:lnTo>
                    <a:pt x="399" y="176"/>
                  </a:lnTo>
                  <a:lnTo>
                    <a:pt x="407" y="175"/>
                  </a:lnTo>
                  <a:lnTo>
                    <a:pt x="415" y="173"/>
                  </a:lnTo>
                  <a:lnTo>
                    <a:pt x="422" y="172"/>
                  </a:lnTo>
                  <a:lnTo>
                    <a:pt x="429" y="170"/>
                  </a:lnTo>
                  <a:lnTo>
                    <a:pt x="433" y="165"/>
                  </a:lnTo>
                  <a:lnTo>
                    <a:pt x="439" y="157"/>
                  </a:lnTo>
                  <a:lnTo>
                    <a:pt x="444" y="148"/>
                  </a:lnTo>
                  <a:lnTo>
                    <a:pt x="448" y="138"/>
                  </a:lnTo>
                  <a:lnTo>
                    <a:pt x="453" y="125"/>
                  </a:lnTo>
                  <a:lnTo>
                    <a:pt x="457" y="110"/>
                  </a:lnTo>
                  <a:lnTo>
                    <a:pt x="463" y="94"/>
                  </a:lnTo>
                  <a:lnTo>
                    <a:pt x="480" y="59"/>
                  </a:lnTo>
                  <a:lnTo>
                    <a:pt x="502" y="35"/>
                  </a:lnTo>
                  <a:lnTo>
                    <a:pt x="528" y="18"/>
                  </a:lnTo>
                  <a:lnTo>
                    <a:pt x="553" y="8"/>
                  </a:lnTo>
                  <a:lnTo>
                    <a:pt x="577" y="2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1"/>
                  </a:lnTo>
                  <a:lnTo>
                    <a:pt x="654" y="2"/>
                  </a:lnTo>
                  <a:lnTo>
                    <a:pt x="667" y="4"/>
                  </a:lnTo>
                  <a:lnTo>
                    <a:pt x="682" y="8"/>
                  </a:lnTo>
                  <a:lnTo>
                    <a:pt x="697" y="12"/>
                  </a:lnTo>
                  <a:lnTo>
                    <a:pt x="711" y="18"/>
                  </a:lnTo>
                  <a:lnTo>
                    <a:pt x="723" y="24"/>
                  </a:lnTo>
                  <a:lnTo>
                    <a:pt x="736" y="29"/>
                  </a:lnTo>
                  <a:lnTo>
                    <a:pt x="750" y="34"/>
                  </a:lnTo>
                  <a:lnTo>
                    <a:pt x="764" y="38"/>
                  </a:lnTo>
                  <a:lnTo>
                    <a:pt x="779" y="39"/>
                  </a:lnTo>
                  <a:lnTo>
                    <a:pt x="792" y="40"/>
                  </a:lnTo>
                  <a:lnTo>
                    <a:pt x="806" y="41"/>
                  </a:lnTo>
                  <a:lnTo>
                    <a:pt x="819" y="41"/>
                  </a:lnTo>
                  <a:lnTo>
                    <a:pt x="830" y="40"/>
                  </a:lnTo>
                  <a:lnTo>
                    <a:pt x="844" y="40"/>
                  </a:lnTo>
                  <a:lnTo>
                    <a:pt x="844" y="44"/>
                  </a:lnTo>
                  <a:lnTo>
                    <a:pt x="838" y="51"/>
                  </a:lnTo>
                  <a:lnTo>
                    <a:pt x="833" y="57"/>
                  </a:lnTo>
                  <a:lnTo>
                    <a:pt x="820" y="74"/>
                  </a:lnTo>
                  <a:lnTo>
                    <a:pt x="805" y="95"/>
                  </a:lnTo>
                  <a:lnTo>
                    <a:pt x="788" y="118"/>
                  </a:lnTo>
                  <a:lnTo>
                    <a:pt x="768" y="142"/>
                  </a:lnTo>
                  <a:lnTo>
                    <a:pt x="749" y="164"/>
                  </a:lnTo>
                  <a:lnTo>
                    <a:pt x="729" y="184"/>
                  </a:lnTo>
                  <a:lnTo>
                    <a:pt x="710" y="199"/>
                  </a:lnTo>
                  <a:lnTo>
                    <a:pt x="691" y="207"/>
                  </a:lnTo>
                  <a:lnTo>
                    <a:pt x="680" y="210"/>
                  </a:lnTo>
                  <a:lnTo>
                    <a:pt x="665" y="216"/>
                  </a:lnTo>
                  <a:lnTo>
                    <a:pt x="647" y="222"/>
                  </a:lnTo>
                  <a:lnTo>
                    <a:pt x="630" y="228"/>
                  </a:lnTo>
                  <a:lnTo>
                    <a:pt x="610" y="233"/>
                  </a:lnTo>
                  <a:lnTo>
                    <a:pt x="593" y="238"/>
                  </a:lnTo>
                  <a:lnTo>
                    <a:pt x="576" y="241"/>
                  </a:lnTo>
                  <a:lnTo>
                    <a:pt x="561" y="242"/>
                  </a:lnTo>
                  <a:lnTo>
                    <a:pt x="546" y="241"/>
                  </a:lnTo>
                  <a:lnTo>
                    <a:pt x="530" y="238"/>
                  </a:lnTo>
                  <a:lnTo>
                    <a:pt x="513" y="233"/>
                  </a:lnTo>
                  <a:lnTo>
                    <a:pt x="495" y="228"/>
                  </a:lnTo>
                  <a:lnTo>
                    <a:pt x="479" y="222"/>
                  </a:lnTo>
                  <a:lnTo>
                    <a:pt x="465" y="216"/>
                  </a:lnTo>
                  <a:lnTo>
                    <a:pt x="455" y="211"/>
                  </a:lnTo>
                  <a:lnTo>
                    <a:pt x="449" y="208"/>
                  </a:lnTo>
                  <a:lnTo>
                    <a:pt x="442" y="203"/>
                  </a:lnTo>
                  <a:lnTo>
                    <a:pt x="437" y="199"/>
                  </a:lnTo>
                  <a:lnTo>
                    <a:pt x="431" y="195"/>
                  </a:lnTo>
                  <a:lnTo>
                    <a:pt x="424" y="191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1"/>
                  </a:lnTo>
                  <a:lnTo>
                    <a:pt x="392" y="193"/>
                  </a:lnTo>
                  <a:lnTo>
                    <a:pt x="384" y="194"/>
                  </a:lnTo>
                  <a:lnTo>
                    <a:pt x="378" y="196"/>
                  </a:lnTo>
                  <a:lnTo>
                    <a:pt x="373" y="199"/>
                  </a:lnTo>
                  <a:lnTo>
                    <a:pt x="368" y="203"/>
                  </a:lnTo>
                  <a:lnTo>
                    <a:pt x="366" y="208"/>
                  </a:lnTo>
                  <a:lnTo>
                    <a:pt x="368" y="211"/>
                  </a:lnTo>
                  <a:lnTo>
                    <a:pt x="372" y="214"/>
                  </a:lnTo>
                  <a:lnTo>
                    <a:pt x="377" y="215"/>
                  </a:lnTo>
                  <a:lnTo>
                    <a:pt x="383" y="215"/>
                  </a:lnTo>
                  <a:lnTo>
                    <a:pt x="389" y="215"/>
                  </a:lnTo>
                  <a:lnTo>
                    <a:pt x="396" y="215"/>
                  </a:lnTo>
                  <a:lnTo>
                    <a:pt x="406" y="214"/>
                  </a:lnTo>
                  <a:lnTo>
                    <a:pt x="414" y="213"/>
                  </a:lnTo>
                  <a:lnTo>
                    <a:pt x="423" y="211"/>
                  </a:lnTo>
                  <a:lnTo>
                    <a:pt x="431" y="210"/>
                  </a:lnTo>
                  <a:lnTo>
                    <a:pt x="439" y="209"/>
                  </a:lnTo>
                  <a:lnTo>
                    <a:pt x="448" y="209"/>
                  </a:lnTo>
                  <a:lnTo>
                    <a:pt x="457" y="209"/>
                  </a:lnTo>
                  <a:lnTo>
                    <a:pt x="468" y="211"/>
                  </a:lnTo>
                  <a:lnTo>
                    <a:pt x="482" y="215"/>
                  </a:lnTo>
                  <a:lnTo>
                    <a:pt x="498" y="221"/>
                  </a:lnTo>
                  <a:lnTo>
                    <a:pt x="516" y="229"/>
                  </a:lnTo>
                  <a:lnTo>
                    <a:pt x="539" y="239"/>
                  </a:lnTo>
                  <a:lnTo>
                    <a:pt x="556" y="251"/>
                  </a:lnTo>
                  <a:lnTo>
                    <a:pt x="574" y="266"/>
                  </a:lnTo>
                  <a:lnTo>
                    <a:pt x="587" y="283"/>
                  </a:lnTo>
                  <a:lnTo>
                    <a:pt x="601" y="304"/>
                  </a:lnTo>
                  <a:lnTo>
                    <a:pt x="612" y="325"/>
                  </a:lnTo>
                  <a:lnTo>
                    <a:pt x="621" y="348"/>
                  </a:lnTo>
                  <a:lnTo>
                    <a:pt x="628" y="374"/>
                  </a:lnTo>
                  <a:lnTo>
                    <a:pt x="632" y="398"/>
                  </a:lnTo>
                  <a:lnTo>
                    <a:pt x="635" y="414"/>
                  </a:lnTo>
                  <a:lnTo>
                    <a:pt x="635" y="430"/>
                  </a:lnTo>
                  <a:lnTo>
                    <a:pt x="635" y="446"/>
                  </a:lnTo>
                  <a:lnTo>
                    <a:pt x="632" y="461"/>
                  </a:lnTo>
                  <a:lnTo>
                    <a:pt x="622" y="450"/>
                  </a:lnTo>
                  <a:lnTo>
                    <a:pt x="608" y="439"/>
                  </a:lnTo>
                  <a:lnTo>
                    <a:pt x="590" y="430"/>
                  </a:lnTo>
                  <a:lnTo>
                    <a:pt x="570" y="422"/>
                  </a:lnTo>
                  <a:lnTo>
                    <a:pt x="549" y="415"/>
                  </a:lnTo>
                  <a:lnTo>
                    <a:pt x="528" y="408"/>
                  </a:lnTo>
                  <a:lnTo>
                    <a:pt x="508" y="405"/>
                  </a:lnTo>
                  <a:lnTo>
                    <a:pt x="491" y="401"/>
                  </a:lnTo>
                  <a:lnTo>
                    <a:pt x="480" y="399"/>
                  </a:lnTo>
                  <a:lnTo>
                    <a:pt x="468" y="397"/>
                  </a:lnTo>
                  <a:lnTo>
                    <a:pt x="455" y="394"/>
                  </a:lnTo>
                  <a:lnTo>
                    <a:pt x="441" y="389"/>
                  </a:lnTo>
                  <a:lnTo>
                    <a:pt x="429" y="383"/>
                  </a:lnTo>
                  <a:lnTo>
                    <a:pt x="417" y="374"/>
                  </a:lnTo>
                  <a:lnTo>
                    <a:pt x="408" y="361"/>
                  </a:lnTo>
                  <a:lnTo>
                    <a:pt x="401" y="346"/>
                  </a:lnTo>
                  <a:lnTo>
                    <a:pt x="392" y="325"/>
                  </a:lnTo>
                  <a:lnTo>
                    <a:pt x="381" y="307"/>
                  </a:lnTo>
                  <a:lnTo>
                    <a:pt x="376" y="289"/>
                  </a:lnTo>
                  <a:lnTo>
                    <a:pt x="376" y="261"/>
                  </a:lnTo>
                  <a:lnTo>
                    <a:pt x="374" y="253"/>
                  </a:lnTo>
                  <a:lnTo>
                    <a:pt x="371" y="245"/>
                  </a:lnTo>
                  <a:lnTo>
                    <a:pt x="365" y="238"/>
                  </a:lnTo>
                  <a:lnTo>
                    <a:pt x="359" y="231"/>
                  </a:lnTo>
                  <a:lnTo>
                    <a:pt x="351" y="225"/>
                  </a:lnTo>
                  <a:lnTo>
                    <a:pt x="343" y="221"/>
                  </a:lnTo>
                  <a:lnTo>
                    <a:pt x="338" y="216"/>
                  </a:lnTo>
                  <a:lnTo>
                    <a:pt x="332" y="214"/>
                  </a:lnTo>
                  <a:lnTo>
                    <a:pt x="324" y="210"/>
                  </a:lnTo>
                  <a:lnTo>
                    <a:pt x="317" y="208"/>
                  </a:lnTo>
                  <a:lnTo>
                    <a:pt x="312" y="209"/>
                  </a:lnTo>
                  <a:lnTo>
                    <a:pt x="311" y="213"/>
                  </a:lnTo>
                  <a:lnTo>
                    <a:pt x="312" y="219"/>
                  </a:lnTo>
                  <a:lnTo>
                    <a:pt x="313" y="225"/>
                  </a:lnTo>
                  <a:lnTo>
                    <a:pt x="315" y="232"/>
                  </a:lnTo>
                  <a:lnTo>
                    <a:pt x="318" y="239"/>
                  </a:lnTo>
                  <a:lnTo>
                    <a:pt x="323" y="244"/>
                  </a:lnTo>
                  <a:lnTo>
                    <a:pt x="331" y="252"/>
                  </a:lnTo>
                  <a:lnTo>
                    <a:pt x="342" y="262"/>
                  </a:lnTo>
                  <a:lnTo>
                    <a:pt x="355" y="275"/>
                  </a:lnTo>
                  <a:lnTo>
                    <a:pt x="369" y="290"/>
                  </a:lnTo>
                  <a:lnTo>
                    <a:pt x="383" y="307"/>
                  </a:lnTo>
                  <a:lnTo>
                    <a:pt x="393" y="327"/>
                  </a:lnTo>
                  <a:lnTo>
                    <a:pt x="402" y="34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99" name="Freeform 212">
              <a:extLst>
                <a:ext uri="{FF2B5EF4-FFF2-40B4-BE49-F238E27FC236}">
                  <a16:creationId xmlns:a16="http://schemas.microsoft.com/office/drawing/2014/main" id="{4CE76195-B7DD-65A6-83C1-63BEF3277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3581"/>
              <a:ext cx="126" cy="129"/>
            </a:xfrm>
            <a:custGeom>
              <a:avLst/>
              <a:gdLst>
                <a:gd name="T0" fmla="*/ 0 w 253"/>
                <a:gd name="T1" fmla="*/ 1 h 258"/>
                <a:gd name="T2" fmla="*/ 0 w 253"/>
                <a:gd name="T3" fmla="*/ 1 h 258"/>
                <a:gd name="T4" fmla="*/ 0 w 253"/>
                <a:gd name="T5" fmla="*/ 1 h 258"/>
                <a:gd name="T6" fmla="*/ 0 w 253"/>
                <a:gd name="T7" fmla="*/ 1 h 258"/>
                <a:gd name="T8" fmla="*/ 0 w 253"/>
                <a:gd name="T9" fmla="*/ 1 h 258"/>
                <a:gd name="T10" fmla="*/ 0 w 253"/>
                <a:gd name="T11" fmla="*/ 1 h 258"/>
                <a:gd name="T12" fmla="*/ 0 w 253"/>
                <a:gd name="T13" fmla="*/ 1 h 258"/>
                <a:gd name="T14" fmla="*/ 0 w 253"/>
                <a:gd name="T15" fmla="*/ 1 h 258"/>
                <a:gd name="T16" fmla="*/ 0 w 253"/>
                <a:gd name="T17" fmla="*/ 1 h 258"/>
                <a:gd name="T18" fmla="*/ 0 w 253"/>
                <a:gd name="T19" fmla="*/ 1 h 258"/>
                <a:gd name="T20" fmla="*/ 0 w 253"/>
                <a:gd name="T21" fmla="*/ 1 h 258"/>
                <a:gd name="T22" fmla="*/ 0 w 253"/>
                <a:gd name="T23" fmla="*/ 1 h 258"/>
                <a:gd name="T24" fmla="*/ 0 w 253"/>
                <a:gd name="T25" fmla="*/ 1 h 258"/>
                <a:gd name="T26" fmla="*/ 0 w 253"/>
                <a:gd name="T27" fmla="*/ 1 h 258"/>
                <a:gd name="T28" fmla="*/ 0 w 253"/>
                <a:gd name="T29" fmla="*/ 1 h 258"/>
                <a:gd name="T30" fmla="*/ 0 w 253"/>
                <a:gd name="T31" fmla="*/ 1 h 258"/>
                <a:gd name="T32" fmla="*/ 0 w 253"/>
                <a:gd name="T33" fmla="*/ 1 h 258"/>
                <a:gd name="T34" fmla="*/ 0 w 253"/>
                <a:gd name="T35" fmla="*/ 1 h 258"/>
                <a:gd name="T36" fmla="*/ 0 w 253"/>
                <a:gd name="T37" fmla="*/ 1 h 258"/>
                <a:gd name="T38" fmla="*/ 0 w 253"/>
                <a:gd name="T39" fmla="*/ 1 h 258"/>
                <a:gd name="T40" fmla="*/ 0 w 253"/>
                <a:gd name="T41" fmla="*/ 1 h 258"/>
                <a:gd name="T42" fmla="*/ 0 w 253"/>
                <a:gd name="T43" fmla="*/ 1 h 258"/>
                <a:gd name="T44" fmla="*/ 0 w 253"/>
                <a:gd name="T45" fmla="*/ 1 h 258"/>
                <a:gd name="T46" fmla="*/ 0 w 253"/>
                <a:gd name="T47" fmla="*/ 1 h 258"/>
                <a:gd name="T48" fmla="*/ 0 w 253"/>
                <a:gd name="T49" fmla="*/ 1 h 258"/>
                <a:gd name="T50" fmla="*/ 0 w 253"/>
                <a:gd name="T51" fmla="*/ 1 h 258"/>
                <a:gd name="T52" fmla="*/ 0 w 253"/>
                <a:gd name="T53" fmla="*/ 1 h 258"/>
                <a:gd name="T54" fmla="*/ 0 w 253"/>
                <a:gd name="T55" fmla="*/ 1 h 258"/>
                <a:gd name="T56" fmla="*/ 0 w 253"/>
                <a:gd name="T57" fmla="*/ 1 h 258"/>
                <a:gd name="T58" fmla="*/ 0 w 253"/>
                <a:gd name="T59" fmla="*/ 1 h 258"/>
                <a:gd name="T60" fmla="*/ 0 w 253"/>
                <a:gd name="T61" fmla="*/ 1 h 258"/>
                <a:gd name="T62" fmla="*/ 0 w 253"/>
                <a:gd name="T63" fmla="*/ 1 h 258"/>
                <a:gd name="T64" fmla="*/ 0 w 253"/>
                <a:gd name="T65" fmla="*/ 1 h 258"/>
                <a:gd name="T66" fmla="*/ 0 w 253"/>
                <a:gd name="T67" fmla="*/ 1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258"/>
                <a:gd name="T104" fmla="*/ 253 w 253"/>
                <a:gd name="T105" fmla="*/ 258 h 2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1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1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6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80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6"/>
                  </a:lnTo>
                  <a:lnTo>
                    <a:pt x="103" y="28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4"/>
                  </a:lnTo>
                  <a:lnTo>
                    <a:pt x="29" y="9"/>
                  </a:lnTo>
                  <a:lnTo>
                    <a:pt x="17" y="6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6" y="28"/>
                  </a:lnTo>
                  <a:lnTo>
                    <a:pt x="24" y="44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2"/>
                  </a:lnTo>
                  <a:lnTo>
                    <a:pt x="48" y="127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6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00" name="Freeform 213">
              <a:extLst>
                <a:ext uri="{FF2B5EF4-FFF2-40B4-BE49-F238E27FC236}">
                  <a16:creationId xmlns:a16="http://schemas.microsoft.com/office/drawing/2014/main" id="{07587D29-0189-5E16-66AD-8F08FCBA8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" y="3658"/>
              <a:ext cx="13" cy="14"/>
            </a:xfrm>
            <a:custGeom>
              <a:avLst/>
              <a:gdLst>
                <a:gd name="T0" fmla="*/ 0 w 26"/>
                <a:gd name="T1" fmla="*/ 1 h 28"/>
                <a:gd name="T2" fmla="*/ 1 w 26"/>
                <a:gd name="T3" fmla="*/ 1 h 28"/>
                <a:gd name="T4" fmla="*/ 1 w 26"/>
                <a:gd name="T5" fmla="*/ 1 h 28"/>
                <a:gd name="T6" fmla="*/ 1 w 26"/>
                <a:gd name="T7" fmla="*/ 0 h 28"/>
                <a:gd name="T8" fmla="*/ 1 w 26"/>
                <a:gd name="T9" fmla="*/ 0 h 28"/>
                <a:gd name="T10" fmla="*/ 1 w 26"/>
                <a:gd name="T11" fmla="*/ 1 h 28"/>
                <a:gd name="T12" fmla="*/ 1 w 26"/>
                <a:gd name="T13" fmla="*/ 1 h 28"/>
                <a:gd name="T14" fmla="*/ 1 w 26"/>
                <a:gd name="T15" fmla="*/ 1 h 28"/>
                <a:gd name="T16" fmla="*/ 1 w 26"/>
                <a:gd name="T17" fmla="*/ 1 h 28"/>
                <a:gd name="T18" fmla="*/ 1 w 26"/>
                <a:gd name="T19" fmla="*/ 1 h 28"/>
                <a:gd name="T20" fmla="*/ 1 w 26"/>
                <a:gd name="T21" fmla="*/ 1 h 28"/>
                <a:gd name="T22" fmla="*/ 1 w 26"/>
                <a:gd name="T23" fmla="*/ 1 h 28"/>
                <a:gd name="T24" fmla="*/ 1 w 26"/>
                <a:gd name="T25" fmla="*/ 1 h 28"/>
                <a:gd name="T26" fmla="*/ 1 w 26"/>
                <a:gd name="T27" fmla="*/ 1 h 28"/>
                <a:gd name="T28" fmla="*/ 1 w 26"/>
                <a:gd name="T29" fmla="*/ 1 h 28"/>
                <a:gd name="T30" fmla="*/ 1 w 26"/>
                <a:gd name="T31" fmla="*/ 1 h 28"/>
                <a:gd name="T32" fmla="*/ 0 w 26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0" y="12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18" y="27"/>
                  </a:lnTo>
                  <a:lnTo>
                    <a:pt x="15" y="28"/>
                  </a:lnTo>
                  <a:lnTo>
                    <a:pt x="10" y="27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01" name="Freeform 214">
              <a:extLst>
                <a:ext uri="{FF2B5EF4-FFF2-40B4-BE49-F238E27FC236}">
                  <a16:creationId xmlns:a16="http://schemas.microsoft.com/office/drawing/2014/main" id="{55514E09-C989-7871-2319-AA4F8D7FA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" y="3676"/>
              <a:ext cx="14" cy="15"/>
            </a:xfrm>
            <a:custGeom>
              <a:avLst/>
              <a:gdLst>
                <a:gd name="T0" fmla="*/ 0 w 29"/>
                <a:gd name="T1" fmla="*/ 1 h 29"/>
                <a:gd name="T2" fmla="*/ 0 w 29"/>
                <a:gd name="T3" fmla="*/ 1 h 29"/>
                <a:gd name="T4" fmla="*/ 0 w 29"/>
                <a:gd name="T5" fmla="*/ 0 h 29"/>
                <a:gd name="T6" fmla="*/ 0 w 29"/>
                <a:gd name="T7" fmla="*/ 1 h 29"/>
                <a:gd name="T8" fmla="*/ 0 w 29"/>
                <a:gd name="T9" fmla="*/ 1 h 29"/>
                <a:gd name="T10" fmla="*/ 0 w 29"/>
                <a:gd name="T11" fmla="*/ 1 h 29"/>
                <a:gd name="T12" fmla="*/ 0 w 29"/>
                <a:gd name="T13" fmla="*/ 1 h 29"/>
                <a:gd name="T14" fmla="*/ 0 w 29"/>
                <a:gd name="T15" fmla="*/ 1 h 29"/>
                <a:gd name="T16" fmla="*/ 0 w 29"/>
                <a:gd name="T17" fmla="*/ 1 h 29"/>
                <a:gd name="T18" fmla="*/ 0 w 29"/>
                <a:gd name="T19" fmla="*/ 1 h 29"/>
                <a:gd name="T20" fmla="*/ 0 w 29"/>
                <a:gd name="T21" fmla="*/ 1 h 29"/>
                <a:gd name="T22" fmla="*/ 0 w 29"/>
                <a:gd name="T23" fmla="*/ 1 h 29"/>
                <a:gd name="T24" fmla="*/ 0 w 29"/>
                <a:gd name="T25" fmla="*/ 1 h 29"/>
                <a:gd name="T26" fmla="*/ 0 w 29"/>
                <a:gd name="T27" fmla="*/ 1 h 29"/>
                <a:gd name="T28" fmla="*/ 0 w 29"/>
                <a:gd name="T29" fmla="*/ 1 h 29"/>
                <a:gd name="T30" fmla="*/ 0 w 29"/>
                <a:gd name="T31" fmla="*/ 1 h 29"/>
                <a:gd name="T32" fmla="*/ 0 w 29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9"/>
                <a:gd name="T53" fmla="*/ 29 w 29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8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02" name="Freeform 215">
              <a:extLst>
                <a:ext uri="{FF2B5EF4-FFF2-40B4-BE49-F238E27FC236}">
                  <a16:creationId xmlns:a16="http://schemas.microsoft.com/office/drawing/2014/main" id="{1C6481DE-48C6-A433-7FC8-2DCE3BA6F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" y="3694"/>
              <a:ext cx="14" cy="14"/>
            </a:xfrm>
            <a:custGeom>
              <a:avLst/>
              <a:gdLst>
                <a:gd name="T0" fmla="*/ 1 w 27"/>
                <a:gd name="T1" fmla="*/ 0 h 29"/>
                <a:gd name="T2" fmla="*/ 1 w 27"/>
                <a:gd name="T3" fmla="*/ 0 h 29"/>
                <a:gd name="T4" fmla="*/ 1 w 27"/>
                <a:gd name="T5" fmla="*/ 0 h 29"/>
                <a:gd name="T6" fmla="*/ 1 w 27"/>
                <a:gd name="T7" fmla="*/ 0 h 29"/>
                <a:gd name="T8" fmla="*/ 1 w 27"/>
                <a:gd name="T9" fmla="*/ 0 h 29"/>
                <a:gd name="T10" fmla="*/ 1 w 27"/>
                <a:gd name="T11" fmla="*/ 0 h 29"/>
                <a:gd name="T12" fmla="*/ 1 w 27"/>
                <a:gd name="T13" fmla="*/ 0 h 29"/>
                <a:gd name="T14" fmla="*/ 1 w 27"/>
                <a:gd name="T15" fmla="*/ 0 h 29"/>
                <a:gd name="T16" fmla="*/ 1 w 27"/>
                <a:gd name="T17" fmla="*/ 0 h 29"/>
                <a:gd name="T18" fmla="*/ 1 w 27"/>
                <a:gd name="T19" fmla="*/ 0 h 29"/>
                <a:gd name="T20" fmla="*/ 1 w 27"/>
                <a:gd name="T21" fmla="*/ 0 h 29"/>
                <a:gd name="T22" fmla="*/ 1 w 27"/>
                <a:gd name="T23" fmla="*/ 0 h 29"/>
                <a:gd name="T24" fmla="*/ 1 w 27"/>
                <a:gd name="T25" fmla="*/ 0 h 29"/>
                <a:gd name="T26" fmla="*/ 1 w 27"/>
                <a:gd name="T27" fmla="*/ 0 h 29"/>
                <a:gd name="T28" fmla="*/ 0 w 27"/>
                <a:gd name="T29" fmla="*/ 0 h 29"/>
                <a:gd name="T30" fmla="*/ 0 w 27"/>
                <a:gd name="T31" fmla="*/ 0 h 29"/>
                <a:gd name="T32" fmla="*/ 1 w 27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9"/>
                <a:gd name="T53" fmla="*/ 27 w 27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03" name="Freeform 216">
              <a:extLst>
                <a:ext uri="{FF2B5EF4-FFF2-40B4-BE49-F238E27FC236}">
                  <a16:creationId xmlns:a16="http://schemas.microsoft.com/office/drawing/2014/main" id="{3660EC17-695E-2F9F-0CB1-323D026AE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8" y="3676"/>
              <a:ext cx="14" cy="14"/>
            </a:xfrm>
            <a:custGeom>
              <a:avLst/>
              <a:gdLst>
                <a:gd name="T0" fmla="*/ 1 w 28"/>
                <a:gd name="T1" fmla="*/ 1 h 28"/>
                <a:gd name="T2" fmla="*/ 1 w 28"/>
                <a:gd name="T3" fmla="*/ 1 h 28"/>
                <a:gd name="T4" fmla="*/ 0 w 28"/>
                <a:gd name="T5" fmla="*/ 1 h 28"/>
                <a:gd name="T6" fmla="*/ 0 w 28"/>
                <a:gd name="T7" fmla="*/ 1 h 28"/>
                <a:gd name="T8" fmla="*/ 1 w 28"/>
                <a:gd name="T9" fmla="*/ 1 h 28"/>
                <a:gd name="T10" fmla="*/ 1 w 28"/>
                <a:gd name="T11" fmla="*/ 1 h 28"/>
                <a:gd name="T12" fmla="*/ 1 w 28"/>
                <a:gd name="T13" fmla="*/ 1 h 28"/>
                <a:gd name="T14" fmla="*/ 1 w 28"/>
                <a:gd name="T15" fmla="*/ 1 h 28"/>
                <a:gd name="T16" fmla="*/ 1 w 28"/>
                <a:gd name="T17" fmla="*/ 1 h 28"/>
                <a:gd name="T18" fmla="*/ 1 w 28"/>
                <a:gd name="T19" fmla="*/ 1 h 28"/>
                <a:gd name="T20" fmla="*/ 1 w 28"/>
                <a:gd name="T21" fmla="*/ 1 h 28"/>
                <a:gd name="T22" fmla="*/ 1 w 28"/>
                <a:gd name="T23" fmla="*/ 1 h 28"/>
                <a:gd name="T24" fmla="*/ 1 w 28"/>
                <a:gd name="T25" fmla="*/ 1 h 28"/>
                <a:gd name="T26" fmla="*/ 1 w 28"/>
                <a:gd name="T27" fmla="*/ 1 h 28"/>
                <a:gd name="T28" fmla="*/ 1 w 28"/>
                <a:gd name="T29" fmla="*/ 0 h 28"/>
                <a:gd name="T30" fmla="*/ 1 w 28"/>
                <a:gd name="T31" fmla="*/ 0 h 28"/>
                <a:gd name="T32" fmla="*/ 1 w 28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04" name="Freeform 217">
              <a:extLst>
                <a:ext uri="{FF2B5EF4-FFF2-40B4-BE49-F238E27FC236}">
                  <a16:creationId xmlns:a16="http://schemas.microsoft.com/office/drawing/2014/main" id="{EB36250E-AC33-E535-15DB-11DA0A637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" y="3703"/>
              <a:ext cx="12" cy="13"/>
            </a:xfrm>
            <a:custGeom>
              <a:avLst/>
              <a:gdLst>
                <a:gd name="T0" fmla="*/ 0 w 24"/>
                <a:gd name="T1" fmla="*/ 1 h 25"/>
                <a:gd name="T2" fmla="*/ 0 w 24"/>
                <a:gd name="T3" fmla="*/ 1 h 25"/>
                <a:gd name="T4" fmla="*/ 0 w 24"/>
                <a:gd name="T5" fmla="*/ 1 h 25"/>
                <a:gd name="T6" fmla="*/ 1 w 24"/>
                <a:gd name="T7" fmla="*/ 1 h 25"/>
                <a:gd name="T8" fmla="*/ 1 w 24"/>
                <a:gd name="T9" fmla="*/ 1 h 25"/>
                <a:gd name="T10" fmla="*/ 1 w 24"/>
                <a:gd name="T11" fmla="*/ 0 h 25"/>
                <a:gd name="T12" fmla="*/ 1 w 24"/>
                <a:gd name="T13" fmla="*/ 1 h 25"/>
                <a:gd name="T14" fmla="*/ 1 w 24"/>
                <a:gd name="T15" fmla="*/ 1 h 25"/>
                <a:gd name="T16" fmla="*/ 1 w 24"/>
                <a:gd name="T17" fmla="*/ 1 h 25"/>
                <a:gd name="T18" fmla="*/ 1 w 24"/>
                <a:gd name="T19" fmla="*/ 1 h 25"/>
                <a:gd name="T20" fmla="*/ 1 w 24"/>
                <a:gd name="T21" fmla="*/ 1 h 25"/>
                <a:gd name="T22" fmla="*/ 1 w 24"/>
                <a:gd name="T23" fmla="*/ 1 h 25"/>
                <a:gd name="T24" fmla="*/ 1 w 24"/>
                <a:gd name="T25" fmla="*/ 1 h 25"/>
                <a:gd name="T26" fmla="*/ 1 w 24"/>
                <a:gd name="T27" fmla="*/ 1 h 25"/>
                <a:gd name="T28" fmla="*/ 1 w 24"/>
                <a:gd name="T29" fmla="*/ 1 h 25"/>
                <a:gd name="T30" fmla="*/ 1 w 24"/>
                <a:gd name="T31" fmla="*/ 1 h 25"/>
                <a:gd name="T32" fmla="*/ 0 w 24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5"/>
                <a:gd name="T53" fmla="*/ 24 w 2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05" name="Freeform 218">
              <a:extLst>
                <a:ext uri="{FF2B5EF4-FFF2-40B4-BE49-F238E27FC236}">
                  <a16:creationId xmlns:a16="http://schemas.microsoft.com/office/drawing/2014/main" id="{B5C44D11-7475-D896-78A5-1538D4FDB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2" y="3722"/>
              <a:ext cx="11" cy="15"/>
            </a:xfrm>
            <a:custGeom>
              <a:avLst/>
              <a:gdLst>
                <a:gd name="T0" fmla="*/ 1 w 22"/>
                <a:gd name="T1" fmla="*/ 1 h 29"/>
                <a:gd name="T2" fmla="*/ 1 w 22"/>
                <a:gd name="T3" fmla="*/ 1 h 29"/>
                <a:gd name="T4" fmla="*/ 0 w 22"/>
                <a:gd name="T5" fmla="*/ 1 h 29"/>
                <a:gd name="T6" fmla="*/ 0 w 22"/>
                <a:gd name="T7" fmla="*/ 1 h 29"/>
                <a:gd name="T8" fmla="*/ 0 w 22"/>
                <a:gd name="T9" fmla="*/ 1 h 29"/>
                <a:gd name="T10" fmla="*/ 1 w 22"/>
                <a:gd name="T11" fmla="*/ 1 h 29"/>
                <a:gd name="T12" fmla="*/ 1 w 22"/>
                <a:gd name="T13" fmla="*/ 1 h 29"/>
                <a:gd name="T14" fmla="*/ 1 w 22"/>
                <a:gd name="T15" fmla="*/ 1 h 29"/>
                <a:gd name="T16" fmla="*/ 1 w 22"/>
                <a:gd name="T17" fmla="*/ 0 h 29"/>
                <a:gd name="T18" fmla="*/ 1 w 22"/>
                <a:gd name="T19" fmla="*/ 1 h 29"/>
                <a:gd name="T20" fmla="*/ 1 w 22"/>
                <a:gd name="T21" fmla="*/ 1 h 29"/>
                <a:gd name="T22" fmla="*/ 1 w 22"/>
                <a:gd name="T23" fmla="*/ 1 h 29"/>
                <a:gd name="T24" fmla="*/ 1 w 22"/>
                <a:gd name="T25" fmla="*/ 1 h 29"/>
                <a:gd name="T26" fmla="*/ 1 w 22"/>
                <a:gd name="T27" fmla="*/ 1 h 29"/>
                <a:gd name="T28" fmla="*/ 1 w 22"/>
                <a:gd name="T29" fmla="*/ 1 h 29"/>
                <a:gd name="T30" fmla="*/ 1 w 22"/>
                <a:gd name="T31" fmla="*/ 1 h 29"/>
                <a:gd name="T32" fmla="*/ 1 w 22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9"/>
                <a:gd name="T53" fmla="*/ 22 w 22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06" name="Freeform 219">
              <a:extLst>
                <a:ext uri="{FF2B5EF4-FFF2-40B4-BE49-F238E27FC236}">
                  <a16:creationId xmlns:a16="http://schemas.microsoft.com/office/drawing/2014/main" id="{02EFA18F-B5FB-BB86-9D64-D396A9D76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1" y="3709"/>
              <a:ext cx="13" cy="16"/>
            </a:xfrm>
            <a:custGeom>
              <a:avLst/>
              <a:gdLst>
                <a:gd name="T0" fmla="*/ 1 w 26"/>
                <a:gd name="T1" fmla="*/ 0 h 33"/>
                <a:gd name="T2" fmla="*/ 1 w 26"/>
                <a:gd name="T3" fmla="*/ 0 h 33"/>
                <a:gd name="T4" fmla="*/ 1 w 26"/>
                <a:gd name="T5" fmla="*/ 0 h 33"/>
                <a:gd name="T6" fmla="*/ 1 w 26"/>
                <a:gd name="T7" fmla="*/ 0 h 33"/>
                <a:gd name="T8" fmla="*/ 1 w 26"/>
                <a:gd name="T9" fmla="*/ 0 h 33"/>
                <a:gd name="T10" fmla="*/ 1 w 26"/>
                <a:gd name="T11" fmla="*/ 0 h 33"/>
                <a:gd name="T12" fmla="*/ 1 w 26"/>
                <a:gd name="T13" fmla="*/ 0 h 33"/>
                <a:gd name="T14" fmla="*/ 1 w 26"/>
                <a:gd name="T15" fmla="*/ 0 h 33"/>
                <a:gd name="T16" fmla="*/ 1 w 26"/>
                <a:gd name="T17" fmla="*/ 0 h 33"/>
                <a:gd name="T18" fmla="*/ 1 w 26"/>
                <a:gd name="T19" fmla="*/ 0 h 33"/>
                <a:gd name="T20" fmla="*/ 1 w 26"/>
                <a:gd name="T21" fmla="*/ 0 h 33"/>
                <a:gd name="T22" fmla="*/ 1 w 26"/>
                <a:gd name="T23" fmla="*/ 0 h 33"/>
                <a:gd name="T24" fmla="*/ 1 w 26"/>
                <a:gd name="T25" fmla="*/ 0 h 33"/>
                <a:gd name="T26" fmla="*/ 1 w 26"/>
                <a:gd name="T27" fmla="*/ 0 h 33"/>
                <a:gd name="T28" fmla="*/ 1 w 26"/>
                <a:gd name="T29" fmla="*/ 0 h 33"/>
                <a:gd name="T30" fmla="*/ 0 w 26"/>
                <a:gd name="T31" fmla="*/ 0 h 33"/>
                <a:gd name="T32" fmla="*/ 1 w 26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33"/>
                <a:gd name="T53" fmla="*/ 26 w 26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07" name="Freeform 220">
              <a:extLst>
                <a:ext uri="{FF2B5EF4-FFF2-40B4-BE49-F238E27FC236}">
                  <a16:creationId xmlns:a16="http://schemas.microsoft.com/office/drawing/2014/main" id="{E20CA973-21A3-8273-4BD4-AEC4E9F57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" y="3712"/>
              <a:ext cx="14" cy="13"/>
            </a:xfrm>
            <a:custGeom>
              <a:avLst/>
              <a:gdLst>
                <a:gd name="T0" fmla="*/ 1 w 26"/>
                <a:gd name="T1" fmla="*/ 0 h 27"/>
                <a:gd name="T2" fmla="*/ 1 w 26"/>
                <a:gd name="T3" fmla="*/ 0 h 27"/>
                <a:gd name="T4" fmla="*/ 1 w 26"/>
                <a:gd name="T5" fmla="*/ 0 h 27"/>
                <a:gd name="T6" fmla="*/ 1 w 26"/>
                <a:gd name="T7" fmla="*/ 0 h 27"/>
                <a:gd name="T8" fmla="*/ 1 w 26"/>
                <a:gd name="T9" fmla="*/ 0 h 27"/>
                <a:gd name="T10" fmla="*/ 1 w 26"/>
                <a:gd name="T11" fmla="*/ 0 h 27"/>
                <a:gd name="T12" fmla="*/ 1 w 26"/>
                <a:gd name="T13" fmla="*/ 0 h 27"/>
                <a:gd name="T14" fmla="*/ 1 w 26"/>
                <a:gd name="T15" fmla="*/ 0 h 27"/>
                <a:gd name="T16" fmla="*/ 1 w 26"/>
                <a:gd name="T17" fmla="*/ 0 h 27"/>
                <a:gd name="T18" fmla="*/ 1 w 26"/>
                <a:gd name="T19" fmla="*/ 0 h 27"/>
                <a:gd name="T20" fmla="*/ 1 w 26"/>
                <a:gd name="T21" fmla="*/ 0 h 27"/>
                <a:gd name="T22" fmla="*/ 0 w 26"/>
                <a:gd name="T23" fmla="*/ 0 h 27"/>
                <a:gd name="T24" fmla="*/ 1 w 26"/>
                <a:gd name="T25" fmla="*/ 0 h 27"/>
                <a:gd name="T26" fmla="*/ 1 w 26"/>
                <a:gd name="T27" fmla="*/ 0 h 27"/>
                <a:gd name="T28" fmla="*/ 1 w 26"/>
                <a:gd name="T29" fmla="*/ 0 h 27"/>
                <a:gd name="T30" fmla="*/ 1 w 26"/>
                <a:gd name="T31" fmla="*/ 0 h 27"/>
                <a:gd name="T32" fmla="*/ 1 w 26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7"/>
                <a:gd name="T53" fmla="*/ 26 w 26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08" name="Freeform 221">
              <a:extLst>
                <a:ext uri="{FF2B5EF4-FFF2-40B4-BE49-F238E27FC236}">
                  <a16:creationId xmlns:a16="http://schemas.microsoft.com/office/drawing/2014/main" id="{228B3CD2-3A1C-0781-A7B5-9EC11F856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" y="3731"/>
              <a:ext cx="108" cy="74"/>
            </a:xfrm>
            <a:custGeom>
              <a:avLst/>
              <a:gdLst>
                <a:gd name="T0" fmla="*/ 1 w 216"/>
                <a:gd name="T1" fmla="*/ 1 h 148"/>
                <a:gd name="T2" fmla="*/ 1 w 216"/>
                <a:gd name="T3" fmla="*/ 1 h 148"/>
                <a:gd name="T4" fmla="*/ 1 w 216"/>
                <a:gd name="T5" fmla="*/ 1 h 148"/>
                <a:gd name="T6" fmla="*/ 1 w 216"/>
                <a:gd name="T7" fmla="*/ 1 h 148"/>
                <a:gd name="T8" fmla="*/ 1 w 216"/>
                <a:gd name="T9" fmla="*/ 1 h 148"/>
                <a:gd name="T10" fmla="*/ 1 w 216"/>
                <a:gd name="T11" fmla="*/ 1 h 148"/>
                <a:gd name="T12" fmla="*/ 1 w 216"/>
                <a:gd name="T13" fmla="*/ 1 h 148"/>
                <a:gd name="T14" fmla="*/ 1 w 216"/>
                <a:gd name="T15" fmla="*/ 1 h 148"/>
                <a:gd name="T16" fmla="*/ 1 w 216"/>
                <a:gd name="T17" fmla="*/ 1 h 148"/>
                <a:gd name="T18" fmla="*/ 1 w 216"/>
                <a:gd name="T19" fmla="*/ 1 h 148"/>
                <a:gd name="T20" fmla="*/ 1 w 216"/>
                <a:gd name="T21" fmla="*/ 1 h 148"/>
                <a:gd name="T22" fmla="*/ 1 w 216"/>
                <a:gd name="T23" fmla="*/ 1 h 148"/>
                <a:gd name="T24" fmla="*/ 1 w 216"/>
                <a:gd name="T25" fmla="*/ 1 h 148"/>
                <a:gd name="T26" fmla="*/ 1 w 216"/>
                <a:gd name="T27" fmla="*/ 1 h 148"/>
                <a:gd name="T28" fmla="*/ 1 w 216"/>
                <a:gd name="T29" fmla="*/ 1 h 148"/>
                <a:gd name="T30" fmla="*/ 1 w 216"/>
                <a:gd name="T31" fmla="*/ 1 h 148"/>
                <a:gd name="T32" fmla="*/ 1 w 216"/>
                <a:gd name="T33" fmla="*/ 1 h 148"/>
                <a:gd name="T34" fmla="*/ 1 w 216"/>
                <a:gd name="T35" fmla="*/ 1 h 148"/>
                <a:gd name="T36" fmla="*/ 1 w 216"/>
                <a:gd name="T37" fmla="*/ 1 h 148"/>
                <a:gd name="T38" fmla="*/ 1 w 216"/>
                <a:gd name="T39" fmla="*/ 1 h 148"/>
                <a:gd name="T40" fmla="*/ 1 w 216"/>
                <a:gd name="T41" fmla="*/ 1 h 148"/>
                <a:gd name="T42" fmla="*/ 1 w 216"/>
                <a:gd name="T43" fmla="*/ 1 h 148"/>
                <a:gd name="T44" fmla="*/ 1 w 216"/>
                <a:gd name="T45" fmla="*/ 1 h 148"/>
                <a:gd name="T46" fmla="*/ 1 w 216"/>
                <a:gd name="T47" fmla="*/ 1 h 148"/>
                <a:gd name="T48" fmla="*/ 1 w 216"/>
                <a:gd name="T49" fmla="*/ 1 h 148"/>
                <a:gd name="T50" fmla="*/ 1 w 216"/>
                <a:gd name="T51" fmla="*/ 1 h 148"/>
                <a:gd name="T52" fmla="*/ 1 w 216"/>
                <a:gd name="T53" fmla="*/ 1 h 148"/>
                <a:gd name="T54" fmla="*/ 1 w 216"/>
                <a:gd name="T55" fmla="*/ 1 h 148"/>
                <a:gd name="T56" fmla="*/ 1 w 216"/>
                <a:gd name="T57" fmla="*/ 1 h 148"/>
                <a:gd name="T58" fmla="*/ 1 w 216"/>
                <a:gd name="T59" fmla="*/ 1 h 148"/>
                <a:gd name="T60" fmla="*/ 1 w 216"/>
                <a:gd name="T61" fmla="*/ 1 h 148"/>
                <a:gd name="T62" fmla="*/ 1 w 216"/>
                <a:gd name="T63" fmla="*/ 1 h 148"/>
                <a:gd name="T64" fmla="*/ 0 w 216"/>
                <a:gd name="T65" fmla="*/ 1 h 148"/>
                <a:gd name="T66" fmla="*/ 1 w 216"/>
                <a:gd name="T67" fmla="*/ 1 h 148"/>
                <a:gd name="T68" fmla="*/ 1 w 216"/>
                <a:gd name="T69" fmla="*/ 1 h 148"/>
                <a:gd name="T70" fmla="*/ 1 w 216"/>
                <a:gd name="T71" fmla="*/ 1 h 148"/>
                <a:gd name="T72" fmla="*/ 1 w 216"/>
                <a:gd name="T73" fmla="*/ 1 h 148"/>
                <a:gd name="T74" fmla="*/ 1 w 216"/>
                <a:gd name="T75" fmla="*/ 1 h 148"/>
                <a:gd name="T76" fmla="*/ 1 w 216"/>
                <a:gd name="T77" fmla="*/ 1 h 148"/>
                <a:gd name="T78" fmla="*/ 1 w 216"/>
                <a:gd name="T79" fmla="*/ 1 h 148"/>
                <a:gd name="T80" fmla="*/ 1 w 216"/>
                <a:gd name="T81" fmla="*/ 1 h 148"/>
                <a:gd name="T82" fmla="*/ 1 w 216"/>
                <a:gd name="T83" fmla="*/ 1 h 148"/>
                <a:gd name="T84" fmla="*/ 1 w 216"/>
                <a:gd name="T85" fmla="*/ 1 h 148"/>
                <a:gd name="T86" fmla="*/ 1 w 216"/>
                <a:gd name="T87" fmla="*/ 1 h 148"/>
                <a:gd name="T88" fmla="*/ 1 w 216"/>
                <a:gd name="T89" fmla="*/ 1 h 148"/>
                <a:gd name="T90" fmla="*/ 1 w 216"/>
                <a:gd name="T91" fmla="*/ 1 h 148"/>
                <a:gd name="T92" fmla="*/ 1 w 216"/>
                <a:gd name="T93" fmla="*/ 1 h 148"/>
                <a:gd name="T94" fmla="*/ 1 w 216"/>
                <a:gd name="T95" fmla="*/ 1 h 148"/>
                <a:gd name="T96" fmla="*/ 1 w 216"/>
                <a:gd name="T97" fmla="*/ 1 h 148"/>
                <a:gd name="T98" fmla="*/ 1 w 216"/>
                <a:gd name="T99" fmla="*/ 1 h 148"/>
                <a:gd name="T100" fmla="*/ 1 w 216"/>
                <a:gd name="T101" fmla="*/ 1 h 148"/>
                <a:gd name="T102" fmla="*/ 1 w 216"/>
                <a:gd name="T103" fmla="*/ 1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6"/>
                <a:gd name="T157" fmla="*/ 0 h 148"/>
                <a:gd name="T158" fmla="*/ 216 w 216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0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0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1"/>
                  </a:lnTo>
                  <a:lnTo>
                    <a:pt x="75" y="142"/>
                  </a:lnTo>
                  <a:lnTo>
                    <a:pt x="72" y="146"/>
                  </a:lnTo>
                  <a:lnTo>
                    <a:pt x="73" y="148"/>
                  </a:lnTo>
                  <a:lnTo>
                    <a:pt x="76" y="146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0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09" name="Freeform 222">
              <a:extLst>
                <a:ext uri="{FF2B5EF4-FFF2-40B4-BE49-F238E27FC236}">
                  <a16:creationId xmlns:a16="http://schemas.microsoft.com/office/drawing/2014/main" id="{DE884096-B2C1-28E0-B0B0-B42AD85FC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" y="3599"/>
              <a:ext cx="86" cy="83"/>
            </a:xfrm>
            <a:custGeom>
              <a:avLst/>
              <a:gdLst>
                <a:gd name="T0" fmla="*/ 0 w 173"/>
                <a:gd name="T1" fmla="*/ 1 h 164"/>
                <a:gd name="T2" fmla="*/ 0 w 173"/>
                <a:gd name="T3" fmla="*/ 1 h 164"/>
                <a:gd name="T4" fmla="*/ 0 w 173"/>
                <a:gd name="T5" fmla="*/ 1 h 164"/>
                <a:gd name="T6" fmla="*/ 0 w 173"/>
                <a:gd name="T7" fmla="*/ 1 h 164"/>
                <a:gd name="T8" fmla="*/ 0 w 173"/>
                <a:gd name="T9" fmla="*/ 1 h 164"/>
                <a:gd name="T10" fmla="*/ 0 w 173"/>
                <a:gd name="T11" fmla="*/ 1 h 164"/>
                <a:gd name="T12" fmla="*/ 0 w 173"/>
                <a:gd name="T13" fmla="*/ 1 h 164"/>
                <a:gd name="T14" fmla="*/ 0 w 173"/>
                <a:gd name="T15" fmla="*/ 1 h 164"/>
                <a:gd name="T16" fmla="*/ 0 w 173"/>
                <a:gd name="T17" fmla="*/ 1 h 164"/>
                <a:gd name="T18" fmla="*/ 0 w 173"/>
                <a:gd name="T19" fmla="*/ 1 h 164"/>
                <a:gd name="T20" fmla="*/ 0 w 173"/>
                <a:gd name="T21" fmla="*/ 1 h 164"/>
                <a:gd name="T22" fmla="*/ 0 w 173"/>
                <a:gd name="T23" fmla="*/ 1 h 164"/>
                <a:gd name="T24" fmla="*/ 0 w 173"/>
                <a:gd name="T25" fmla="*/ 1 h 164"/>
                <a:gd name="T26" fmla="*/ 0 w 173"/>
                <a:gd name="T27" fmla="*/ 1 h 164"/>
                <a:gd name="T28" fmla="*/ 0 w 173"/>
                <a:gd name="T29" fmla="*/ 1 h 164"/>
                <a:gd name="T30" fmla="*/ 0 w 173"/>
                <a:gd name="T31" fmla="*/ 1 h 164"/>
                <a:gd name="T32" fmla="*/ 0 w 173"/>
                <a:gd name="T33" fmla="*/ 1 h 164"/>
                <a:gd name="T34" fmla="*/ 0 w 173"/>
                <a:gd name="T35" fmla="*/ 1 h 164"/>
                <a:gd name="T36" fmla="*/ 0 w 173"/>
                <a:gd name="T37" fmla="*/ 1 h 164"/>
                <a:gd name="T38" fmla="*/ 0 w 173"/>
                <a:gd name="T39" fmla="*/ 1 h 164"/>
                <a:gd name="T40" fmla="*/ 0 w 173"/>
                <a:gd name="T41" fmla="*/ 1 h 164"/>
                <a:gd name="T42" fmla="*/ 0 w 173"/>
                <a:gd name="T43" fmla="*/ 1 h 164"/>
                <a:gd name="T44" fmla="*/ 0 w 173"/>
                <a:gd name="T45" fmla="*/ 1 h 164"/>
                <a:gd name="T46" fmla="*/ 0 w 173"/>
                <a:gd name="T47" fmla="*/ 1 h 164"/>
                <a:gd name="T48" fmla="*/ 0 w 173"/>
                <a:gd name="T49" fmla="*/ 1 h 164"/>
                <a:gd name="T50" fmla="*/ 0 w 173"/>
                <a:gd name="T51" fmla="*/ 1 h 164"/>
                <a:gd name="T52" fmla="*/ 0 w 173"/>
                <a:gd name="T53" fmla="*/ 1 h 164"/>
                <a:gd name="T54" fmla="*/ 0 w 173"/>
                <a:gd name="T55" fmla="*/ 1 h 164"/>
                <a:gd name="T56" fmla="*/ 0 w 173"/>
                <a:gd name="T57" fmla="*/ 1 h 164"/>
                <a:gd name="T58" fmla="*/ 0 w 173"/>
                <a:gd name="T59" fmla="*/ 1 h 164"/>
                <a:gd name="T60" fmla="*/ 0 w 173"/>
                <a:gd name="T61" fmla="*/ 1 h 164"/>
                <a:gd name="T62" fmla="*/ 0 w 173"/>
                <a:gd name="T63" fmla="*/ 1 h 164"/>
                <a:gd name="T64" fmla="*/ 0 w 173"/>
                <a:gd name="T65" fmla="*/ 1 h 164"/>
                <a:gd name="T66" fmla="*/ 0 w 173"/>
                <a:gd name="T67" fmla="*/ 1 h 164"/>
                <a:gd name="T68" fmla="*/ 0 w 173"/>
                <a:gd name="T69" fmla="*/ 1 h 164"/>
                <a:gd name="T70" fmla="*/ 0 w 173"/>
                <a:gd name="T71" fmla="*/ 1 h 164"/>
                <a:gd name="T72" fmla="*/ 0 w 173"/>
                <a:gd name="T73" fmla="*/ 1 h 164"/>
                <a:gd name="T74" fmla="*/ 0 w 173"/>
                <a:gd name="T75" fmla="*/ 1 h 164"/>
                <a:gd name="T76" fmla="*/ 0 w 173"/>
                <a:gd name="T77" fmla="*/ 1 h 164"/>
                <a:gd name="T78" fmla="*/ 0 w 173"/>
                <a:gd name="T79" fmla="*/ 1 h 164"/>
                <a:gd name="T80" fmla="*/ 0 w 173"/>
                <a:gd name="T81" fmla="*/ 1 h 164"/>
                <a:gd name="T82" fmla="*/ 0 w 173"/>
                <a:gd name="T83" fmla="*/ 1 h 164"/>
                <a:gd name="T84" fmla="*/ 0 w 173"/>
                <a:gd name="T85" fmla="*/ 1 h 164"/>
                <a:gd name="T86" fmla="*/ 0 w 173"/>
                <a:gd name="T87" fmla="*/ 1 h 164"/>
                <a:gd name="T88" fmla="*/ 0 w 173"/>
                <a:gd name="T89" fmla="*/ 1 h 164"/>
                <a:gd name="T90" fmla="*/ 0 w 173"/>
                <a:gd name="T91" fmla="*/ 1 h 164"/>
                <a:gd name="T92" fmla="*/ 0 w 173"/>
                <a:gd name="T93" fmla="*/ 1 h 164"/>
                <a:gd name="T94" fmla="*/ 0 w 173"/>
                <a:gd name="T95" fmla="*/ 1 h 164"/>
                <a:gd name="T96" fmla="*/ 0 w 173"/>
                <a:gd name="T97" fmla="*/ 1 h 164"/>
                <a:gd name="T98" fmla="*/ 0 w 173"/>
                <a:gd name="T99" fmla="*/ 1 h 164"/>
                <a:gd name="T100" fmla="*/ 0 w 173"/>
                <a:gd name="T101" fmla="*/ 1 h 164"/>
                <a:gd name="T102" fmla="*/ 0 w 173"/>
                <a:gd name="T103" fmla="*/ 1 h 164"/>
                <a:gd name="T104" fmla="*/ 0 w 173"/>
                <a:gd name="T105" fmla="*/ 1 h 164"/>
                <a:gd name="T106" fmla="*/ 0 w 173"/>
                <a:gd name="T107" fmla="*/ 1 h 164"/>
                <a:gd name="T108" fmla="*/ 0 w 173"/>
                <a:gd name="T109" fmla="*/ 1 h 164"/>
                <a:gd name="T110" fmla="*/ 0 w 173"/>
                <a:gd name="T111" fmla="*/ 1 h 164"/>
                <a:gd name="T112" fmla="*/ 0 w 173"/>
                <a:gd name="T113" fmla="*/ 1 h 164"/>
                <a:gd name="T114" fmla="*/ 0 w 173"/>
                <a:gd name="T115" fmla="*/ 1 h 164"/>
                <a:gd name="T116" fmla="*/ 0 w 173"/>
                <a:gd name="T117" fmla="*/ 1 h 164"/>
                <a:gd name="T118" fmla="*/ 0 w 173"/>
                <a:gd name="T119" fmla="*/ 1 h 164"/>
                <a:gd name="T120" fmla="*/ 0 w 173"/>
                <a:gd name="T121" fmla="*/ 1 h 164"/>
                <a:gd name="T122" fmla="*/ 0 w 173"/>
                <a:gd name="T123" fmla="*/ 1 h 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"/>
                <a:gd name="T187" fmla="*/ 0 h 164"/>
                <a:gd name="T188" fmla="*/ 173 w 173"/>
                <a:gd name="T189" fmla="*/ 164 h 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" h="164">
                  <a:moveTo>
                    <a:pt x="167" y="164"/>
                  </a:moveTo>
                  <a:lnTo>
                    <a:pt x="168" y="161"/>
                  </a:lnTo>
                  <a:lnTo>
                    <a:pt x="170" y="158"/>
                  </a:lnTo>
                  <a:lnTo>
                    <a:pt x="172" y="156"/>
                  </a:lnTo>
                  <a:lnTo>
                    <a:pt x="173" y="154"/>
                  </a:lnTo>
                  <a:lnTo>
                    <a:pt x="166" y="147"/>
                  </a:lnTo>
                  <a:lnTo>
                    <a:pt x="159" y="140"/>
                  </a:lnTo>
                  <a:lnTo>
                    <a:pt x="156" y="134"/>
                  </a:lnTo>
                  <a:lnTo>
                    <a:pt x="155" y="127"/>
                  </a:lnTo>
                  <a:lnTo>
                    <a:pt x="154" y="115"/>
                  </a:lnTo>
                  <a:lnTo>
                    <a:pt x="151" y="95"/>
                  </a:lnTo>
                  <a:lnTo>
                    <a:pt x="148" y="76"/>
                  </a:lnTo>
                  <a:lnTo>
                    <a:pt x="144" y="63"/>
                  </a:lnTo>
                  <a:lnTo>
                    <a:pt x="141" y="57"/>
                  </a:lnTo>
                  <a:lnTo>
                    <a:pt x="137" y="54"/>
                  </a:lnTo>
                  <a:lnTo>
                    <a:pt x="136" y="56"/>
                  </a:lnTo>
                  <a:lnTo>
                    <a:pt x="137" y="62"/>
                  </a:lnTo>
                  <a:lnTo>
                    <a:pt x="140" y="74"/>
                  </a:lnTo>
                  <a:lnTo>
                    <a:pt x="141" y="91"/>
                  </a:lnTo>
                  <a:lnTo>
                    <a:pt x="141" y="107"/>
                  </a:lnTo>
                  <a:lnTo>
                    <a:pt x="140" y="118"/>
                  </a:lnTo>
                  <a:lnTo>
                    <a:pt x="135" y="116"/>
                  </a:lnTo>
                  <a:lnTo>
                    <a:pt x="130" y="112"/>
                  </a:lnTo>
                  <a:lnTo>
                    <a:pt x="126" y="110"/>
                  </a:lnTo>
                  <a:lnTo>
                    <a:pt x="121" y="107"/>
                  </a:lnTo>
                  <a:lnTo>
                    <a:pt x="116" y="103"/>
                  </a:lnTo>
                  <a:lnTo>
                    <a:pt x="112" y="100"/>
                  </a:lnTo>
                  <a:lnTo>
                    <a:pt x="107" y="96"/>
                  </a:lnTo>
                  <a:lnTo>
                    <a:pt x="105" y="93"/>
                  </a:lnTo>
                  <a:lnTo>
                    <a:pt x="101" y="82"/>
                  </a:lnTo>
                  <a:lnTo>
                    <a:pt x="97" y="68"/>
                  </a:lnTo>
                  <a:lnTo>
                    <a:pt x="94" y="51"/>
                  </a:lnTo>
                  <a:lnTo>
                    <a:pt x="92" y="39"/>
                  </a:lnTo>
                  <a:lnTo>
                    <a:pt x="92" y="30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7"/>
                  </a:lnTo>
                  <a:lnTo>
                    <a:pt x="84" y="3"/>
                  </a:lnTo>
                  <a:lnTo>
                    <a:pt x="83" y="4"/>
                  </a:lnTo>
                  <a:lnTo>
                    <a:pt x="84" y="9"/>
                  </a:lnTo>
                  <a:lnTo>
                    <a:pt x="86" y="16"/>
                  </a:lnTo>
                  <a:lnTo>
                    <a:pt x="87" y="24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3"/>
                  </a:lnTo>
                  <a:lnTo>
                    <a:pt x="83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2"/>
                  </a:lnTo>
                  <a:lnTo>
                    <a:pt x="76" y="72"/>
                  </a:lnTo>
                  <a:lnTo>
                    <a:pt x="64" y="59"/>
                  </a:lnTo>
                  <a:lnTo>
                    <a:pt x="51" y="46"/>
                  </a:lnTo>
                  <a:lnTo>
                    <a:pt x="38" y="33"/>
                  </a:lnTo>
                  <a:lnTo>
                    <a:pt x="26" y="20"/>
                  </a:lnTo>
                  <a:lnTo>
                    <a:pt x="15" y="10"/>
                  </a:lnTo>
                  <a:lnTo>
                    <a:pt x="7" y="3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2"/>
                  </a:lnTo>
                  <a:lnTo>
                    <a:pt x="29" y="40"/>
                  </a:lnTo>
                  <a:lnTo>
                    <a:pt x="34" y="47"/>
                  </a:lnTo>
                  <a:lnTo>
                    <a:pt x="38" y="53"/>
                  </a:lnTo>
                  <a:lnTo>
                    <a:pt x="41" y="57"/>
                  </a:lnTo>
                  <a:lnTo>
                    <a:pt x="44" y="61"/>
                  </a:lnTo>
                  <a:lnTo>
                    <a:pt x="48" y="65"/>
                  </a:lnTo>
                  <a:lnTo>
                    <a:pt x="53" y="71"/>
                  </a:lnTo>
                  <a:lnTo>
                    <a:pt x="59" y="76"/>
                  </a:lnTo>
                  <a:lnTo>
                    <a:pt x="65" y="81"/>
                  </a:lnTo>
                  <a:lnTo>
                    <a:pt x="71" y="86"/>
                  </a:lnTo>
                  <a:lnTo>
                    <a:pt x="76" y="89"/>
                  </a:lnTo>
                  <a:lnTo>
                    <a:pt x="80" y="92"/>
                  </a:lnTo>
                  <a:lnTo>
                    <a:pt x="75" y="92"/>
                  </a:lnTo>
                  <a:lnTo>
                    <a:pt x="71" y="92"/>
                  </a:lnTo>
                  <a:lnTo>
                    <a:pt x="65" y="92"/>
                  </a:lnTo>
                  <a:lnTo>
                    <a:pt x="59" y="91"/>
                  </a:lnTo>
                  <a:lnTo>
                    <a:pt x="53" y="89"/>
                  </a:lnTo>
                  <a:lnTo>
                    <a:pt x="48" y="87"/>
                  </a:lnTo>
                  <a:lnTo>
                    <a:pt x="44" y="86"/>
                  </a:lnTo>
                  <a:lnTo>
                    <a:pt x="41" y="84"/>
                  </a:lnTo>
                  <a:lnTo>
                    <a:pt x="36" y="80"/>
                  </a:lnTo>
                  <a:lnTo>
                    <a:pt x="31" y="80"/>
                  </a:lnTo>
                  <a:lnTo>
                    <a:pt x="29" y="82"/>
                  </a:lnTo>
                  <a:lnTo>
                    <a:pt x="33" y="87"/>
                  </a:lnTo>
                  <a:lnTo>
                    <a:pt x="37" y="91"/>
                  </a:lnTo>
                  <a:lnTo>
                    <a:pt x="44" y="94"/>
                  </a:lnTo>
                  <a:lnTo>
                    <a:pt x="52" y="99"/>
                  </a:lnTo>
                  <a:lnTo>
                    <a:pt x="61" y="102"/>
                  </a:lnTo>
                  <a:lnTo>
                    <a:pt x="72" y="106"/>
                  </a:lnTo>
                  <a:lnTo>
                    <a:pt x="81" y="108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4" y="111"/>
                  </a:lnTo>
                  <a:lnTo>
                    <a:pt x="109" y="114"/>
                  </a:lnTo>
                  <a:lnTo>
                    <a:pt x="114" y="117"/>
                  </a:lnTo>
                  <a:lnTo>
                    <a:pt x="119" y="120"/>
                  </a:lnTo>
                  <a:lnTo>
                    <a:pt x="124" y="124"/>
                  </a:lnTo>
                  <a:lnTo>
                    <a:pt x="128" y="127"/>
                  </a:lnTo>
                  <a:lnTo>
                    <a:pt x="132" y="131"/>
                  </a:lnTo>
                  <a:lnTo>
                    <a:pt x="135" y="134"/>
                  </a:lnTo>
                  <a:lnTo>
                    <a:pt x="130" y="137"/>
                  </a:lnTo>
                  <a:lnTo>
                    <a:pt x="124" y="139"/>
                  </a:lnTo>
                  <a:lnTo>
                    <a:pt x="117" y="140"/>
                  </a:lnTo>
                  <a:lnTo>
                    <a:pt x="109" y="141"/>
                  </a:lnTo>
                  <a:lnTo>
                    <a:pt x="101" y="142"/>
                  </a:lnTo>
                  <a:lnTo>
                    <a:pt x="94" y="142"/>
                  </a:lnTo>
                  <a:lnTo>
                    <a:pt x="87" y="142"/>
                  </a:lnTo>
                  <a:lnTo>
                    <a:pt x="81" y="141"/>
                  </a:lnTo>
                  <a:lnTo>
                    <a:pt x="74" y="141"/>
                  </a:lnTo>
                  <a:lnTo>
                    <a:pt x="69" y="142"/>
                  </a:lnTo>
                  <a:lnTo>
                    <a:pt x="72" y="145"/>
                  </a:lnTo>
                  <a:lnTo>
                    <a:pt x="82" y="148"/>
                  </a:lnTo>
                  <a:lnTo>
                    <a:pt x="90" y="149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49"/>
                  </a:lnTo>
                  <a:lnTo>
                    <a:pt x="128" y="149"/>
                  </a:lnTo>
                  <a:lnTo>
                    <a:pt x="137" y="149"/>
                  </a:lnTo>
                  <a:lnTo>
                    <a:pt x="144" y="148"/>
                  </a:lnTo>
                  <a:lnTo>
                    <a:pt x="149" y="148"/>
                  </a:lnTo>
                  <a:lnTo>
                    <a:pt x="155" y="149"/>
                  </a:lnTo>
                  <a:lnTo>
                    <a:pt x="160" y="154"/>
                  </a:lnTo>
                  <a:lnTo>
                    <a:pt x="164" y="158"/>
                  </a:lnTo>
                  <a:lnTo>
                    <a:pt x="167" y="16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10" name="Freeform 223">
              <a:extLst>
                <a:ext uri="{FF2B5EF4-FFF2-40B4-BE49-F238E27FC236}">
                  <a16:creationId xmlns:a16="http://schemas.microsoft.com/office/drawing/2014/main" id="{F1656333-84FC-98F1-191E-9B4825151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" y="3568"/>
              <a:ext cx="54" cy="125"/>
            </a:xfrm>
            <a:custGeom>
              <a:avLst/>
              <a:gdLst>
                <a:gd name="T0" fmla="*/ 1 w 107"/>
                <a:gd name="T1" fmla="*/ 1 h 250"/>
                <a:gd name="T2" fmla="*/ 1 w 107"/>
                <a:gd name="T3" fmla="*/ 1 h 250"/>
                <a:gd name="T4" fmla="*/ 1 w 107"/>
                <a:gd name="T5" fmla="*/ 1 h 250"/>
                <a:gd name="T6" fmla="*/ 1 w 107"/>
                <a:gd name="T7" fmla="*/ 1 h 250"/>
                <a:gd name="T8" fmla="*/ 1 w 107"/>
                <a:gd name="T9" fmla="*/ 1 h 250"/>
                <a:gd name="T10" fmla="*/ 1 w 107"/>
                <a:gd name="T11" fmla="*/ 1 h 250"/>
                <a:gd name="T12" fmla="*/ 1 w 107"/>
                <a:gd name="T13" fmla="*/ 1 h 250"/>
                <a:gd name="T14" fmla="*/ 1 w 107"/>
                <a:gd name="T15" fmla="*/ 1 h 250"/>
                <a:gd name="T16" fmla="*/ 1 w 107"/>
                <a:gd name="T17" fmla="*/ 1 h 250"/>
                <a:gd name="T18" fmla="*/ 1 w 107"/>
                <a:gd name="T19" fmla="*/ 1 h 250"/>
                <a:gd name="T20" fmla="*/ 1 w 107"/>
                <a:gd name="T21" fmla="*/ 1 h 250"/>
                <a:gd name="T22" fmla="*/ 1 w 107"/>
                <a:gd name="T23" fmla="*/ 1 h 250"/>
                <a:gd name="T24" fmla="*/ 1 w 107"/>
                <a:gd name="T25" fmla="*/ 1 h 250"/>
                <a:gd name="T26" fmla="*/ 1 w 107"/>
                <a:gd name="T27" fmla="*/ 1 h 250"/>
                <a:gd name="T28" fmla="*/ 1 w 107"/>
                <a:gd name="T29" fmla="*/ 1 h 250"/>
                <a:gd name="T30" fmla="*/ 1 w 107"/>
                <a:gd name="T31" fmla="*/ 1 h 250"/>
                <a:gd name="T32" fmla="*/ 1 w 107"/>
                <a:gd name="T33" fmla="*/ 1 h 250"/>
                <a:gd name="T34" fmla="*/ 1 w 107"/>
                <a:gd name="T35" fmla="*/ 1 h 250"/>
                <a:gd name="T36" fmla="*/ 1 w 107"/>
                <a:gd name="T37" fmla="*/ 1 h 250"/>
                <a:gd name="T38" fmla="*/ 1 w 107"/>
                <a:gd name="T39" fmla="*/ 1 h 250"/>
                <a:gd name="T40" fmla="*/ 1 w 107"/>
                <a:gd name="T41" fmla="*/ 1 h 250"/>
                <a:gd name="T42" fmla="*/ 1 w 107"/>
                <a:gd name="T43" fmla="*/ 1 h 250"/>
                <a:gd name="T44" fmla="*/ 1 w 107"/>
                <a:gd name="T45" fmla="*/ 1 h 250"/>
                <a:gd name="T46" fmla="*/ 1 w 107"/>
                <a:gd name="T47" fmla="*/ 1 h 250"/>
                <a:gd name="T48" fmla="*/ 1 w 107"/>
                <a:gd name="T49" fmla="*/ 1 h 250"/>
                <a:gd name="T50" fmla="*/ 1 w 107"/>
                <a:gd name="T51" fmla="*/ 1 h 250"/>
                <a:gd name="T52" fmla="*/ 1 w 107"/>
                <a:gd name="T53" fmla="*/ 1 h 250"/>
                <a:gd name="T54" fmla="*/ 1 w 107"/>
                <a:gd name="T55" fmla="*/ 1 h 250"/>
                <a:gd name="T56" fmla="*/ 1 w 107"/>
                <a:gd name="T57" fmla="*/ 1 h 250"/>
                <a:gd name="T58" fmla="*/ 1 w 107"/>
                <a:gd name="T59" fmla="*/ 1 h 250"/>
                <a:gd name="T60" fmla="*/ 1 w 107"/>
                <a:gd name="T61" fmla="*/ 1 h 250"/>
                <a:gd name="T62" fmla="*/ 1 w 107"/>
                <a:gd name="T63" fmla="*/ 1 h 250"/>
                <a:gd name="T64" fmla="*/ 1 w 107"/>
                <a:gd name="T65" fmla="*/ 1 h 250"/>
                <a:gd name="T66" fmla="*/ 1 w 107"/>
                <a:gd name="T67" fmla="*/ 1 h 250"/>
                <a:gd name="T68" fmla="*/ 1 w 107"/>
                <a:gd name="T69" fmla="*/ 1 h 250"/>
                <a:gd name="T70" fmla="*/ 1 w 107"/>
                <a:gd name="T71" fmla="*/ 1 h 250"/>
                <a:gd name="T72" fmla="*/ 1 w 107"/>
                <a:gd name="T73" fmla="*/ 1 h 250"/>
                <a:gd name="T74" fmla="*/ 1 w 107"/>
                <a:gd name="T75" fmla="*/ 1 h 250"/>
                <a:gd name="T76" fmla="*/ 1 w 107"/>
                <a:gd name="T77" fmla="*/ 1 h 250"/>
                <a:gd name="T78" fmla="*/ 1 w 107"/>
                <a:gd name="T79" fmla="*/ 1 h 250"/>
                <a:gd name="T80" fmla="*/ 1 w 107"/>
                <a:gd name="T81" fmla="*/ 1 h 250"/>
                <a:gd name="T82" fmla="*/ 1 w 107"/>
                <a:gd name="T83" fmla="*/ 1 h 250"/>
                <a:gd name="T84" fmla="*/ 1 w 107"/>
                <a:gd name="T85" fmla="*/ 1 h 250"/>
                <a:gd name="T86" fmla="*/ 1 w 107"/>
                <a:gd name="T87" fmla="*/ 1 h 250"/>
                <a:gd name="T88" fmla="*/ 1 w 107"/>
                <a:gd name="T89" fmla="*/ 1 h 250"/>
                <a:gd name="T90" fmla="*/ 1 w 107"/>
                <a:gd name="T91" fmla="*/ 1 h 250"/>
                <a:gd name="T92" fmla="*/ 1 w 107"/>
                <a:gd name="T93" fmla="*/ 1 h 250"/>
                <a:gd name="T94" fmla="*/ 1 w 107"/>
                <a:gd name="T95" fmla="*/ 1 h 2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7"/>
                <a:gd name="T145" fmla="*/ 0 h 250"/>
                <a:gd name="T146" fmla="*/ 107 w 107"/>
                <a:gd name="T147" fmla="*/ 250 h 2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7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200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6"/>
                  </a:lnTo>
                  <a:lnTo>
                    <a:pt x="15" y="131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9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5"/>
                  </a:lnTo>
                  <a:lnTo>
                    <a:pt x="47" y="65"/>
                  </a:lnTo>
                  <a:lnTo>
                    <a:pt x="50" y="71"/>
                  </a:lnTo>
                  <a:lnTo>
                    <a:pt x="55" y="55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3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70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9"/>
                  </a:lnTo>
                  <a:lnTo>
                    <a:pt x="93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1"/>
                  </a:lnTo>
                  <a:lnTo>
                    <a:pt x="75" y="74"/>
                  </a:lnTo>
                  <a:lnTo>
                    <a:pt x="69" y="78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4"/>
                  </a:lnTo>
                  <a:lnTo>
                    <a:pt x="52" y="154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5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2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7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7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5"/>
                  </a:lnTo>
                  <a:lnTo>
                    <a:pt x="6" y="215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11" name="Freeform 224">
              <a:extLst>
                <a:ext uri="{FF2B5EF4-FFF2-40B4-BE49-F238E27FC236}">
                  <a16:creationId xmlns:a16="http://schemas.microsoft.com/office/drawing/2014/main" id="{0F2B8B3D-590A-7A73-4B6F-BBE7DDF50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" y="3637"/>
              <a:ext cx="9" cy="16"/>
            </a:xfrm>
            <a:custGeom>
              <a:avLst/>
              <a:gdLst>
                <a:gd name="T0" fmla="*/ 0 w 20"/>
                <a:gd name="T1" fmla="*/ 1 h 32"/>
                <a:gd name="T2" fmla="*/ 0 w 20"/>
                <a:gd name="T3" fmla="*/ 1 h 32"/>
                <a:gd name="T4" fmla="*/ 0 w 20"/>
                <a:gd name="T5" fmla="*/ 1 h 32"/>
                <a:gd name="T6" fmla="*/ 0 w 20"/>
                <a:gd name="T7" fmla="*/ 1 h 32"/>
                <a:gd name="T8" fmla="*/ 0 w 20"/>
                <a:gd name="T9" fmla="*/ 1 h 32"/>
                <a:gd name="T10" fmla="*/ 0 w 20"/>
                <a:gd name="T11" fmla="*/ 1 h 32"/>
                <a:gd name="T12" fmla="*/ 0 w 20"/>
                <a:gd name="T13" fmla="*/ 1 h 32"/>
                <a:gd name="T14" fmla="*/ 0 w 20"/>
                <a:gd name="T15" fmla="*/ 1 h 32"/>
                <a:gd name="T16" fmla="*/ 0 w 20"/>
                <a:gd name="T17" fmla="*/ 1 h 32"/>
                <a:gd name="T18" fmla="*/ 0 w 20"/>
                <a:gd name="T19" fmla="*/ 1 h 32"/>
                <a:gd name="T20" fmla="*/ 0 w 20"/>
                <a:gd name="T21" fmla="*/ 0 h 32"/>
                <a:gd name="T22" fmla="*/ 0 w 20"/>
                <a:gd name="T23" fmla="*/ 1 h 32"/>
                <a:gd name="T24" fmla="*/ 0 w 20"/>
                <a:gd name="T25" fmla="*/ 1 h 32"/>
                <a:gd name="T26" fmla="*/ 0 w 20"/>
                <a:gd name="T27" fmla="*/ 1 h 32"/>
                <a:gd name="T28" fmla="*/ 0 w 20"/>
                <a:gd name="T29" fmla="*/ 1 h 32"/>
                <a:gd name="T30" fmla="*/ 0 w 20"/>
                <a:gd name="T31" fmla="*/ 1 h 32"/>
                <a:gd name="T32" fmla="*/ 0 w 20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2"/>
                <a:gd name="T53" fmla="*/ 20 w 20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2">
                  <a:moveTo>
                    <a:pt x="20" y="30"/>
                  </a:moveTo>
                  <a:lnTo>
                    <a:pt x="15" y="28"/>
                  </a:lnTo>
                  <a:lnTo>
                    <a:pt x="10" y="28"/>
                  </a:lnTo>
                  <a:lnTo>
                    <a:pt x="7" y="31"/>
                  </a:lnTo>
                  <a:lnTo>
                    <a:pt x="4" y="32"/>
                  </a:lnTo>
                  <a:lnTo>
                    <a:pt x="2" y="24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10"/>
                  </a:lnTo>
                  <a:lnTo>
                    <a:pt x="9" y="17"/>
                  </a:lnTo>
                  <a:lnTo>
                    <a:pt x="14" y="24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12" name="Freeform 225">
              <a:extLst>
                <a:ext uri="{FF2B5EF4-FFF2-40B4-BE49-F238E27FC236}">
                  <a16:creationId xmlns:a16="http://schemas.microsoft.com/office/drawing/2014/main" id="{7A2B5DCD-2563-D651-D93D-481298774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3633"/>
              <a:ext cx="170" cy="104"/>
            </a:xfrm>
            <a:custGeom>
              <a:avLst/>
              <a:gdLst>
                <a:gd name="T0" fmla="*/ 0 w 341"/>
                <a:gd name="T1" fmla="*/ 1 h 207"/>
                <a:gd name="T2" fmla="*/ 0 w 341"/>
                <a:gd name="T3" fmla="*/ 1 h 207"/>
                <a:gd name="T4" fmla="*/ 0 w 341"/>
                <a:gd name="T5" fmla="*/ 1 h 207"/>
                <a:gd name="T6" fmla="*/ 0 w 341"/>
                <a:gd name="T7" fmla="*/ 1 h 207"/>
                <a:gd name="T8" fmla="*/ 0 w 341"/>
                <a:gd name="T9" fmla="*/ 1 h 207"/>
                <a:gd name="T10" fmla="*/ 0 w 341"/>
                <a:gd name="T11" fmla="*/ 1 h 207"/>
                <a:gd name="T12" fmla="*/ 0 w 341"/>
                <a:gd name="T13" fmla="*/ 1 h 207"/>
                <a:gd name="T14" fmla="*/ 0 w 341"/>
                <a:gd name="T15" fmla="*/ 1 h 207"/>
                <a:gd name="T16" fmla="*/ 0 w 341"/>
                <a:gd name="T17" fmla="*/ 1 h 207"/>
                <a:gd name="T18" fmla="*/ 0 w 341"/>
                <a:gd name="T19" fmla="*/ 1 h 207"/>
                <a:gd name="T20" fmla="*/ 0 w 341"/>
                <a:gd name="T21" fmla="*/ 1 h 207"/>
                <a:gd name="T22" fmla="*/ 0 w 341"/>
                <a:gd name="T23" fmla="*/ 1 h 207"/>
                <a:gd name="T24" fmla="*/ 0 w 341"/>
                <a:gd name="T25" fmla="*/ 1 h 207"/>
                <a:gd name="T26" fmla="*/ 0 w 341"/>
                <a:gd name="T27" fmla="*/ 1 h 207"/>
                <a:gd name="T28" fmla="*/ 0 w 341"/>
                <a:gd name="T29" fmla="*/ 1 h 207"/>
                <a:gd name="T30" fmla="*/ 0 w 341"/>
                <a:gd name="T31" fmla="*/ 1 h 207"/>
                <a:gd name="T32" fmla="*/ 0 w 341"/>
                <a:gd name="T33" fmla="*/ 1 h 207"/>
                <a:gd name="T34" fmla="*/ 0 w 341"/>
                <a:gd name="T35" fmla="*/ 1 h 207"/>
                <a:gd name="T36" fmla="*/ 0 w 341"/>
                <a:gd name="T37" fmla="*/ 1 h 207"/>
                <a:gd name="T38" fmla="*/ 0 w 341"/>
                <a:gd name="T39" fmla="*/ 1 h 207"/>
                <a:gd name="T40" fmla="*/ 0 w 341"/>
                <a:gd name="T41" fmla="*/ 1 h 207"/>
                <a:gd name="T42" fmla="*/ 0 w 341"/>
                <a:gd name="T43" fmla="*/ 1 h 207"/>
                <a:gd name="T44" fmla="*/ 0 w 341"/>
                <a:gd name="T45" fmla="*/ 1 h 207"/>
                <a:gd name="T46" fmla="*/ 0 w 341"/>
                <a:gd name="T47" fmla="*/ 1 h 207"/>
                <a:gd name="T48" fmla="*/ 0 w 341"/>
                <a:gd name="T49" fmla="*/ 1 h 207"/>
                <a:gd name="T50" fmla="*/ 0 w 341"/>
                <a:gd name="T51" fmla="*/ 1 h 207"/>
                <a:gd name="T52" fmla="*/ 0 w 341"/>
                <a:gd name="T53" fmla="*/ 1 h 207"/>
                <a:gd name="T54" fmla="*/ 0 w 341"/>
                <a:gd name="T55" fmla="*/ 1 h 207"/>
                <a:gd name="T56" fmla="*/ 0 w 341"/>
                <a:gd name="T57" fmla="*/ 1 h 207"/>
                <a:gd name="T58" fmla="*/ 0 w 341"/>
                <a:gd name="T59" fmla="*/ 1 h 207"/>
                <a:gd name="T60" fmla="*/ 0 w 341"/>
                <a:gd name="T61" fmla="*/ 1 h 207"/>
                <a:gd name="T62" fmla="*/ 0 w 341"/>
                <a:gd name="T63" fmla="*/ 1 h 207"/>
                <a:gd name="T64" fmla="*/ 0 w 341"/>
                <a:gd name="T65" fmla="*/ 1 h 207"/>
                <a:gd name="T66" fmla="*/ 0 w 341"/>
                <a:gd name="T67" fmla="*/ 1 h 207"/>
                <a:gd name="T68" fmla="*/ 0 w 341"/>
                <a:gd name="T69" fmla="*/ 1 h 207"/>
                <a:gd name="T70" fmla="*/ 0 w 341"/>
                <a:gd name="T71" fmla="*/ 1 h 207"/>
                <a:gd name="T72" fmla="*/ 0 w 341"/>
                <a:gd name="T73" fmla="*/ 1 h 207"/>
                <a:gd name="T74" fmla="*/ 0 w 341"/>
                <a:gd name="T75" fmla="*/ 1 h 207"/>
                <a:gd name="T76" fmla="*/ 0 w 341"/>
                <a:gd name="T77" fmla="*/ 1 h 207"/>
                <a:gd name="T78" fmla="*/ 0 w 341"/>
                <a:gd name="T79" fmla="*/ 1 h 207"/>
                <a:gd name="T80" fmla="*/ 0 w 341"/>
                <a:gd name="T81" fmla="*/ 1 h 207"/>
                <a:gd name="T82" fmla="*/ 0 w 341"/>
                <a:gd name="T83" fmla="*/ 1 h 207"/>
                <a:gd name="T84" fmla="*/ 0 w 341"/>
                <a:gd name="T85" fmla="*/ 1 h 207"/>
                <a:gd name="T86" fmla="*/ 0 w 341"/>
                <a:gd name="T87" fmla="*/ 1 h 207"/>
                <a:gd name="T88" fmla="*/ 0 w 341"/>
                <a:gd name="T89" fmla="*/ 1 h 207"/>
                <a:gd name="T90" fmla="*/ 0 w 341"/>
                <a:gd name="T91" fmla="*/ 1 h 207"/>
                <a:gd name="T92" fmla="*/ 0 w 341"/>
                <a:gd name="T93" fmla="*/ 1 h 207"/>
                <a:gd name="T94" fmla="*/ 0 w 341"/>
                <a:gd name="T95" fmla="*/ 1 h 207"/>
                <a:gd name="T96" fmla="*/ 0 w 341"/>
                <a:gd name="T97" fmla="*/ 1 h 207"/>
                <a:gd name="T98" fmla="*/ 0 w 341"/>
                <a:gd name="T99" fmla="*/ 1 h 207"/>
                <a:gd name="T100" fmla="*/ 0 w 341"/>
                <a:gd name="T101" fmla="*/ 1 h 207"/>
                <a:gd name="T102" fmla="*/ 0 w 341"/>
                <a:gd name="T103" fmla="*/ 1 h 207"/>
                <a:gd name="T104" fmla="*/ 0 w 341"/>
                <a:gd name="T105" fmla="*/ 1 h 207"/>
                <a:gd name="T106" fmla="*/ 0 w 341"/>
                <a:gd name="T107" fmla="*/ 1 h 207"/>
                <a:gd name="T108" fmla="*/ 0 w 341"/>
                <a:gd name="T109" fmla="*/ 1 h 2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1"/>
                <a:gd name="T166" fmla="*/ 0 h 207"/>
                <a:gd name="T167" fmla="*/ 341 w 341"/>
                <a:gd name="T168" fmla="*/ 207 h 20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1" h="207">
                  <a:moveTo>
                    <a:pt x="14" y="160"/>
                  </a:moveTo>
                  <a:lnTo>
                    <a:pt x="19" y="156"/>
                  </a:lnTo>
                  <a:lnTo>
                    <a:pt x="26" y="150"/>
                  </a:lnTo>
                  <a:lnTo>
                    <a:pt x="34" y="146"/>
                  </a:lnTo>
                  <a:lnTo>
                    <a:pt x="43" y="140"/>
                  </a:lnTo>
                  <a:lnTo>
                    <a:pt x="52" y="135"/>
                  </a:lnTo>
                  <a:lnTo>
                    <a:pt x="60" y="130"/>
                  </a:lnTo>
                  <a:lnTo>
                    <a:pt x="66" y="126"/>
                  </a:lnTo>
                  <a:lnTo>
                    <a:pt x="68" y="123"/>
                  </a:lnTo>
                  <a:lnTo>
                    <a:pt x="72" y="112"/>
                  </a:lnTo>
                  <a:lnTo>
                    <a:pt x="77" y="95"/>
                  </a:lnTo>
                  <a:lnTo>
                    <a:pt x="85" y="77"/>
                  </a:lnTo>
                  <a:lnTo>
                    <a:pt x="92" y="63"/>
                  </a:lnTo>
                  <a:lnTo>
                    <a:pt x="97" y="56"/>
                  </a:lnTo>
                  <a:lnTo>
                    <a:pt x="103" y="48"/>
                  </a:lnTo>
                  <a:lnTo>
                    <a:pt x="111" y="39"/>
                  </a:lnTo>
                  <a:lnTo>
                    <a:pt x="119" y="28"/>
                  </a:lnTo>
                  <a:lnTo>
                    <a:pt x="128" y="19"/>
                  </a:lnTo>
                  <a:lnTo>
                    <a:pt x="136" y="10"/>
                  </a:lnTo>
                  <a:lnTo>
                    <a:pt x="143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3"/>
                  </a:lnTo>
                  <a:lnTo>
                    <a:pt x="150" y="6"/>
                  </a:lnTo>
                  <a:lnTo>
                    <a:pt x="146" y="10"/>
                  </a:lnTo>
                  <a:lnTo>
                    <a:pt x="141" y="17"/>
                  </a:lnTo>
                  <a:lnTo>
                    <a:pt x="133" y="25"/>
                  </a:lnTo>
                  <a:lnTo>
                    <a:pt x="125" y="35"/>
                  </a:lnTo>
                  <a:lnTo>
                    <a:pt x="115" y="46"/>
                  </a:lnTo>
                  <a:lnTo>
                    <a:pt x="107" y="55"/>
                  </a:lnTo>
                  <a:lnTo>
                    <a:pt x="102" y="64"/>
                  </a:lnTo>
                  <a:lnTo>
                    <a:pt x="98" y="70"/>
                  </a:lnTo>
                  <a:lnTo>
                    <a:pt x="93" y="80"/>
                  </a:lnTo>
                  <a:lnTo>
                    <a:pt x="90" y="90"/>
                  </a:lnTo>
                  <a:lnTo>
                    <a:pt x="89" y="102"/>
                  </a:lnTo>
                  <a:lnTo>
                    <a:pt x="88" y="109"/>
                  </a:lnTo>
                  <a:lnTo>
                    <a:pt x="88" y="112"/>
                  </a:lnTo>
                  <a:lnTo>
                    <a:pt x="89" y="112"/>
                  </a:lnTo>
                  <a:lnTo>
                    <a:pt x="91" y="111"/>
                  </a:lnTo>
                  <a:lnTo>
                    <a:pt x="97" y="109"/>
                  </a:lnTo>
                  <a:lnTo>
                    <a:pt x="102" y="107"/>
                  </a:lnTo>
                  <a:lnTo>
                    <a:pt x="106" y="102"/>
                  </a:lnTo>
                  <a:lnTo>
                    <a:pt x="113" y="97"/>
                  </a:lnTo>
                  <a:lnTo>
                    <a:pt x="120" y="93"/>
                  </a:lnTo>
                  <a:lnTo>
                    <a:pt x="127" y="88"/>
                  </a:lnTo>
                  <a:lnTo>
                    <a:pt x="133" y="84"/>
                  </a:lnTo>
                  <a:lnTo>
                    <a:pt x="138" y="80"/>
                  </a:lnTo>
                  <a:lnTo>
                    <a:pt x="142" y="79"/>
                  </a:lnTo>
                  <a:lnTo>
                    <a:pt x="149" y="66"/>
                  </a:lnTo>
                  <a:lnTo>
                    <a:pt x="159" y="54"/>
                  </a:lnTo>
                  <a:lnTo>
                    <a:pt x="172" y="41"/>
                  </a:lnTo>
                  <a:lnTo>
                    <a:pt x="186" y="29"/>
                  </a:lnTo>
                  <a:lnTo>
                    <a:pt x="198" y="20"/>
                  </a:lnTo>
                  <a:lnTo>
                    <a:pt x="211" y="11"/>
                  </a:lnTo>
                  <a:lnTo>
                    <a:pt x="221" y="6"/>
                  </a:lnTo>
                  <a:lnTo>
                    <a:pt x="228" y="3"/>
                  </a:lnTo>
                  <a:lnTo>
                    <a:pt x="236" y="2"/>
                  </a:lnTo>
                  <a:lnTo>
                    <a:pt x="241" y="2"/>
                  </a:lnTo>
                  <a:lnTo>
                    <a:pt x="240" y="3"/>
                  </a:lnTo>
                  <a:lnTo>
                    <a:pt x="234" y="6"/>
                  </a:lnTo>
                  <a:lnTo>
                    <a:pt x="224" y="12"/>
                  </a:lnTo>
                  <a:lnTo>
                    <a:pt x="212" y="21"/>
                  </a:lnTo>
                  <a:lnTo>
                    <a:pt x="199" y="32"/>
                  </a:lnTo>
                  <a:lnTo>
                    <a:pt x="187" y="43"/>
                  </a:lnTo>
                  <a:lnTo>
                    <a:pt x="175" y="55"/>
                  </a:lnTo>
                  <a:lnTo>
                    <a:pt x="166" y="65"/>
                  </a:lnTo>
                  <a:lnTo>
                    <a:pt x="160" y="74"/>
                  </a:lnTo>
                  <a:lnTo>
                    <a:pt x="158" y="81"/>
                  </a:lnTo>
                  <a:lnTo>
                    <a:pt x="158" y="84"/>
                  </a:lnTo>
                  <a:lnTo>
                    <a:pt x="160" y="85"/>
                  </a:lnTo>
                  <a:lnTo>
                    <a:pt x="165" y="84"/>
                  </a:lnTo>
                  <a:lnTo>
                    <a:pt x="172" y="82"/>
                  </a:lnTo>
                  <a:lnTo>
                    <a:pt x="176" y="81"/>
                  </a:lnTo>
                  <a:lnTo>
                    <a:pt x="182" y="80"/>
                  </a:lnTo>
                  <a:lnTo>
                    <a:pt x="188" y="79"/>
                  </a:lnTo>
                  <a:lnTo>
                    <a:pt x="194" y="78"/>
                  </a:lnTo>
                  <a:lnTo>
                    <a:pt x="199" y="77"/>
                  </a:lnTo>
                  <a:lnTo>
                    <a:pt x="204" y="76"/>
                  </a:lnTo>
                  <a:lnTo>
                    <a:pt x="209" y="74"/>
                  </a:lnTo>
                  <a:lnTo>
                    <a:pt x="212" y="74"/>
                  </a:lnTo>
                  <a:lnTo>
                    <a:pt x="221" y="66"/>
                  </a:lnTo>
                  <a:lnTo>
                    <a:pt x="233" y="59"/>
                  </a:lnTo>
                  <a:lnTo>
                    <a:pt x="245" y="51"/>
                  </a:lnTo>
                  <a:lnTo>
                    <a:pt x="260" y="44"/>
                  </a:lnTo>
                  <a:lnTo>
                    <a:pt x="273" y="38"/>
                  </a:lnTo>
                  <a:lnTo>
                    <a:pt x="286" y="32"/>
                  </a:lnTo>
                  <a:lnTo>
                    <a:pt x="295" y="28"/>
                  </a:lnTo>
                  <a:lnTo>
                    <a:pt x="301" y="25"/>
                  </a:lnTo>
                  <a:lnTo>
                    <a:pt x="306" y="23"/>
                  </a:lnTo>
                  <a:lnTo>
                    <a:pt x="310" y="25"/>
                  </a:lnTo>
                  <a:lnTo>
                    <a:pt x="308" y="29"/>
                  </a:lnTo>
                  <a:lnTo>
                    <a:pt x="301" y="33"/>
                  </a:lnTo>
                  <a:lnTo>
                    <a:pt x="291" y="36"/>
                  </a:lnTo>
                  <a:lnTo>
                    <a:pt x="281" y="40"/>
                  </a:lnTo>
                  <a:lnTo>
                    <a:pt x="270" y="46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3" y="65"/>
                  </a:lnTo>
                  <a:lnTo>
                    <a:pt x="237" y="71"/>
                  </a:lnTo>
                  <a:lnTo>
                    <a:pt x="234" y="77"/>
                  </a:lnTo>
                  <a:lnTo>
                    <a:pt x="245" y="78"/>
                  </a:lnTo>
                  <a:lnTo>
                    <a:pt x="258" y="77"/>
                  </a:lnTo>
                  <a:lnTo>
                    <a:pt x="272" y="76"/>
                  </a:lnTo>
                  <a:lnTo>
                    <a:pt x="286" y="73"/>
                  </a:lnTo>
                  <a:lnTo>
                    <a:pt x="300" y="70"/>
                  </a:lnTo>
                  <a:lnTo>
                    <a:pt x="311" y="67"/>
                  </a:lnTo>
                  <a:lnTo>
                    <a:pt x="320" y="64"/>
                  </a:lnTo>
                  <a:lnTo>
                    <a:pt x="327" y="62"/>
                  </a:lnTo>
                  <a:lnTo>
                    <a:pt x="335" y="58"/>
                  </a:lnTo>
                  <a:lnTo>
                    <a:pt x="340" y="57"/>
                  </a:lnTo>
                  <a:lnTo>
                    <a:pt x="341" y="58"/>
                  </a:lnTo>
                  <a:lnTo>
                    <a:pt x="336" y="63"/>
                  </a:lnTo>
                  <a:lnTo>
                    <a:pt x="331" y="66"/>
                  </a:lnTo>
                  <a:lnTo>
                    <a:pt x="321" y="71"/>
                  </a:lnTo>
                  <a:lnTo>
                    <a:pt x="311" y="77"/>
                  </a:lnTo>
                  <a:lnTo>
                    <a:pt x="298" y="81"/>
                  </a:lnTo>
                  <a:lnTo>
                    <a:pt x="283" y="86"/>
                  </a:lnTo>
                  <a:lnTo>
                    <a:pt x="268" y="89"/>
                  </a:lnTo>
                  <a:lnTo>
                    <a:pt x="253" y="92"/>
                  </a:lnTo>
                  <a:lnTo>
                    <a:pt x="239" y="92"/>
                  </a:lnTo>
                  <a:lnTo>
                    <a:pt x="243" y="96"/>
                  </a:lnTo>
                  <a:lnTo>
                    <a:pt x="251" y="102"/>
                  </a:lnTo>
                  <a:lnTo>
                    <a:pt x="260" y="108"/>
                  </a:lnTo>
                  <a:lnTo>
                    <a:pt x="270" y="114"/>
                  </a:lnTo>
                  <a:lnTo>
                    <a:pt x="280" y="119"/>
                  </a:lnTo>
                  <a:lnTo>
                    <a:pt x="289" y="124"/>
                  </a:lnTo>
                  <a:lnTo>
                    <a:pt x="297" y="127"/>
                  </a:lnTo>
                  <a:lnTo>
                    <a:pt x="303" y="130"/>
                  </a:lnTo>
                  <a:lnTo>
                    <a:pt x="310" y="134"/>
                  </a:lnTo>
                  <a:lnTo>
                    <a:pt x="313" y="137"/>
                  </a:lnTo>
                  <a:lnTo>
                    <a:pt x="311" y="139"/>
                  </a:lnTo>
                  <a:lnTo>
                    <a:pt x="304" y="138"/>
                  </a:lnTo>
                  <a:lnTo>
                    <a:pt x="296" y="135"/>
                  </a:lnTo>
                  <a:lnTo>
                    <a:pt x="286" y="131"/>
                  </a:lnTo>
                  <a:lnTo>
                    <a:pt x="272" y="126"/>
                  </a:lnTo>
                  <a:lnTo>
                    <a:pt x="258" y="120"/>
                  </a:lnTo>
                  <a:lnTo>
                    <a:pt x="244" y="115"/>
                  </a:lnTo>
                  <a:lnTo>
                    <a:pt x="233" y="109"/>
                  </a:lnTo>
                  <a:lnTo>
                    <a:pt x="224" y="103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0"/>
                  </a:lnTo>
                  <a:lnTo>
                    <a:pt x="198" y="100"/>
                  </a:lnTo>
                  <a:lnTo>
                    <a:pt x="190" y="101"/>
                  </a:lnTo>
                  <a:lnTo>
                    <a:pt x="182" y="101"/>
                  </a:lnTo>
                  <a:lnTo>
                    <a:pt x="175" y="102"/>
                  </a:lnTo>
                  <a:lnTo>
                    <a:pt x="169" y="102"/>
                  </a:lnTo>
                  <a:lnTo>
                    <a:pt x="166" y="103"/>
                  </a:lnTo>
                  <a:lnTo>
                    <a:pt x="169" y="109"/>
                  </a:lnTo>
                  <a:lnTo>
                    <a:pt x="175" y="115"/>
                  </a:lnTo>
                  <a:lnTo>
                    <a:pt x="181" y="122"/>
                  </a:lnTo>
                  <a:lnTo>
                    <a:pt x="188" y="128"/>
                  </a:lnTo>
                  <a:lnTo>
                    <a:pt x="195" y="134"/>
                  </a:lnTo>
                  <a:lnTo>
                    <a:pt x="202" y="140"/>
                  </a:lnTo>
                  <a:lnTo>
                    <a:pt x="209" y="145"/>
                  </a:lnTo>
                  <a:lnTo>
                    <a:pt x="213" y="148"/>
                  </a:lnTo>
                  <a:lnTo>
                    <a:pt x="222" y="153"/>
                  </a:lnTo>
                  <a:lnTo>
                    <a:pt x="232" y="158"/>
                  </a:lnTo>
                  <a:lnTo>
                    <a:pt x="241" y="163"/>
                  </a:lnTo>
                  <a:lnTo>
                    <a:pt x="247" y="166"/>
                  </a:lnTo>
                  <a:lnTo>
                    <a:pt x="251" y="171"/>
                  </a:lnTo>
                  <a:lnTo>
                    <a:pt x="255" y="176"/>
                  </a:lnTo>
                  <a:lnTo>
                    <a:pt x="252" y="177"/>
                  </a:lnTo>
                  <a:lnTo>
                    <a:pt x="241" y="171"/>
                  </a:lnTo>
                  <a:lnTo>
                    <a:pt x="232" y="165"/>
                  </a:lnTo>
                  <a:lnTo>
                    <a:pt x="220" y="158"/>
                  </a:lnTo>
                  <a:lnTo>
                    <a:pt x="207" y="150"/>
                  </a:lnTo>
                  <a:lnTo>
                    <a:pt x="194" y="142"/>
                  </a:lnTo>
                  <a:lnTo>
                    <a:pt x="181" y="134"/>
                  </a:lnTo>
                  <a:lnTo>
                    <a:pt x="171" y="127"/>
                  </a:lnTo>
                  <a:lnTo>
                    <a:pt x="161" y="122"/>
                  </a:lnTo>
                  <a:lnTo>
                    <a:pt x="156" y="117"/>
                  </a:lnTo>
                  <a:lnTo>
                    <a:pt x="150" y="112"/>
                  </a:lnTo>
                  <a:lnTo>
                    <a:pt x="144" y="112"/>
                  </a:lnTo>
                  <a:lnTo>
                    <a:pt x="139" y="114"/>
                  </a:lnTo>
                  <a:lnTo>
                    <a:pt x="134" y="116"/>
                  </a:lnTo>
                  <a:lnTo>
                    <a:pt x="129" y="117"/>
                  </a:lnTo>
                  <a:lnTo>
                    <a:pt x="123" y="119"/>
                  </a:lnTo>
                  <a:lnTo>
                    <a:pt x="118" y="122"/>
                  </a:lnTo>
                  <a:lnTo>
                    <a:pt x="111" y="123"/>
                  </a:lnTo>
                  <a:lnTo>
                    <a:pt x="104" y="125"/>
                  </a:lnTo>
                  <a:lnTo>
                    <a:pt x="98" y="127"/>
                  </a:lnTo>
                  <a:lnTo>
                    <a:pt x="93" y="130"/>
                  </a:lnTo>
                  <a:lnTo>
                    <a:pt x="91" y="131"/>
                  </a:lnTo>
                  <a:lnTo>
                    <a:pt x="89" y="134"/>
                  </a:lnTo>
                  <a:lnTo>
                    <a:pt x="90" y="137"/>
                  </a:lnTo>
                  <a:lnTo>
                    <a:pt x="92" y="141"/>
                  </a:lnTo>
                  <a:lnTo>
                    <a:pt x="98" y="146"/>
                  </a:lnTo>
                  <a:lnTo>
                    <a:pt x="104" y="150"/>
                  </a:lnTo>
                  <a:lnTo>
                    <a:pt x="112" y="157"/>
                  </a:lnTo>
                  <a:lnTo>
                    <a:pt x="123" y="165"/>
                  </a:lnTo>
                  <a:lnTo>
                    <a:pt x="135" y="175"/>
                  </a:lnTo>
                  <a:lnTo>
                    <a:pt x="148" y="183"/>
                  </a:lnTo>
                  <a:lnTo>
                    <a:pt x="159" y="191"/>
                  </a:lnTo>
                  <a:lnTo>
                    <a:pt x="169" y="196"/>
                  </a:lnTo>
                  <a:lnTo>
                    <a:pt x="176" y="200"/>
                  </a:lnTo>
                  <a:lnTo>
                    <a:pt x="182" y="204"/>
                  </a:lnTo>
                  <a:lnTo>
                    <a:pt x="182" y="207"/>
                  </a:lnTo>
                  <a:lnTo>
                    <a:pt x="175" y="207"/>
                  </a:lnTo>
                  <a:lnTo>
                    <a:pt x="164" y="201"/>
                  </a:lnTo>
                  <a:lnTo>
                    <a:pt x="154" y="195"/>
                  </a:lnTo>
                  <a:lnTo>
                    <a:pt x="144" y="188"/>
                  </a:lnTo>
                  <a:lnTo>
                    <a:pt x="130" y="180"/>
                  </a:lnTo>
                  <a:lnTo>
                    <a:pt x="116" y="171"/>
                  </a:lnTo>
                  <a:lnTo>
                    <a:pt x="104" y="163"/>
                  </a:lnTo>
                  <a:lnTo>
                    <a:pt x="91" y="156"/>
                  </a:lnTo>
                  <a:lnTo>
                    <a:pt x="83" y="151"/>
                  </a:lnTo>
                  <a:lnTo>
                    <a:pt x="77" y="149"/>
                  </a:lnTo>
                  <a:lnTo>
                    <a:pt x="73" y="149"/>
                  </a:lnTo>
                  <a:lnTo>
                    <a:pt x="65" y="151"/>
                  </a:lnTo>
                  <a:lnTo>
                    <a:pt x="53" y="155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6"/>
                  </a:lnTo>
                  <a:lnTo>
                    <a:pt x="9" y="169"/>
                  </a:lnTo>
                  <a:lnTo>
                    <a:pt x="4" y="170"/>
                  </a:lnTo>
                  <a:lnTo>
                    <a:pt x="0" y="170"/>
                  </a:lnTo>
                  <a:lnTo>
                    <a:pt x="2" y="168"/>
                  </a:lnTo>
                  <a:lnTo>
                    <a:pt x="7" y="164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13" name="Freeform 226">
              <a:extLst>
                <a:ext uri="{FF2B5EF4-FFF2-40B4-BE49-F238E27FC236}">
                  <a16:creationId xmlns:a16="http://schemas.microsoft.com/office/drawing/2014/main" id="{874F2E14-5061-90E0-2A95-C34B8E015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" y="3737"/>
              <a:ext cx="123" cy="103"/>
            </a:xfrm>
            <a:custGeom>
              <a:avLst/>
              <a:gdLst>
                <a:gd name="T0" fmla="*/ 1 w 246"/>
                <a:gd name="T1" fmla="*/ 1 h 205"/>
                <a:gd name="T2" fmla="*/ 1 w 246"/>
                <a:gd name="T3" fmla="*/ 1 h 205"/>
                <a:gd name="T4" fmla="*/ 1 w 246"/>
                <a:gd name="T5" fmla="*/ 1 h 205"/>
                <a:gd name="T6" fmla="*/ 1 w 246"/>
                <a:gd name="T7" fmla="*/ 1 h 205"/>
                <a:gd name="T8" fmla="*/ 1 w 246"/>
                <a:gd name="T9" fmla="*/ 1 h 205"/>
                <a:gd name="T10" fmla="*/ 1 w 246"/>
                <a:gd name="T11" fmla="*/ 1 h 205"/>
                <a:gd name="T12" fmla="*/ 1 w 246"/>
                <a:gd name="T13" fmla="*/ 1 h 205"/>
                <a:gd name="T14" fmla="*/ 1 w 246"/>
                <a:gd name="T15" fmla="*/ 1 h 205"/>
                <a:gd name="T16" fmla="*/ 1 w 246"/>
                <a:gd name="T17" fmla="*/ 1 h 205"/>
                <a:gd name="T18" fmla="*/ 1 w 246"/>
                <a:gd name="T19" fmla="*/ 1 h 205"/>
                <a:gd name="T20" fmla="*/ 1 w 246"/>
                <a:gd name="T21" fmla="*/ 1 h 205"/>
                <a:gd name="T22" fmla="*/ 1 w 246"/>
                <a:gd name="T23" fmla="*/ 1 h 205"/>
                <a:gd name="T24" fmla="*/ 1 w 246"/>
                <a:gd name="T25" fmla="*/ 1 h 205"/>
                <a:gd name="T26" fmla="*/ 1 w 246"/>
                <a:gd name="T27" fmla="*/ 1 h 205"/>
                <a:gd name="T28" fmla="*/ 1 w 246"/>
                <a:gd name="T29" fmla="*/ 1 h 205"/>
                <a:gd name="T30" fmla="*/ 1 w 246"/>
                <a:gd name="T31" fmla="*/ 1 h 205"/>
                <a:gd name="T32" fmla="*/ 1 w 246"/>
                <a:gd name="T33" fmla="*/ 1 h 205"/>
                <a:gd name="T34" fmla="*/ 1 w 246"/>
                <a:gd name="T35" fmla="*/ 1 h 205"/>
                <a:gd name="T36" fmla="*/ 1 w 246"/>
                <a:gd name="T37" fmla="*/ 1 h 205"/>
                <a:gd name="T38" fmla="*/ 1 w 246"/>
                <a:gd name="T39" fmla="*/ 1 h 205"/>
                <a:gd name="T40" fmla="*/ 1 w 246"/>
                <a:gd name="T41" fmla="*/ 1 h 205"/>
                <a:gd name="T42" fmla="*/ 1 w 246"/>
                <a:gd name="T43" fmla="*/ 1 h 205"/>
                <a:gd name="T44" fmla="*/ 1 w 246"/>
                <a:gd name="T45" fmla="*/ 1 h 205"/>
                <a:gd name="T46" fmla="*/ 1 w 246"/>
                <a:gd name="T47" fmla="*/ 1 h 205"/>
                <a:gd name="T48" fmla="*/ 1 w 246"/>
                <a:gd name="T49" fmla="*/ 1 h 205"/>
                <a:gd name="T50" fmla="*/ 1 w 246"/>
                <a:gd name="T51" fmla="*/ 1 h 205"/>
                <a:gd name="T52" fmla="*/ 1 w 246"/>
                <a:gd name="T53" fmla="*/ 1 h 205"/>
                <a:gd name="T54" fmla="*/ 1 w 246"/>
                <a:gd name="T55" fmla="*/ 1 h 205"/>
                <a:gd name="T56" fmla="*/ 1 w 246"/>
                <a:gd name="T57" fmla="*/ 1 h 205"/>
                <a:gd name="T58" fmla="*/ 1 w 246"/>
                <a:gd name="T59" fmla="*/ 1 h 205"/>
                <a:gd name="T60" fmla="*/ 1 w 246"/>
                <a:gd name="T61" fmla="*/ 1 h 205"/>
                <a:gd name="T62" fmla="*/ 1 w 246"/>
                <a:gd name="T63" fmla="*/ 1 h 205"/>
                <a:gd name="T64" fmla="*/ 1 w 246"/>
                <a:gd name="T65" fmla="*/ 1 h 205"/>
                <a:gd name="T66" fmla="*/ 1 w 246"/>
                <a:gd name="T67" fmla="*/ 1 h 205"/>
                <a:gd name="T68" fmla="*/ 1 w 246"/>
                <a:gd name="T69" fmla="*/ 1 h 205"/>
                <a:gd name="T70" fmla="*/ 1 w 246"/>
                <a:gd name="T71" fmla="*/ 1 h 205"/>
                <a:gd name="T72" fmla="*/ 1 w 246"/>
                <a:gd name="T73" fmla="*/ 1 h 205"/>
                <a:gd name="T74" fmla="*/ 1 w 246"/>
                <a:gd name="T75" fmla="*/ 1 h 205"/>
                <a:gd name="T76" fmla="*/ 1 w 246"/>
                <a:gd name="T77" fmla="*/ 1 h 205"/>
                <a:gd name="T78" fmla="*/ 1 w 246"/>
                <a:gd name="T79" fmla="*/ 1 h 205"/>
                <a:gd name="T80" fmla="*/ 1 w 246"/>
                <a:gd name="T81" fmla="*/ 1 h 205"/>
                <a:gd name="T82" fmla="*/ 1 w 246"/>
                <a:gd name="T83" fmla="*/ 1 h 205"/>
                <a:gd name="T84" fmla="*/ 1 w 246"/>
                <a:gd name="T85" fmla="*/ 1 h 205"/>
                <a:gd name="T86" fmla="*/ 1 w 246"/>
                <a:gd name="T87" fmla="*/ 1 h 205"/>
                <a:gd name="T88" fmla="*/ 1 w 246"/>
                <a:gd name="T89" fmla="*/ 1 h 205"/>
                <a:gd name="T90" fmla="*/ 1 w 246"/>
                <a:gd name="T91" fmla="*/ 1 h 205"/>
                <a:gd name="T92" fmla="*/ 1 w 246"/>
                <a:gd name="T93" fmla="*/ 1 h 205"/>
                <a:gd name="T94" fmla="*/ 1 w 246"/>
                <a:gd name="T95" fmla="*/ 1 h 205"/>
                <a:gd name="T96" fmla="*/ 1 w 246"/>
                <a:gd name="T97" fmla="*/ 1 h 205"/>
                <a:gd name="T98" fmla="*/ 1 w 246"/>
                <a:gd name="T99" fmla="*/ 1 h 205"/>
                <a:gd name="T100" fmla="*/ 1 w 246"/>
                <a:gd name="T101" fmla="*/ 1 h 205"/>
                <a:gd name="T102" fmla="*/ 1 w 246"/>
                <a:gd name="T103" fmla="*/ 1 h 205"/>
                <a:gd name="T104" fmla="*/ 1 w 246"/>
                <a:gd name="T105" fmla="*/ 1 h 205"/>
                <a:gd name="T106" fmla="*/ 1 w 246"/>
                <a:gd name="T107" fmla="*/ 1 h 205"/>
                <a:gd name="T108" fmla="*/ 1 w 246"/>
                <a:gd name="T109" fmla="*/ 1 h 205"/>
                <a:gd name="T110" fmla="*/ 1 w 246"/>
                <a:gd name="T111" fmla="*/ 1 h 205"/>
                <a:gd name="T112" fmla="*/ 1 w 246"/>
                <a:gd name="T113" fmla="*/ 1 h 205"/>
                <a:gd name="T114" fmla="*/ 0 w 246"/>
                <a:gd name="T115" fmla="*/ 1 h 205"/>
                <a:gd name="T116" fmla="*/ 1 w 246"/>
                <a:gd name="T117" fmla="*/ 1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6"/>
                <a:gd name="T178" fmla="*/ 0 h 205"/>
                <a:gd name="T179" fmla="*/ 246 w 246"/>
                <a:gd name="T180" fmla="*/ 205 h 2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5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8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1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0"/>
                  </a:lnTo>
                  <a:lnTo>
                    <a:pt x="159" y="114"/>
                  </a:lnTo>
                  <a:lnTo>
                    <a:pt x="159" y="118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6"/>
                  </a:lnTo>
                  <a:lnTo>
                    <a:pt x="181" y="186"/>
                  </a:lnTo>
                  <a:lnTo>
                    <a:pt x="177" y="184"/>
                  </a:lnTo>
                  <a:lnTo>
                    <a:pt x="173" y="178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8"/>
                  </a:lnTo>
                  <a:lnTo>
                    <a:pt x="147" y="101"/>
                  </a:lnTo>
                  <a:lnTo>
                    <a:pt x="141" y="95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6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7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8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3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7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14" name="Freeform 227">
              <a:extLst>
                <a:ext uri="{FF2B5EF4-FFF2-40B4-BE49-F238E27FC236}">
                  <a16:creationId xmlns:a16="http://schemas.microsoft.com/office/drawing/2014/main" id="{FAB32170-6451-4346-1B72-540B2AF24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1" y="3750"/>
              <a:ext cx="85" cy="141"/>
            </a:xfrm>
            <a:custGeom>
              <a:avLst/>
              <a:gdLst>
                <a:gd name="T0" fmla="*/ 1 w 170"/>
                <a:gd name="T1" fmla="*/ 1 h 282"/>
                <a:gd name="T2" fmla="*/ 1 w 170"/>
                <a:gd name="T3" fmla="*/ 1 h 282"/>
                <a:gd name="T4" fmla="*/ 1 w 170"/>
                <a:gd name="T5" fmla="*/ 1 h 282"/>
                <a:gd name="T6" fmla="*/ 1 w 170"/>
                <a:gd name="T7" fmla="*/ 1 h 282"/>
                <a:gd name="T8" fmla="*/ 1 w 170"/>
                <a:gd name="T9" fmla="*/ 1 h 282"/>
                <a:gd name="T10" fmla="*/ 1 w 170"/>
                <a:gd name="T11" fmla="*/ 1 h 282"/>
                <a:gd name="T12" fmla="*/ 1 w 170"/>
                <a:gd name="T13" fmla="*/ 1 h 282"/>
                <a:gd name="T14" fmla="*/ 1 w 170"/>
                <a:gd name="T15" fmla="*/ 1 h 282"/>
                <a:gd name="T16" fmla="*/ 1 w 170"/>
                <a:gd name="T17" fmla="*/ 1 h 282"/>
                <a:gd name="T18" fmla="*/ 1 w 170"/>
                <a:gd name="T19" fmla="*/ 1 h 282"/>
                <a:gd name="T20" fmla="*/ 1 w 170"/>
                <a:gd name="T21" fmla="*/ 1 h 282"/>
                <a:gd name="T22" fmla="*/ 1 w 170"/>
                <a:gd name="T23" fmla="*/ 1 h 282"/>
                <a:gd name="T24" fmla="*/ 1 w 170"/>
                <a:gd name="T25" fmla="*/ 1 h 282"/>
                <a:gd name="T26" fmla="*/ 1 w 170"/>
                <a:gd name="T27" fmla="*/ 1 h 282"/>
                <a:gd name="T28" fmla="*/ 1 w 170"/>
                <a:gd name="T29" fmla="*/ 1 h 282"/>
                <a:gd name="T30" fmla="*/ 1 w 170"/>
                <a:gd name="T31" fmla="*/ 1 h 282"/>
                <a:gd name="T32" fmla="*/ 1 w 170"/>
                <a:gd name="T33" fmla="*/ 1 h 282"/>
                <a:gd name="T34" fmla="*/ 1 w 170"/>
                <a:gd name="T35" fmla="*/ 1 h 282"/>
                <a:gd name="T36" fmla="*/ 1 w 170"/>
                <a:gd name="T37" fmla="*/ 1 h 282"/>
                <a:gd name="T38" fmla="*/ 1 w 170"/>
                <a:gd name="T39" fmla="*/ 1 h 282"/>
                <a:gd name="T40" fmla="*/ 1 w 170"/>
                <a:gd name="T41" fmla="*/ 1 h 282"/>
                <a:gd name="T42" fmla="*/ 1 w 170"/>
                <a:gd name="T43" fmla="*/ 1 h 282"/>
                <a:gd name="T44" fmla="*/ 1 w 170"/>
                <a:gd name="T45" fmla="*/ 1 h 282"/>
                <a:gd name="T46" fmla="*/ 1 w 170"/>
                <a:gd name="T47" fmla="*/ 1 h 282"/>
                <a:gd name="T48" fmla="*/ 1 w 170"/>
                <a:gd name="T49" fmla="*/ 1 h 282"/>
                <a:gd name="T50" fmla="*/ 1 w 170"/>
                <a:gd name="T51" fmla="*/ 1 h 282"/>
                <a:gd name="T52" fmla="*/ 1 w 170"/>
                <a:gd name="T53" fmla="*/ 1 h 282"/>
                <a:gd name="T54" fmla="*/ 1 w 170"/>
                <a:gd name="T55" fmla="*/ 1 h 282"/>
                <a:gd name="T56" fmla="*/ 1 w 170"/>
                <a:gd name="T57" fmla="*/ 1 h 282"/>
                <a:gd name="T58" fmla="*/ 1 w 170"/>
                <a:gd name="T59" fmla="*/ 1 h 282"/>
                <a:gd name="T60" fmla="*/ 1 w 170"/>
                <a:gd name="T61" fmla="*/ 1 h 282"/>
                <a:gd name="T62" fmla="*/ 1 w 170"/>
                <a:gd name="T63" fmla="*/ 1 h 282"/>
                <a:gd name="T64" fmla="*/ 1 w 170"/>
                <a:gd name="T65" fmla="*/ 1 h 282"/>
                <a:gd name="T66" fmla="*/ 1 w 170"/>
                <a:gd name="T67" fmla="*/ 1 h 282"/>
                <a:gd name="T68" fmla="*/ 1 w 170"/>
                <a:gd name="T69" fmla="*/ 1 h 282"/>
                <a:gd name="T70" fmla="*/ 1 w 170"/>
                <a:gd name="T71" fmla="*/ 1 h 282"/>
                <a:gd name="T72" fmla="*/ 1 w 170"/>
                <a:gd name="T73" fmla="*/ 1 h 282"/>
                <a:gd name="T74" fmla="*/ 1 w 170"/>
                <a:gd name="T75" fmla="*/ 1 h 282"/>
                <a:gd name="T76" fmla="*/ 1 w 170"/>
                <a:gd name="T77" fmla="*/ 1 h 282"/>
                <a:gd name="T78" fmla="*/ 1 w 170"/>
                <a:gd name="T79" fmla="*/ 1 h 282"/>
                <a:gd name="T80" fmla="*/ 1 w 170"/>
                <a:gd name="T81" fmla="*/ 1 h 282"/>
                <a:gd name="T82" fmla="*/ 1 w 170"/>
                <a:gd name="T83" fmla="*/ 1 h 282"/>
                <a:gd name="T84" fmla="*/ 1 w 170"/>
                <a:gd name="T85" fmla="*/ 1 h 282"/>
                <a:gd name="T86" fmla="*/ 1 w 170"/>
                <a:gd name="T87" fmla="*/ 1 h 282"/>
                <a:gd name="T88" fmla="*/ 1 w 170"/>
                <a:gd name="T89" fmla="*/ 1 h 282"/>
                <a:gd name="T90" fmla="*/ 1 w 170"/>
                <a:gd name="T91" fmla="*/ 1 h 282"/>
                <a:gd name="T92" fmla="*/ 1 w 170"/>
                <a:gd name="T93" fmla="*/ 1 h 282"/>
                <a:gd name="T94" fmla="*/ 1 w 170"/>
                <a:gd name="T95" fmla="*/ 1 h 282"/>
                <a:gd name="T96" fmla="*/ 1 w 170"/>
                <a:gd name="T97" fmla="*/ 1 h 282"/>
                <a:gd name="T98" fmla="*/ 1 w 170"/>
                <a:gd name="T99" fmla="*/ 1 h 282"/>
                <a:gd name="T100" fmla="*/ 1 w 170"/>
                <a:gd name="T101" fmla="*/ 1 h 282"/>
                <a:gd name="T102" fmla="*/ 0 w 170"/>
                <a:gd name="T103" fmla="*/ 1 h 282"/>
                <a:gd name="T104" fmla="*/ 1 w 170"/>
                <a:gd name="T105" fmla="*/ 1 h 282"/>
                <a:gd name="T106" fmla="*/ 1 w 170"/>
                <a:gd name="T107" fmla="*/ 1 h 282"/>
                <a:gd name="T108" fmla="*/ 1 w 170"/>
                <a:gd name="T109" fmla="*/ 1 h 282"/>
                <a:gd name="T110" fmla="*/ 1 w 170"/>
                <a:gd name="T111" fmla="*/ 1 h 282"/>
                <a:gd name="T112" fmla="*/ 1 w 170"/>
                <a:gd name="T113" fmla="*/ 1 h 282"/>
                <a:gd name="T114" fmla="*/ 1 w 170"/>
                <a:gd name="T115" fmla="*/ 1 h 282"/>
                <a:gd name="T116" fmla="*/ 1 w 170"/>
                <a:gd name="T117" fmla="*/ 1 h 282"/>
                <a:gd name="T118" fmla="*/ 1 w 170"/>
                <a:gd name="T119" fmla="*/ 1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0"/>
                <a:gd name="T181" fmla="*/ 0 h 282"/>
                <a:gd name="T182" fmla="*/ 170 w 170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3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2"/>
                  </a:lnTo>
                  <a:lnTo>
                    <a:pt x="169" y="165"/>
                  </a:lnTo>
                  <a:lnTo>
                    <a:pt x="165" y="162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39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39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7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0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2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4"/>
                  </a:lnTo>
                  <a:lnTo>
                    <a:pt x="99" y="150"/>
                  </a:lnTo>
                  <a:lnTo>
                    <a:pt x="94" y="147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8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3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7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2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15" name="Freeform 228">
              <a:extLst>
                <a:ext uri="{FF2B5EF4-FFF2-40B4-BE49-F238E27FC236}">
                  <a16:creationId xmlns:a16="http://schemas.microsoft.com/office/drawing/2014/main" id="{A10B6E3B-ADA9-5FF4-0FB2-0EEEAF0B3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" y="3566"/>
              <a:ext cx="103" cy="147"/>
            </a:xfrm>
            <a:custGeom>
              <a:avLst/>
              <a:gdLst>
                <a:gd name="T0" fmla="*/ 1 w 206"/>
                <a:gd name="T1" fmla="*/ 1 h 292"/>
                <a:gd name="T2" fmla="*/ 1 w 206"/>
                <a:gd name="T3" fmla="*/ 1 h 292"/>
                <a:gd name="T4" fmla="*/ 1 w 206"/>
                <a:gd name="T5" fmla="*/ 1 h 292"/>
                <a:gd name="T6" fmla="*/ 1 w 206"/>
                <a:gd name="T7" fmla="*/ 1 h 292"/>
                <a:gd name="T8" fmla="*/ 1 w 206"/>
                <a:gd name="T9" fmla="*/ 1 h 292"/>
                <a:gd name="T10" fmla="*/ 1 w 206"/>
                <a:gd name="T11" fmla="*/ 1 h 292"/>
                <a:gd name="T12" fmla="*/ 1 w 206"/>
                <a:gd name="T13" fmla="*/ 1 h 292"/>
                <a:gd name="T14" fmla="*/ 1 w 206"/>
                <a:gd name="T15" fmla="*/ 1 h 292"/>
                <a:gd name="T16" fmla="*/ 1 w 206"/>
                <a:gd name="T17" fmla="*/ 1 h 292"/>
                <a:gd name="T18" fmla="*/ 1 w 206"/>
                <a:gd name="T19" fmla="*/ 1 h 292"/>
                <a:gd name="T20" fmla="*/ 1 w 206"/>
                <a:gd name="T21" fmla="*/ 1 h 292"/>
                <a:gd name="T22" fmla="*/ 1 w 206"/>
                <a:gd name="T23" fmla="*/ 1 h 292"/>
                <a:gd name="T24" fmla="*/ 1 w 206"/>
                <a:gd name="T25" fmla="*/ 1 h 292"/>
                <a:gd name="T26" fmla="*/ 1 w 206"/>
                <a:gd name="T27" fmla="*/ 1 h 292"/>
                <a:gd name="T28" fmla="*/ 1 w 206"/>
                <a:gd name="T29" fmla="*/ 1 h 292"/>
                <a:gd name="T30" fmla="*/ 1 w 206"/>
                <a:gd name="T31" fmla="*/ 1 h 292"/>
                <a:gd name="T32" fmla="*/ 1 w 206"/>
                <a:gd name="T33" fmla="*/ 1 h 292"/>
                <a:gd name="T34" fmla="*/ 1 w 206"/>
                <a:gd name="T35" fmla="*/ 1 h 292"/>
                <a:gd name="T36" fmla="*/ 1 w 206"/>
                <a:gd name="T37" fmla="*/ 1 h 292"/>
                <a:gd name="T38" fmla="*/ 1 w 206"/>
                <a:gd name="T39" fmla="*/ 1 h 292"/>
                <a:gd name="T40" fmla="*/ 1 w 206"/>
                <a:gd name="T41" fmla="*/ 1 h 292"/>
                <a:gd name="T42" fmla="*/ 1 w 206"/>
                <a:gd name="T43" fmla="*/ 1 h 292"/>
                <a:gd name="T44" fmla="*/ 1 w 206"/>
                <a:gd name="T45" fmla="*/ 1 h 292"/>
                <a:gd name="T46" fmla="*/ 1 w 206"/>
                <a:gd name="T47" fmla="*/ 1 h 292"/>
                <a:gd name="T48" fmla="*/ 1 w 206"/>
                <a:gd name="T49" fmla="*/ 0 h 292"/>
                <a:gd name="T50" fmla="*/ 1 w 206"/>
                <a:gd name="T51" fmla="*/ 1 h 292"/>
                <a:gd name="T52" fmla="*/ 1 w 206"/>
                <a:gd name="T53" fmla="*/ 1 h 292"/>
                <a:gd name="T54" fmla="*/ 1 w 206"/>
                <a:gd name="T55" fmla="*/ 1 h 292"/>
                <a:gd name="T56" fmla="*/ 1 w 206"/>
                <a:gd name="T57" fmla="*/ 1 h 292"/>
                <a:gd name="T58" fmla="*/ 1 w 206"/>
                <a:gd name="T59" fmla="*/ 1 h 292"/>
                <a:gd name="T60" fmla="*/ 1 w 206"/>
                <a:gd name="T61" fmla="*/ 1 h 292"/>
                <a:gd name="T62" fmla="*/ 1 w 206"/>
                <a:gd name="T63" fmla="*/ 1 h 292"/>
                <a:gd name="T64" fmla="*/ 1 w 206"/>
                <a:gd name="T65" fmla="*/ 1 h 292"/>
                <a:gd name="T66" fmla="*/ 1 w 206"/>
                <a:gd name="T67" fmla="*/ 1 h 292"/>
                <a:gd name="T68" fmla="*/ 1 w 206"/>
                <a:gd name="T69" fmla="*/ 1 h 292"/>
                <a:gd name="T70" fmla="*/ 1 w 206"/>
                <a:gd name="T71" fmla="*/ 1 h 292"/>
                <a:gd name="T72" fmla="*/ 1 w 206"/>
                <a:gd name="T73" fmla="*/ 1 h 292"/>
                <a:gd name="T74" fmla="*/ 1 w 206"/>
                <a:gd name="T75" fmla="*/ 1 h 292"/>
                <a:gd name="T76" fmla="*/ 1 w 206"/>
                <a:gd name="T77" fmla="*/ 1 h 292"/>
                <a:gd name="T78" fmla="*/ 1 w 206"/>
                <a:gd name="T79" fmla="*/ 1 h 292"/>
                <a:gd name="T80" fmla="*/ 1 w 206"/>
                <a:gd name="T81" fmla="*/ 1 h 292"/>
                <a:gd name="T82" fmla="*/ 1 w 206"/>
                <a:gd name="T83" fmla="*/ 1 h 292"/>
                <a:gd name="T84" fmla="*/ 1 w 206"/>
                <a:gd name="T85" fmla="*/ 1 h 292"/>
                <a:gd name="T86" fmla="*/ 1 w 206"/>
                <a:gd name="T87" fmla="*/ 1 h 292"/>
                <a:gd name="T88" fmla="*/ 1 w 206"/>
                <a:gd name="T89" fmla="*/ 1 h 292"/>
                <a:gd name="T90" fmla="*/ 1 w 206"/>
                <a:gd name="T91" fmla="*/ 1 h 292"/>
                <a:gd name="T92" fmla="*/ 1 w 206"/>
                <a:gd name="T93" fmla="*/ 1 h 292"/>
                <a:gd name="T94" fmla="*/ 1 w 206"/>
                <a:gd name="T95" fmla="*/ 1 h 292"/>
                <a:gd name="T96" fmla="*/ 1 w 206"/>
                <a:gd name="T97" fmla="*/ 1 h 292"/>
                <a:gd name="T98" fmla="*/ 1 w 206"/>
                <a:gd name="T99" fmla="*/ 1 h 292"/>
                <a:gd name="T100" fmla="*/ 1 w 206"/>
                <a:gd name="T101" fmla="*/ 1 h 292"/>
                <a:gd name="T102" fmla="*/ 1 w 206"/>
                <a:gd name="T103" fmla="*/ 1 h 292"/>
                <a:gd name="T104" fmla="*/ 1 w 206"/>
                <a:gd name="T105" fmla="*/ 1 h 292"/>
                <a:gd name="T106" fmla="*/ 1 w 206"/>
                <a:gd name="T107" fmla="*/ 1 h 292"/>
                <a:gd name="T108" fmla="*/ 1 w 206"/>
                <a:gd name="T109" fmla="*/ 1 h 292"/>
                <a:gd name="T110" fmla="*/ 1 w 206"/>
                <a:gd name="T111" fmla="*/ 1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6"/>
                <a:gd name="T169" fmla="*/ 0 h 292"/>
                <a:gd name="T170" fmla="*/ 206 w 206"/>
                <a:gd name="T171" fmla="*/ 292 h 2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5"/>
                  </a:lnTo>
                  <a:lnTo>
                    <a:pt x="51" y="157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5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2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3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20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0"/>
                  </a:lnTo>
                  <a:lnTo>
                    <a:pt x="124" y="73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5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6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1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6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7"/>
                  </a:lnTo>
                  <a:lnTo>
                    <a:pt x="85" y="155"/>
                  </a:lnTo>
                  <a:lnTo>
                    <a:pt x="83" y="157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16" name="Freeform 229">
              <a:extLst>
                <a:ext uri="{FF2B5EF4-FFF2-40B4-BE49-F238E27FC236}">
                  <a16:creationId xmlns:a16="http://schemas.microsoft.com/office/drawing/2014/main" id="{421A1655-7553-CB2B-3946-268DCD3D6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" y="3799"/>
              <a:ext cx="67" cy="113"/>
            </a:xfrm>
            <a:custGeom>
              <a:avLst/>
              <a:gdLst>
                <a:gd name="T0" fmla="*/ 1 w 132"/>
                <a:gd name="T1" fmla="*/ 0 h 227"/>
                <a:gd name="T2" fmla="*/ 1 w 132"/>
                <a:gd name="T3" fmla="*/ 0 h 227"/>
                <a:gd name="T4" fmla="*/ 1 w 132"/>
                <a:gd name="T5" fmla="*/ 0 h 227"/>
                <a:gd name="T6" fmla="*/ 1 w 132"/>
                <a:gd name="T7" fmla="*/ 0 h 227"/>
                <a:gd name="T8" fmla="*/ 1 w 132"/>
                <a:gd name="T9" fmla="*/ 0 h 227"/>
                <a:gd name="T10" fmla="*/ 1 w 132"/>
                <a:gd name="T11" fmla="*/ 0 h 227"/>
                <a:gd name="T12" fmla="*/ 0 w 132"/>
                <a:gd name="T13" fmla="*/ 0 h 227"/>
                <a:gd name="T14" fmla="*/ 1 w 132"/>
                <a:gd name="T15" fmla="*/ 0 h 227"/>
                <a:gd name="T16" fmla="*/ 1 w 132"/>
                <a:gd name="T17" fmla="*/ 0 h 227"/>
                <a:gd name="T18" fmla="*/ 1 w 132"/>
                <a:gd name="T19" fmla="*/ 0 h 227"/>
                <a:gd name="T20" fmla="*/ 1 w 132"/>
                <a:gd name="T21" fmla="*/ 0 h 227"/>
                <a:gd name="T22" fmla="*/ 1 w 132"/>
                <a:gd name="T23" fmla="*/ 0 h 227"/>
                <a:gd name="T24" fmla="*/ 1 w 132"/>
                <a:gd name="T25" fmla="*/ 0 h 227"/>
                <a:gd name="T26" fmla="*/ 1 w 132"/>
                <a:gd name="T27" fmla="*/ 0 h 227"/>
                <a:gd name="T28" fmla="*/ 1 w 132"/>
                <a:gd name="T29" fmla="*/ 0 h 227"/>
                <a:gd name="T30" fmla="*/ 1 w 132"/>
                <a:gd name="T31" fmla="*/ 0 h 227"/>
                <a:gd name="T32" fmla="*/ 1 w 132"/>
                <a:gd name="T33" fmla="*/ 0 h 227"/>
                <a:gd name="T34" fmla="*/ 1 w 132"/>
                <a:gd name="T35" fmla="*/ 0 h 227"/>
                <a:gd name="T36" fmla="*/ 1 w 132"/>
                <a:gd name="T37" fmla="*/ 0 h 227"/>
                <a:gd name="T38" fmla="*/ 1 w 132"/>
                <a:gd name="T39" fmla="*/ 0 h 227"/>
                <a:gd name="T40" fmla="*/ 1 w 132"/>
                <a:gd name="T41" fmla="*/ 0 h 227"/>
                <a:gd name="T42" fmla="*/ 1 w 132"/>
                <a:gd name="T43" fmla="*/ 0 h 227"/>
                <a:gd name="T44" fmla="*/ 1 w 132"/>
                <a:gd name="T45" fmla="*/ 0 h 227"/>
                <a:gd name="T46" fmla="*/ 1 w 132"/>
                <a:gd name="T47" fmla="*/ 0 h 227"/>
                <a:gd name="T48" fmla="*/ 1 w 132"/>
                <a:gd name="T49" fmla="*/ 0 h 227"/>
                <a:gd name="T50" fmla="*/ 1 w 132"/>
                <a:gd name="T51" fmla="*/ 0 h 227"/>
                <a:gd name="T52" fmla="*/ 1 w 132"/>
                <a:gd name="T53" fmla="*/ 0 h 227"/>
                <a:gd name="T54" fmla="*/ 1 w 132"/>
                <a:gd name="T55" fmla="*/ 0 h 227"/>
                <a:gd name="T56" fmla="*/ 1 w 132"/>
                <a:gd name="T57" fmla="*/ 0 h 227"/>
                <a:gd name="T58" fmla="*/ 1 w 132"/>
                <a:gd name="T59" fmla="*/ 0 h 227"/>
                <a:gd name="T60" fmla="*/ 1 w 132"/>
                <a:gd name="T61" fmla="*/ 0 h 227"/>
                <a:gd name="T62" fmla="*/ 1 w 132"/>
                <a:gd name="T63" fmla="*/ 0 h 227"/>
                <a:gd name="T64" fmla="*/ 1 w 132"/>
                <a:gd name="T65" fmla="*/ 0 h 227"/>
                <a:gd name="T66" fmla="*/ 1 w 132"/>
                <a:gd name="T67" fmla="*/ 0 h 227"/>
                <a:gd name="T68" fmla="*/ 1 w 132"/>
                <a:gd name="T69" fmla="*/ 0 h 227"/>
                <a:gd name="T70" fmla="*/ 1 w 132"/>
                <a:gd name="T71" fmla="*/ 0 h 227"/>
                <a:gd name="T72" fmla="*/ 1 w 132"/>
                <a:gd name="T73" fmla="*/ 0 h 227"/>
                <a:gd name="T74" fmla="*/ 1 w 132"/>
                <a:gd name="T75" fmla="*/ 0 h 227"/>
                <a:gd name="T76" fmla="*/ 1 w 132"/>
                <a:gd name="T77" fmla="*/ 0 h 227"/>
                <a:gd name="T78" fmla="*/ 1 w 132"/>
                <a:gd name="T79" fmla="*/ 0 h 227"/>
                <a:gd name="T80" fmla="*/ 1 w 132"/>
                <a:gd name="T81" fmla="*/ 0 h 227"/>
                <a:gd name="T82" fmla="*/ 1 w 132"/>
                <a:gd name="T83" fmla="*/ 0 h 227"/>
                <a:gd name="T84" fmla="*/ 1 w 132"/>
                <a:gd name="T85" fmla="*/ 0 h 227"/>
                <a:gd name="T86" fmla="*/ 1 w 132"/>
                <a:gd name="T87" fmla="*/ 0 h 227"/>
                <a:gd name="T88" fmla="*/ 1 w 132"/>
                <a:gd name="T89" fmla="*/ 0 h 227"/>
                <a:gd name="T90" fmla="*/ 1 w 132"/>
                <a:gd name="T91" fmla="*/ 0 h 227"/>
                <a:gd name="T92" fmla="*/ 1 w 132"/>
                <a:gd name="T93" fmla="*/ 0 h 227"/>
                <a:gd name="T94" fmla="*/ 1 w 132"/>
                <a:gd name="T95" fmla="*/ 0 h 227"/>
                <a:gd name="T96" fmla="*/ 1 w 132"/>
                <a:gd name="T97" fmla="*/ 0 h 227"/>
                <a:gd name="T98" fmla="*/ 1 w 132"/>
                <a:gd name="T99" fmla="*/ 0 h 227"/>
                <a:gd name="T100" fmla="*/ 1 w 132"/>
                <a:gd name="T101" fmla="*/ 0 h 227"/>
                <a:gd name="T102" fmla="*/ 1 w 132"/>
                <a:gd name="T103" fmla="*/ 0 h 227"/>
                <a:gd name="T104" fmla="*/ 1 w 132"/>
                <a:gd name="T105" fmla="*/ 0 h 227"/>
                <a:gd name="T106" fmla="*/ 1 w 132"/>
                <a:gd name="T107" fmla="*/ 0 h 227"/>
                <a:gd name="T108" fmla="*/ 1 w 132"/>
                <a:gd name="T109" fmla="*/ 0 h 227"/>
                <a:gd name="T110" fmla="*/ 1 w 132"/>
                <a:gd name="T111" fmla="*/ 0 h 227"/>
                <a:gd name="T112" fmla="*/ 1 w 132"/>
                <a:gd name="T113" fmla="*/ 0 h 227"/>
                <a:gd name="T114" fmla="*/ 1 w 132"/>
                <a:gd name="T115" fmla="*/ 0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2"/>
                <a:gd name="T175" fmla="*/ 0 h 227"/>
                <a:gd name="T176" fmla="*/ 132 w 132"/>
                <a:gd name="T177" fmla="*/ 227 h 2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0"/>
                  </a:lnTo>
                  <a:lnTo>
                    <a:pt x="70" y="48"/>
                  </a:lnTo>
                  <a:lnTo>
                    <a:pt x="62" y="48"/>
                  </a:lnTo>
                  <a:lnTo>
                    <a:pt x="53" y="52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8"/>
                  </a:lnTo>
                  <a:lnTo>
                    <a:pt x="1" y="82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6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1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2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7"/>
                  </a:lnTo>
                  <a:lnTo>
                    <a:pt x="101" y="156"/>
                  </a:lnTo>
                  <a:lnTo>
                    <a:pt x="108" y="162"/>
                  </a:lnTo>
                  <a:lnTo>
                    <a:pt x="114" y="168"/>
                  </a:lnTo>
                  <a:lnTo>
                    <a:pt x="118" y="170"/>
                  </a:lnTo>
                  <a:lnTo>
                    <a:pt x="122" y="170"/>
                  </a:lnTo>
                  <a:lnTo>
                    <a:pt x="122" y="167"/>
                  </a:lnTo>
                  <a:lnTo>
                    <a:pt x="117" y="161"/>
                  </a:lnTo>
                  <a:lnTo>
                    <a:pt x="111" y="154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09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8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3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17" name="Freeform 230">
              <a:extLst>
                <a:ext uri="{FF2B5EF4-FFF2-40B4-BE49-F238E27FC236}">
                  <a16:creationId xmlns:a16="http://schemas.microsoft.com/office/drawing/2014/main" id="{D30177CB-1BC2-2B4D-2CD9-7810ACEEE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3749"/>
              <a:ext cx="132" cy="104"/>
            </a:xfrm>
            <a:custGeom>
              <a:avLst/>
              <a:gdLst>
                <a:gd name="T0" fmla="*/ 1 w 263"/>
                <a:gd name="T1" fmla="*/ 1 h 207"/>
                <a:gd name="T2" fmla="*/ 1 w 263"/>
                <a:gd name="T3" fmla="*/ 1 h 207"/>
                <a:gd name="T4" fmla="*/ 1 w 263"/>
                <a:gd name="T5" fmla="*/ 1 h 207"/>
                <a:gd name="T6" fmla="*/ 1 w 263"/>
                <a:gd name="T7" fmla="*/ 1 h 207"/>
                <a:gd name="T8" fmla="*/ 1 w 263"/>
                <a:gd name="T9" fmla="*/ 1 h 207"/>
                <a:gd name="T10" fmla="*/ 1 w 263"/>
                <a:gd name="T11" fmla="*/ 1 h 207"/>
                <a:gd name="T12" fmla="*/ 1 w 263"/>
                <a:gd name="T13" fmla="*/ 1 h 207"/>
                <a:gd name="T14" fmla="*/ 1 w 263"/>
                <a:gd name="T15" fmla="*/ 1 h 207"/>
                <a:gd name="T16" fmla="*/ 1 w 263"/>
                <a:gd name="T17" fmla="*/ 1 h 207"/>
                <a:gd name="T18" fmla="*/ 1 w 263"/>
                <a:gd name="T19" fmla="*/ 1 h 207"/>
                <a:gd name="T20" fmla="*/ 1 w 263"/>
                <a:gd name="T21" fmla="*/ 1 h 207"/>
                <a:gd name="T22" fmla="*/ 1 w 263"/>
                <a:gd name="T23" fmla="*/ 1 h 207"/>
                <a:gd name="T24" fmla="*/ 1 w 263"/>
                <a:gd name="T25" fmla="*/ 1 h 207"/>
                <a:gd name="T26" fmla="*/ 1 w 263"/>
                <a:gd name="T27" fmla="*/ 1 h 207"/>
                <a:gd name="T28" fmla="*/ 1 w 263"/>
                <a:gd name="T29" fmla="*/ 1 h 207"/>
                <a:gd name="T30" fmla="*/ 1 w 263"/>
                <a:gd name="T31" fmla="*/ 1 h 207"/>
                <a:gd name="T32" fmla="*/ 1 w 263"/>
                <a:gd name="T33" fmla="*/ 1 h 207"/>
                <a:gd name="T34" fmla="*/ 1 w 263"/>
                <a:gd name="T35" fmla="*/ 1 h 207"/>
                <a:gd name="T36" fmla="*/ 1 w 263"/>
                <a:gd name="T37" fmla="*/ 1 h 207"/>
                <a:gd name="T38" fmla="*/ 1 w 263"/>
                <a:gd name="T39" fmla="*/ 1 h 207"/>
                <a:gd name="T40" fmla="*/ 1 w 263"/>
                <a:gd name="T41" fmla="*/ 1 h 207"/>
                <a:gd name="T42" fmla="*/ 1 w 263"/>
                <a:gd name="T43" fmla="*/ 1 h 207"/>
                <a:gd name="T44" fmla="*/ 1 w 263"/>
                <a:gd name="T45" fmla="*/ 1 h 207"/>
                <a:gd name="T46" fmla="*/ 1 w 263"/>
                <a:gd name="T47" fmla="*/ 1 h 207"/>
                <a:gd name="T48" fmla="*/ 1 w 263"/>
                <a:gd name="T49" fmla="*/ 1 h 207"/>
                <a:gd name="T50" fmla="*/ 1 w 263"/>
                <a:gd name="T51" fmla="*/ 1 h 207"/>
                <a:gd name="T52" fmla="*/ 1 w 263"/>
                <a:gd name="T53" fmla="*/ 1 h 207"/>
                <a:gd name="T54" fmla="*/ 1 w 263"/>
                <a:gd name="T55" fmla="*/ 1 h 207"/>
                <a:gd name="T56" fmla="*/ 1 w 263"/>
                <a:gd name="T57" fmla="*/ 1 h 207"/>
                <a:gd name="T58" fmla="*/ 1 w 263"/>
                <a:gd name="T59" fmla="*/ 1 h 207"/>
                <a:gd name="T60" fmla="*/ 1 w 263"/>
                <a:gd name="T61" fmla="*/ 1 h 207"/>
                <a:gd name="T62" fmla="*/ 1 w 263"/>
                <a:gd name="T63" fmla="*/ 1 h 207"/>
                <a:gd name="T64" fmla="*/ 1 w 263"/>
                <a:gd name="T65" fmla="*/ 1 h 207"/>
                <a:gd name="T66" fmla="*/ 1 w 263"/>
                <a:gd name="T67" fmla="*/ 1 h 207"/>
                <a:gd name="T68" fmla="*/ 1 w 263"/>
                <a:gd name="T69" fmla="*/ 1 h 207"/>
                <a:gd name="T70" fmla="*/ 1 w 263"/>
                <a:gd name="T71" fmla="*/ 0 h 207"/>
                <a:gd name="T72" fmla="*/ 1 w 263"/>
                <a:gd name="T73" fmla="*/ 1 h 207"/>
                <a:gd name="T74" fmla="*/ 1 w 263"/>
                <a:gd name="T75" fmla="*/ 1 h 207"/>
                <a:gd name="T76" fmla="*/ 1 w 263"/>
                <a:gd name="T77" fmla="*/ 1 h 207"/>
                <a:gd name="T78" fmla="*/ 1 w 263"/>
                <a:gd name="T79" fmla="*/ 1 h 207"/>
                <a:gd name="T80" fmla="*/ 1 w 263"/>
                <a:gd name="T81" fmla="*/ 1 h 207"/>
                <a:gd name="T82" fmla="*/ 1 w 263"/>
                <a:gd name="T83" fmla="*/ 1 h 207"/>
                <a:gd name="T84" fmla="*/ 0 w 263"/>
                <a:gd name="T85" fmla="*/ 1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3"/>
                <a:gd name="T130" fmla="*/ 0 h 207"/>
                <a:gd name="T131" fmla="*/ 263 w 263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4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5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0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6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1"/>
                  </a:lnTo>
                  <a:lnTo>
                    <a:pt x="259" y="176"/>
                  </a:lnTo>
                  <a:lnTo>
                    <a:pt x="262" y="178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0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5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2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4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18" name="Freeform 231">
              <a:extLst>
                <a:ext uri="{FF2B5EF4-FFF2-40B4-BE49-F238E27FC236}">
                  <a16:creationId xmlns:a16="http://schemas.microsoft.com/office/drawing/2014/main" id="{62944DF2-1458-3536-DCD3-9B3ACDB4B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3969"/>
              <a:ext cx="334" cy="331"/>
            </a:xfrm>
            <a:custGeom>
              <a:avLst/>
              <a:gdLst>
                <a:gd name="T0" fmla="*/ 1 w 667"/>
                <a:gd name="T1" fmla="*/ 1 h 662"/>
                <a:gd name="T2" fmla="*/ 1 w 667"/>
                <a:gd name="T3" fmla="*/ 1 h 662"/>
                <a:gd name="T4" fmla="*/ 1 w 667"/>
                <a:gd name="T5" fmla="*/ 1 h 662"/>
                <a:gd name="T6" fmla="*/ 1 w 667"/>
                <a:gd name="T7" fmla="*/ 1 h 662"/>
                <a:gd name="T8" fmla="*/ 1 w 667"/>
                <a:gd name="T9" fmla="*/ 1 h 662"/>
                <a:gd name="T10" fmla="*/ 1 w 667"/>
                <a:gd name="T11" fmla="*/ 1 h 662"/>
                <a:gd name="T12" fmla="*/ 1 w 667"/>
                <a:gd name="T13" fmla="*/ 1 h 662"/>
                <a:gd name="T14" fmla="*/ 1 w 667"/>
                <a:gd name="T15" fmla="*/ 1 h 662"/>
                <a:gd name="T16" fmla="*/ 1 w 667"/>
                <a:gd name="T17" fmla="*/ 1 h 662"/>
                <a:gd name="T18" fmla="*/ 1 w 667"/>
                <a:gd name="T19" fmla="*/ 1 h 662"/>
                <a:gd name="T20" fmla="*/ 1 w 667"/>
                <a:gd name="T21" fmla="*/ 1 h 662"/>
                <a:gd name="T22" fmla="*/ 1 w 667"/>
                <a:gd name="T23" fmla="*/ 1 h 662"/>
                <a:gd name="T24" fmla="*/ 1 w 667"/>
                <a:gd name="T25" fmla="*/ 1 h 662"/>
                <a:gd name="T26" fmla="*/ 1 w 667"/>
                <a:gd name="T27" fmla="*/ 1 h 662"/>
                <a:gd name="T28" fmla="*/ 1 w 667"/>
                <a:gd name="T29" fmla="*/ 1 h 662"/>
                <a:gd name="T30" fmla="*/ 1 w 667"/>
                <a:gd name="T31" fmla="*/ 1 h 662"/>
                <a:gd name="T32" fmla="*/ 1 w 667"/>
                <a:gd name="T33" fmla="*/ 1 h 662"/>
                <a:gd name="T34" fmla="*/ 1 w 667"/>
                <a:gd name="T35" fmla="*/ 1 h 662"/>
                <a:gd name="T36" fmla="*/ 1 w 667"/>
                <a:gd name="T37" fmla="*/ 1 h 662"/>
                <a:gd name="T38" fmla="*/ 1 w 667"/>
                <a:gd name="T39" fmla="*/ 1 h 662"/>
                <a:gd name="T40" fmla="*/ 1 w 667"/>
                <a:gd name="T41" fmla="*/ 1 h 662"/>
                <a:gd name="T42" fmla="*/ 1 w 667"/>
                <a:gd name="T43" fmla="*/ 1 h 662"/>
                <a:gd name="T44" fmla="*/ 1 w 667"/>
                <a:gd name="T45" fmla="*/ 1 h 662"/>
                <a:gd name="T46" fmla="*/ 1 w 667"/>
                <a:gd name="T47" fmla="*/ 1 h 662"/>
                <a:gd name="T48" fmla="*/ 1 w 667"/>
                <a:gd name="T49" fmla="*/ 1 h 662"/>
                <a:gd name="T50" fmla="*/ 1 w 667"/>
                <a:gd name="T51" fmla="*/ 1 h 662"/>
                <a:gd name="T52" fmla="*/ 1 w 667"/>
                <a:gd name="T53" fmla="*/ 1 h 662"/>
                <a:gd name="T54" fmla="*/ 1 w 667"/>
                <a:gd name="T55" fmla="*/ 1 h 662"/>
                <a:gd name="T56" fmla="*/ 1 w 667"/>
                <a:gd name="T57" fmla="*/ 1 h 662"/>
                <a:gd name="T58" fmla="*/ 1 w 667"/>
                <a:gd name="T59" fmla="*/ 1 h 662"/>
                <a:gd name="T60" fmla="*/ 1 w 667"/>
                <a:gd name="T61" fmla="*/ 1 h 662"/>
                <a:gd name="T62" fmla="*/ 1 w 667"/>
                <a:gd name="T63" fmla="*/ 1 h 662"/>
                <a:gd name="T64" fmla="*/ 1 w 667"/>
                <a:gd name="T65" fmla="*/ 1 h 662"/>
                <a:gd name="T66" fmla="*/ 1 w 667"/>
                <a:gd name="T67" fmla="*/ 1 h 662"/>
                <a:gd name="T68" fmla="*/ 1 w 667"/>
                <a:gd name="T69" fmla="*/ 1 h 662"/>
                <a:gd name="T70" fmla="*/ 1 w 667"/>
                <a:gd name="T71" fmla="*/ 1 h 662"/>
                <a:gd name="T72" fmla="*/ 1 w 667"/>
                <a:gd name="T73" fmla="*/ 1 h 662"/>
                <a:gd name="T74" fmla="*/ 1 w 667"/>
                <a:gd name="T75" fmla="*/ 1 h 662"/>
                <a:gd name="T76" fmla="*/ 1 w 667"/>
                <a:gd name="T77" fmla="*/ 1 h 662"/>
                <a:gd name="T78" fmla="*/ 1 w 667"/>
                <a:gd name="T79" fmla="*/ 1 h 662"/>
                <a:gd name="T80" fmla="*/ 1 w 667"/>
                <a:gd name="T81" fmla="*/ 1 h 662"/>
                <a:gd name="T82" fmla="*/ 1 w 667"/>
                <a:gd name="T83" fmla="*/ 1 h 662"/>
                <a:gd name="T84" fmla="*/ 1 w 667"/>
                <a:gd name="T85" fmla="*/ 1 h 662"/>
                <a:gd name="T86" fmla="*/ 1 w 667"/>
                <a:gd name="T87" fmla="*/ 1 h 662"/>
                <a:gd name="T88" fmla="*/ 1 w 667"/>
                <a:gd name="T89" fmla="*/ 1 h 662"/>
                <a:gd name="T90" fmla="*/ 1 w 667"/>
                <a:gd name="T91" fmla="*/ 1 h 662"/>
                <a:gd name="T92" fmla="*/ 1 w 667"/>
                <a:gd name="T93" fmla="*/ 1 h 662"/>
                <a:gd name="T94" fmla="*/ 1 w 667"/>
                <a:gd name="T95" fmla="*/ 1 h 662"/>
                <a:gd name="T96" fmla="*/ 1 w 667"/>
                <a:gd name="T97" fmla="*/ 1 h 662"/>
                <a:gd name="T98" fmla="*/ 1 w 667"/>
                <a:gd name="T99" fmla="*/ 1 h 662"/>
                <a:gd name="T100" fmla="*/ 1 w 667"/>
                <a:gd name="T101" fmla="*/ 1 h 662"/>
                <a:gd name="T102" fmla="*/ 1 w 667"/>
                <a:gd name="T103" fmla="*/ 1 h 662"/>
                <a:gd name="T104" fmla="*/ 1 w 667"/>
                <a:gd name="T105" fmla="*/ 1 h 662"/>
                <a:gd name="T106" fmla="*/ 1 w 667"/>
                <a:gd name="T107" fmla="*/ 1 h 662"/>
                <a:gd name="T108" fmla="*/ 1 w 667"/>
                <a:gd name="T109" fmla="*/ 1 h 662"/>
                <a:gd name="T110" fmla="*/ 1 w 667"/>
                <a:gd name="T111" fmla="*/ 1 h 6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662"/>
                <a:gd name="T170" fmla="*/ 667 w 667"/>
                <a:gd name="T171" fmla="*/ 662 h 6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662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0"/>
                  </a:lnTo>
                  <a:lnTo>
                    <a:pt x="202" y="103"/>
                  </a:lnTo>
                  <a:lnTo>
                    <a:pt x="184" y="99"/>
                  </a:lnTo>
                  <a:lnTo>
                    <a:pt x="162" y="95"/>
                  </a:lnTo>
                  <a:lnTo>
                    <a:pt x="139" y="91"/>
                  </a:lnTo>
                  <a:lnTo>
                    <a:pt x="116" y="85"/>
                  </a:lnTo>
                  <a:lnTo>
                    <a:pt x="95" y="80"/>
                  </a:lnTo>
                  <a:lnTo>
                    <a:pt x="77" y="76"/>
                  </a:lnTo>
                  <a:lnTo>
                    <a:pt x="62" y="71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3"/>
                  </a:lnTo>
                  <a:lnTo>
                    <a:pt x="45" y="71"/>
                  </a:lnTo>
                  <a:lnTo>
                    <a:pt x="52" y="85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3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5"/>
                  </a:lnTo>
                  <a:lnTo>
                    <a:pt x="107" y="231"/>
                  </a:lnTo>
                  <a:lnTo>
                    <a:pt x="121" y="246"/>
                  </a:lnTo>
                  <a:lnTo>
                    <a:pt x="137" y="259"/>
                  </a:lnTo>
                  <a:lnTo>
                    <a:pt x="154" y="268"/>
                  </a:lnTo>
                  <a:lnTo>
                    <a:pt x="171" y="275"/>
                  </a:lnTo>
                  <a:lnTo>
                    <a:pt x="187" y="280"/>
                  </a:lnTo>
                  <a:lnTo>
                    <a:pt x="202" y="285"/>
                  </a:lnTo>
                  <a:lnTo>
                    <a:pt x="215" y="290"/>
                  </a:lnTo>
                  <a:lnTo>
                    <a:pt x="228" y="297"/>
                  </a:lnTo>
                  <a:lnTo>
                    <a:pt x="238" y="305"/>
                  </a:lnTo>
                  <a:lnTo>
                    <a:pt x="248" y="315"/>
                  </a:lnTo>
                  <a:lnTo>
                    <a:pt x="258" y="329"/>
                  </a:lnTo>
                  <a:lnTo>
                    <a:pt x="248" y="331"/>
                  </a:lnTo>
                  <a:lnTo>
                    <a:pt x="239" y="331"/>
                  </a:lnTo>
                  <a:lnTo>
                    <a:pt x="230" y="330"/>
                  </a:lnTo>
                  <a:lnTo>
                    <a:pt x="222" y="328"/>
                  </a:lnTo>
                  <a:lnTo>
                    <a:pt x="213" y="326"/>
                  </a:lnTo>
                  <a:lnTo>
                    <a:pt x="203" y="322"/>
                  </a:lnTo>
                  <a:lnTo>
                    <a:pt x="194" y="320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3"/>
                  </a:lnTo>
                  <a:lnTo>
                    <a:pt x="128" y="330"/>
                  </a:lnTo>
                  <a:lnTo>
                    <a:pt x="115" y="338"/>
                  </a:lnTo>
                  <a:lnTo>
                    <a:pt x="102" y="349"/>
                  </a:lnTo>
                  <a:lnTo>
                    <a:pt x="92" y="360"/>
                  </a:lnTo>
                  <a:lnTo>
                    <a:pt x="84" y="373"/>
                  </a:lnTo>
                  <a:lnTo>
                    <a:pt x="76" y="386"/>
                  </a:lnTo>
                  <a:lnTo>
                    <a:pt x="66" y="397"/>
                  </a:lnTo>
                  <a:lnTo>
                    <a:pt x="56" y="407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6"/>
                  </a:lnTo>
                  <a:lnTo>
                    <a:pt x="10" y="441"/>
                  </a:lnTo>
                  <a:lnTo>
                    <a:pt x="2" y="445"/>
                  </a:lnTo>
                  <a:lnTo>
                    <a:pt x="0" y="449"/>
                  </a:lnTo>
                  <a:lnTo>
                    <a:pt x="3" y="453"/>
                  </a:lnTo>
                  <a:lnTo>
                    <a:pt x="14" y="460"/>
                  </a:lnTo>
                  <a:lnTo>
                    <a:pt x="17" y="463"/>
                  </a:lnTo>
                  <a:lnTo>
                    <a:pt x="22" y="465"/>
                  </a:lnTo>
                  <a:lnTo>
                    <a:pt x="28" y="468"/>
                  </a:lnTo>
                  <a:lnTo>
                    <a:pt x="37" y="472"/>
                  </a:lnTo>
                  <a:lnTo>
                    <a:pt x="46" y="475"/>
                  </a:lnTo>
                  <a:lnTo>
                    <a:pt x="56" y="479"/>
                  </a:lnTo>
                  <a:lnTo>
                    <a:pt x="66" y="482"/>
                  </a:lnTo>
                  <a:lnTo>
                    <a:pt x="79" y="486"/>
                  </a:lnTo>
                  <a:lnTo>
                    <a:pt x="98" y="489"/>
                  </a:lnTo>
                  <a:lnTo>
                    <a:pt x="117" y="491"/>
                  </a:lnTo>
                  <a:lnTo>
                    <a:pt x="138" y="490"/>
                  </a:lnTo>
                  <a:lnTo>
                    <a:pt x="159" y="487"/>
                  </a:lnTo>
                  <a:lnTo>
                    <a:pt x="178" y="480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4"/>
                  </a:lnTo>
                  <a:lnTo>
                    <a:pt x="235" y="426"/>
                  </a:lnTo>
                  <a:lnTo>
                    <a:pt x="238" y="418"/>
                  </a:lnTo>
                  <a:lnTo>
                    <a:pt x="243" y="409"/>
                  </a:lnTo>
                  <a:lnTo>
                    <a:pt x="246" y="399"/>
                  </a:lnTo>
                  <a:lnTo>
                    <a:pt x="251" y="388"/>
                  </a:lnTo>
                  <a:lnTo>
                    <a:pt x="255" y="376"/>
                  </a:lnTo>
                  <a:lnTo>
                    <a:pt x="261" y="367"/>
                  </a:lnTo>
                  <a:lnTo>
                    <a:pt x="267" y="359"/>
                  </a:lnTo>
                  <a:lnTo>
                    <a:pt x="273" y="353"/>
                  </a:lnTo>
                  <a:lnTo>
                    <a:pt x="279" y="348"/>
                  </a:lnTo>
                  <a:lnTo>
                    <a:pt x="286" y="344"/>
                  </a:lnTo>
                  <a:lnTo>
                    <a:pt x="294" y="343"/>
                  </a:lnTo>
                  <a:lnTo>
                    <a:pt x="294" y="352"/>
                  </a:lnTo>
                  <a:lnTo>
                    <a:pt x="294" y="360"/>
                  </a:lnTo>
                  <a:lnTo>
                    <a:pt x="297" y="367"/>
                  </a:lnTo>
                  <a:lnTo>
                    <a:pt x="300" y="372"/>
                  </a:lnTo>
                  <a:lnTo>
                    <a:pt x="299" y="389"/>
                  </a:lnTo>
                  <a:lnTo>
                    <a:pt x="294" y="403"/>
                  </a:lnTo>
                  <a:lnTo>
                    <a:pt x="284" y="414"/>
                  </a:lnTo>
                  <a:lnTo>
                    <a:pt x="268" y="422"/>
                  </a:lnTo>
                  <a:lnTo>
                    <a:pt x="263" y="425"/>
                  </a:lnTo>
                  <a:lnTo>
                    <a:pt x="258" y="427"/>
                  </a:lnTo>
                  <a:lnTo>
                    <a:pt x="253" y="429"/>
                  </a:lnTo>
                  <a:lnTo>
                    <a:pt x="248" y="433"/>
                  </a:lnTo>
                  <a:lnTo>
                    <a:pt x="244" y="436"/>
                  </a:lnTo>
                  <a:lnTo>
                    <a:pt x="239" y="440"/>
                  </a:lnTo>
                  <a:lnTo>
                    <a:pt x="235" y="443"/>
                  </a:lnTo>
                  <a:lnTo>
                    <a:pt x="231" y="447"/>
                  </a:lnTo>
                  <a:lnTo>
                    <a:pt x="221" y="458"/>
                  </a:lnTo>
                  <a:lnTo>
                    <a:pt x="212" y="471"/>
                  </a:lnTo>
                  <a:lnTo>
                    <a:pt x="203" y="485"/>
                  </a:lnTo>
                  <a:lnTo>
                    <a:pt x="197" y="498"/>
                  </a:lnTo>
                  <a:lnTo>
                    <a:pt x="192" y="513"/>
                  </a:lnTo>
                  <a:lnTo>
                    <a:pt x="189" y="528"/>
                  </a:lnTo>
                  <a:lnTo>
                    <a:pt x="189" y="544"/>
                  </a:lnTo>
                  <a:lnTo>
                    <a:pt x="190" y="559"/>
                  </a:lnTo>
                  <a:lnTo>
                    <a:pt x="191" y="570"/>
                  </a:lnTo>
                  <a:lnTo>
                    <a:pt x="193" y="579"/>
                  </a:lnTo>
                  <a:lnTo>
                    <a:pt x="194" y="588"/>
                  </a:lnTo>
                  <a:lnTo>
                    <a:pt x="194" y="596"/>
                  </a:lnTo>
                  <a:lnTo>
                    <a:pt x="195" y="616"/>
                  </a:lnTo>
                  <a:lnTo>
                    <a:pt x="194" y="631"/>
                  </a:lnTo>
                  <a:lnTo>
                    <a:pt x="191" y="642"/>
                  </a:lnTo>
                  <a:lnTo>
                    <a:pt x="186" y="651"/>
                  </a:lnTo>
                  <a:lnTo>
                    <a:pt x="183" y="660"/>
                  </a:lnTo>
                  <a:lnTo>
                    <a:pt x="185" y="662"/>
                  </a:lnTo>
                  <a:lnTo>
                    <a:pt x="192" y="662"/>
                  </a:lnTo>
                  <a:lnTo>
                    <a:pt x="202" y="661"/>
                  </a:lnTo>
                  <a:lnTo>
                    <a:pt x="225" y="658"/>
                  </a:lnTo>
                  <a:lnTo>
                    <a:pt x="247" y="653"/>
                  </a:lnTo>
                  <a:lnTo>
                    <a:pt x="267" y="646"/>
                  </a:lnTo>
                  <a:lnTo>
                    <a:pt x="285" y="637"/>
                  </a:lnTo>
                  <a:lnTo>
                    <a:pt x="301" y="625"/>
                  </a:lnTo>
                  <a:lnTo>
                    <a:pt x="316" y="611"/>
                  </a:lnTo>
                  <a:lnTo>
                    <a:pt x="329" y="597"/>
                  </a:lnTo>
                  <a:lnTo>
                    <a:pt x="339" y="581"/>
                  </a:lnTo>
                  <a:lnTo>
                    <a:pt x="349" y="565"/>
                  </a:lnTo>
                  <a:lnTo>
                    <a:pt x="355" y="547"/>
                  </a:lnTo>
                  <a:lnTo>
                    <a:pt x="360" y="529"/>
                  </a:lnTo>
                  <a:lnTo>
                    <a:pt x="362" y="511"/>
                  </a:lnTo>
                  <a:lnTo>
                    <a:pt x="362" y="491"/>
                  </a:lnTo>
                  <a:lnTo>
                    <a:pt x="360" y="473"/>
                  </a:lnTo>
                  <a:lnTo>
                    <a:pt x="357" y="455"/>
                  </a:lnTo>
                  <a:lnTo>
                    <a:pt x="350" y="437"/>
                  </a:lnTo>
                  <a:lnTo>
                    <a:pt x="342" y="420"/>
                  </a:lnTo>
                  <a:lnTo>
                    <a:pt x="335" y="407"/>
                  </a:lnTo>
                  <a:lnTo>
                    <a:pt x="329" y="397"/>
                  </a:lnTo>
                  <a:lnTo>
                    <a:pt x="327" y="388"/>
                  </a:lnTo>
                  <a:lnTo>
                    <a:pt x="334" y="386"/>
                  </a:lnTo>
                  <a:lnTo>
                    <a:pt x="341" y="382"/>
                  </a:lnTo>
                  <a:lnTo>
                    <a:pt x="346" y="380"/>
                  </a:lnTo>
                  <a:lnTo>
                    <a:pt x="350" y="376"/>
                  </a:lnTo>
                  <a:lnTo>
                    <a:pt x="360" y="388"/>
                  </a:lnTo>
                  <a:lnTo>
                    <a:pt x="367" y="405"/>
                  </a:lnTo>
                  <a:lnTo>
                    <a:pt x="370" y="426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5"/>
                  </a:lnTo>
                  <a:lnTo>
                    <a:pt x="383" y="490"/>
                  </a:lnTo>
                  <a:lnTo>
                    <a:pt x="389" y="504"/>
                  </a:lnTo>
                  <a:lnTo>
                    <a:pt x="398" y="517"/>
                  </a:lnTo>
                  <a:lnTo>
                    <a:pt x="410" y="529"/>
                  </a:lnTo>
                  <a:lnTo>
                    <a:pt x="425" y="540"/>
                  </a:lnTo>
                  <a:lnTo>
                    <a:pt x="444" y="549"/>
                  </a:lnTo>
                  <a:lnTo>
                    <a:pt x="465" y="557"/>
                  </a:lnTo>
                  <a:lnTo>
                    <a:pt x="484" y="564"/>
                  </a:lnTo>
                  <a:lnTo>
                    <a:pt x="503" y="572"/>
                  </a:lnTo>
                  <a:lnTo>
                    <a:pt x="520" y="579"/>
                  </a:lnTo>
                  <a:lnTo>
                    <a:pt x="535" y="588"/>
                  </a:lnTo>
                  <a:lnTo>
                    <a:pt x="549" y="599"/>
                  </a:lnTo>
                  <a:lnTo>
                    <a:pt x="559" y="610"/>
                  </a:lnTo>
                  <a:lnTo>
                    <a:pt x="568" y="624"/>
                  </a:lnTo>
                  <a:lnTo>
                    <a:pt x="573" y="603"/>
                  </a:lnTo>
                  <a:lnTo>
                    <a:pt x="577" y="574"/>
                  </a:lnTo>
                  <a:lnTo>
                    <a:pt x="578" y="542"/>
                  </a:lnTo>
                  <a:lnTo>
                    <a:pt x="575" y="508"/>
                  </a:lnTo>
                  <a:lnTo>
                    <a:pt x="567" y="475"/>
                  </a:lnTo>
                  <a:lnTo>
                    <a:pt x="552" y="445"/>
                  </a:lnTo>
                  <a:lnTo>
                    <a:pt x="530" y="422"/>
                  </a:lnTo>
                  <a:lnTo>
                    <a:pt x="498" y="409"/>
                  </a:lnTo>
                  <a:lnTo>
                    <a:pt x="487" y="406"/>
                  </a:lnTo>
                  <a:lnTo>
                    <a:pt x="476" y="404"/>
                  </a:lnTo>
                  <a:lnTo>
                    <a:pt x="466" y="401"/>
                  </a:lnTo>
                  <a:lnTo>
                    <a:pt x="457" y="398"/>
                  </a:lnTo>
                  <a:lnTo>
                    <a:pt x="448" y="396"/>
                  </a:lnTo>
                  <a:lnTo>
                    <a:pt x="441" y="395"/>
                  </a:lnTo>
                  <a:lnTo>
                    <a:pt x="434" y="392"/>
                  </a:lnTo>
                  <a:lnTo>
                    <a:pt x="429" y="391"/>
                  </a:lnTo>
                  <a:lnTo>
                    <a:pt x="434" y="387"/>
                  </a:lnTo>
                  <a:lnTo>
                    <a:pt x="437" y="381"/>
                  </a:lnTo>
                  <a:lnTo>
                    <a:pt x="441" y="375"/>
                  </a:lnTo>
                  <a:lnTo>
                    <a:pt x="442" y="371"/>
                  </a:lnTo>
                  <a:lnTo>
                    <a:pt x="464" y="381"/>
                  </a:lnTo>
                  <a:lnTo>
                    <a:pt x="487" y="390"/>
                  </a:lnTo>
                  <a:lnTo>
                    <a:pt x="507" y="396"/>
                  </a:lnTo>
                  <a:lnTo>
                    <a:pt x="529" y="399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7"/>
                  </a:lnTo>
                  <a:lnTo>
                    <a:pt x="598" y="392"/>
                  </a:lnTo>
                  <a:lnTo>
                    <a:pt x="612" y="387"/>
                  </a:lnTo>
                  <a:lnTo>
                    <a:pt x="624" y="382"/>
                  </a:lnTo>
                  <a:lnTo>
                    <a:pt x="633" y="377"/>
                  </a:lnTo>
                  <a:lnTo>
                    <a:pt x="642" y="374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69"/>
                  </a:lnTo>
                  <a:lnTo>
                    <a:pt x="667" y="369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0"/>
                  </a:lnTo>
                  <a:lnTo>
                    <a:pt x="619" y="341"/>
                  </a:lnTo>
                  <a:lnTo>
                    <a:pt x="610" y="330"/>
                  </a:lnTo>
                  <a:lnTo>
                    <a:pt x="601" y="319"/>
                  </a:lnTo>
                  <a:lnTo>
                    <a:pt x="593" y="307"/>
                  </a:lnTo>
                  <a:lnTo>
                    <a:pt x="585" y="295"/>
                  </a:lnTo>
                  <a:lnTo>
                    <a:pt x="574" y="282"/>
                  </a:lnTo>
                  <a:lnTo>
                    <a:pt x="560" y="270"/>
                  </a:lnTo>
                  <a:lnTo>
                    <a:pt x="543" y="261"/>
                  </a:lnTo>
                  <a:lnTo>
                    <a:pt x="525" y="253"/>
                  </a:lnTo>
                  <a:lnTo>
                    <a:pt x="504" y="249"/>
                  </a:lnTo>
                  <a:lnTo>
                    <a:pt x="484" y="246"/>
                  </a:lnTo>
                  <a:lnTo>
                    <a:pt x="466" y="249"/>
                  </a:lnTo>
                  <a:lnTo>
                    <a:pt x="451" y="255"/>
                  </a:lnTo>
                  <a:lnTo>
                    <a:pt x="442" y="262"/>
                  </a:lnTo>
                  <a:lnTo>
                    <a:pt x="433" y="267"/>
                  </a:lnTo>
                  <a:lnTo>
                    <a:pt x="426" y="272"/>
                  </a:lnTo>
                  <a:lnTo>
                    <a:pt x="419" y="275"/>
                  </a:lnTo>
                  <a:lnTo>
                    <a:pt x="413" y="278"/>
                  </a:lnTo>
                  <a:lnTo>
                    <a:pt x="408" y="281"/>
                  </a:lnTo>
                  <a:lnTo>
                    <a:pt x="405" y="282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2" y="270"/>
                  </a:lnTo>
                  <a:lnTo>
                    <a:pt x="400" y="262"/>
                  </a:lnTo>
                  <a:lnTo>
                    <a:pt x="398" y="258"/>
                  </a:lnTo>
                  <a:lnTo>
                    <a:pt x="404" y="254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7"/>
                  </a:lnTo>
                  <a:lnTo>
                    <a:pt x="438" y="245"/>
                  </a:lnTo>
                  <a:lnTo>
                    <a:pt x="444" y="243"/>
                  </a:lnTo>
                  <a:lnTo>
                    <a:pt x="459" y="231"/>
                  </a:lnTo>
                  <a:lnTo>
                    <a:pt x="472" y="214"/>
                  </a:lnTo>
                  <a:lnTo>
                    <a:pt x="482" y="193"/>
                  </a:lnTo>
                  <a:lnTo>
                    <a:pt x="489" y="171"/>
                  </a:lnTo>
                  <a:lnTo>
                    <a:pt x="495" y="148"/>
                  </a:lnTo>
                  <a:lnTo>
                    <a:pt x="496" y="127"/>
                  </a:lnTo>
                  <a:lnTo>
                    <a:pt x="495" y="108"/>
                  </a:lnTo>
                  <a:lnTo>
                    <a:pt x="489" y="93"/>
                  </a:lnTo>
                  <a:lnTo>
                    <a:pt x="480" y="70"/>
                  </a:lnTo>
                  <a:lnTo>
                    <a:pt x="474" y="44"/>
                  </a:lnTo>
                  <a:lnTo>
                    <a:pt x="473" y="19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49"/>
                  </a:lnTo>
                  <a:lnTo>
                    <a:pt x="421" y="59"/>
                  </a:lnTo>
                  <a:lnTo>
                    <a:pt x="411" y="65"/>
                  </a:lnTo>
                  <a:lnTo>
                    <a:pt x="400" y="70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5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5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0"/>
                  </a:lnTo>
                  <a:lnTo>
                    <a:pt x="304" y="239"/>
                  </a:lnTo>
                  <a:lnTo>
                    <a:pt x="297" y="240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19" name="Freeform 232">
              <a:extLst>
                <a:ext uri="{FF2B5EF4-FFF2-40B4-BE49-F238E27FC236}">
                  <a16:creationId xmlns:a16="http://schemas.microsoft.com/office/drawing/2014/main" id="{69BF4F1F-E75A-D6B6-D4D8-0E2DF6444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3947"/>
              <a:ext cx="102" cy="143"/>
            </a:xfrm>
            <a:custGeom>
              <a:avLst/>
              <a:gdLst>
                <a:gd name="T0" fmla="*/ 1 w 204"/>
                <a:gd name="T1" fmla="*/ 0 h 287"/>
                <a:gd name="T2" fmla="*/ 1 w 204"/>
                <a:gd name="T3" fmla="*/ 0 h 287"/>
                <a:gd name="T4" fmla="*/ 1 w 204"/>
                <a:gd name="T5" fmla="*/ 0 h 287"/>
                <a:gd name="T6" fmla="*/ 1 w 204"/>
                <a:gd name="T7" fmla="*/ 0 h 287"/>
                <a:gd name="T8" fmla="*/ 1 w 204"/>
                <a:gd name="T9" fmla="*/ 0 h 287"/>
                <a:gd name="T10" fmla="*/ 1 w 204"/>
                <a:gd name="T11" fmla="*/ 0 h 287"/>
                <a:gd name="T12" fmla="*/ 1 w 204"/>
                <a:gd name="T13" fmla="*/ 0 h 287"/>
                <a:gd name="T14" fmla="*/ 1 w 204"/>
                <a:gd name="T15" fmla="*/ 0 h 287"/>
                <a:gd name="T16" fmla="*/ 1 w 204"/>
                <a:gd name="T17" fmla="*/ 0 h 287"/>
                <a:gd name="T18" fmla="*/ 1 w 204"/>
                <a:gd name="T19" fmla="*/ 0 h 287"/>
                <a:gd name="T20" fmla="*/ 1 w 204"/>
                <a:gd name="T21" fmla="*/ 0 h 287"/>
                <a:gd name="T22" fmla="*/ 1 w 204"/>
                <a:gd name="T23" fmla="*/ 0 h 287"/>
                <a:gd name="T24" fmla="*/ 1 w 204"/>
                <a:gd name="T25" fmla="*/ 0 h 287"/>
                <a:gd name="T26" fmla="*/ 1 w 204"/>
                <a:gd name="T27" fmla="*/ 0 h 287"/>
                <a:gd name="T28" fmla="*/ 1 w 204"/>
                <a:gd name="T29" fmla="*/ 0 h 287"/>
                <a:gd name="T30" fmla="*/ 1 w 204"/>
                <a:gd name="T31" fmla="*/ 0 h 287"/>
                <a:gd name="T32" fmla="*/ 1 w 204"/>
                <a:gd name="T33" fmla="*/ 0 h 287"/>
                <a:gd name="T34" fmla="*/ 1 w 204"/>
                <a:gd name="T35" fmla="*/ 0 h 287"/>
                <a:gd name="T36" fmla="*/ 1 w 204"/>
                <a:gd name="T37" fmla="*/ 0 h 287"/>
                <a:gd name="T38" fmla="*/ 1 w 204"/>
                <a:gd name="T39" fmla="*/ 0 h 287"/>
                <a:gd name="T40" fmla="*/ 1 w 204"/>
                <a:gd name="T41" fmla="*/ 0 h 287"/>
                <a:gd name="T42" fmla="*/ 1 w 204"/>
                <a:gd name="T43" fmla="*/ 0 h 287"/>
                <a:gd name="T44" fmla="*/ 1 w 204"/>
                <a:gd name="T45" fmla="*/ 0 h 287"/>
                <a:gd name="T46" fmla="*/ 1 w 204"/>
                <a:gd name="T47" fmla="*/ 0 h 287"/>
                <a:gd name="T48" fmla="*/ 1 w 204"/>
                <a:gd name="T49" fmla="*/ 0 h 287"/>
                <a:gd name="T50" fmla="*/ 1 w 204"/>
                <a:gd name="T51" fmla="*/ 0 h 287"/>
                <a:gd name="T52" fmla="*/ 1 w 204"/>
                <a:gd name="T53" fmla="*/ 0 h 287"/>
                <a:gd name="T54" fmla="*/ 1 w 204"/>
                <a:gd name="T55" fmla="*/ 0 h 287"/>
                <a:gd name="T56" fmla="*/ 1 w 204"/>
                <a:gd name="T57" fmla="*/ 0 h 287"/>
                <a:gd name="T58" fmla="*/ 1 w 204"/>
                <a:gd name="T59" fmla="*/ 0 h 287"/>
                <a:gd name="T60" fmla="*/ 1 w 204"/>
                <a:gd name="T61" fmla="*/ 0 h 287"/>
                <a:gd name="T62" fmla="*/ 1 w 204"/>
                <a:gd name="T63" fmla="*/ 0 h 287"/>
                <a:gd name="T64" fmla="*/ 0 w 204"/>
                <a:gd name="T65" fmla="*/ 0 h 287"/>
                <a:gd name="T66" fmla="*/ 1 w 204"/>
                <a:gd name="T67" fmla="*/ 0 h 287"/>
                <a:gd name="T68" fmla="*/ 1 w 204"/>
                <a:gd name="T69" fmla="*/ 0 h 287"/>
                <a:gd name="T70" fmla="*/ 1 w 204"/>
                <a:gd name="T71" fmla="*/ 0 h 287"/>
                <a:gd name="T72" fmla="*/ 1 w 204"/>
                <a:gd name="T73" fmla="*/ 0 h 287"/>
                <a:gd name="T74" fmla="*/ 1 w 204"/>
                <a:gd name="T75" fmla="*/ 0 h 287"/>
                <a:gd name="T76" fmla="*/ 1 w 204"/>
                <a:gd name="T77" fmla="*/ 0 h 287"/>
                <a:gd name="T78" fmla="*/ 1 w 204"/>
                <a:gd name="T79" fmla="*/ 0 h 287"/>
                <a:gd name="T80" fmla="*/ 1 w 204"/>
                <a:gd name="T81" fmla="*/ 0 h 287"/>
                <a:gd name="T82" fmla="*/ 1 w 204"/>
                <a:gd name="T83" fmla="*/ 0 h 287"/>
                <a:gd name="T84" fmla="*/ 1 w 204"/>
                <a:gd name="T85" fmla="*/ 0 h 287"/>
                <a:gd name="T86" fmla="*/ 1 w 204"/>
                <a:gd name="T87" fmla="*/ 0 h 287"/>
                <a:gd name="T88" fmla="*/ 1 w 204"/>
                <a:gd name="T89" fmla="*/ 0 h 287"/>
                <a:gd name="T90" fmla="*/ 1 w 204"/>
                <a:gd name="T91" fmla="*/ 0 h 287"/>
                <a:gd name="T92" fmla="*/ 1 w 204"/>
                <a:gd name="T93" fmla="*/ 0 h 287"/>
                <a:gd name="T94" fmla="*/ 1 w 204"/>
                <a:gd name="T95" fmla="*/ 0 h 287"/>
                <a:gd name="T96" fmla="*/ 1 w 204"/>
                <a:gd name="T97" fmla="*/ 0 h 287"/>
                <a:gd name="T98" fmla="*/ 1 w 204"/>
                <a:gd name="T99" fmla="*/ 0 h 287"/>
                <a:gd name="T100" fmla="*/ 1 w 204"/>
                <a:gd name="T101" fmla="*/ 0 h 287"/>
                <a:gd name="T102" fmla="*/ 1 w 204"/>
                <a:gd name="T103" fmla="*/ 0 h 287"/>
                <a:gd name="T104" fmla="*/ 1 w 204"/>
                <a:gd name="T105" fmla="*/ 0 h 287"/>
                <a:gd name="T106" fmla="*/ 1 w 204"/>
                <a:gd name="T107" fmla="*/ 0 h 287"/>
                <a:gd name="T108" fmla="*/ 1 w 204"/>
                <a:gd name="T109" fmla="*/ 0 h 287"/>
                <a:gd name="T110" fmla="*/ 1 w 204"/>
                <a:gd name="T111" fmla="*/ 0 h 287"/>
                <a:gd name="T112" fmla="*/ 1 w 204"/>
                <a:gd name="T113" fmla="*/ 0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4"/>
                <a:gd name="T172" fmla="*/ 0 h 287"/>
                <a:gd name="T173" fmla="*/ 204 w 204"/>
                <a:gd name="T174" fmla="*/ 287 h 2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4" h="287">
                  <a:moveTo>
                    <a:pt x="204" y="119"/>
                  </a:moveTo>
                  <a:lnTo>
                    <a:pt x="191" y="123"/>
                  </a:lnTo>
                  <a:lnTo>
                    <a:pt x="179" y="131"/>
                  </a:lnTo>
                  <a:lnTo>
                    <a:pt x="167" y="140"/>
                  </a:lnTo>
                  <a:lnTo>
                    <a:pt x="156" y="151"/>
                  </a:lnTo>
                  <a:lnTo>
                    <a:pt x="146" y="163"/>
                  </a:lnTo>
                  <a:lnTo>
                    <a:pt x="137" y="178"/>
                  </a:lnTo>
                  <a:lnTo>
                    <a:pt x="130" y="193"/>
                  </a:lnTo>
                  <a:lnTo>
                    <a:pt x="126" y="211"/>
                  </a:lnTo>
                  <a:lnTo>
                    <a:pt x="125" y="216"/>
                  </a:lnTo>
                  <a:lnTo>
                    <a:pt x="123" y="221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5"/>
                  </a:lnTo>
                  <a:lnTo>
                    <a:pt x="123" y="259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5"/>
                  </a:lnTo>
                  <a:lnTo>
                    <a:pt x="118" y="284"/>
                  </a:lnTo>
                  <a:lnTo>
                    <a:pt x="111" y="285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199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5"/>
                  </a:lnTo>
                  <a:lnTo>
                    <a:pt x="16" y="148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09"/>
                  </a:lnTo>
                  <a:lnTo>
                    <a:pt x="0" y="102"/>
                  </a:lnTo>
                  <a:lnTo>
                    <a:pt x="6" y="94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39"/>
                  </a:lnTo>
                  <a:lnTo>
                    <a:pt x="27" y="25"/>
                  </a:lnTo>
                  <a:lnTo>
                    <a:pt x="24" y="11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4" y="40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2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3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20" name="Freeform 233">
              <a:extLst>
                <a:ext uri="{FF2B5EF4-FFF2-40B4-BE49-F238E27FC236}">
                  <a16:creationId xmlns:a16="http://schemas.microsoft.com/office/drawing/2014/main" id="{CFF6485A-2283-F528-CC16-4BDEA3130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" y="4186"/>
              <a:ext cx="114" cy="134"/>
            </a:xfrm>
            <a:custGeom>
              <a:avLst/>
              <a:gdLst>
                <a:gd name="T0" fmla="*/ 1 w 228"/>
                <a:gd name="T1" fmla="*/ 1 h 267"/>
                <a:gd name="T2" fmla="*/ 1 w 228"/>
                <a:gd name="T3" fmla="*/ 1 h 267"/>
                <a:gd name="T4" fmla="*/ 1 w 228"/>
                <a:gd name="T5" fmla="*/ 1 h 267"/>
                <a:gd name="T6" fmla="*/ 1 w 228"/>
                <a:gd name="T7" fmla="*/ 1 h 267"/>
                <a:gd name="T8" fmla="*/ 1 w 228"/>
                <a:gd name="T9" fmla="*/ 1 h 267"/>
                <a:gd name="T10" fmla="*/ 1 w 228"/>
                <a:gd name="T11" fmla="*/ 1 h 267"/>
                <a:gd name="T12" fmla="*/ 1 w 228"/>
                <a:gd name="T13" fmla="*/ 1 h 267"/>
                <a:gd name="T14" fmla="*/ 1 w 228"/>
                <a:gd name="T15" fmla="*/ 1 h 267"/>
                <a:gd name="T16" fmla="*/ 1 w 228"/>
                <a:gd name="T17" fmla="*/ 1 h 267"/>
                <a:gd name="T18" fmla="*/ 1 w 228"/>
                <a:gd name="T19" fmla="*/ 1 h 267"/>
                <a:gd name="T20" fmla="*/ 1 w 228"/>
                <a:gd name="T21" fmla="*/ 1 h 267"/>
                <a:gd name="T22" fmla="*/ 1 w 228"/>
                <a:gd name="T23" fmla="*/ 1 h 267"/>
                <a:gd name="T24" fmla="*/ 1 w 228"/>
                <a:gd name="T25" fmla="*/ 1 h 267"/>
                <a:gd name="T26" fmla="*/ 1 w 228"/>
                <a:gd name="T27" fmla="*/ 1 h 267"/>
                <a:gd name="T28" fmla="*/ 1 w 228"/>
                <a:gd name="T29" fmla="*/ 1 h 267"/>
                <a:gd name="T30" fmla="*/ 1 w 228"/>
                <a:gd name="T31" fmla="*/ 1 h 267"/>
                <a:gd name="T32" fmla="*/ 1 w 228"/>
                <a:gd name="T33" fmla="*/ 1 h 267"/>
                <a:gd name="T34" fmla="*/ 1 w 228"/>
                <a:gd name="T35" fmla="*/ 1 h 267"/>
                <a:gd name="T36" fmla="*/ 1 w 228"/>
                <a:gd name="T37" fmla="*/ 1 h 267"/>
                <a:gd name="T38" fmla="*/ 1 w 228"/>
                <a:gd name="T39" fmla="*/ 1 h 267"/>
                <a:gd name="T40" fmla="*/ 1 w 228"/>
                <a:gd name="T41" fmla="*/ 1 h 267"/>
                <a:gd name="T42" fmla="*/ 1 w 228"/>
                <a:gd name="T43" fmla="*/ 1 h 267"/>
                <a:gd name="T44" fmla="*/ 1 w 228"/>
                <a:gd name="T45" fmla="*/ 1 h 267"/>
                <a:gd name="T46" fmla="*/ 1 w 228"/>
                <a:gd name="T47" fmla="*/ 1 h 267"/>
                <a:gd name="T48" fmla="*/ 1 w 228"/>
                <a:gd name="T49" fmla="*/ 1 h 267"/>
                <a:gd name="T50" fmla="*/ 1 w 228"/>
                <a:gd name="T51" fmla="*/ 1 h 267"/>
                <a:gd name="T52" fmla="*/ 1 w 228"/>
                <a:gd name="T53" fmla="*/ 1 h 267"/>
                <a:gd name="T54" fmla="*/ 1 w 228"/>
                <a:gd name="T55" fmla="*/ 1 h 267"/>
                <a:gd name="T56" fmla="*/ 1 w 228"/>
                <a:gd name="T57" fmla="*/ 1 h 267"/>
                <a:gd name="T58" fmla="*/ 1 w 228"/>
                <a:gd name="T59" fmla="*/ 1 h 267"/>
                <a:gd name="T60" fmla="*/ 1 w 228"/>
                <a:gd name="T61" fmla="*/ 1 h 267"/>
                <a:gd name="T62" fmla="*/ 1 w 228"/>
                <a:gd name="T63" fmla="*/ 1 h 267"/>
                <a:gd name="T64" fmla="*/ 1 w 228"/>
                <a:gd name="T65" fmla="*/ 1 h 267"/>
                <a:gd name="T66" fmla="*/ 1 w 228"/>
                <a:gd name="T67" fmla="*/ 1 h 267"/>
                <a:gd name="T68" fmla="*/ 1 w 228"/>
                <a:gd name="T69" fmla="*/ 1 h 267"/>
                <a:gd name="T70" fmla="*/ 1 w 228"/>
                <a:gd name="T71" fmla="*/ 1 h 2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8"/>
                <a:gd name="T109" fmla="*/ 0 h 267"/>
                <a:gd name="T110" fmla="*/ 228 w 228"/>
                <a:gd name="T111" fmla="*/ 267 h 2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6"/>
                  </a:lnTo>
                  <a:lnTo>
                    <a:pt x="228" y="9"/>
                  </a:lnTo>
                  <a:lnTo>
                    <a:pt x="228" y="13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1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5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21" name="Freeform 234">
              <a:extLst>
                <a:ext uri="{FF2B5EF4-FFF2-40B4-BE49-F238E27FC236}">
                  <a16:creationId xmlns:a16="http://schemas.microsoft.com/office/drawing/2014/main" id="{F2ACF792-E350-C8DE-A63B-D285E041E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3963"/>
              <a:ext cx="72" cy="100"/>
            </a:xfrm>
            <a:custGeom>
              <a:avLst/>
              <a:gdLst>
                <a:gd name="T0" fmla="*/ 1 w 142"/>
                <a:gd name="T1" fmla="*/ 0 h 201"/>
                <a:gd name="T2" fmla="*/ 1 w 142"/>
                <a:gd name="T3" fmla="*/ 0 h 201"/>
                <a:gd name="T4" fmla="*/ 1 w 142"/>
                <a:gd name="T5" fmla="*/ 0 h 201"/>
                <a:gd name="T6" fmla="*/ 1 w 142"/>
                <a:gd name="T7" fmla="*/ 0 h 201"/>
                <a:gd name="T8" fmla="*/ 1 w 142"/>
                <a:gd name="T9" fmla="*/ 0 h 201"/>
                <a:gd name="T10" fmla="*/ 1 w 142"/>
                <a:gd name="T11" fmla="*/ 0 h 201"/>
                <a:gd name="T12" fmla="*/ 1 w 142"/>
                <a:gd name="T13" fmla="*/ 0 h 201"/>
                <a:gd name="T14" fmla="*/ 1 w 142"/>
                <a:gd name="T15" fmla="*/ 0 h 201"/>
                <a:gd name="T16" fmla="*/ 1 w 142"/>
                <a:gd name="T17" fmla="*/ 0 h 201"/>
                <a:gd name="T18" fmla="*/ 1 w 142"/>
                <a:gd name="T19" fmla="*/ 0 h 201"/>
                <a:gd name="T20" fmla="*/ 1 w 142"/>
                <a:gd name="T21" fmla="*/ 0 h 201"/>
                <a:gd name="T22" fmla="*/ 1 w 142"/>
                <a:gd name="T23" fmla="*/ 0 h 201"/>
                <a:gd name="T24" fmla="*/ 1 w 142"/>
                <a:gd name="T25" fmla="*/ 0 h 201"/>
                <a:gd name="T26" fmla="*/ 1 w 142"/>
                <a:gd name="T27" fmla="*/ 0 h 201"/>
                <a:gd name="T28" fmla="*/ 1 w 142"/>
                <a:gd name="T29" fmla="*/ 0 h 201"/>
                <a:gd name="T30" fmla="*/ 1 w 142"/>
                <a:gd name="T31" fmla="*/ 0 h 201"/>
                <a:gd name="T32" fmla="*/ 1 w 142"/>
                <a:gd name="T33" fmla="*/ 0 h 201"/>
                <a:gd name="T34" fmla="*/ 1 w 142"/>
                <a:gd name="T35" fmla="*/ 0 h 201"/>
                <a:gd name="T36" fmla="*/ 1 w 142"/>
                <a:gd name="T37" fmla="*/ 0 h 201"/>
                <a:gd name="T38" fmla="*/ 1 w 142"/>
                <a:gd name="T39" fmla="*/ 0 h 201"/>
                <a:gd name="T40" fmla="*/ 1 w 142"/>
                <a:gd name="T41" fmla="*/ 0 h 201"/>
                <a:gd name="T42" fmla="*/ 1 w 142"/>
                <a:gd name="T43" fmla="*/ 0 h 201"/>
                <a:gd name="T44" fmla="*/ 1 w 142"/>
                <a:gd name="T45" fmla="*/ 0 h 201"/>
                <a:gd name="T46" fmla="*/ 1 w 142"/>
                <a:gd name="T47" fmla="*/ 0 h 201"/>
                <a:gd name="T48" fmla="*/ 1 w 142"/>
                <a:gd name="T49" fmla="*/ 0 h 201"/>
                <a:gd name="T50" fmla="*/ 1 w 142"/>
                <a:gd name="T51" fmla="*/ 0 h 201"/>
                <a:gd name="T52" fmla="*/ 1 w 142"/>
                <a:gd name="T53" fmla="*/ 0 h 201"/>
                <a:gd name="T54" fmla="*/ 1 w 142"/>
                <a:gd name="T55" fmla="*/ 0 h 201"/>
                <a:gd name="T56" fmla="*/ 1 w 142"/>
                <a:gd name="T57" fmla="*/ 0 h 201"/>
                <a:gd name="T58" fmla="*/ 1 w 142"/>
                <a:gd name="T59" fmla="*/ 0 h 201"/>
                <a:gd name="T60" fmla="*/ 1 w 142"/>
                <a:gd name="T61" fmla="*/ 0 h 201"/>
                <a:gd name="T62" fmla="*/ 1 w 142"/>
                <a:gd name="T63" fmla="*/ 0 h 201"/>
                <a:gd name="T64" fmla="*/ 1 w 142"/>
                <a:gd name="T65" fmla="*/ 0 h 201"/>
                <a:gd name="T66" fmla="*/ 1 w 142"/>
                <a:gd name="T67" fmla="*/ 0 h 201"/>
                <a:gd name="T68" fmla="*/ 1 w 142"/>
                <a:gd name="T69" fmla="*/ 0 h 201"/>
                <a:gd name="T70" fmla="*/ 1 w 142"/>
                <a:gd name="T71" fmla="*/ 0 h 201"/>
                <a:gd name="T72" fmla="*/ 1 w 142"/>
                <a:gd name="T73" fmla="*/ 0 h 201"/>
                <a:gd name="T74" fmla="*/ 1 w 142"/>
                <a:gd name="T75" fmla="*/ 0 h 201"/>
                <a:gd name="T76" fmla="*/ 1 w 142"/>
                <a:gd name="T77" fmla="*/ 0 h 201"/>
                <a:gd name="T78" fmla="*/ 1 w 142"/>
                <a:gd name="T79" fmla="*/ 0 h 201"/>
                <a:gd name="T80" fmla="*/ 1 w 142"/>
                <a:gd name="T81" fmla="*/ 0 h 201"/>
                <a:gd name="T82" fmla="*/ 1 w 142"/>
                <a:gd name="T83" fmla="*/ 0 h 201"/>
                <a:gd name="T84" fmla="*/ 1 w 142"/>
                <a:gd name="T85" fmla="*/ 0 h 201"/>
                <a:gd name="T86" fmla="*/ 1 w 142"/>
                <a:gd name="T87" fmla="*/ 0 h 201"/>
                <a:gd name="T88" fmla="*/ 1 w 142"/>
                <a:gd name="T89" fmla="*/ 0 h 201"/>
                <a:gd name="T90" fmla="*/ 1 w 142"/>
                <a:gd name="T91" fmla="*/ 0 h 201"/>
                <a:gd name="T92" fmla="*/ 1 w 142"/>
                <a:gd name="T93" fmla="*/ 0 h 201"/>
                <a:gd name="T94" fmla="*/ 1 w 142"/>
                <a:gd name="T95" fmla="*/ 0 h 201"/>
                <a:gd name="T96" fmla="*/ 1 w 142"/>
                <a:gd name="T97" fmla="*/ 0 h 201"/>
                <a:gd name="T98" fmla="*/ 1 w 142"/>
                <a:gd name="T99" fmla="*/ 0 h 201"/>
                <a:gd name="T100" fmla="*/ 1 w 142"/>
                <a:gd name="T101" fmla="*/ 0 h 201"/>
                <a:gd name="T102" fmla="*/ 1 w 142"/>
                <a:gd name="T103" fmla="*/ 0 h 201"/>
                <a:gd name="T104" fmla="*/ 1 w 142"/>
                <a:gd name="T105" fmla="*/ 0 h 201"/>
                <a:gd name="T106" fmla="*/ 1 w 142"/>
                <a:gd name="T107" fmla="*/ 0 h 201"/>
                <a:gd name="T108" fmla="*/ 1 w 142"/>
                <a:gd name="T109" fmla="*/ 0 h 201"/>
                <a:gd name="T110" fmla="*/ 1 w 142"/>
                <a:gd name="T111" fmla="*/ 0 h 2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"/>
                <a:gd name="T169" fmla="*/ 0 h 201"/>
                <a:gd name="T170" fmla="*/ 142 w 142"/>
                <a:gd name="T171" fmla="*/ 201 h 20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" h="201">
                  <a:moveTo>
                    <a:pt x="115" y="179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5"/>
                  </a:lnTo>
                  <a:lnTo>
                    <a:pt x="111" y="201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3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50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2"/>
                  </a:lnTo>
                  <a:lnTo>
                    <a:pt x="53" y="140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4"/>
                  </a:lnTo>
                  <a:lnTo>
                    <a:pt x="36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4"/>
                  </a:lnTo>
                  <a:lnTo>
                    <a:pt x="64" y="134"/>
                  </a:lnTo>
                  <a:lnTo>
                    <a:pt x="72" y="135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7"/>
                  </a:lnTo>
                  <a:lnTo>
                    <a:pt x="81" y="118"/>
                  </a:lnTo>
                  <a:lnTo>
                    <a:pt x="78" y="111"/>
                  </a:lnTo>
                  <a:lnTo>
                    <a:pt x="74" y="105"/>
                  </a:lnTo>
                  <a:lnTo>
                    <a:pt x="63" y="100"/>
                  </a:lnTo>
                  <a:lnTo>
                    <a:pt x="53" y="96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80"/>
                  </a:lnTo>
                  <a:lnTo>
                    <a:pt x="17" y="75"/>
                  </a:lnTo>
                  <a:lnTo>
                    <a:pt x="10" y="73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6"/>
                  </a:lnTo>
                  <a:lnTo>
                    <a:pt x="1" y="65"/>
                  </a:lnTo>
                  <a:lnTo>
                    <a:pt x="6" y="66"/>
                  </a:lnTo>
                  <a:lnTo>
                    <a:pt x="12" y="68"/>
                  </a:lnTo>
                  <a:lnTo>
                    <a:pt x="19" y="72"/>
                  </a:lnTo>
                  <a:lnTo>
                    <a:pt x="27" y="76"/>
                  </a:lnTo>
                  <a:lnTo>
                    <a:pt x="36" y="80"/>
                  </a:lnTo>
                  <a:lnTo>
                    <a:pt x="47" y="84"/>
                  </a:lnTo>
                  <a:lnTo>
                    <a:pt x="56" y="88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3"/>
                  </a:lnTo>
                  <a:lnTo>
                    <a:pt x="62" y="59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1"/>
                  </a:lnTo>
                  <a:lnTo>
                    <a:pt x="36" y="13"/>
                  </a:lnTo>
                  <a:lnTo>
                    <a:pt x="33" y="7"/>
                  </a:lnTo>
                  <a:lnTo>
                    <a:pt x="30" y="3"/>
                  </a:lnTo>
                  <a:lnTo>
                    <a:pt x="31" y="0"/>
                  </a:lnTo>
                  <a:lnTo>
                    <a:pt x="36" y="3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5"/>
                  </a:lnTo>
                  <a:lnTo>
                    <a:pt x="66" y="45"/>
                  </a:lnTo>
                  <a:lnTo>
                    <a:pt x="72" y="57"/>
                  </a:lnTo>
                  <a:lnTo>
                    <a:pt x="77" y="67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4"/>
                  </a:lnTo>
                  <a:lnTo>
                    <a:pt x="100" y="57"/>
                  </a:lnTo>
                  <a:lnTo>
                    <a:pt x="104" y="39"/>
                  </a:lnTo>
                  <a:lnTo>
                    <a:pt x="107" y="27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4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2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3"/>
                  </a:lnTo>
                  <a:lnTo>
                    <a:pt x="116" y="129"/>
                  </a:lnTo>
                  <a:lnTo>
                    <a:pt x="120" y="126"/>
                  </a:lnTo>
                  <a:lnTo>
                    <a:pt x="125" y="122"/>
                  </a:lnTo>
                  <a:lnTo>
                    <a:pt x="129" y="118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2"/>
                  </a:lnTo>
                  <a:lnTo>
                    <a:pt x="141" y="100"/>
                  </a:lnTo>
                  <a:lnTo>
                    <a:pt x="142" y="104"/>
                  </a:lnTo>
                  <a:lnTo>
                    <a:pt x="142" y="111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8"/>
                  </a:lnTo>
                  <a:lnTo>
                    <a:pt x="127" y="135"/>
                  </a:lnTo>
                  <a:lnTo>
                    <a:pt x="122" y="141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9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22" name="Freeform 235">
              <a:extLst>
                <a:ext uri="{FF2B5EF4-FFF2-40B4-BE49-F238E27FC236}">
                  <a16:creationId xmlns:a16="http://schemas.microsoft.com/office/drawing/2014/main" id="{2372B128-3056-0497-6D33-B681D6EE3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" y="4212"/>
              <a:ext cx="70" cy="91"/>
            </a:xfrm>
            <a:custGeom>
              <a:avLst/>
              <a:gdLst>
                <a:gd name="T0" fmla="*/ 1 w 140"/>
                <a:gd name="T1" fmla="*/ 1 h 180"/>
                <a:gd name="T2" fmla="*/ 1 w 140"/>
                <a:gd name="T3" fmla="*/ 1 h 180"/>
                <a:gd name="T4" fmla="*/ 1 w 140"/>
                <a:gd name="T5" fmla="*/ 1 h 180"/>
                <a:gd name="T6" fmla="*/ 1 w 140"/>
                <a:gd name="T7" fmla="*/ 1 h 180"/>
                <a:gd name="T8" fmla="*/ 1 w 140"/>
                <a:gd name="T9" fmla="*/ 1 h 180"/>
                <a:gd name="T10" fmla="*/ 1 w 140"/>
                <a:gd name="T11" fmla="*/ 1 h 180"/>
                <a:gd name="T12" fmla="*/ 1 w 140"/>
                <a:gd name="T13" fmla="*/ 1 h 180"/>
                <a:gd name="T14" fmla="*/ 1 w 140"/>
                <a:gd name="T15" fmla="*/ 1 h 180"/>
                <a:gd name="T16" fmla="*/ 1 w 140"/>
                <a:gd name="T17" fmla="*/ 1 h 180"/>
                <a:gd name="T18" fmla="*/ 1 w 140"/>
                <a:gd name="T19" fmla="*/ 1 h 180"/>
                <a:gd name="T20" fmla="*/ 1 w 140"/>
                <a:gd name="T21" fmla="*/ 1 h 180"/>
                <a:gd name="T22" fmla="*/ 1 w 140"/>
                <a:gd name="T23" fmla="*/ 1 h 180"/>
                <a:gd name="T24" fmla="*/ 1 w 140"/>
                <a:gd name="T25" fmla="*/ 1 h 180"/>
                <a:gd name="T26" fmla="*/ 1 w 140"/>
                <a:gd name="T27" fmla="*/ 1 h 180"/>
                <a:gd name="T28" fmla="*/ 1 w 140"/>
                <a:gd name="T29" fmla="*/ 1 h 180"/>
                <a:gd name="T30" fmla="*/ 1 w 140"/>
                <a:gd name="T31" fmla="*/ 1 h 180"/>
                <a:gd name="T32" fmla="*/ 1 w 140"/>
                <a:gd name="T33" fmla="*/ 1 h 180"/>
                <a:gd name="T34" fmla="*/ 1 w 140"/>
                <a:gd name="T35" fmla="*/ 1 h 180"/>
                <a:gd name="T36" fmla="*/ 1 w 140"/>
                <a:gd name="T37" fmla="*/ 1 h 180"/>
                <a:gd name="T38" fmla="*/ 1 w 140"/>
                <a:gd name="T39" fmla="*/ 1 h 180"/>
                <a:gd name="T40" fmla="*/ 1 w 140"/>
                <a:gd name="T41" fmla="*/ 1 h 180"/>
                <a:gd name="T42" fmla="*/ 1 w 140"/>
                <a:gd name="T43" fmla="*/ 1 h 180"/>
                <a:gd name="T44" fmla="*/ 1 w 140"/>
                <a:gd name="T45" fmla="*/ 1 h 180"/>
                <a:gd name="T46" fmla="*/ 1 w 140"/>
                <a:gd name="T47" fmla="*/ 1 h 180"/>
                <a:gd name="T48" fmla="*/ 1 w 140"/>
                <a:gd name="T49" fmla="*/ 1 h 180"/>
                <a:gd name="T50" fmla="*/ 1 w 140"/>
                <a:gd name="T51" fmla="*/ 1 h 180"/>
                <a:gd name="T52" fmla="*/ 1 w 140"/>
                <a:gd name="T53" fmla="*/ 1 h 180"/>
                <a:gd name="T54" fmla="*/ 1 w 140"/>
                <a:gd name="T55" fmla="*/ 1 h 180"/>
                <a:gd name="T56" fmla="*/ 1 w 140"/>
                <a:gd name="T57" fmla="*/ 1 h 180"/>
                <a:gd name="T58" fmla="*/ 1 w 140"/>
                <a:gd name="T59" fmla="*/ 1 h 180"/>
                <a:gd name="T60" fmla="*/ 1 w 140"/>
                <a:gd name="T61" fmla="*/ 1 h 180"/>
                <a:gd name="T62" fmla="*/ 1 w 140"/>
                <a:gd name="T63" fmla="*/ 1 h 180"/>
                <a:gd name="T64" fmla="*/ 1 w 140"/>
                <a:gd name="T65" fmla="*/ 1 h 180"/>
                <a:gd name="T66" fmla="*/ 1 w 140"/>
                <a:gd name="T67" fmla="*/ 1 h 180"/>
                <a:gd name="T68" fmla="*/ 1 w 140"/>
                <a:gd name="T69" fmla="*/ 1 h 180"/>
                <a:gd name="T70" fmla="*/ 1 w 140"/>
                <a:gd name="T71" fmla="*/ 1 h 180"/>
                <a:gd name="T72" fmla="*/ 1 w 140"/>
                <a:gd name="T73" fmla="*/ 1 h 180"/>
                <a:gd name="T74" fmla="*/ 1 w 140"/>
                <a:gd name="T75" fmla="*/ 1 h 180"/>
                <a:gd name="T76" fmla="*/ 1 w 140"/>
                <a:gd name="T77" fmla="*/ 1 h 180"/>
                <a:gd name="T78" fmla="*/ 1 w 140"/>
                <a:gd name="T79" fmla="*/ 1 h 180"/>
                <a:gd name="T80" fmla="*/ 1 w 140"/>
                <a:gd name="T81" fmla="*/ 1 h 180"/>
                <a:gd name="T82" fmla="*/ 1 w 140"/>
                <a:gd name="T83" fmla="*/ 1 h 180"/>
                <a:gd name="T84" fmla="*/ 1 w 140"/>
                <a:gd name="T85" fmla="*/ 1 h 180"/>
                <a:gd name="T86" fmla="*/ 1 w 140"/>
                <a:gd name="T87" fmla="*/ 1 h 180"/>
                <a:gd name="T88" fmla="*/ 1 w 140"/>
                <a:gd name="T89" fmla="*/ 1 h 180"/>
                <a:gd name="T90" fmla="*/ 1 w 140"/>
                <a:gd name="T91" fmla="*/ 1 h 180"/>
                <a:gd name="T92" fmla="*/ 1 w 140"/>
                <a:gd name="T93" fmla="*/ 1 h 180"/>
                <a:gd name="T94" fmla="*/ 1 w 140"/>
                <a:gd name="T95" fmla="*/ 1 h 180"/>
                <a:gd name="T96" fmla="*/ 1 w 140"/>
                <a:gd name="T97" fmla="*/ 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0"/>
                <a:gd name="T148" fmla="*/ 0 h 180"/>
                <a:gd name="T149" fmla="*/ 140 w 140"/>
                <a:gd name="T150" fmla="*/ 180 h 1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2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5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2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5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8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30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23" name="Freeform 236">
              <a:extLst>
                <a:ext uri="{FF2B5EF4-FFF2-40B4-BE49-F238E27FC236}">
                  <a16:creationId xmlns:a16="http://schemas.microsoft.com/office/drawing/2014/main" id="{C7A9B30A-62B3-D5A3-3114-F4F728AB2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4089"/>
              <a:ext cx="100" cy="77"/>
            </a:xfrm>
            <a:custGeom>
              <a:avLst/>
              <a:gdLst>
                <a:gd name="T0" fmla="*/ 1 w 199"/>
                <a:gd name="T1" fmla="*/ 0 h 155"/>
                <a:gd name="T2" fmla="*/ 1 w 199"/>
                <a:gd name="T3" fmla="*/ 0 h 155"/>
                <a:gd name="T4" fmla="*/ 1 w 199"/>
                <a:gd name="T5" fmla="*/ 0 h 155"/>
                <a:gd name="T6" fmla="*/ 1 w 199"/>
                <a:gd name="T7" fmla="*/ 0 h 155"/>
                <a:gd name="T8" fmla="*/ 1 w 199"/>
                <a:gd name="T9" fmla="*/ 0 h 155"/>
                <a:gd name="T10" fmla="*/ 1 w 199"/>
                <a:gd name="T11" fmla="*/ 0 h 155"/>
                <a:gd name="T12" fmla="*/ 1 w 199"/>
                <a:gd name="T13" fmla="*/ 0 h 155"/>
                <a:gd name="T14" fmla="*/ 1 w 199"/>
                <a:gd name="T15" fmla="*/ 0 h 155"/>
                <a:gd name="T16" fmla="*/ 1 w 199"/>
                <a:gd name="T17" fmla="*/ 0 h 155"/>
                <a:gd name="T18" fmla="*/ 1 w 199"/>
                <a:gd name="T19" fmla="*/ 0 h 155"/>
                <a:gd name="T20" fmla="*/ 1 w 199"/>
                <a:gd name="T21" fmla="*/ 0 h 155"/>
                <a:gd name="T22" fmla="*/ 1 w 199"/>
                <a:gd name="T23" fmla="*/ 0 h 155"/>
                <a:gd name="T24" fmla="*/ 1 w 199"/>
                <a:gd name="T25" fmla="*/ 0 h 155"/>
                <a:gd name="T26" fmla="*/ 1 w 199"/>
                <a:gd name="T27" fmla="*/ 0 h 155"/>
                <a:gd name="T28" fmla="*/ 1 w 199"/>
                <a:gd name="T29" fmla="*/ 0 h 155"/>
                <a:gd name="T30" fmla="*/ 1 w 199"/>
                <a:gd name="T31" fmla="*/ 0 h 155"/>
                <a:gd name="T32" fmla="*/ 1 w 199"/>
                <a:gd name="T33" fmla="*/ 0 h 155"/>
                <a:gd name="T34" fmla="*/ 1 w 199"/>
                <a:gd name="T35" fmla="*/ 0 h 155"/>
                <a:gd name="T36" fmla="*/ 1 w 199"/>
                <a:gd name="T37" fmla="*/ 0 h 155"/>
                <a:gd name="T38" fmla="*/ 1 w 199"/>
                <a:gd name="T39" fmla="*/ 0 h 155"/>
                <a:gd name="T40" fmla="*/ 1 w 199"/>
                <a:gd name="T41" fmla="*/ 0 h 155"/>
                <a:gd name="T42" fmla="*/ 1 w 199"/>
                <a:gd name="T43" fmla="*/ 0 h 155"/>
                <a:gd name="T44" fmla="*/ 1 w 199"/>
                <a:gd name="T45" fmla="*/ 0 h 155"/>
                <a:gd name="T46" fmla="*/ 1 w 199"/>
                <a:gd name="T47" fmla="*/ 0 h 155"/>
                <a:gd name="T48" fmla="*/ 1 w 199"/>
                <a:gd name="T49" fmla="*/ 0 h 155"/>
                <a:gd name="T50" fmla="*/ 1 w 199"/>
                <a:gd name="T51" fmla="*/ 0 h 155"/>
                <a:gd name="T52" fmla="*/ 1 w 199"/>
                <a:gd name="T53" fmla="*/ 0 h 155"/>
                <a:gd name="T54" fmla="*/ 1 w 199"/>
                <a:gd name="T55" fmla="*/ 0 h 155"/>
                <a:gd name="T56" fmla="*/ 1 w 199"/>
                <a:gd name="T57" fmla="*/ 0 h 155"/>
                <a:gd name="T58" fmla="*/ 1 w 199"/>
                <a:gd name="T59" fmla="*/ 0 h 155"/>
                <a:gd name="T60" fmla="*/ 1 w 199"/>
                <a:gd name="T61" fmla="*/ 0 h 155"/>
                <a:gd name="T62" fmla="*/ 1 w 199"/>
                <a:gd name="T63" fmla="*/ 0 h 155"/>
                <a:gd name="T64" fmla="*/ 1 w 199"/>
                <a:gd name="T65" fmla="*/ 0 h 155"/>
                <a:gd name="T66" fmla="*/ 1 w 199"/>
                <a:gd name="T67" fmla="*/ 0 h 155"/>
                <a:gd name="T68" fmla="*/ 1 w 199"/>
                <a:gd name="T69" fmla="*/ 0 h 155"/>
                <a:gd name="T70" fmla="*/ 1 w 199"/>
                <a:gd name="T71" fmla="*/ 0 h 155"/>
                <a:gd name="T72" fmla="*/ 1 w 199"/>
                <a:gd name="T73" fmla="*/ 0 h 155"/>
                <a:gd name="T74" fmla="*/ 1 w 199"/>
                <a:gd name="T75" fmla="*/ 0 h 155"/>
                <a:gd name="T76" fmla="*/ 1 w 199"/>
                <a:gd name="T77" fmla="*/ 0 h 155"/>
                <a:gd name="T78" fmla="*/ 1 w 199"/>
                <a:gd name="T79" fmla="*/ 0 h 155"/>
                <a:gd name="T80" fmla="*/ 1 w 199"/>
                <a:gd name="T81" fmla="*/ 0 h 155"/>
                <a:gd name="T82" fmla="*/ 1 w 199"/>
                <a:gd name="T83" fmla="*/ 0 h 155"/>
                <a:gd name="T84" fmla="*/ 1 w 199"/>
                <a:gd name="T85" fmla="*/ 0 h 155"/>
                <a:gd name="T86" fmla="*/ 1 w 199"/>
                <a:gd name="T87" fmla="*/ 0 h 155"/>
                <a:gd name="T88" fmla="*/ 1 w 199"/>
                <a:gd name="T89" fmla="*/ 0 h 155"/>
                <a:gd name="T90" fmla="*/ 1 w 199"/>
                <a:gd name="T91" fmla="*/ 0 h 155"/>
                <a:gd name="T92" fmla="*/ 1 w 199"/>
                <a:gd name="T93" fmla="*/ 0 h 155"/>
                <a:gd name="T94" fmla="*/ 1 w 199"/>
                <a:gd name="T95" fmla="*/ 0 h 155"/>
                <a:gd name="T96" fmla="*/ 1 w 199"/>
                <a:gd name="T97" fmla="*/ 0 h 155"/>
                <a:gd name="T98" fmla="*/ 1 w 199"/>
                <a:gd name="T99" fmla="*/ 0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9"/>
                <a:gd name="T151" fmla="*/ 0 h 155"/>
                <a:gd name="T152" fmla="*/ 199 w 199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9" h="155">
                  <a:moveTo>
                    <a:pt x="109" y="16"/>
                  </a:moveTo>
                  <a:lnTo>
                    <a:pt x="112" y="13"/>
                  </a:lnTo>
                  <a:lnTo>
                    <a:pt x="118" y="11"/>
                  </a:lnTo>
                  <a:lnTo>
                    <a:pt x="125" y="10"/>
                  </a:lnTo>
                  <a:lnTo>
                    <a:pt x="132" y="10"/>
                  </a:lnTo>
                  <a:lnTo>
                    <a:pt x="138" y="10"/>
                  </a:lnTo>
                  <a:lnTo>
                    <a:pt x="145" y="11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9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9"/>
                  </a:lnTo>
                  <a:lnTo>
                    <a:pt x="152" y="53"/>
                  </a:lnTo>
                  <a:lnTo>
                    <a:pt x="142" y="56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5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4"/>
                  </a:lnTo>
                  <a:lnTo>
                    <a:pt x="132" y="63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1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9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4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1"/>
                  </a:lnTo>
                  <a:lnTo>
                    <a:pt x="155" y="102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1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7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5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1"/>
                  </a:lnTo>
                  <a:lnTo>
                    <a:pt x="114" y="96"/>
                  </a:lnTo>
                  <a:lnTo>
                    <a:pt x="112" y="95"/>
                  </a:lnTo>
                  <a:lnTo>
                    <a:pt x="111" y="95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9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7"/>
                  </a:lnTo>
                  <a:lnTo>
                    <a:pt x="84" y="149"/>
                  </a:lnTo>
                  <a:lnTo>
                    <a:pt x="76" y="147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3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1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2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3" y="27"/>
                  </a:lnTo>
                  <a:lnTo>
                    <a:pt x="34" y="18"/>
                  </a:lnTo>
                  <a:lnTo>
                    <a:pt x="39" y="10"/>
                  </a:lnTo>
                  <a:lnTo>
                    <a:pt x="48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9"/>
                  </a:lnTo>
                  <a:lnTo>
                    <a:pt x="99" y="56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3"/>
                  </a:lnTo>
                  <a:lnTo>
                    <a:pt x="106" y="25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24" name="Freeform 237">
              <a:extLst>
                <a:ext uri="{FF2B5EF4-FFF2-40B4-BE49-F238E27FC236}">
                  <a16:creationId xmlns:a16="http://schemas.microsoft.com/office/drawing/2014/main" id="{9DFD33E0-1195-0583-B4C6-5373C7CA9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" y="4020"/>
              <a:ext cx="93" cy="90"/>
            </a:xfrm>
            <a:custGeom>
              <a:avLst/>
              <a:gdLst>
                <a:gd name="T0" fmla="*/ 1 w 186"/>
                <a:gd name="T1" fmla="*/ 1 h 180"/>
                <a:gd name="T2" fmla="*/ 1 w 186"/>
                <a:gd name="T3" fmla="*/ 1 h 180"/>
                <a:gd name="T4" fmla="*/ 1 w 186"/>
                <a:gd name="T5" fmla="*/ 1 h 180"/>
                <a:gd name="T6" fmla="*/ 1 w 186"/>
                <a:gd name="T7" fmla="*/ 1 h 180"/>
                <a:gd name="T8" fmla="*/ 1 w 186"/>
                <a:gd name="T9" fmla="*/ 1 h 180"/>
                <a:gd name="T10" fmla="*/ 1 w 186"/>
                <a:gd name="T11" fmla="*/ 1 h 180"/>
                <a:gd name="T12" fmla="*/ 1 w 186"/>
                <a:gd name="T13" fmla="*/ 1 h 180"/>
                <a:gd name="T14" fmla="*/ 1 w 186"/>
                <a:gd name="T15" fmla="*/ 1 h 180"/>
                <a:gd name="T16" fmla="*/ 1 w 186"/>
                <a:gd name="T17" fmla="*/ 1 h 180"/>
                <a:gd name="T18" fmla="*/ 1 w 186"/>
                <a:gd name="T19" fmla="*/ 1 h 180"/>
                <a:gd name="T20" fmla="*/ 1 w 186"/>
                <a:gd name="T21" fmla="*/ 1 h 180"/>
                <a:gd name="T22" fmla="*/ 1 w 186"/>
                <a:gd name="T23" fmla="*/ 1 h 180"/>
                <a:gd name="T24" fmla="*/ 1 w 186"/>
                <a:gd name="T25" fmla="*/ 1 h 180"/>
                <a:gd name="T26" fmla="*/ 1 w 186"/>
                <a:gd name="T27" fmla="*/ 1 h 180"/>
                <a:gd name="T28" fmla="*/ 1 w 186"/>
                <a:gd name="T29" fmla="*/ 1 h 180"/>
                <a:gd name="T30" fmla="*/ 1 w 186"/>
                <a:gd name="T31" fmla="*/ 1 h 180"/>
                <a:gd name="T32" fmla="*/ 1 w 186"/>
                <a:gd name="T33" fmla="*/ 1 h 180"/>
                <a:gd name="T34" fmla="*/ 1 w 186"/>
                <a:gd name="T35" fmla="*/ 1 h 180"/>
                <a:gd name="T36" fmla="*/ 1 w 186"/>
                <a:gd name="T37" fmla="*/ 1 h 180"/>
                <a:gd name="T38" fmla="*/ 1 w 186"/>
                <a:gd name="T39" fmla="*/ 1 h 180"/>
                <a:gd name="T40" fmla="*/ 1 w 186"/>
                <a:gd name="T41" fmla="*/ 1 h 180"/>
                <a:gd name="T42" fmla="*/ 1 w 186"/>
                <a:gd name="T43" fmla="*/ 1 h 180"/>
                <a:gd name="T44" fmla="*/ 1 w 186"/>
                <a:gd name="T45" fmla="*/ 1 h 180"/>
                <a:gd name="T46" fmla="*/ 1 w 186"/>
                <a:gd name="T47" fmla="*/ 1 h 180"/>
                <a:gd name="T48" fmla="*/ 1 w 186"/>
                <a:gd name="T49" fmla="*/ 1 h 180"/>
                <a:gd name="T50" fmla="*/ 1 w 186"/>
                <a:gd name="T51" fmla="*/ 1 h 180"/>
                <a:gd name="T52" fmla="*/ 1 w 186"/>
                <a:gd name="T53" fmla="*/ 1 h 180"/>
                <a:gd name="T54" fmla="*/ 1 w 186"/>
                <a:gd name="T55" fmla="*/ 1 h 180"/>
                <a:gd name="T56" fmla="*/ 1 w 186"/>
                <a:gd name="T57" fmla="*/ 0 h 180"/>
                <a:gd name="T58" fmla="*/ 1 w 186"/>
                <a:gd name="T59" fmla="*/ 1 h 180"/>
                <a:gd name="T60" fmla="*/ 1 w 186"/>
                <a:gd name="T61" fmla="*/ 1 h 180"/>
                <a:gd name="T62" fmla="*/ 1 w 186"/>
                <a:gd name="T63" fmla="*/ 1 h 180"/>
                <a:gd name="T64" fmla="*/ 1 w 186"/>
                <a:gd name="T65" fmla="*/ 1 h 180"/>
                <a:gd name="T66" fmla="*/ 1 w 186"/>
                <a:gd name="T67" fmla="*/ 1 h 180"/>
                <a:gd name="T68" fmla="*/ 1 w 186"/>
                <a:gd name="T69" fmla="*/ 1 h 180"/>
                <a:gd name="T70" fmla="*/ 1 w 186"/>
                <a:gd name="T71" fmla="*/ 1 h 180"/>
                <a:gd name="T72" fmla="*/ 1 w 186"/>
                <a:gd name="T73" fmla="*/ 1 h 180"/>
                <a:gd name="T74" fmla="*/ 1 w 186"/>
                <a:gd name="T75" fmla="*/ 1 h 180"/>
                <a:gd name="T76" fmla="*/ 1 w 186"/>
                <a:gd name="T77" fmla="*/ 1 h 180"/>
                <a:gd name="T78" fmla="*/ 1 w 186"/>
                <a:gd name="T79" fmla="*/ 1 h 180"/>
                <a:gd name="T80" fmla="*/ 1 w 186"/>
                <a:gd name="T81" fmla="*/ 1 h 180"/>
                <a:gd name="T82" fmla="*/ 1 w 186"/>
                <a:gd name="T83" fmla="*/ 1 h 180"/>
                <a:gd name="T84" fmla="*/ 1 w 186"/>
                <a:gd name="T85" fmla="*/ 1 h 180"/>
                <a:gd name="T86" fmla="*/ 1 w 186"/>
                <a:gd name="T87" fmla="*/ 1 h 180"/>
                <a:gd name="T88" fmla="*/ 1 w 186"/>
                <a:gd name="T89" fmla="*/ 1 h 180"/>
                <a:gd name="T90" fmla="*/ 1 w 186"/>
                <a:gd name="T91" fmla="*/ 1 h 180"/>
                <a:gd name="T92" fmla="*/ 1 w 186"/>
                <a:gd name="T93" fmla="*/ 1 h 180"/>
                <a:gd name="T94" fmla="*/ 1 w 186"/>
                <a:gd name="T95" fmla="*/ 1 h 1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6"/>
                <a:gd name="T145" fmla="*/ 0 h 180"/>
                <a:gd name="T146" fmla="*/ 186 w 186"/>
                <a:gd name="T147" fmla="*/ 180 h 1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6" h="180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80"/>
                  </a:lnTo>
                  <a:lnTo>
                    <a:pt x="168" y="172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3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7"/>
                  </a:lnTo>
                  <a:lnTo>
                    <a:pt x="138" y="156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3"/>
                  </a:lnTo>
                  <a:lnTo>
                    <a:pt x="121" y="126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5"/>
                  </a:lnTo>
                  <a:lnTo>
                    <a:pt x="88" y="126"/>
                  </a:lnTo>
                  <a:lnTo>
                    <a:pt x="77" y="127"/>
                  </a:lnTo>
                  <a:lnTo>
                    <a:pt x="66" y="128"/>
                  </a:lnTo>
                  <a:lnTo>
                    <a:pt x="56" y="127"/>
                  </a:lnTo>
                  <a:lnTo>
                    <a:pt x="46" y="126"/>
                  </a:lnTo>
                  <a:lnTo>
                    <a:pt x="41" y="122"/>
                  </a:lnTo>
                  <a:lnTo>
                    <a:pt x="36" y="118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8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1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8"/>
                  </a:lnTo>
                  <a:lnTo>
                    <a:pt x="75" y="82"/>
                  </a:lnTo>
                  <a:lnTo>
                    <a:pt x="65" y="85"/>
                  </a:lnTo>
                  <a:lnTo>
                    <a:pt x="54" y="87"/>
                  </a:lnTo>
                  <a:lnTo>
                    <a:pt x="44" y="88"/>
                  </a:lnTo>
                  <a:lnTo>
                    <a:pt x="33" y="87"/>
                  </a:lnTo>
                  <a:lnTo>
                    <a:pt x="23" y="84"/>
                  </a:lnTo>
                  <a:lnTo>
                    <a:pt x="14" y="81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7"/>
                  </a:lnTo>
                  <a:lnTo>
                    <a:pt x="1" y="66"/>
                  </a:lnTo>
                  <a:lnTo>
                    <a:pt x="3" y="67"/>
                  </a:lnTo>
                  <a:lnTo>
                    <a:pt x="7" y="69"/>
                  </a:lnTo>
                  <a:lnTo>
                    <a:pt x="12" y="72"/>
                  </a:lnTo>
                  <a:lnTo>
                    <a:pt x="18" y="73"/>
                  </a:lnTo>
                  <a:lnTo>
                    <a:pt x="24" y="74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4"/>
                  </a:lnTo>
                  <a:lnTo>
                    <a:pt x="56" y="74"/>
                  </a:lnTo>
                  <a:lnTo>
                    <a:pt x="61" y="72"/>
                  </a:lnTo>
                  <a:lnTo>
                    <a:pt x="54" y="65"/>
                  </a:lnTo>
                  <a:lnTo>
                    <a:pt x="46" y="57"/>
                  </a:lnTo>
                  <a:lnTo>
                    <a:pt x="38" y="49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5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2"/>
                  </a:lnTo>
                  <a:lnTo>
                    <a:pt x="52" y="50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1"/>
                  </a:lnTo>
                  <a:lnTo>
                    <a:pt x="72" y="39"/>
                  </a:lnTo>
                  <a:lnTo>
                    <a:pt x="73" y="29"/>
                  </a:lnTo>
                  <a:lnTo>
                    <a:pt x="72" y="20"/>
                  </a:lnTo>
                  <a:lnTo>
                    <a:pt x="71" y="14"/>
                  </a:lnTo>
                  <a:lnTo>
                    <a:pt x="72" y="11"/>
                  </a:lnTo>
                  <a:lnTo>
                    <a:pt x="74" y="11"/>
                  </a:lnTo>
                  <a:lnTo>
                    <a:pt x="76" y="14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7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2"/>
                  </a:lnTo>
                  <a:lnTo>
                    <a:pt x="132" y="58"/>
                  </a:lnTo>
                  <a:lnTo>
                    <a:pt x="130" y="47"/>
                  </a:lnTo>
                  <a:lnTo>
                    <a:pt x="132" y="43"/>
                  </a:lnTo>
                  <a:lnTo>
                    <a:pt x="134" y="44"/>
                  </a:lnTo>
                  <a:lnTo>
                    <a:pt x="136" y="51"/>
                  </a:lnTo>
                  <a:lnTo>
                    <a:pt x="140" y="66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1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2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6"/>
                  </a:lnTo>
                  <a:lnTo>
                    <a:pt x="175" y="120"/>
                  </a:lnTo>
                  <a:lnTo>
                    <a:pt x="178" y="118"/>
                  </a:lnTo>
                  <a:lnTo>
                    <a:pt x="180" y="116"/>
                  </a:lnTo>
                  <a:lnTo>
                    <a:pt x="182" y="119"/>
                  </a:lnTo>
                  <a:lnTo>
                    <a:pt x="183" y="125"/>
                  </a:lnTo>
                  <a:lnTo>
                    <a:pt x="182" y="133"/>
                  </a:lnTo>
                  <a:lnTo>
                    <a:pt x="179" y="142"/>
                  </a:lnTo>
                  <a:lnTo>
                    <a:pt x="176" y="149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4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25" name="Freeform 238">
              <a:extLst>
                <a:ext uri="{FF2B5EF4-FFF2-40B4-BE49-F238E27FC236}">
                  <a16:creationId xmlns:a16="http://schemas.microsoft.com/office/drawing/2014/main" id="{C5FFAA2A-889E-38B7-64D0-6CD468454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997"/>
              <a:ext cx="75" cy="100"/>
            </a:xfrm>
            <a:custGeom>
              <a:avLst/>
              <a:gdLst>
                <a:gd name="T0" fmla="*/ 1 w 150"/>
                <a:gd name="T1" fmla="*/ 1 h 200"/>
                <a:gd name="T2" fmla="*/ 1 w 150"/>
                <a:gd name="T3" fmla="*/ 1 h 200"/>
                <a:gd name="T4" fmla="*/ 1 w 150"/>
                <a:gd name="T5" fmla="*/ 1 h 200"/>
                <a:gd name="T6" fmla="*/ 0 w 150"/>
                <a:gd name="T7" fmla="*/ 1 h 200"/>
                <a:gd name="T8" fmla="*/ 1 w 150"/>
                <a:gd name="T9" fmla="*/ 1 h 200"/>
                <a:gd name="T10" fmla="*/ 1 w 150"/>
                <a:gd name="T11" fmla="*/ 1 h 200"/>
                <a:gd name="T12" fmla="*/ 1 w 150"/>
                <a:gd name="T13" fmla="*/ 1 h 200"/>
                <a:gd name="T14" fmla="*/ 1 w 150"/>
                <a:gd name="T15" fmla="*/ 1 h 200"/>
                <a:gd name="T16" fmla="*/ 1 w 150"/>
                <a:gd name="T17" fmla="*/ 1 h 200"/>
                <a:gd name="T18" fmla="*/ 1 w 150"/>
                <a:gd name="T19" fmla="*/ 1 h 200"/>
                <a:gd name="T20" fmla="*/ 1 w 150"/>
                <a:gd name="T21" fmla="*/ 1 h 200"/>
                <a:gd name="T22" fmla="*/ 1 w 150"/>
                <a:gd name="T23" fmla="*/ 1 h 200"/>
                <a:gd name="T24" fmla="*/ 1 w 150"/>
                <a:gd name="T25" fmla="*/ 1 h 200"/>
                <a:gd name="T26" fmla="*/ 1 w 150"/>
                <a:gd name="T27" fmla="*/ 1 h 200"/>
                <a:gd name="T28" fmla="*/ 1 w 150"/>
                <a:gd name="T29" fmla="*/ 1 h 200"/>
                <a:gd name="T30" fmla="*/ 1 w 150"/>
                <a:gd name="T31" fmla="*/ 1 h 200"/>
                <a:gd name="T32" fmla="*/ 1 w 150"/>
                <a:gd name="T33" fmla="*/ 1 h 200"/>
                <a:gd name="T34" fmla="*/ 1 w 150"/>
                <a:gd name="T35" fmla="*/ 1 h 200"/>
                <a:gd name="T36" fmla="*/ 1 w 150"/>
                <a:gd name="T37" fmla="*/ 1 h 200"/>
                <a:gd name="T38" fmla="*/ 1 w 150"/>
                <a:gd name="T39" fmla="*/ 1 h 200"/>
                <a:gd name="T40" fmla="*/ 1 w 150"/>
                <a:gd name="T41" fmla="*/ 1 h 200"/>
                <a:gd name="T42" fmla="*/ 1 w 150"/>
                <a:gd name="T43" fmla="*/ 1 h 200"/>
                <a:gd name="T44" fmla="*/ 1 w 150"/>
                <a:gd name="T45" fmla="*/ 1 h 200"/>
                <a:gd name="T46" fmla="*/ 1 w 150"/>
                <a:gd name="T47" fmla="*/ 1 h 200"/>
                <a:gd name="T48" fmla="*/ 1 w 150"/>
                <a:gd name="T49" fmla="*/ 1 h 200"/>
                <a:gd name="T50" fmla="*/ 1 w 150"/>
                <a:gd name="T51" fmla="*/ 1 h 200"/>
                <a:gd name="T52" fmla="*/ 1 w 150"/>
                <a:gd name="T53" fmla="*/ 1 h 200"/>
                <a:gd name="T54" fmla="*/ 1 w 150"/>
                <a:gd name="T55" fmla="*/ 1 h 200"/>
                <a:gd name="T56" fmla="*/ 1 w 150"/>
                <a:gd name="T57" fmla="*/ 1 h 200"/>
                <a:gd name="T58" fmla="*/ 1 w 150"/>
                <a:gd name="T59" fmla="*/ 1 h 200"/>
                <a:gd name="T60" fmla="*/ 1 w 150"/>
                <a:gd name="T61" fmla="*/ 1 h 200"/>
                <a:gd name="T62" fmla="*/ 1 w 150"/>
                <a:gd name="T63" fmla="*/ 1 h 200"/>
                <a:gd name="T64" fmla="*/ 1 w 150"/>
                <a:gd name="T65" fmla="*/ 1 h 200"/>
                <a:gd name="T66" fmla="*/ 1 w 150"/>
                <a:gd name="T67" fmla="*/ 1 h 200"/>
                <a:gd name="T68" fmla="*/ 1 w 150"/>
                <a:gd name="T69" fmla="*/ 1 h 200"/>
                <a:gd name="T70" fmla="*/ 1 w 150"/>
                <a:gd name="T71" fmla="*/ 1 h 200"/>
                <a:gd name="T72" fmla="*/ 1 w 150"/>
                <a:gd name="T73" fmla="*/ 1 h 200"/>
                <a:gd name="T74" fmla="*/ 1 w 150"/>
                <a:gd name="T75" fmla="*/ 1 h 200"/>
                <a:gd name="T76" fmla="*/ 1 w 150"/>
                <a:gd name="T77" fmla="*/ 1 h 200"/>
                <a:gd name="T78" fmla="*/ 1 w 150"/>
                <a:gd name="T79" fmla="*/ 1 h 200"/>
                <a:gd name="T80" fmla="*/ 1 w 150"/>
                <a:gd name="T81" fmla="*/ 1 h 200"/>
                <a:gd name="T82" fmla="*/ 1 w 150"/>
                <a:gd name="T83" fmla="*/ 1 h 200"/>
                <a:gd name="T84" fmla="*/ 1 w 150"/>
                <a:gd name="T85" fmla="*/ 1 h 200"/>
                <a:gd name="T86" fmla="*/ 1 w 150"/>
                <a:gd name="T87" fmla="*/ 1 h 200"/>
                <a:gd name="T88" fmla="*/ 1 w 150"/>
                <a:gd name="T89" fmla="*/ 1 h 200"/>
                <a:gd name="T90" fmla="*/ 1 w 150"/>
                <a:gd name="T91" fmla="*/ 1 h 200"/>
                <a:gd name="T92" fmla="*/ 1 w 150"/>
                <a:gd name="T93" fmla="*/ 1 h 200"/>
                <a:gd name="T94" fmla="*/ 1 w 150"/>
                <a:gd name="T95" fmla="*/ 1 h 200"/>
                <a:gd name="T96" fmla="*/ 1 w 150"/>
                <a:gd name="T97" fmla="*/ 1 h 200"/>
                <a:gd name="T98" fmla="*/ 1 w 150"/>
                <a:gd name="T99" fmla="*/ 1 h 200"/>
                <a:gd name="T100" fmla="*/ 1 w 150"/>
                <a:gd name="T101" fmla="*/ 1 h 200"/>
                <a:gd name="T102" fmla="*/ 1 w 150"/>
                <a:gd name="T103" fmla="*/ 1 h 200"/>
                <a:gd name="T104" fmla="*/ 1 w 150"/>
                <a:gd name="T105" fmla="*/ 1 h 200"/>
                <a:gd name="T106" fmla="*/ 1 w 150"/>
                <a:gd name="T107" fmla="*/ 1 h 200"/>
                <a:gd name="T108" fmla="*/ 1 w 150"/>
                <a:gd name="T109" fmla="*/ 1 h 200"/>
                <a:gd name="T110" fmla="*/ 1 w 150"/>
                <a:gd name="T111" fmla="*/ 1 h 200"/>
                <a:gd name="T112" fmla="*/ 1 w 150"/>
                <a:gd name="T113" fmla="*/ 1 h 200"/>
                <a:gd name="T114" fmla="*/ 1 w 150"/>
                <a:gd name="T115" fmla="*/ 1 h 200"/>
                <a:gd name="T116" fmla="*/ 1 w 150"/>
                <a:gd name="T117" fmla="*/ 1 h 200"/>
                <a:gd name="T118" fmla="*/ 1 w 150"/>
                <a:gd name="T119" fmla="*/ 1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0"/>
                <a:gd name="T181" fmla="*/ 0 h 200"/>
                <a:gd name="T182" fmla="*/ 150 w 150"/>
                <a:gd name="T183" fmla="*/ 200 h 2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3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6" y="120"/>
                  </a:lnTo>
                  <a:lnTo>
                    <a:pt x="7" y="122"/>
                  </a:lnTo>
                  <a:lnTo>
                    <a:pt x="8" y="128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8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2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10"/>
                  </a:lnTo>
                  <a:lnTo>
                    <a:pt x="33" y="96"/>
                  </a:lnTo>
                  <a:lnTo>
                    <a:pt x="36" y="88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5"/>
                  </a:lnTo>
                  <a:lnTo>
                    <a:pt x="40" y="108"/>
                  </a:lnTo>
                  <a:lnTo>
                    <a:pt x="43" y="126"/>
                  </a:lnTo>
                  <a:lnTo>
                    <a:pt x="46" y="143"/>
                  </a:lnTo>
                  <a:lnTo>
                    <a:pt x="53" y="153"/>
                  </a:lnTo>
                  <a:lnTo>
                    <a:pt x="60" y="143"/>
                  </a:lnTo>
                  <a:lnTo>
                    <a:pt x="67" y="131"/>
                  </a:lnTo>
                  <a:lnTo>
                    <a:pt x="70" y="119"/>
                  </a:lnTo>
                  <a:lnTo>
                    <a:pt x="72" y="110"/>
                  </a:lnTo>
                  <a:lnTo>
                    <a:pt x="64" y="88"/>
                  </a:lnTo>
                  <a:lnTo>
                    <a:pt x="63" y="65"/>
                  </a:lnTo>
                  <a:lnTo>
                    <a:pt x="66" y="43"/>
                  </a:lnTo>
                  <a:lnTo>
                    <a:pt x="74" y="27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6"/>
                  </a:lnTo>
                  <a:lnTo>
                    <a:pt x="76" y="81"/>
                  </a:lnTo>
                  <a:lnTo>
                    <a:pt x="82" y="92"/>
                  </a:lnTo>
                  <a:lnTo>
                    <a:pt x="91" y="80"/>
                  </a:lnTo>
                  <a:lnTo>
                    <a:pt x="97" y="67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6"/>
                  </a:lnTo>
                  <a:lnTo>
                    <a:pt x="112" y="23"/>
                  </a:lnTo>
                  <a:lnTo>
                    <a:pt x="119" y="13"/>
                  </a:lnTo>
                  <a:lnTo>
                    <a:pt x="124" y="5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7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4"/>
                  </a:lnTo>
                  <a:lnTo>
                    <a:pt x="106" y="65"/>
                  </a:lnTo>
                  <a:lnTo>
                    <a:pt x="102" y="76"/>
                  </a:lnTo>
                  <a:lnTo>
                    <a:pt x="98" y="88"/>
                  </a:lnTo>
                  <a:lnTo>
                    <a:pt x="93" y="96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8"/>
                  </a:lnTo>
                  <a:lnTo>
                    <a:pt x="123" y="84"/>
                  </a:lnTo>
                  <a:lnTo>
                    <a:pt x="130" y="80"/>
                  </a:lnTo>
                  <a:lnTo>
                    <a:pt x="136" y="76"/>
                  </a:lnTo>
                  <a:lnTo>
                    <a:pt x="140" y="73"/>
                  </a:lnTo>
                  <a:lnTo>
                    <a:pt x="143" y="69"/>
                  </a:lnTo>
                  <a:lnTo>
                    <a:pt x="146" y="66"/>
                  </a:lnTo>
                  <a:lnTo>
                    <a:pt x="150" y="65"/>
                  </a:lnTo>
                  <a:lnTo>
                    <a:pt x="150" y="67"/>
                  </a:lnTo>
                  <a:lnTo>
                    <a:pt x="148" y="72"/>
                  </a:lnTo>
                  <a:lnTo>
                    <a:pt x="143" y="81"/>
                  </a:lnTo>
                  <a:lnTo>
                    <a:pt x="136" y="88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3"/>
                  </a:lnTo>
                  <a:lnTo>
                    <a:pt x="104" y="105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9"/>
                  </a:lnTo>
                  <a:lnTo>
                    <a:pt x="77" y="135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4"/>
                  </a:lnTo>
                  <a:lnTo>
                    <a:pt x="89" y="164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7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1"/>
                  </a:lnTo>
                  <a:lnTo>
                    <a:pt x="130" y="138"/>
                  </a:lnTo>
                  <a:lnTo>
                    <a:pt x="131" y="141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2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80"/>
                  </a:lnTo>
                  <a:lnTo>
                    <a:pt x="58" y="183"/>
                  </a:lnTo>
                  <a:lnTo>
                    <a:pt x="55" y="188"/>
                  </a:lnTo>
                  <a:lnTo>
                    <a:pt x="54" y="194"/>
                  </a:lnTo>
                  <a:lnTo>
                    <a:pt x="47" y="194"/>
                  </a:lnTo>
                  <a:lnTo>
                    <a:pt x="40" y="195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26" name="Freeform 239">
              <a:extLst>
                <a:ext uri="{FF2B5EF4-FFF2-40B4-BE49-F238E27FC236}">
                  <a16:creationId xmlns:a16="http://schemas.microsoft.com/office/drawing/2014/main" id="{31F42EDB-FD59-376B-3E77-DA67EB4A2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4109"/>
              <a:ext cx="119" cy="55"/>
            </a:xfrm>
            <a:custGeom>
              <a:avLst/>
              <a:gdLst>
                <a:gd name="T0" fmla="*/ 1 w 237"/>
                <a:gd name="T1" fmla="*/ 1 h 109"/>
                <a:gd name="T2" fmla="*/ 1 w 237"/>
                <a:gd name="T3" fmla="*/ 1 h 109"/>
                <a:gd name="T4" fmla="*/ 1 w 237"/>
                <a:gd name="T5" fmla="*/ 1 h 109"/>
                <a:gd name="T6" fmla="*/ 1 w 237"/>
                <a:gd name="T7" fmla="*/ 1 h 109"/>
                <a:gd name="T8" fmla="*/ 1 w 237"/>
                <a:gd name="T9" fmla="*/ 1 h 109"/>
                <a:gd name="T10" fmla="*/ 1 w 237"/>
                <a:gd name="T11" fmla="*/ 1 h 109"/>
                <a:gd name="T12" fmla="*/ 1 w 237"/>
                <a:gd name="T13" fmla="*/ 1 h 109"/>
                <a:gd name="T14" fmla="*/ 1 w 237"/>
                <a:gd name="T15" fmla="*/ 1 h 109"/>
                <a:gd name="T16" fmla="*/ 1 w 237"/>
                <a:gd name="T17" fmla="*/ 1 h 109"/>
                <a:gd name="T18" fmla="*/ 1 w 237"/>
                <a:gd name="T19" fmla="*/ 1 h 109"/>
                <a:gd name="T20" fmla="*/ 1 w 237"/>
                <a:gd name="T21" fmla="*/ 1 h 109"/>
                <a:gd name="T22" fmla="*/ 1 w 237"/>
                <a:gd name="T23" fmla="*/ 1 h 109"/>
                <a:gd name="T24" fmla="*/ 1 w 237"/>
                <a:gd name="T25" fmla="*/ 1 h 109"/>
                <a:gd name="T26" fmla="*/ 1 w 237"/>
                <a:gd name="T27" fmla="*/ 1 h 109"/>
                <a:gd name="T28" fmla="*/ 1 w 237"/>
                <a:gd name="T29" fmla="*/ 1 h 109"/>
                <a:gd name="T30" fmla="*/ 1 w 237"/>
                <a:gd name="T31" fmla="*/ 1 h 109"/>
                <a:gd name="T32" fmla="*/ 1 w 237"/>
                <a:gd name="T33" fmla="*/ 1 h 109"/>
                <a:gd name="T34" fmla="*/ 1 w 237"/>
                <a:gd name="T35" fmla="*/ 1 h 109"/>
                <a:gd name="T36" fmla="*/ 1 w 237"/>
                <a:gd name="T37" fmla="*/ 1 h 109"/>
                <a:gd name="T38" fmla="*/ 1 w 237"/>
                <a:gd name="T39" fmla="*/ 1 h 109"/>
                <a:gd name="T40" fmla="*/ 1 w 237"/>
                <a:gd name="T41" fmla="*/ 1 h 109"/>
                <a:gd name="T42" fmla="*/ 1 w 237"/>
                <a:gd name="T43" fmla="*/ 1 h 109"/>
                <a:gd name="T44" fmla="*/ 1 w 237"/>
                <a:gd name="T45" fmla="*/ 1 h 109"/>
                <a:gd name="T46" fmla="*/ 1 w 237"/>
                <a:gd name="T47" fmla="*/ 1 h 109"/>
                <a:gd name="T48" fmla="*/ 1 w 237"/>
                <a:gd name="T49" fmla="*/ 1 h 109"/>
                <a:gd name="T50" fmla="*/ 1 w 237"/>
                <a:gd name="T51" fmla="*/ 1 h 109"/>
                <a:gd name="T52" fmla="*/ 1 w 237"/>
                <a:gd name="T53" fmla="*/ 1 h 109"/>
                <a:gd name="T54" fmla="*/ 1 w 237"/>
                <a:gd name="T55" fmla="*/ 1 h 109"/>
                <a:gd name="T56" fmla="*/ 1 w 237"/>
                <a:gd name="T57" fmla="*/ 1 h 109"/>
                <a:gd name="T58" fmla="*/ 1 w 237"/>
                <a:gd name="T59" fmla="*/ 1 h 109"/>
                <a:gd name="T60" fmla="*/ 1 w 237"/>
                <a:gd name="T61" fmla="*/ 1 h 109"/>
                <a:gd name="T62" fmla="*/ 1 w 237"/>
                <a:gd name="T63" fmla="*/ 1 h 109"/>
                <a:gd name="T64" fmla="*/ 1 w 237"/>
                <a:gd name="T65" fmla="*/ 1 h 109"/>
                <a:gd name="T66" fmla="*/ 1 w 237"/>
                <a:gd name="T67" fmla="*/ 1 h 109"/>
                <a:gd name="T68" fmla="*/ 1 w 237"/>
                <a:gd name="T69" fmla="*/ 1 h 109"/>
                <a:gd name="T70" fmla="*/ 1 w 237"/>
                <a:gd name="T71" fmla="*/ 1 h 109"/>
                <a:gd name="T72" fmla="*/ 1 w 237"/>
                <a:gd name="T73" fmla="*/ 1 h 109"/>
                <a:gd name="T74" fmla="*/ 1 w 237"/>
                <a:gd name="T75" fmla="*/ 1 h 109"/>
                <a:gd name="T76" fmla="*/ 1 w 237"/>
                <a:gd name="T77" fmla="*/ 1 h 109"/>
                <a:gd name="T78" fmla="*/ 1 w 237"/>
                <a:gd name="T79" fmla="*/ 1 h 109"/>
                <a:gd name="T80" fmla="*/ 1 w 237"/>
                <a:gd name="T81" fmla="*/ 1 h 109"/>
                <a:gd name="T82" fmla="*/ 1 w 237"/>
                <a:gd name="T83" fmla="*/ 1 h 109"/>
                <a:gd name="T84" fmla="*/ 1 w 237"/>
                <a:gd name="T85" fmla="*/ 1 h 109"/>
                <a:gd name="T86" fmla="*/ 1 w 237"/>
                <a:gd name="T87" fmla="*/ 1 h 109"/>
                <a:gd name="T88" fmla="*/ 1 w 237"/>
                <a:gd name="T89" fmla="*/ 1 h 109"/>
                <a:gd name="T90" fmla="*/ 1 w 237"/>
                <a:gd name="T91" fmla="*/ 1 h 109"/>
                <a:gd name="T92" fmla="*/ 1 w 237"/>
                <a:gd name="T93" fmla="*/ 1 h 109"/>
                <a:gd name="T94" fmla="*/ 1 w 237"/>
                <a:gd name="T95" fmla="*/ 1 h 109"/>
                <a:gd name="T96" fmla="*/ 1 w 237"/>
                <a:gd name="T97" fmla="*/ 1 h 109"/>
                <a:gd name="T98" fmla="*/ 1 w 237"/>
                <a:gd name="T99" fmla="*/ 1 h 109"/>
                <a:gd name="T100" fmla="*/ 1 w 237"/>
                <a:gd name="T101" fmla="*/ 1 h 109"/>
                <a:gd name="T102" fmla="*/ 1 w 237"/>
                <a:gd name="T103" fmla="*/ 1 h 109"/>
                <a:gd name="T104" fmla="*/ 1 w 237"/>
                <a:gd name="T105" fmla="*/ 1 h 109"/>
                <a:gd name="T106" fmla="*/ 1 w 237"/>
                <a:gd name="T107" fmla="*/ 0 h 109"/>
                <a:gd name="T108" fmla="*/ 1 w 237"/>
                <a:gd name="T109" fmla="*/ 1 h 109"/>
                <a:gd name="T110" fmla="*/ 1 w 237"/>
                <a:gd name="T111" fmla="*/ 1 h 109"/>
                <a:gd name="T112" fmla="*/ 1 w 237"/>
                <a:gd name="T113" fmla="*/ 1 h 109"/>
                <a:gd name="T114" fmla="*/ 1 w 237"/>
                <a:gd name="T115" fmla="*/ 1 h 109"/>
                <a:gd name="T116" fmla="*/ 1 w 237"/>
                <a:gd name="T117" fmla="*/ 1 h 109"/>
                <a:gd name="T118" fmla="*/ 1 w 237"/>
                <a:gd name="T119" fmla="*/ 1 h 109"/>
                <a:gd name="T120" fmla="*/ 1 w 237"/>
                <a:gd name="T121" fmla="*/ 1 h 109"/>
                <a:gd name="T122" fmla="*/ 1 w 237"/>
                <a:gd name="T123" fmla="*/ 1 h 1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"/>
                <a:gd name="T187" fmla="*/ 0 h 109"/>
                <a:gd name="T188" fmla="*/ 237 w 237"/>
                <a:gd name="T189" fmla="*/ 109 h 1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" h="109">
                  <a:moveTo>
                    <a:pt x="0" y="33"/>
                  </a:moveTo>
                  <a:lnTo>
                    <a:pt x="1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0" y="40"/>
                  </a:lnTo>
                  <a:lnTo>
                    <a:pt x="19" y="40"/>
                  </a:lnTo>
                  <a:lnTo>
                    <a:pt x="31" y="40"/>
                  </a:lnTo>
                  <a:lnTo>
                    <a:pt x="41" y="41"/>
                  </a:lnTo>
                  <a:lnTo>
                    <a:pt x="51" y="43"/>
                  </a:lnTo>
                  <a:lnTo>
                    <a:pt x="59" y="46"/>
                  </a:lnTo>
                  <a:lnTo>
                    <a:pt x="66" y="48"/>
                  </a:lnTo>
                  <a:lnTo>
                    <a:pt x="70" y="50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5"/>
                  </a:lnTo>
                  <a:lnTo>
                    <a:pt x="80" y="73"/>
                  </a:lnTo>
                  <a:lnTo>
                    <a:pt x="85" y="80"/>
                  </a:lnTo>
                  <a:lnTo>
                    <a:pt x="91" y="87"/>
                  </a:lnTo>
                  <a:lnTo>
                    <a:pt x="96" y="93"/>
                  </a:lnTo>
                  <a:lnTo>
                    <a:pt x="104" y="97"/>
                  </a:lnTo>
                  <a:lnTo>
                    <a:pt x="111" y="100"/>
                  </a:lnTo>
                  <a:lnTo>
                    <a:pt x="114" y="99"/>
                  </a:lnTo>
                  <a:lnTo>
                    <a:pt x="111" y="95"/>
                  </a:lnTo>
                  <a:lnTo>
                    <a:pt x="106" y="88"/>
                  </a:lnTo>
                  <a:lnTo>
                    <a:pt x="99" y="80"/>
                  </a:lnTo>
                  <a:lnTo>
                    <a:pt x="93" y="70"/>
                  </a:lnTo>
                  <a:lnTo>
                    <a:pt x="91" y="60"/>
                  </a:lnTo>
                  <a:lnTo>
                    <a:pt x="89" y="51"/>
                  </a:lnTo>
                  <a:lnTo>
                    <a:pt x="95" y="51"/>
                  </a:lnTo>
                  <a:lnTo>
                    <a:pt x="101" y="51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5"/>
                  </a:lnTo>
                  <a:lnTo>
                    <a:pt x="125" y="56"/>
                  </a:lnTo>
                  <a:lnTo>
                    <a:pt x="129" y="58"/>
                  </a:lnTo>
                  <a:lnTo>
                    <a:pt x="132" y="60"/>
                  </a:lnTo>
                  <a:lnTo>
                    <a:pt x="133" y="65"/>
                  </a:lnTo>
                  <a:lnTo>
                    <a:pt x="135" y="71"/>
                  </a:lnTo>
                  <a:lnTo>
                    <a:pt x="140" y="78"/>
                  </a:lnTo>
                  <a:lnTo>
                    <a:pt x="145" y="85"/>
                  </a:lnTo>
                  <a:lnTo>
                    <a:pt x="150" y="92"/>
                  </a:lnTo>
                  <a:lnTo>
                    <a:pt x="157" y="97"/>
                  </a:lnTo>
                  <a:lnTo>
                    <a:pt x="163" y="102"/>
                  </a:lnTo>
                  <a:lnTo>
                    <a:pt x="170" y="106"/>
                  </a:lnTo>
                  <a:lnTo>
                    <a:pt x="182" y="109"/>
                  </a:lnTo>
                  <a:lnTo>
                    <a:pt x="188" y="109"/>
                  </a:lnTo>
                  <a:lnTo>
                    <a:pt x="191" y="107"/>
                  </a:lnTo>
                  <a:lnTo>
                    <a:pt x="185" y="103"/>
                  </a:lnTo>
                  <a:lnTo>
                    <a:pt x="177" y="99"/>
                  </a:lnTo>
                  <a:lnTo>
                    <a:pt x="170" y="94"/>
                  </a:lnTo>
                  <a:lnTo>
                    <a:pt x="163" y="88"/>
                  </a:lnTo>
                  <a:lnTo>
                    <a:pt x="159" y="84"/>
                  </a:lnTo>
                  <a:lnTo>
                    <a:pt x="154" y="78"/>
                  </a:lnTo>
                  <a:lnTo>
                    <a:pt x="149" y="73"/>
                  </a:lnTo>
                  <a:lnTo>
                    <a:pt x="147" y="69"/>
                  </a:lnTo>
                  <a:lnTo>
                    <a:pt x="146" y="65"/>
                  </a:lnTo>
                  <a:lnTo>
                    <a:pt x="155" y="70"/>
                  </a:lnTo>
                  <a:lnTo>
                    <a:pt x="167" y="73"/>
                  </a:lnTo>
                  <a:lnTo>
                    <a:pt x="179" y="76"/>
                  </a:lnTo>
                  <a:lnTo>
                    <a:pt x="192" y="78"/>
                  </a:lnTo>
                  <a:lnTo>
                    <a:pt x="205" y="80"/>
                  </a:lnTo>
                  <a:lnTo>
                    <a:pt x="215" y="81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0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4"/>
                  </a:lnTo>
                  <a:lnTo>
                    <a:pt x="208" y="72"/>
                  </a:lnTo>
                  <a:lnTo>
                    <a:pt x="196" y="69"/>
                  </a:lnTo>
                  <a:lnTo>
                    <a:pt x="185" y="65"/>
                  </a:lnTo>
                  <a:lnTo>
                    <a:pt x="175" y="62"/>
                  </a:lnTo>
                  <a:lnTo>
                    <a:pt x="165" y="58"/>
                  </a:lnTo>
                  <a:lnTo>
                    <a:pt x="157" y="56"/>
                  </a:lnTo>
                  <a:lnTo>
                    <a:pt x="154" y="54"/>
                  </a:lnTo>
                  <a:lnTo>
                    <a:pt x="161" y="47"/>
                  </a:lnTo>
                  <a:lnTo>
                    <a:pt x="169" y="41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6"/>
                  </a:lnTo>
                  <a:lnTo>
                    <a:pt x="191" y="34"/>
                  </a:lnTo>
                  <a:lnTo>
                    <a:pt x="188" y="31"/>
                  </a:lnTo>
                  <a:lnTo>
                    <a:pt x="182" y="28"/>
                  </a:lnTo>
                  <a:lnTo>
                    <a:pt x="177" y="27"/>
                  </a:lnTo>
                  <a:lnTo>
                    <a:pt x="171" y="28"/>
                  </a:lnTo>
                  <a:lnTo>
                    <a:pt x="165" y="30"/>
                  </a:lnTo>
                  <a:lnTo>
                    <a:pt x="160" y="32"/>
                  </a:lnTo>
                  <a:lnTo>
                    <a:pt x="154" y="35"/>
                  </a:lnTo>
                  <a:lnTo>
                    <a:pt x="149" y="38"/>
                  </a:lnTo>
                  <a:lnTo>
                    <a:pt x="145" y="42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3"/>
                  </a:lnTo>
                  <a:lnTo>
                    <a:pt x="109" y="42"/>
                  </a:lnTo>
                  <a:lnTo>
                    <a:pt x="102" y="42"/>
                  </a:lnTo>
                  <a:lnTo>
                    <a:pt x="97" y="42"/>
                  </a:lnTo>
                  <a:lnTo>
                    <a:pt x="95" y="42"/>
                  </a:lnTo>
                  <a:lnTo>
                    <a:pt x="94" y="32"/>
                  </a:lnTo>
                  <a:lnTo>
                    <a:pt x="97" y="23"/>
                  </a:lnTo>
                  <a:lnTo>
                    <a:pt x="104" y="13"/>
                  </a:lnTo>
                  <a:lnTo>
                    <a:pt x="115" y="7"/>
                  </a:lnTo>
                  <a:lnTo>
                    <a:pt x="123" y="3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4"/>
                  </a:lnTo>
                  <a:lnTo>
                    <a:pt x="97" y="8"/>
                  </a:lnTo>
                  <a:lnTo>
                    <a:pt x="91" y="13"/>
                  </a:lnTo>
                  <a:lnTo>
                    <a:pt x="83" y="18"/>
                  </a:lnTo>
                  <a:lnTo>
                    <a:pt x="77" y="24"/>
                  </a:lnTo>
                  <a:lnTo>
                    <a:pt x="72" y="27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27" name="Freeform 240">
              <a:extLst>
                <a:ext uri="{FF2B5EF4-FFF2-40B4-BE49-F238E27FC236}">
                  <a16:creationId xmlns:a16="http://schemas.microsoft.com/office/drawing/2014/main" id="{EF155399-16CD-39DB-F016-732466665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4157"/>
              <a:ext cx="97" cy="111"/>
            </a:xfrm>
            <a:custGeom>
              <a:avLst/>
              <a:gdLst>
                <a:gd name="T0" fmla="*/ 1 w 194"/>
                <a:gd name="T1" fmla="*/ 1 h 222"/>
                <a:gd name="T2" fmla="*/ 1 w 194"/>
                <a:gd name="T3" fmla="*/ 1 h 222"/>
                <a:gd name="T4" fmla="*/ 1 w 194"/>
                <a:gd name="T5" fmla="*/ 1 h 222"/>
                <a:gd name="T6" fmla="*/ 1 w 194"/>
                <a:gd name="T7" fmla="*/ 1 h 222"/>
                <a:gd name="T8" fmla="*/ 1 w 194"/>
                <a:gd name="T9" fmla="*/ 1 h 222"/>
                <a:gd name="T10" fmla="*/ 1 w 194"/>
                <a:gd name="T11" fmla="*/ 1 h 222"/>
                <a:gd name="T12" fmla="*/ 1 w 194"/>
                <a:gd name="T13" fmla="*/ 1 h 222"/>
                <a:gd name="T14" fmla="*/ 1 w 194"/>
                <a:gd name="T15" fmla="*/ 1 h 222"/>
                <a:gd name="T16" fmla="*/ 1 w 194"/>
                <a:gd name="T17" fmla="*/ 1 h 222"/>
                <a:gd name="T18" fmla="*/ 1 w 194"/>
                <a:gd name="T19" fmla="*/ 1 h 222"/>
                <a:gd name="T20" fmla="*/ 1 w 194"/>
                <a:gd name="T21" fmla="*/ 1 h 222"/>
                <a:gd name="T22" fmla="*/ 1 w 194"/>
                <a:gd name="T23" fmla="*/ 1 h 222"/>
                <a:gd name="T24" fmla="*/ 1 w 194"/>
                <a:gd name="T25" fmla="*/ 1 h 222"/>
                <a:gd name="T26" fmla="*/ 1 w 194"/>
                <a:gd name="T27" fmla="*/ 1 h 222"/>
                <a:gd name="T28" fmla="*/ 1 w 194"/>
                <a:gd name="T29" fmla="*/ 1 h 222"/>
                <a:gd name="T30" fmla="*/ 1 w 194"/>
                <a:gd name="T31" fmla="*/ 1 h 222"/>
                <a:gd name="T32" fmla="*/ 1 w 194"/>
                <a:gd name="T33" fmla="*/ 1 h 222"/>
                <a:gd name="T34" fmla="*/ 1 w 194"/>
                <a:gd name="T35" fmla="*/ 1 h 222"/>
                <a:gd name="T36" fmla="*/ 1 w 194"/>
                <a:gd name="T37" fmla="*/ 1 h 222"/>
                <a:gd name="T38" fmla="*/ 1 w 194"/>
                <a:gd name="T39" fmla="*/ 1 h 222"/>
                <a:gd name="T40" fmla="*/ 1 w 194"/>
                <a:gd name="T41" fmla="*/ 1 h 222"/>
                <a:gd name="T42" fmla="*/ 1 w 194"/>
                <a:gd name="T43" fmla="*/ 1 h 222"/>
                <a:gd name="T44" fmla="*/ 1 w 194"/>
                <a:gd name="T45" fmla="*/ 1 h 222"/>
                <a:gd name="T46" fmla="*/ 1 w 194"/>
                <a:gd name="T47" fmla="*/ 1 h 222"/>
                <a:gd name="T48" fmla="*/ 1 w 194"/>
                <a:gd name="T49" fmla="*/ 1 h 222"/>
                <a:gd name="T50" fmla="*/ 1 w 194"/>
                <a:gd name="T51" fmla="*/ 1 h 222"/>
                <a:gd name="T52" fmla="*/ 1 w 194"/>
                <a:gd name="T53" fmla="*/ 1 h 222"/>
                <a:gd name="T54" fmla="*/ 1 w 194"/>
                <a:gd name="T55" fmla="*/ 1 h 222"/>
                <a:gd name="T56" fmla="*/ 1 w 194"/>
                <a:gd name="T57" fmla="*/ 1 h 222"/>
                <a:gd name="T58" fmla="*/ 1 w 194"/>
                <a:gd name="T59" fmla="*/ 1 h 222"/>
                <a:gd name="T60" fmla="*/ 1 w 194"/>
                <a:gd name="T61" fmla="*/ 1 h 222"/>
                <a:gd name="T62" fmla="*/ 1 w 194"/>
                <a:gd name="T63" fmla="*/ 1 h 222"/>
                <a:gd name="T64" fmla="*/ 1 w 194"/>
                <a:gd name="T65" fmla="*/ 1 h 222"/>
                <a:gd name="T66" fmla="*/ 1 w 194"/>
                <a:gd name="T67" fmla="*/ 1 h 222"/>
                <a:gd name="T68" fmla="*/ 1 w 194"/>
                <a:gd name="T69" fmla="*/ 1 h 222"/>
                <a:gd name="T70" fmla="*/ 1 w 194"/>
                <a:gd name="T71" fmla="*/ 1 h 222"/>
                <a:gd name="T72" fmla="*/ 1 w 194"/>
                <a:gd name="T73" fmla="*/ 1 h 222"/>
                <a:gd name="T74" fmla="*/ 1 w 194"/>
                <a:gd name="T75" fmla="*/ 1 h 222"/>
                <a:gd name="T76" fmla="*/ 1 w 194"/>
                <a:gd name="T77" fmla="*/ 1 h 222"/>
                <a:gd name="T78" fmla="*/ 1 w 194"/>
                <a:gd name="T79" fmla="*/ 1 h 222"/>
                <a:gd name="T80" fmla="*/ 1 w 194"/>
                <a:gd name="T81" fmla="*/ 1 h 222"/>
                <a:gd name="T82" fmla="*/ 1 w 194"/>
                <a:gd name="T83" fmla="*/ 1 h 222"/>
                <a:gd name="T84" fmla="*/ 1 w 194"/>
                <a:gd name="T85" fmla="*/ 1 h 222"/>
                <a:gd name="T86" fmla="*/ 1 w 194"/>
                <a:gd name="T87" fmla="*/ 1 h 222"/>
                <a:gd name="T88" fmla="*/ 1 w 194"/>
                <a:gd name="T89" fmla="*/ 1 h 222"/>
                <a:gd name="T90" fmla="*/ 1 w 194"/>
                <a:gd name="T91" fmla="*/ 1 h 222"/>
                <a:gd name="T92" fmla="*/ 1 w 194"/>
                <a:gd name="T93" fmla="*/ 1 h 222"/>
                <a:gd name="T94" fmla="*/ 1 w 194"/>
                <a:gd name="T95" fmla="*/ 1 h 222"/>
                <a:gd name="T96" fmla="*/ 1 w 194"/>
                <a:gd name="T97" fmla="*/ 1 h 222"/>
                <a:gd name="T98" fmla="*/ 1 w 194"/>
                <a:gd name="T99" fmla="*/ 1 h 222"/>
                <a:gd name="T100" fmla="*/ 1 w 194"/>
                <a:gd name="T101" fmla="*/ 1 h 222"/>
                <a:gd name="T102" fmla="*/ 1 w 194"/>
                <a:gd name="T103" fmla="*/ 0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4"/>
                <a:gd name="T157" fmla="*/ 0 h 222"/>
                <a:gd name="T158" fmla="*/ 194 w 194"/>
                <a:gd name="T159" fmla="*/ 222 h 2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9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2"/>
                  </a:lnTo>
                  <a:lnTo>
                    <a:pt x="36" y="118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50"/>
                  </a:lnTo>
                  <a:lnTo>
                    <a:pt x="49" y="47"/>
                  </a:lnTo>
                  <a:lnTo>
                    <a:pt x="51" y="49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4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2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1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8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7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8"/>
                  </a:lnTo>
                  <a:lnTo>
                    <a:pt x="167" y="83"/>
                  </a:lnTo>
                  <a:lnTo>
                    <a:pt x="160" y="80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80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4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50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2"/>
                  </a:lnTo>
                  <a:lnTo>
                    <a:pt x="86" y="42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2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2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5"/>
                  </a:lnTo>
                  <a:lnTo>
                    <a:pt x="81" y="34"/>
                  </a:lnTo>
                  <a:lnTo>
                    <a:pt x="73" y="34"/>
                  </a:lnTo>
                  <a:lnTo>
                    <a:pt x="66" y="32"/>
                  </a:lnTo>
                  <a:lnTo>
                    <a:pt x="59" y="34"/>
                  </a:lnTo>
                  <a:lnTo>
                    <a:pt x="55" y="34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28" name="Freeform 241">
              <a:extLst>
                <a:ext uri="{FF2B5EF4-FFF2-40B4-BE49-F238E27FC236}">
                  <a16:creationId xmlns:a16="http://schemas.microsoft.com/office/drawing/2014/main" id="{15BD9F78-68E4-6F8F-906C-338C6EB73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" y="4167"/>
              <a:ext cx="73" cy="128"/>
            </a:xfrm>
            <a:custGeom>
              <a:avLst/>
              <a:gdLst>
                <a:gd name="T0" fmla="*/ 0 w 147"/>
                <a:gd name="T1" fmla="*/ 1 h 255"/>
                <a:gd name="T2" fmla="*/ 0 w 147"/>
                <a:gd name="T3" fmla="*/ 1 h 255"/>
                <a:gd name="T4" fmla="*/ 0 w 147"/>
                <a:gd name="T5" fmla="*/ 1 h 255"/>
                <a:gd name="T6" fmla="*/ 0 w 147"/>
                <a:gd name="T7" fmla="*/ 1 h 255"/>
                <a:gd name="T8" fmla="*/ 0 w 147"/>
                <a:gd name="T9" fmla="*/ 1 h 255"/>
                <a:gd name="T10" fmla="*/ 0 w 147"/>
                <a:gd name="T11" fmla="*/ 1 h 255"/>
                <a:gd name="T12" fmla="*/ 0 w 147"/>
                <a:gd name="T13" fmla="*/ 1 h 255"/>
                <a:gd name="T14" fmla="*/ 0 w 147"/>
                <a:gd name="T15" fmla="*/ 1 h 255"/>
                <a:gd name="T16" fmla="*/ 0 w 147"/>
                <a:gd name="T17" fmla="*/ 1 h 255"/>
                <a:gd name="T18" fmla="*/ 0 w 147"/>
                <a:gd name="T19" fmla="*/ 1 h 255"/>
                <a:gd name="T20" fmla="*/ 0 w 147"/>
                <a:gd name="T21" fmla="*/ 1 h 255"/>
                <a:gd name="T22" fmla="*/ 0 w 147"/>
                <a:gd name="T23" fmla="*/ 1 h 255"/>
                <a:gd name="T24" fmla="*/ 0 w 147"/>
                <a:gd name="T25" fmla="*/ 1 h 255"/>
                <a:gd name="T26" fmla="*/ 0 w 147"/>
                <a:gd name="T27" fmla="*/ 1 h 255"/>
                <a:gd name="T28" fmla="*/ 0 w 147"/>
                <a:gd name="T29" fmla="*/ 1 h 255"/>
                <a:gd name="T30" fmla="*/ 0 w 147"/>
                <a:gd name="T31" fmla="*/ 1 h 255"/>
                <a:gd name="T32" fmla="*/ 0 w 147"/>
                <a:gd name="T33" fmla="*/ 1 h 255"/>
                <a:gd name="T34" fmla="*/ 0 w 147"/>
                <a:gd name="T35" fmla="*/ 1 h 255"/>
                <a:gd name="T36" fmla="*/ 0 w 147"/>
                <a:gd name="T37" fmla="*/ 1 h 255"/>
                <a:gd name="T38" fmla="*/ 0 w 147"/>
                <a:gd name="T39" fmla="*/ 1 h 255"/>
                <a:gd name="T40" fmla="*/ 0 w 147"/>
                <a:gd name="T41" fmla="*/ 1 h 255"/>
                <a:gd name="T42" fmla="*/ 0 w 147"/>
                <a:gd name="T43" fmla="*/ 1 h 255"/>
                <a:gd name="T44" fmla="*/ 0 w 147"/>
                <a:gd name="T45" fmla="*/ 1 h 255"/>
                <a:gd name="T46" fmla="*/ 0 w 147"/>
                <a:gd name="T47" fmla="*/ 1 h 255"/>
                <a:gd name="T48" fmla="*/ 0 w 147"/>
                <a:gd name="T49" fmla="*/ 1 h 255"/>
                <a:gd name="T50" fmla="*/ 0 w 147"/>
                <a:gd name="T51" fmla="*/ 1 h 255"/>
                <a:gd name="T52" fmla="*/ 0 w 147"/>
                <a:gd name="T53" fmla="*/ 1 h 255"/>
                <a:gd name="T54" fmla="*/ 0 w 147"/>
                <a:gd name="T55" fmla="*/ 1 h 255"/>
                <a:gd name="T56" fmla="*/ 0 w 147"/>
                <a:gd name="T57" fmla="*/ 1 h 255"/>
                <a:gd name="T58" fmla="*/ 0 w 147"/>
                <a:gd name="T59" fmla="*/ 1 h 255"/>
                <a:gd name="T60" fmla="*/ 0 w 147"/>
                <a:gd name="T61" fmla="*/ 1 h 255"/>
                <a:gd name="T62" fmla="*/ 0 w 147"/>
                <a:gd name="T63" fmla="*/ 1 h 255"/>
                <a:gd name="T64" fmla="*/ 0 w 147"/>
                <a:gd name="T65" fmla="*/ 1 h 255"/>
                <a:gd name="T66" fmla="*/ 0 w 147"/>
                <a:gd name="T67" fmla="*/ 1 h 255"/>
                <a:gd name="T68" fmla="*/ 0 w 147"/>
                <a:gd name="T69" fmla="*/ 1 h 255"/>
                <a:gd name="T70" fmla="*/ 0 w 147"/>
                <a:gd name="T71" fmla="*/ 1 h 255"/>
                <a:gd name="T72" fmla="*/ 0 w 147"/>
                <a:gd name="T73" fmla="*/ 1 h 255"/>
                <a:gd name="T74" fmla="*/ 0 w 147"/>
                <a:gd name="T75" fmla="*/ 1 h 255"/>
                <a:gd name="T76" fmla="*/ 0 w 147"/>
                <a:gd name="T77" fmla="*/ 1 h 255"/>
                <a:gd name="T78" fmla="*/ 0 w 147"/>
                <a:gd name="T79" fmla="*/ 1 h 255"/>
                <a:gd name="T80" fmla="*/ 0 w 147"/>
                <a:gd name="T81" fmla="*/ 1 h 255"/>
                <a:gd name="T82" fmla="*/ 0 w 147"/>
                <a:gd name="T83" fmla="*/ 1 h 255"/>
                <a:gd name="T84" fmla="*/ 0 w 147"/>
                <a:gd name="T85" fmla="*/ 1 h 255"/>
                <a:gd name="T86" fmla="*/ 0 w 147"/>
                <a:gd name="T87" fmla="*/ 1 h 255"/>
                <a:gd name="T88" fmla="*/ 0 w 147"/>
                <a:gd name="T89" fmla="*/ 1 h 255"/>
                <a:gd name="T90" fmla="*/ 0 w 147"/>
                <a:gd name="T91" fmla="*/ 1 h 255"/>
                <a:gd name="T92" fmla="*/ 0 w 147"/>
                <a:gd name="T93" fmla="*/ 1 h 255"/>
                <a:gd name="T94" fmla="*/ 0 w 147"/>
                <a:gd name="T95" fmla="*/ 1 h 255"/>
                <a:gd name="T96" fmla="*/ 0 w 147"/>
                <a:gd name="T97" fmla="*/ 1 h 255"/>
                <a:gd name="T98" fmla="*/ 0 w 147"/>
                <a:gd name="T99" fmla="*/ 1 h 255"/>
                <a:gd name="T100" fmla="*/ 0 w 147"/>
                <a:gd name="T101" fmla="*/ 1 h 255"/>
                <a:gd name="T102" fmla="*/ 0 w 147"/>
                <a:gd name="T103" fmla="*/ 1 h 255"/>
                <a:gd name="T104" fmla="*/ 0 w 147"/>
                <a:gd name="T105" fmla="*/ 1 h 2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"/>
                <a:gd name="T160" fmla="*/ 0 h 255"/>
                <a:gd name="T161" fmla="*/ 147 w 147"/>
                <a:gd name="T162" fmla="*/ 255 h 2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" h="255">
                  <a:moveTo>
                    <a:pt x="97" y="13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2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6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9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2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5"/>
                  </a:lnTo>
                  <a:lnTo>
                    <a:pt x="10" y="142"/>
                  </a:lnTo>
                  <a:lnTo>
                    <a:pt x="9" y="150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5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20"/>
                  </a:lnTo>
                  <a:lnTo>
                    <a:pt x="72" y="120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80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6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8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8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2"/>
                  </a:lnTo>
                  <a:lnTo>
                    <a:pt x="93" y="110"/>
                  </a:lnTo>
                  <a:lnTo>
                    <a:pt x="97" y="112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2"/>
                  </a:lnTo>
                  <a:lnTo>
                    <a:pt x="132" y="158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7"/>
                  </a:lnTo>
                  <a:lnTo>
                    <a:pt x="95" y="89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6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7"/>
                  </a:lnTo>
                  <a:lnTo>
                    <a:pt x="147" y="89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6"/>
                  </a:lnTo>
                  <a:lnTo>
                    <a:pt x="97" y="1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29" name="Freeform 242">
              <a:extLst>
                <a:ext uri="{FF2B5EF4-FFF2-40B4-BE49-F238E27FC236}">
                  <a16:creationId xmlns:a16="http://schemas.microsoft.com/office/drawing/2014/main" id="{20874979-5DF4-4154-DA1F-7EDD54AC4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" y="4138"/>
              <a:ext cx="117" cy="66"/>
            </a:xfrm>
            <a:custGeom>
              <a:avLst/>
              <a:gdLst>
                <a:gd name="T0" fmla="*/ 1 w 234"/>
                <a:gd name="T1" fmla="*/ 1 h 131"/>
                <a:gd name="T2" fmla="*/ 1 w 234"/>
                <a:gd name="T3" fmla="*/ 1 h 131"/>
                <a:gd name="T4" fmla="*/ 1 w 234"/>
                <a:gd name="T5" fmla="*/ 1 h 131"/>
                <a:gd name="T6" fmla="*/ 1 w 234"/>
                <a:gd name="T7" fmla="*/ 1 h 131"/>
                <a:gd name="T8" fmla="*/ 1 w 234"/>
                <a:gd name="T9" fmla="*/ 1 h 131"/>
                <a:gd name="T10" fmla="*/ 1 w 234"/>
                <a:gd name="T11" fmla="*/ 1 h 131"/>
                <a:gd name="T12" fmla="*/ 1 w 234"/>
                <a:gd name="T13" fmla="*/ 1 h 131"/>
                <a:gd name="T14" fmla="*/ 1 w 234"/>
                <a:gd name="T15" fmla="*/ 1 h 131"/>
                <a:gd name="T16" fmla="*/ 1 w 234"/>
                <a:gd name="T17" fmla="*/ 1 h 131"/>
                <a:gd name="T18" fmla="*/ 1 w 234"/>
                <a:gd name="T19" fmla="*/ 1 h 131"/>
                <a:gd name="T20" fmla="*/ 1 w 234"/>
                <a:gd name="T21" fmla="*/ 1 h 131"/>
                <a:gd name="T22" fmla="*/ 1 w 234"/>
                <a:gd name="T23" fmla="*/ 1 h 131"/>
                <a:gd name="T24" fmla="*/ 1 w 234"/>
                <a:gd name="T25" fmla="*/ 1 h 131"/>
                <a:gd name="T26" fmla="*/ 1 w 234"/>
                <a:gd name="T27" fmla="*/ 1 h 131"/>
                <a:gd name="T28" fmla="*/ 1 w 234"/>
                <a:gd name="T29" fmla="*/ 1 h 131"/>
                <a:gd name="T30" fmla="*/ 1 w 234"/>
                <a:gd name="T31" fmla="*/ 1 h 131"/>
                <a:gd name="T32" fmla="*/ 1 w 234"/>
                <a:gd name="T33" fmla="*/ 1 h 131"/>
                <a:gd name="T34" fmla="*/ 1 w 234"/>
                <a:gd name="T35" fmla="*/ 1 h 131"/>
                <a:gd name="T36" fmla="*/ 1 w 234"/>
                <a:gd name="T37" fmla="*/ 1 h 131"/>
                <a:gd name="T38" fmla="*/ 1 w 234"/>
                <a:gd name="T39" fmla="*/ 1 h 131"/>
                <a:gd name="T40" fmla="*/ 1 w 234"/>
                <a:gd name="T41" fmla="*/ 1 h 131"/>
                <a:gd name="T42" fmla="*/ 1 w 234"/>
                <a:gd name="T43" fmla="*/ 1 h 131"/>
                <a:gd name="T44" fmla="*/ 1 w 234"/>
                <a:gd name="T45" fmla="*/ 1 h 131"/>
                <a:gd name="T46" fmla="*/ 1 w 234"/>
                <a:gd name="T47" fmla="*/ 1 h 131"/>
                <a:gd name="T48" fmla="*/ 1 w 234"/>
                <a:gd name="T49" fmla="*/ 1 h 131"/>
                <a:gd name="T50" fmla="*/ 1 w 234"/>
                <a:gd name="T51" fmla="*/ 1 h 131"/>
                <a:gd name="T52" fmla="*/ 1 w 234"/>
                <a:gd name="T53" fmla="*/ 1 h 131"/>
                <a:gd name="T54" fmla="*/ 1 w 234"/>
                <a:gd name="T55" fmla="*/ 1 h 131"/>
                <a:gd name="T56" fmla="*/ 1 w 234"/>
                <a:gd name="T57" fmla="*/ 1 h 131"/>
                <a:gd name="T58" fmla="*/ 1 w 234"/>
                <a:gd name="T59" fmla="*/ 1 h 131"/>
                <a:gd name="T60" fmla="*/ 1 w 234"/>
                <a:gd name="T61" fmla="*/ 1 h 131"/>
                <a:gd name="T62" fmla="*/ 1 w 234"/>
                <a:gd name="T63" fmla="*/ 1 h 131"/>
                <a:gd name="T64" fmla="*/ 1 w 234"/>
                <a:gd name="T65" fmla="*/ 1 h 131"/>
                <a:gd name="T66" fmla="*/ 1 w 234"/>
                <a:gd name="T67" fmla="*/ 1 h 131"/>
                <a:gd name="T68" fmla="*/ 1 w 234"/>
                <a:gd name="T69" fmla="*/ 1 h 131"/>
                <a:gd name="T70" fmla="*/ 1 w 234"/>
                <a:gd name="T71" fmla="*/ 1 h 131"/>
                <a:gd name="T72" fmla="*/ 1 w 234"/>
                <a:gd name="T73" fmla="*/ 1 h 131"/>
                <a:gd name="T74" fmla="*/ 1 w 234"/>
                <a:gd name="T75" fmla="*/ 1 h 131"/>
                <a:gd name="T76" fmla="*/ 1 w 234"/>
                <a:gd name="T77" fmla="*/ 1 h 131"/>
                <a:gd name="T78" fmla="*/ 1 w 234"/>
                <a:gd name="T79" fmla="*/ 1 h 131"/>
                <a:gd name="T80" fmla="*/ 1 w 234"/>
                <a:gd name="T81" fmla="*/ 1 h 131"/>
                <a:gd name="T82" fmla="*/ 1 w 234"/>
                <a:gd name="T83" fmla="*/ 1 h 131"/>
                <a:gd name="T84" fmla="*/ 1 w 234"/>
                <a:gd name="T85" fmla="*/ 1 h 131"/>
                <a:gd name="T86" fmla="*/ 1 w 234"/>
                <a:gd name="T87" fmla="*/ 1 h 131"/>
                <a:gd name="T88" fmla="*/ 1 w 234"/>
                <a:gd name="T89" fmla="*/ 1 h 131"/>
                <a:gd name="T90" fmla="*/ 1 w 234"/>
                <a:gd name="T91" fmla="*/ 1 h 131"/>
                <a:gd name="T92" fmla="*/ 1 w 234"/>
                <a:gd name="T93" fmla="*/ 1 h 131"/>
                <a:gd name="T94" fmla="*/ 1 w 234"/>
                <a:gd name="T95" fmla="*/ 1 h 131"/>
                <a:gd name="T96" fmla="*/ 1 w 234"/>
                <a:gd name="T97" fmla="*/ 1 h 131"/>
                <a:gd name="T98" fmla="*/ 1 w 234"/>
                <a:gd name="T99" fmla="*/ 1 h 131"/>
                <a:gd name="T100" fmla="*/ 1 w 234"/>
                <a:gd name="T101" fmla="*/ 1 h 131"/>
                <a:gd name="T102" fmla="*/ 1 w 234"/>
                <a:gd name="T103" fmla="*/ 1 h 131"/>
                <a:gd name="T104" fmla="*/ 1 w 234"/>
                <a:gd name="T105" fmla="*/ 1 h 131"/>
                <a:gd name="T106" fmla="*/ 1 w 234"/>
                <a:gd name="T107" fmla="*/ 1 h 131"/>
                <a:gd name="T108" fmla="*/ 1 w 234"/>
                <a:gd name="T109" fmla="*/ 0 h 131"/>
                <a:gd name="T110" fmla="*/ 1 w 234"/>
                <a:gd name="T111" fmla="*/ 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4"/>
                <a:gd name="T169" fmla="*/ 0 h 131"/>
                <a:gd name="T170" fmla="*/ 234 w 234"/>
                <a:gd name="T171" fmla="*/ 131 h 1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4" h="131">
                  <a:moveTo>
                    <a:pt x="209" y="4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9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5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7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5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8"/>
                  </a:lnTo>
                  <a:lnTo>
                    <a:pt x="110" y="64"/>
                  </a:lnTo>
                  <a:lnTo>
                    <a:pt x="104" y="67"/>
                  </a:lnTo>
                  <a:lnTo>
                    <a:pt x="96" y="65"/>
                  </a:lnTo>
                  <a:lnTo>
                    <a:pt x="87" y="64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4"/>
                  </a:lnTo>
                  <a:lnTo>
                    <a:pt x="51" y="65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3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5"/>
                  </a:lnTo>
                  <a:lnTo>
                    <a:pt x="49" y="99"/>
                  </a:lnTo>
                  <a:lnTo>
                    <a:pt x="38" y="102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10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7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8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3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7"/>
                  </a:lnTo>
                  <a:lnTo>
                    <a:pt x="145" y="52"/>
                  </a:lnTo>
                  <a:lnTo>
                    <a:pt x="151" y="49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2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7"/>
                  </a:lnTo>
                  <a:lnTo>
                    <a:pt x="175" y="73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5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2"/>
                  </a:lnTo>
                  <a:lnTo>
                    <a:pt x="220" y="7"/>
                  </a:lnTo>
                  <a:lnTo>
                    <a:pt x="228" y="3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3"/>
                  </a:lnTo>
                  <a:lnTo>
                    <a:pt x="209" y="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30" name="Freeform 243">
              <a:extLst>
                <a:ext uri="{FF2B5EF4-FFF2-40B4-BE49-F238E27FC236}">
                  <a16:creationId xmlns:a16="http://schemas.microsoft.com/office/drawing/2014/main" id="{1182EB3E-3743-8904-7FCF-DA540341D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4101"/>
              <a:ext cx="11" cy="12"/>
            </a:xfrm>
            <a:custGeom>
              <a:avLst/>
              <a:gdLst>
                <a:gd name="T0" fmla="*/ 1 w 22"/>
                <a:gd name="T1" fmla="*/ 1 h 23"/>
                <a:gd name="T2" fmla="*/ 1 w 22"/>
                <a:gd name="T3" fmla="*/ 0 h 23"/>
                <a:gd name="T4" fmla="*/ 1 w 22"/>
                <a:gd name="T5" fmla="*/ 0 h 23"/>
                <a:gd name="T6" fmla="*/ 1 w 22"/>
                <a:gd name="T7" fmla="*/ 1 h 23"/>
                <a:gd name="T8" fmla="*/ 1 w 22"/>
                <a:gd name="T9" fmla="*/ 1 h 23"/>
                <a:gd name="T10" fmla="*/ 1 w 22"/>
                <a:gd name="T11" fmla="*/ 1 h 23"/>
                <a:gd name="T12" fmla="*/ 1 w 22"/>
                <a:gd name="T13" fmla="*/ 1 h 23"/>
                <a:gd name="T14" fmla="*/ 1 w 22"/>
                <a:gd name="T15" fmla="*/ 1 h 23"/>
                <a:gd name="T16" fmla="*/ 1 w 22"/>
                <a:gd name="T17" fmla="*/ 1 h 23"/>
                <a:gd name="T18" fmla="*/ 1 w 22"/>
                <a:gd name="T19" fmla="*/ 1 h 23"/>
                <a:gd name="T20" fmla="*/ 1 w 22"/>
                <a:gd name="T21" fmla="*/ 1 h 23"/>
                <a:gd name="T22" fmla="*/ 1 w 22"/>
                <a:gd name="T23" fmla="*/ 1 h 23"/>
                <a:gd name="T24" fmla="*/ 1 w 22"/>
                <a:gd name="T25" fmla="*/ 1 h 23"/>
                <a:gd name="T26" fmla="*/ 1 w 22"/>
                <a:gd name="T27" fmla="*/ 1 h 23"/>
                <a:gd name="T28" fmla="*/ 0 w 22"/>
                <a:gd name="T29" fmla="*/ 1 h 23"/>
                <a:gd name="T30" fmla="*/ 1 w 22"/>
                <a:gd name="T31" fmla="*/ 1 h 23"/>
                <a:gd name="T32" fmla="*/ 1 w 22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3"/>
                <a:gd name="T53" fmla="*/ 22 w 22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21" y="18"/>
                  </a:lnTo>
                  <a:lnTo>
                    <a:pt x="18" y="20"/>
                  </a:lnTo>
                  <a:lnTo>
                    <a:pt x="16" y="21"/>
                  </a:lnTo>
                  <a:lnTo>
                    <a:pt x="12" y="23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1" y="14"/>
                  </a:lnTo>
                  <a:lnTo>
                    <a:pt x="0" y="8"/>
                  </a:ln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31" name="Freeform 244">
              <a:extLst>
                <a:ext uri="{FF2B5EF4-FFF2-40B4-BE49-F238E27FC236}">
                  <a16:creationId xmlns:a16="http://schemas.microsoft.com/office/drawing/2014/main" id="{965A9EED-B355-8BD8-0209-0263CAC73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" y="4128"/>
              <a:ext cx="9" cy="8"/>
            </a:xfrm>
            <a:custGeom>
              <a:avLst/>
              <a:gdLst>
                <a:gd name="T0" fmla="*/ 0 w 19"/>
                <a:gd name="T1" fmla="*/ 1 h 15"/>
                <a:gd name="T2" fmla="*/ 0 w 19"/>
                <a:gd name="T3" fmla="*/ 0 h 15"/>
                <a:gd name="T4" fmla="*/ 0 w 19"/>
                <a:gd name="T5" fmla="*/ 0 h 15"/>
                <a:gd name="T6" fmla="*/ 0 w 19"/>
                <a:gd name="T7" fmla="*/ 0 h 15"/>
                <a:gd name="T8" fmla="*/ 0 w 19"/>
                <a:gd name="T9" fmla="*/ 1 h 15"/>
                <a:gd name="T10" fmla="*/ 0 w 19"/>
                <a:gd name="T11" fmla="*/ 1 h 15"/>
                <a:gd name="T12" fmla="*/ 0 w 19"/>
                <a:gd name="T13" fmla="*/ 1 h 15"/>
                <a:gd name="T14" fmla="*/ 0 w 19"/>
                <a:gd name="T15" fmla="*/ 1 h 15"/>
                <a:gd name="T16" fmla="*/ 0 w 19"/>
                <a:gd name="T17" fmla="*/ 1 h 15"/>
                <a:gd name="T18" fmla="*/ 0 w 19"/>
                <a:gd name="T19" fmla="*/ 1 h 15"/>
                <a:gd name="T20" fmla="*/ 0 w 19"/>
                <a:gd name="T21" fmla="*/ 1 h 15"/>
                <a:gd name="T22" fmla="*/ 0 w 19"/>
                <a:gd name="T23" fmla="*/ 1 h 15"/>
                <a:gd name="T24" fmla="*/ 0 w 19"/>
                <a:gd name="T25" fmla="*/ 1 h 15"/>
                <a:gd name="T26" fmla="*/ 0 w 19"/>
                <a:gd name="T27" fmla="*/ 1 h 15"/>
                <a:gd name="T28" fmla="*/ 0 w 19"/>
                <a:gd name="T29" fmla="*/ 1 h 15"/>
                <a:gd name="T30" fmla="*/ 0 w 19"/>
                <a:gd name="T31" fmla="*/ 1 h 15"/>
                <a:gd name="T32" fmla="*/ 0 w 19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5"/>
                <a:gd name="T53" fmla="*/ 19 w 1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9"/>
                  </a:lnTo>
                  <a:lnTo>
                    <a:pt x="17" y="12"/>
                  </a:lnTo>
                  <a:lnTo>
                    <a:pt x="13" y="15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32" name="Freeform 245">
              <a:extLst>
                <a:ext uri="{FF2B5EF4-FFF2-40B4-BE49-F238E27FC236}">
                  <a16:creationId xmlns:a16="http://schemas.microsoft.com/office/drawing/2014/main" id="{87355C9D-3B00-E807-AA30-4B77C0C6E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4146"/>
              <a:ext cx="12" cy="12"/>
            </a:xfrm>
            <a:custGeom>
              <a:avLst/>
              <a:gdLst>
                <a:gd name="T0" fmla="*/ 1 w 24"/>
                <a:gd name="T1" fmla="*/ 1 h 23"/>
                <a:gd name="T2" fmla="*/ 1 w 24"/>
                <a:gd name="T3" fmla="*/ 1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1 h 23"/>
                <a:gd name="T10" fmla="*/ 1 w 24"/>
                <a:gd name="T11" fmla="*/ 1 h 23"/>
                <a:gd name="T12" fmla="*/ 1 w 24"/>
                <a:gd name="T13" fmla="*/ 1 h 23"/>
                <a:gd name="T14" fmla="*/ 1 w 24"/>
                <a:gd name="T15" fmla="*/ 1 h 23"/>
                <a:gd name="T16" fmla="*/ 1 w 24"/>
                <a:gd name="T17" fmla="*/ 1 h 23"/>
                <a:gd name="T18" fmla="*/ 1 w 24"/>
                <a:gd name="T19" fmla="*/ 1 h 23"/>
                <a:gd name="T20" fmla="*/ 1 w 24"/>
                <a:gd name="T21" fmla="*/ 1 h 23"/>
                <a:gd name="T22" fmla="*/ 1 w 24"/>
                <a:gd name="T23" fmla="*/ 1 h 23"/>
                <a:gd name="T24" fmla="*/ 1 w 24"/>
                <a:gd name="T25" fmla="*/ 1 h 23"/>
                <a:gd name="T26" fmla="*/ 1 w 24"/>
                <a:gd name="T27" fmla="*/ 1 h 23"/>
                <a:gd name="T28" fmla="*/ 0 w 24"/>
                <a:gd name="T29" fmla="*/ 1 h 23"/>
                <a:gd name="T30" fmla="*/ 0 w 24"/>
                <a:gd name="T31" fmla="*/ 1 h 23"/>
                <a:gd name="T32" fmla="*/ 1 w 24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2" y="6"/>
                  </a:moveTo>
                  <a:lnTo>
                    <a:pt x="7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33" name="Freeform 246">
              <a:extLst>
                <a:ext uri="{FF2B5EF4-FFF2-40B4-BE49-F238E27FC236}">
                  <a16:creationId xmlns:a16="http://schemas.microsoft.com/office/drawing/2014/main" id="{83C2E66B-BCED-A7FB-EA94-472CBF5C4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" y="4142"/>
              <a:ext cx="14" cy="13"/>
            </a:xfrm>
            <a:custGeom>
              <a:avLst/>
              <a:gdLst>
                <a:gd name="T0" fmla="*/ 1 w 26"/>
                <a:gd name="T1" fmla="*/ 0 h 26"/>
                <a:gd name="T2" fmla="*/ 1 w 26"/>
                <a:gd name="T3" fmla="*/ 1 h 26"/>
                <a:gd name="T4" fmla="*/ 1 w 26"/>
                <a:gd name="T5" fmla="*/ 1 h 26"/>
                <a:gd name="T6" fmla="*/ 1 w 26"/>
                <a:gd name="T7" fmla="*/ 1 h 26"/>
                <a:gd name="T8" fmla="*/ 1 w 26"/>
                <a:gd name="T9" fmla="*/ 1 h 26"/>
                <a:gd name="T10" fmla="*/ 1 w 26"/>
                <a:gd name="T11" fmla="*/ 1 h 26"/>
                <a:gd name="T12" fmla="*/ 1 w 26"/>
                <a:gd name="T13" fmla="*/ 1 h 26"/>
                <a:gd name="T14" fmla="*/ 1 w 26"/>
                <a:gd name="T15" fmla="*/ 1 h 26"/>
                <a:gd name="T16" fmla="*/ 1 w 26"/>
                <a:gd name="T17" fmla="*/ 1 h 26"/>
                <a:gd name="T18" fmla="*/ 1 w 26"/>
                <a:gd name="T19" fmla="*/ 1 h 26"/>
                <a:gd name="T20" fmla="*/ 1 w 26"/>
                <a:gd name="T21" fmla="*/ 1 h 26"/>
                <a:gd name="T22" fmla="*/ 1 w 26"/>
                <a:gd name="T23" fmla="*/ 1 h 26"/>
                <a:gd name="T24" fmla="*/ 0 w 26"/>
                <a:gd name="T25" fmla="*/ 1 h 26"/>
                <a:gd name="T26" fmla="*/ 1 w 26"/>
                <a:gd name="T27" fmla="*/ 1 h 26"/>
                <a:gd name="T28" fmla="*/ 1 w 26"/>
                <a:gd name="T29" fmla="*/ 1 h 26"/>
                <a:gd name="T30" fmla="*/ 1 w 26"/>
                <a:gd name="T31" fmla="*/ 1 h 26"/>
                <a:gd name="T32" fmla="*/ 1 w 26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14" y="0"/>
                  </a:moveTo>
                  <a:lnTo>
                    <a:pt x="19" y="1"/>
                  </a:lnTo>
                  <a:lnTo>
                    <a:pt x="24" y="3"/>
                  </a:lnTo>
                  <a:lnTo>
                    <a:pt x="25" y="6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34" name="Freeform 247">
              <a:extLst>
                <a:ext uri="{FF2B5EF4-FFF2-40B4-BE49-F238E27FC236}">
                  <a16:creationId xmlns:a16="http://schemas.microsoft.com/office/drawing/2014/main" id="{F6BE5217-D4D9-636E-BCD4-E226F9715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4113"/>
              <a:ext cx="13" cy="13"/>
            </a:xfrm>
            <a:custGeom>
              <a:avLst/>
              <a:gdLst>
                <a:gd name="T0" fmla="*/ 0 w 27"/>
                <a:gd name="T1" fmla="*/ 1 h 25"/>
                <a:gd name="T2" fmla="*/ 0 w 27"/>
                <a:gd name="T3" fmla="*/ 1 h 25"/>
                <a:gd name="T4" fmla="*/ 0 w 27"/>
                <a:gd name="T5" fmla="*/ 1 h 25"/>
                <a:gd name="T6" fmla="*/ 0 w 27"/>
                <a:gd name="T7" fmla="*/ 1 h 25"/>
                <a:gd name="T8" fmla="*/ 0 w 27"/>
                <a:gd name="T9" fmla="*/ 0 h 25"/>
                <a:gd name="T10" fmla="*/ 0 w 27"/>
                <a:gd name="T11" fmla="*/ 0 h 25"/>
                <a:gd name="T12" fmla="*/ 0 w 27"/>
                <a:gd name="T13" fmla="*/ 1 h 25"/>
                <a:gd name="T14" fmla="*/ 0 w 27"/>
                <a:gd name="T15" fmla="*/ 1 h 25"/>
                <a:gd name="T16" fmla="*/ 0 w 27"/>
                <a:gd name="T17" fmla="*/ 1 h 25"/>
                <a:gd name="T18" fmla="*/ 0 w 27"/>
                <a:gd name="T19" fmla="*/ 1 h 25"/>
                <a:gd name="T20" fmla="*/ 0 w 27"/>
                <a:gd name="T21" fmla="*/ 1 h 25"/>
                <a:gd name="T22" fmla="*/ 0 w 27"/>
                <a:gd name="T23" fmla="*/ 1 h 25"/>
                <a:gd name="T24" fmla="*/ 0 w 27"/>
                <a:gd name="T25" fmla="*/ 1 h 25"/>
                <a:gd name="T26" fmla="*/ 0 w 27"/>
                <a:gd name="T27" fmla="*/ 1 h 25"/>
                <a:gd name="T28" fmla="*/ 0 w 27"/>
                <a:gd name="T29" fmla="*/ 1 h 25"/>
                <a:gd name="T30" fmla="*/ 0 w 27"/>
                <a:gd name="T31" fmla="*/ 1 h 25"/>
                <a:gd name="T32" fmla="*/ 0 w 27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5"/>
                <a:gd name="T53" fmla="*/ 27 w 27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5">
                  <a:moveTo>
                    <a:pt x="0" y="14"/>
                  </a:moveTo>
                  <a:lnTo>
                    <a:pt x="0" y="8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5" y="17"/>
                  </a:lnTo>
                  <a:lnTo>
                    <a:pt x="22" y="22"/>
                  </a:lnTo>
                  <a:lnTo>
                    <a:pt x="18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35" name="Freeform 248">
              <a:extLst>
                <a:ext uri="{FF2B5EF4-FFF2-40B4-BE49-F238E27FC236}">
                  <a16:creationId xmlns:a16="http://schemas.microsoft.com/office/drawing/2014/main" id="{73E6F3E6-4E44-B243-F1ED-6CA5E1486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" y="4113"/>
              <a:ext cx="11" cy="11"/>
            </a:xfrm>
            <a:custGeom>
              <a:avLst/>
              <a:gdLst>
                <a:gd name="T0" fmla="*/ 0 w 23"/>
                <a:gd name="T1" fmla="*/ 1 h 21"/>
                <a:gd name="T2" fmla="*/ 0 w 23"/>
                <a:gd name="T3" fmla="*/ 1 h 21"/>
                <a:gd name="T4" fmla="*/ 0 w 23"/>
                <a:gd name="T5" fmla="*/ 1 h 21"/>
                <a:gd name="T6" fmla="*/ 0 w 23"/>
                <a:gd name="T7" fmla="*/ 1 h 21"/>
                <a:gd name="T8" fmla="*/ 0 w 23"/>
                <a:gd name="T9" fmla="*/ 0 h 21"/>
                <a:gd name="T10" fmla="*/ 0 w 23"/>
                <a:gd name="T11" fmla="*/ 0 h 21"/>
                <a:gd name="T12" fmla="*/ 0 w 23"/>
                <a:gd name="T13" fmla="*/ 1 h 21"/>
                <a:gd name="T14" fmla="*/ 0 w 23"/>
                <a:gd name="T15" fmla="*/ 1 h 21"/>
                <a:gd name="T16" fmla="*/ 0 w 23"/>
                <a:gd name="T17" fmla="*/ 1 h 21"/>
                <a:gd name="T18" fmla="*/ 0 w 23"/>
                <a:gd name="T19" fmla="*/ 1 h 21"/>
                <a:gd name="T20" fmla="*/ 0 w 23"/>
                <a:gd name="T21" fmla="*/ 1 h 21"/>
                <a:gd name="T22" fmla="*/ 0 w 23"/>
                <a:gd name="T23" fmla="*/ 1 h 21"/>
                <a:gd name="T24" fmla="*/ 0 w 23"/>
                <a:gd name="T25" fmla="*/ 1 h 21"/>
                <a:gd name="T26" fmla="*/ 0 w 23"/>
                <a:gd name="T27" fmla="*/ 1 h 21"/>
                <a:gd name="T28" fmla="*/ 0 w 23"/>
                <a:gd name="T29" fmla="*/ 1 h 21"/>
                <a:gd name="T30" fmla="*/ 0 w 23"/>
                <a:gd name="T31" fmla="*/ 1 h 21"/>
                <a:gd name="T32" fmla="*/ 0 w 23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1"/>
                <a:gd name="T53" fmla="*/ 23 w 2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1">
                  <a:moveTo>
                    <a:pt x="0" y="13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3" y="9"/>
                  </a:lnTo>
                  <a:lnTo>
                    <a:pt x="21" y="13"/>
                  </a:lnTo>
                  <a:lnTo>
                    <a:pt x="20" y="17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36" name="Freeform 249">
              <a:extLst>
                <a:ext uri="{FF2B5EF4-FFF2-40B4-BE49-F238E27FC236}">
                  <a16:creationId xmlns:a16="http://schemas.microsoft.com/office/drawing/2014/main" id="{EAB857DA-0D46-FA84-A048-7107EFA15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" y="4094"/>
              <a:ext cx="12" cy="11"/>
            </a:xfrm>
            <a:custGeom>
              <a:avLst/>
              <a:gdLst>
                <a:gd name="T0" fmla="*/ 0 w 24"/>
                <a:gd name="T1" fmla="*/ 0 h 23"/>
                <a:gd name="T2" fmla="*/ 1 w 24"/>
                <a:gd name="T3" fmla="*/ 0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0 h 23"/>
                <a:gd name="T10" fmla="*/ 1 w 24"/>
                <a:gd name="T11" fmla="*/ 0 h 23"/>
                <a:gd name="T12" fmla="*/ 1 w 24"/>
                <a:gd name="T13" fmla="*/ 0 h 23"/>
                <a:gd name="T14" fmla="*/ 1 w 24"/>
                <a:gd name="T15" fmla="*/ 0 h 23"/>
                <a:gd name="T16" fmla="*/ 1 w 24"/>
                <a:gd name="T17" fmla="*/ 0 h 23"/>
                <a:gd name="T18" fmla="*/ 1 w 24"/>
                <a:gd name="T19" fmla="*/ 0 h 23"/>
                <a:gd name="T20" fmla="*/ 1 w 24"/>
                <a:gd name="T21" fmla="*/ 0 h 23"/>
                <a:gd name="T22" fmla="*/ 1 w 24"/>
                <a:gd name="T23" fmla="*/ 0 h 23"/>
                <a:gd name="T24" fmla="*/ 1 w 24"/>
                <a:gd name="T25" fmla="*/ 0 h 23"/>
                <a:gd name="T26" fmla="*/ 1 w 24"/>
                <a:gd name="T27" fmla="*/ 0 h 23"/>
                <a:gd name="T28" fmla="*/ 1 w 24"/>
                <a:gd name="T29" fmla="*/ 0 h 23"/>
                <a:gd name="T30" fmla="*/ 1 w 24"/>
                <a:gd name="T31" fmla="*/ 0 h 23"/>
                <a:gd name="T32" fmla="*/ 0 w 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0" y="12"/>
                  </a:moveTo>
                  <a:lnTo>
                    <a:pt x="1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0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37" name="Freeform 250">
              <a:extLst>
                <a:ext uri="{FF2B5EF4-FFF2-40B4-BE49-F238E27FC236}">
                  <a16:creationId xmlns:a16="http://schemas.microsoft.com/office/drawing/2014/main" id="{760EF867-FC11-B7F4-0A67-6CD0D0A33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" y="4048"/>
              <a:ext cx="98" cy="95"/>
            </a:xfrm>
            <a:custGeom>
              <a:avLst/>
              <a:gdLst>
                <a:gd name="T0" fmla="*/ 1 w 195"/>
                <a:gd name="T1" fmla="*/ 1 h 190"/>
                <a:gd name="T2" fmla="*/ 1 w 195"/>
                <a:gd name="T3" fmla="*/ 1 h 190"/>
                <a:gd name="T4" fmla="*/ 1 w 195"/>
                <a:gd name="T5" fmla="*/ 1 h 190"/>
                <a:gd name="T6" fmla="*/ 1 w 195"/>
                <a:gd name="T7" fmla="*/ 1 h 190"/>
                <a:gd name="T8" fmla="*/ 1 w 195"/>
                <a:gd name="T9" fmla="*/ 1 h 190"/>
                <a:gd name="T10" fmla="*/ 1 w 195"/>
                <a:gd name="T11" fmla="*/ 1 h 190"/>
                <a:gd name="T12" fmla="*/ 1 w 195"/>
                <a:gd name="T13" fmla="*/ 1 h 190"/>
                <a:gd name="T14" fmla="*/ 1 w 195"/>
                <a:gd name="T15" fmla="*/ 1 h 190"/>
                <a:gd name="T16" fmla="*/ 1 w 195"/>
                <a:gd name="T17" fmla="*/ 1 h 190"/>
                <a:gd name="T18" fmla="*/ 1 w 195"/>
                <a:gd name="T19" fmla="*/ 1 h 190"/>
                <a:gd name="T20" fmla="*/ 1 w 195"/>
                <a:gd name="T21" fmla="*/ 1 h 190"/>
                <a:gd name="T22" fmla="*/ 1 w 195"/>
                <a:gd name="T23" fmla="*/ 1 h 190"/>
                <a:gd name="T24" fmla="*/ 1 w 195"/>
                <a:gd name="T25" fmla="*/ 1 h 190"/>
                <a:gd name="T26" fmla="*/ 1 w 195"/>
                <a:gd name="T27" fmla="*/ 1 h 190"/>
                <a:gd name="T28" fmla="*/ 1 w 195"/>
                <a:gd name="T29" fmla="*/ 1 h 190"/>
                <a:gd name="T30" fmla="*/ 1 w 195"/>
                <a:gd name="T31" fmla="*/ 1 h 190"/>
                <a:gd name="T32" fmla="*/ 1 w 195"/>
                <a:gd name="T33" fmla="*/ 1 h 190"/>
                <a:gd name="T34" fmla="*/ 1 w 195"/>
                <a:gd name="T35" fmla="*/ 1 h 190"/>
                <a:gd name="T36" fmla="*/ 1 w 195"/>
                <a:gd name="T37" fmla="*/ 0 h 190"/>
                <a:gd name="T38" fmla="*/ 1 w 195"/>
                <a:gd name="T39" fmla="*/ 1 h 190"/>
                <a:gd name="T40" fmla="*/ 1 w 195"/>
                <a:gd name="T41" fmla="*/ 1 h 190"/>
                <a:gd name="T42" fmla="*/ 1 w 195"/>
                <a:gd name="T43" fmla="*/ 1 h 190"/>
                <a:gd name="T44" fmla="*/ 1 w 195"/>
                <a:gd name="T45" fmla="*/ 1 h 190"/>
                <a:gd name="T46" fmla="*/ 1 w 195"/>
                <a:gd name="T47" fmla="*/ 1 h 190"/>
                <a:gd name="T48" fmla="*/ 1 w 195"/>
                <a:gd name="T49" fmla="*/ 1 h 190"/>
                <a:gd name="T50" fmla="*/ 1 w 195"/>
                <a:gd name="T51" fmla="*/ 1 h 190"/>
                <a:gd name="T52" fmla="*/ 1 w 195"/>
                <a:gd name="T53" fmla="*/ 1 h 190"/>
                <a:gd name="T54" fmla="*/ 1 w 195"/>
                <a:gd name="T55" fmla="*/ 1 h 190"/>
                <a:gd name="T56" fmla="*/ 1 w 195"/>
                <a:gd name="T57" fmla="*/ 1 h 190"/>
                <a:gd name="T58" fmla="*/ 1 w 195"/>
                <a:gd name="T59" fmla="*/ 1 h 190"/>
                <a:gd name="T60" fmla="*/ 1 w 195"/>
                <a:gd name="T61" fmla="*/ 1 h 190"/>
                <a:gd name="T62" fmla="*/ 1 w 195"/>
                <a:gd name="T63" fmla="*/ 1 h 190"/>
                <a:gd name="T64" fmla="*/ 1 w 195"/>
                <a:gd name="T65" fmla="*/ 1 h 190"/>
                <a:gd name="T66" fmla="*/ 1 w 195"/>
                <a:gd name="T67" fmla="*/ 1 h 190"/>
                <a:gd name="T68" fmla="*/ 1 w 195"/>
                <a:gd name="T69" fmla="*/ 1 h 190"/>
                <a:gd name="T70" fmla="*/ 1 w 195"/>
                <a:gd name="T71" fmla="*/ 1 h 190"/>
                <a:gd name="T72" fmla="*/ 0 w 195"/>
                <a:gd name="T73" fmla="*/ 1 h 190"/>
                <a:gd name="T74" fmla="*/ 1 w 195"/>
                <a:gd name="T75" fmla="*/ 1 h 190"/>
                <a:gd name="T76" fmla="*/ 1 w 195"/>
                <a:gd name="T77" fmla="*/ 1 h 190"/>
                <a:gd name="T78" fmla="*/ 1 w 195"/>
                <a:gd name="T79" fmla="*/ 1 h 190"/>
                <a:gd name="T80" fmla="*/ 1 w 195"/>
                <a:gd name="T81" fmla="*/ 1 h 190"/>
                <a:gd name="T82" fmla="*/ 1 w 195"/>
                <a:gd name="T83" fmla="*/ 1 h 190"/>
                <a:gd name="T84" fmla="*/ 1 w 195"/>
                <a:gd name="T85" fmla="*/ 1 h 190"/>
                <a:gd name="T86" fmla="*/ 1 w 195"/>
                <a:gd name="T87" fmla="*/ 1 h 190"/>
                <a:gd name="T88" fmla="*/ 1 w 195"/>
                <a:gd name="T89" fmla="*/ 1 h 190"/>
                <a:gd name="T90" fmla="*/ 1 w 195"/>
                <a:gd name="T91" fmla="*/ 1 h 190"/>
                <a:gd name="T92" fmla="*/ 1 w 195"/>
                <a:gd name="T93" fmla="*/ 1 h 190"/>
                <a:gd name="T94" fmla="*/ 1 w 195"/>
                <a:gd name="T95" fmla="*/ 1 h 190"/>
                <a:gd name="T96" fmla="*/ 1 w 195"/>
                <a:gd name="T97" fmla="*/ 1 h 190"/>
                <a:gd name="T98" fmla="*/ 1 w 195"/>
                <a:gd name="T99" fmla="*/ 1 h 190"/>
                <a:gd name="T100" fmla="*/ 1 w 195"/>
                <a:gd name="T101" fmla="*/ 1 h 190"/>
                <a:gd name="T102" fmla="*/ 1 w 195"/>
                <a:gd name="T103" fmla="*/ 1 h 190"/>
                <a:gd name="T104" fmla="*/ 1 w 195"/>
                <a:gd name="T105" fmla="*/ 1 h 190"/>
                <a:gd name="T106" fmla="*/ 1 w 195"/>
                <a:gd name="T107" fmla="*/ 1 h 190"/>
                <a:gd name="T108" fmla="*/ 1 w 195"/>
                <a:gd name="T109" fmla="*/ 1 h 190"/>
                <a:gd name="T110" fmla="*/ 1 w 195"/>
                <a:gd name="T111" fmla="*/ 1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5"/>
                <a:gd name="T169" fmla="*/ 0 h 190"/>
                <a:gd name="T170" fmla="*/ 195 w 195"/>
                <a:gd name="T171" fmla="*/ 190 h 1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49"/>
                  </a:lnTo>
                  <a:lnTo>
                    <a:pt x="161" y="146"/>
                  </a:lnTo>
                  <a:lnTo>
                    <a:pt x="167" y="141"/>
                  </a:lnTo>
                  <a:lnTo>
                    <a:pt x="171" y="135"/>
                  </a:lnTo>
                  <a:lnTo>
                    <a:pt x="173" y="127"/>
                  </a:lnTo>
                  <a:lnTo>
                    <a:pt x="172" y="118"/>
                  </a:lnTo>
                  <a:lnTo>
                    <a:pt x="167" y="107"/>
                  </a:lnTo>
                  <a:lnTo>
                    <a:pt x="162" y="102"/>
                  </a:lnTo>
                  <a:lnTo>
                    <a:pt x="156" y="102"/>
                  </a:lnTo>
                  <a:lnTo>
                    <a:pt x="149" y="102"/>
                  </a:lnTo>
                  <a:lnTo>
                    <a:pt x="145" y="104"/>
                  </a:lnTo>
                  <a:lnTo>
                    <a:pt x="140" y="100"/>
                  </a:lnTo>
                  <a:lnTo>
                    <a:pt x="135" y="94"/>
                  </a:lnTo>
                  <a:lnTo>
                    <a:pt x="132" y="89"/>
                  </a:lnTo>
                  <a:lnTo>
                    <a:pt x="129" y="85"/>
                  </a:lnTo>
                  <a:lnTo>
                    <a:pt x="127" y="80"/>
                  </a:lnTo>
                  <a:lnTo>
                    <a:pt x="127" y="79"/>
                  </a:lnTo>
                  <a:lnTo>
                    <a:pt x="131" y="80"/>
                  </a:lnTo>
                  <a:lnTo>
                    <a:pt x="137" y="82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7"/>
                  </a:lnTo>
                  <a:lnTo>
                    <a:pt x="153" y="89"/>
                  </a:lnTo>
                  <a:lnTo>
                    <a:pt x="155" y="93"/>
                  </a:lnTo>
                  <a:lnTo>
                    <a:pt x="158" y="97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6"/>
                  </a:lnTo>
                  <a:lnTo>
                    <a:pt x="190" y="91"/>
                  </a:lnTo>
                  <a:lnTo>
                    <a:pt x="194" y="82"/>
                  </a:lnTo>
                  <a:lnTo>
                    <a:pt x="195" y="72"/>
                  </a:lnTo>
                  <a:lnTo>
                    <a:pt x="195" y="66"/>
                  </a:lnTo>
                  <a:lnTo>
                    <a:pt x="194" y="62"/>
                  </a:lnTo>
                  <a:lnTo>
                    <a:pt x="192" y="58"/>
                  </a:lnTo>
                  <a:lnTo>
                    <a:pt x="191" y="55"/>
                  </a:lnTo>
                  <a:lnTo>
                    <a:pt x="186" y="51"/>
                  </a:lnTo>
                  <a:lnTo>
                    <a:pt x="182" y="49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49"/>
                  </a:lnTo>
                  <a:lnTo>
                    <a:pt x="152" y="51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1"/>
                  </a:lnTo>
                  <a:lnTo>
                    <a:pt x="142" y="43"/>
                  </a:lnTo>
                  <a:lnTo>
                    <a:pt x="153" y="32"/>
                  </a:lnTo>
                  <a:lnTo>
                    <a:pt x="158" y="19"/>
                  </a:lnTo>
                  <a:lnTo>
                    <a:pt x="156" y="9"/>
                  </a:lnTo>
                  <a:lnTo>
                    <a:pt x="153" y="4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3"/>
                  </a:lnTo>
                  <a:lnTo>
                    <a:pt x="120" y="5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7"/>
                  </a:lnTo>
                  <a:lnTo>
                    <a:pt x="111" y="36"/>
                  </a:lnTo>
                  <a:lnTo>
                    <a:pt x="115" y="43"/>
                  </a:lnTo>
                  <a:lnTo>
                    <a:pt x="117" y="49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0"/>
                  </a:lnTo>
                  <a:lnTo>
                    <a:pt x="106" y="44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8"/>
                  </a:lnTo>
                  <a:lnTo>
                    <a:pt x="70" y="23"/>
                  </a:lnTo>
                  <a:lnTo>
                    <a:pt x="64" y="18"/>
                  </a:lnTo>
                  <a:lnTo>
                    <a:pt x="57" y="15"/>
                  </a:lnTo>
                  <a:lnTo>
                    <a:pt x="49" y="13"/>
                  </a:lnTo>
                  <a:lnTo>
                    <a:pt x="41" y="15"/>
                  </a:lnTo>
                  <a:lnTo>
                    <a:pt x="33" y="18"/>
                  </a:lnTo>
                  <a:lnTo>
                    <a:pt x="26" y="24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1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59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3"/>
                  </a:lnTo>
                  <a:lnTo>
                    <a:pt x="64" y="68"/>
                  </a:lnTo>
                  <a:lnTo>
                    <a:pt x="66" y="72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8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4"/>
                  </a:lnTo>
                  <a:lnTo>
                    <a:pt x="8" y="97"/>
                  </a:lnTo>
                  <a:lnTo>
                    <a:pt x="4" y="101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1" y="124"/>
                  </a:lnTo>
                  <a:lnTo>
                    <a:pt x="4" y="131"/>
                  </a:lnTo>
                  <a:lnTo>
                    <a:pt x="8" y="134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39"/>
                  </a:lnTo>
                  <a:lnTo>
                    <a:pt x="27" y="140"/>
                  </a:lnTo>
                  <a:lnTo>
                    <a:pt x="32" y="139"/>
                  </a:lnTo>
                  <a:lnTo>
                    <a:pt x="36" y="139"/>
                  </a:lnTo>
                  <a:lnTo>
                    <a:pt x="41" y="137"/>
                  </a:lnTo>
                  <a:lnTo>
                    <a:pt x="46" y="132"/>
                  </a:lnTo>
                  <a:lnTo>
                    <a:pt x="48" y="126"/>
                  </a:lnTo>
                  <a:lnTo>
                    <a:pt x="48" y="120"/>
                  </a:lnTo>
                  <a:lnTo>
                    <a:pt x="48" y="116"/>
                  </a:lnTo>
                  <a:lnTo>
                    <a:pt x="55" y="109"/>
                  </a:lnTo>
                  <a:lnTo>
                    <a:pt x="63" y="104"/>
                  </a:lnTo>
                  <a:lnTo>
                    <a:pt x="71" y="100"/>
                  </a:lnTo>
                  <a:lnTo>
                    <a:pt x="74" y="97"/>
                  </a:lnTo>
                  <a:lnTo>
                    <a:pt x="77" y="100"/>
                  </a:lnTo>
                  <a:lnTo>
                    <a:pt x="79" y="103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4"/>
                  </a:lnTo>
                  <a:lnTo>
                    <a:pt x="63" y="140"/>
                  </a:lnTo>
                  <a:lnTo>
                    <a:pt x="55" y="148"/>
                  </a:lnTo>
                  <a:lnTo>
                    <a:pt x="50" y="157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7"/>
                  </a:lnTo>
                  <a:lnTo>
                    <a:pt x="79" y="190"/>
                  </a:lnTo>
                  <a:lnTo>
                    <a:pt x="85" y="188"/>
                  </a:lnTo>
                  <a:lnTo>
                    <a:pt x="91" y="186"/>
                  </a:lnTo>
                  <a:lnTo>
                    <a:pt x="96" y="183"/>
                  </a:lnTo>
                  <a:lnTo>
                    <a:pt x="102" y="179"/>
                  </a:lnTo>
                  <a:lnTo>
                    <a:pt x="106" y="176"/>
                  </a:lnTo>
                  <a:lnTo>
                    <a:pt x="108" y="172"/>
                  </a:lnTo>
                  <a:lnTo>
                    <a:pt x="109" y="169"/>
                  </a:lnTo>
                  <a:lnTo>
                    <a:pt x="110" y="164"/>
                  </a:lnTo>
                  <a:lnTo>
                    <a:pt x="108" y="155"/>
                  </a:lnTo>
                  <a:lnTo>
                    <a:pt x="104" y="148"/>
                  </a:lnTo>
                  <a:lnTo>
                    <a:pt x="100" y="144"/>
                  </a:lnTo>
                  <a:lnTo>
                    <a:pt x="95" y="140"/>
                  </a:lnTo>
                  <a:lnTo>
                    <a:pt x="96" y="132"/>
                  </a:lnTo>
                  <a:lnTo>
                    <a:pt x="97" y="124"/>
                  </a:lnTo>
                  <a:lnTo>
                    <a:pt x="99" y="118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2"/>
                  </a:lnTo>
                  <a:lnTo>
                    <a:pt x="110" y="111"/>
                  </a:lnTo>
                  <a:lnTo>
                    <a:pt x="111" y="111"/>
                  </a:lnTo>
                  <a:lnTo>
                    <a:pt x="117" y="120"/>
                  </a:lnTo>
                  <a:lnTo>
                    <a:pt x="120" y="133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38" name="Freeform 251">
              <a:extLst>
                <a:ext uri="{FF2B5EF4-FFF2-40B4-BE49-F238E27FC236}">
                  <a16:creationId xmlns:a16="http://schemas.microsoft.com/office/drawing/2014/main" id="{60F946B5-5C52-3A6D-48A3-40EE40552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" y="3854"/>
              <a:ext cx="105" cy="164"/>
            </a:xfrm>
            <a:custGeom>
              <a:avLst/>
              <a:gdLst>
                <a:gd name="T0" fmla="*/ 0 w 211"/>
                <a:gd name="T1" fmla="*/ 0 h 329"/>
                <a:gd name="T2" fmla="*/ 0 w 211"/>
                <a:gd name="T3" fmla="*/ 0 h 329"/>
                <a:gd name="T4" fmla="*/ 0 w 211"/>
                <a:gd name="T5" fmla="*/ 0 h 329"/>
                <a:gd name="T6" fmla="*/ 0 w 211"/>
                <a:gd name="T7" fmla="*/ 0 h 329"/>
                <a:gd name="T8" fmla="*/ 0 w 211"/>
                <a:gd name="T9" fmla="*/ 0 h 329"/>
                <a:gd name="T10" fmla="*/ 0 w 211"/>
                <a:gd name="T11" fmla="*/ 0 h 329"/>
                <a:gd name="T12" fmla="*/ 0 w 211"/>
                <a:gd name="T13" fmla="*/ 0 h 329"/>
                <a:gd name="T14" fmla="*/ 0 w 211"/>
                <a:gd name="T15" fmla="*/ 0 h 329"/>
                <a:gd name="T16" fmla="*/ 0 w 211"/>
                <a:gd name="T17" fmla="*/ 0 h 329"/>
                <a:gd name="T18" fmla="*/ 0 w 211"/>
                <a:gd name="T19" fmla="*/ 0 h 329"/>
                <a:gd name="T20" fmla="*/ 0 w 211"/>
                <a:gd name="T21" fmla="*/ 0 h 329"/>
                <a:gd name="T22" fmla="*/ 0 w 211"/>
                <a:gd name="T23" fmla="*/ 0 h 329"/>
                <a:gd name="T24" fmla="*/ 0 w 211"/>
                <a:gd name="T25" fmla="*/ 0 h 329"/>
                <a:gd name="T26" fmla="*/ 0 w 211"/>
                <a:gd name="T27" fmla="*/ 0 h 329"/>
                <a:gd name="T28" fmla="*/ 0 w 211"/>
                <a:gd name="T29" fmla="*/ 0 h 329"/>
                <a:gd name="T30" fmla="*/ 0 w 211"/>
                <a:gd name="T31" fmla="*/ 0 h 329"/>
                <a:gd name="T32" fmla="*/ 0 w 211"/>
                <a:gd name="T33" fmla="*/ 0 h 329"/>
                <a:gd name="T34" fmla="*/ 0 w 211"/>
                <a:gd name="T35" fmla="*/ 0 h 329"/>
                <a:gd name="T36" fmla="*/ 0 w 211"/>
                <a:gd name="T37" fmla="*/ 0 h 329"/>
                <a:gd name="T38" fmla="*/ 0 w 211"/>
                <a:gd name="T39" fmla="*/ 0 h 329"/>
                <a:gd name="T40" fmla="*/ 0 w 211"/>
                <a:gd name="T41" fmla="*/ 0 h 329"/>
                <a:gd name="T42" fmla="*/ 0 w 211"/>
                <a:gd name="T43" fmla="*/ 0 h 329"/>
                <a:gd name="T44" fmla="*/ 0 w 211"/>
                <a:gd name="T45" fmla="*/ 0 h 329"/>
                <a:gd name="T46" fmla="*/ 0 w 211"/>
                <a:gd name="T47" fmla="*/ 0 h 329"/>
                <a:gd name="T48" fmla="*/ 0 w 211"/>
                <a:gd name="T49" fmla="*/ 0 h 329"/>
                <a:gd name="T50" fmla="*/ 0 w 211"/>
                <a:gd name="T51" fmla="*/ 0 h 329"/>
                <a:gd name="T52" fmla="*/ 0 w 211"/>
                <a:gd name="T53" fmla="*/ 0 h 329"/>
                <a:gd name="T54" fmla="*/ 0 w 211"/>
                <a:gd name="T55" fmla="*/ 0 h 329"/>
                <a:gd name="T56" fmla="*/ 0 w 211"/>
                <a:gd name="T57" fmla="*/ 0 h 329"/>
                <a:gd name="T58" fmla="*/ 0 w 211"/>
                <a:gd name="T59" fmla="*/ 0 h 329"/>
                <a:gd name="T60" fmla="*/ 0 w 211"/>
                <a:gd name="T61" fmla="*/ 0 h 329"/>
                <a:gd name="T62" fmla="*/ 0 w 211"/>
                <a:gd name="T63" fmla="*/ 0 h 329"/>
                <a:gd name="T64" fmla="*/ 0 w 211"/>
                <a:gd name="T65" fmla="*/ 0 h 329"/>
                <a:gd name="T66" fmla="*/ 0 w 211"/>
                <a:gd name="T67" fmla="*/ 0 h 329"/>
                <a:gd name="T68" fmla="*/ 0 w 211"/>
                <a:gd name="T69" fmla="*/ 0 h 329"/>
                <a:gd name="T70" fmla="*/ 0 w 211"/>
                <a:gd name="T71" fmla="*/ 0 h 329"/>
                <a:gd name="T72" fmla="*/ 0 w 211"/>
                <a:gd name="T73" fmla="*/ 0 h 329"/>
                <a:gd name="T74" fmla="*/ 0 w 211"/>
                <a:gd name="T75" fmla="*/ 0 h 329"/>
                <a:gd name="T76" fmla="*/ 0 w 211"/>
                <a:gd name="T77" fmla="*/ 0 h 329"/>
                <a:gd name="T78" fmla="*/ 0 w 211"/>
                <a:gd name="T79" fmla="*/ 0 h 329"/>
                <a:gd name="T80" fmla="*/ 0 w 211"/>
                <a:gd name="T81" fmla="*/ 0 h 329"/>
                <a:gd name="T82" fmla="*/ 0 w 211"/>
                <a:gd name="T83" fmla="*/ 0 h 329"/>
                <a:gd name="T84" fmla="*/ 0 w 211"/>
                <a:gd name="T85" fmla="*/ 0 h 329"/>
                <a:gd name="T86" fmla="*/ 0 w 211"/>
                <a:gd name="T87" fmla="*/ 0 h 329"/>
                <a:gd name="T88" fmla="*/ 0 w 211"/>
                <a:gd name="T89" fmla="*/ 0 h 329"/>
                <a:gd name="T90" fmla="*/ 0 w 211"/>
                <a:gd name="T91" fmla="*/ 0 h 329"/>
                <a:gd name="T92" fmla="*/ 0 w 211"/>
                <a:gd name="T93" fmla="*/ 0 h 329"/>
                <a:gd name="T94" fmla="*/ 0 w 211"/>
                <a:gd name="T95" fmla="*/ 0 h 329"/>
                <a:gd name="T96" fmla="*/ 0 w 211"/>
                <a:gd name="T97" fmla="*/ 0 h 329"/>
                <a:gd name="T98" fmla="*/ 0 w 211"/>
                <a:gd name="T99" fmla="*/ 0 h 329"/>
                <a:gd name="T100" fmla="*/ 0 w 211"/>
                <a:gd name="T101" fmla="*/ 0 h 329"/>
                <a:gd name="T102" fmla="*/ 0 w 211"/>
                <a:gd name="T103" fmla="*/ 0 h 329"/>
                <a:gd name="T104" fmla="*/ 0 w 211"/>
                <a:gd name="T105" fmla="*/ 0 h 329"/>
                <a:gd name="T106" fmla="*/ 0 w 211"/>
                <a:gd name="T107" fmla="*/ 0 h 3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329"/>
                <a:gd name="T164" fmla="*/ 211 w 211"/>
                <a:gd name="T165" fmla="*/ 329 h 3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329">
                  <a:moveTo>
                    <a:pt x="0" y="329"/>
                  </a:moveTo>
                  <a:lnTo>
                    <a:pt x="19" y="308"/>
                  </a:lnTo>
                  <a:lnTo>
                    <a:pt x="38" y="292"/>
                  </a:lnTo>
                  <a:lnTo>
                    <a:pt x="60" y="278"/>
                  </a:lnTo>
                  <a:lnTo>
                    <a:pt x="82" y="269"/>
                  </a:lnTo>
                  <a:lnTo>
                    <a:pt x="105" y="262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60"/>
                  </a:lnTo>
                  <a:lnTo>
                    <a:pt x="167" y="253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5"/>
                  </a:lnTo>
                  <a:lnTo>
                    <a:pt x="180" y="215"/>
                  </a:lnTo>
                  <a:lnTo>
                    <a:pt x="188" y="207"/>
                  </a:lnTo>
                  <a:lnTo>
                    <a:pt x="198" y="200"/>
                  </a:lnTo>
                  <a:lnTo>
                    <a:pt x="211" y="194"/>
                  </a:lnTo>
                  <a:lnTo>
                    <a:pt x="200" y="171"/>
                  </a:lnTo>
                  <a:lnTo>
                    <a:pt x="195" y="142"/>
                  </a:lnTo>
                  <a:lnTo>
                    <a:pt x="196" y="116"/>
                  </a:lnTo>
                  <a:lnTo>
                    <a:pt x="209" y="94"/>
                  </a:lnTo>
                  <a:lnTo>
                    <a:pt x="200" y="89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6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1"/>
                  </a:lnTo>
                  <a:lnTo>
                    <a:pt x="137" y="0"/>
                  </a:lnTo>
                  <a:lnTo>
                    <a:pt x="131" y="12"/>
                  </a:lnTo>
                  <a:lnTo>
                    <a:pt x="123" y="23"/>
                  </a:lnTo>
                  <a:lnTo>
                    <a:pt x="114" y="35"/>
                  </a:lnTo>
                  <a:lnTo>
                    <a:pt x="103" y="47"/>
                  </a:lnTo>
                  <a:lnTo>
                    <a:pt x="90" y="56"/>
                  </a:lnTo>
                  <a:lnTo>
                    <a:pt x="77" y="64"/>
                  </a:lnTo>
                  <a:lnTo>
                    <a:pt x="62" y="67"/>
                  </a:lnTo>
                  <a:lnTo>
                    <a:pt x="47" y="68"/>
                  </a:lnTo>
                  <a:lnTo>
                    <a:pt x="53" y="85"/>
                  </a:lnTo>
                  <a:lnTo>
                    <a:pt x="55" y="103"/>
                  </a:lnTo>
                  <a:lnTo>
                    <a:pt x="50" y="125"/>
                  </a:lnTo>
                  <a:lnTo>
                    <a:pt x="34" y="146"/>
                  </a:lnTo>
                  <a:lnTo>
                    <a:pt x="43" y="182"/>
                  </a:lnTo>
                  <a:lnTo>
                    <a:pt x="43" y="218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1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1"/>
                  </a:lnTo>
                  <a:lnTo>
                    <a:pt x="0" y="324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39" name="Freeform 252">
              <a:extLst>
                <a:ext uri="{FF2B5EF4-FFF2-40B4-BE49-F238E27FC236}">
                  <a16:creationId xmlns:a16="http://schemas.microsoft.com/office/drawing/2014/main" id="{27930880-BF1F-EFF1-DB8E-FA015E08D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" y="3889"/>
              <a:ext cx="171" cy="145"/>
            </a:xfrm>
            <a:custGeom>
              <a:avLst/>
              <a:gdLst>
                <a:gd name="T0" fmla="*/ 1 w 341"/>
                <a:gd name="T1" fmla="*/ 0 h 291"/>
                <a:gd name="T2" fmla="*/ 1 w 341"/>
                <a:gd name="T3" fmla="*/ 0 h 291"/>
                <a:gd name="T4" fmla="*/ 1 w 341"/>
                <a:gd name="T5" fmla="*/ 0 h 291"/>
                <a:gd name="T6" fmla="*/ 1 w 341"/>
                <a:gd name="T7" fmla="*/ 0 h 291"/>
                <a:gd name="T8" fmla="*/ 1 w 341"/>
                <a:gd name="T9" fmla="*/ 0 h 291"/>
                <a:gd name="T10" fmla="*/ 1 w 341"/>
                <a:gd name="T11" fmla="*/ 0 h 291"/>
                <a:gd name="T12" fmla="*/ 1 w 341"/>
                <a:gd name="T13" fmla="*/ 0 h 291"/>
                <a:gd name="T14" fmla="*/ 1 w 341"/>
                <a:gd name="T15" fmla="*/ 0 h 291"/>
                <a:gd name="T16" fmla="*/ 1 w 341"/>
                <a:gd name="T17" fmla="*/ 0 h 291"/>
                <a:gd name="T18" fmla="*/ 1 w 341"/>
                <a:gd name="T19" fmla="*/ 0 h 291"/>
                <a:gd name="T20" fmla="*/ 1 w 341"/>
                <a:gd name="T21" fmla="*/ 0 h 291"/>
                <a:gd name="T22" fmla="*/ 1 w 341"/>
                <a:gd name="T23" fmla="*/ 0 h 291"/>
                <a:gd name="T24" fmla="*/ 1 w 341"/>
                <a:gd name="T25" fmla="*/ 0 h 291"/>
                <a:gd name="T26" fmla="*/ 1 w 341"/>
                <a:gd name="T27" fmla="*/ 0 h 291"/>
                <a:gd name="T28" fmla="*/ 1 w 341"/>
                <a:gd name="T29" fmla="*/ 0 h 291"/>
                <a:gd name="T30" fmla="*/ 1 w 341"/>
                <a:gd name="T31" fmla="*/ 0 h 291"/>
                <a:gd name="T32" fmla="*/ 1 w 341"/>
                <a:gd name="T33" fmla="*/ 0 h 291"/>
                <a:gd name="T34" fmla="*/ 1 w 341"/>
                <a:gd name="T35" fmla="*/ 0 h 291"/>
                <a:gd name="T36" fmla="*/ 1 w 341"/>
                <a:gd name="T37" fmla="*/ 0 h 291"/>
                <a:gd name="T38" fmla="*/ 1 w 341"/>
                <a:gd name="T39" fmla="*/ 0 h 291"/>
                <a:gd name="T40" fmla="*/ 1 w 341"/>
                <a:gd name="T41" fmla="*/ 0 h 291"/>
                <a:gd name="T42" fmla="*/ 1 w 341"/>
                <a:gd name="T43" fmla="*/ 0 h 291"/>
                <a:gd name="T44" fmla="*/ 1 w 341"/>
                <a:gd name="T45" fmla="*/ 0 h 291"/>
                <a:gd name="T46" fmla="*/ 1 w 341"/>
                <a:gd name="T47" fmla="*/ 0 h 291"/>
                <a:gd name="T48" fmla="*/ 1 w 341"/>
                <a:gd name="T49" fmla="*/ 0 h 291"/>
                <a:gd name="T50" fmla="*/ 1 w 341"/>
                <a:gd name="T51" fmla="*/ 0 h 291"/>
                <a:gd name="T52" fmla="*/ 1 w 341"/>
                <a:gd name="T53" fmla="*/ 0 h 291"/>
                <a:gd name="T54" fmla="*/ 1 w 341"/>
                <a:gd name="T55" fmla="*/ 0 h 291"/>
                <a:gd name="T56" fmla="*/ 1 w 341"/>
                <a:gd name="T57" fmla="*/ 0 h 291"/>
                <a:gd name="T58" fmla="*/ 1 w 341"/>
                <a:gd name="T59" fmla="*/ 0 h 291"/>
                <a:gd name="T60" fmla="*/ 1 w 341"/>
                <a:gd name="T61" fmla="*/ 0 h 291"/>
                <a:gd name="T62" fmla="*/ 1 w 341"/>
                <a:gd name="T63" fmla="*/ 0 h 291"/>
                <a:gd name="T64" fmla="*/ 1 w 341"/>
                <a:gd name="T65" fmla="*/ 0 h 291"/>
                <a:gd name="T66" fmla="*/ 1 w 341"/>
                <a:gd name="T67" fmla="*/ 0 h 291"/>
                <a:gd name="T68" fmla="*/ 1 w 341"/>
                <a:gd name="T69" fmla="*/ 0 h 291"/>
                <a:gd name="T70" fmla="*/ 1 w 341"/>
                <a:gd name="T71" fmla="*/ 0 h 291"/>
                <a:gd name="T72" fmla="*/ 1 w 341"/>
                <a:gd name="T73" fmla="*/ 0 h 291"/>
                <a:gd name="T74" fmla="*/ 1 w 341"/>
                <a:gd name="T75" fmla="*/ 0 h 291"/>
                <a:gd name="T76" fmla="*/ 1 w 341"/>
                <a:gd name="T77" fmla="*/ 0 h 291"/>
                <a:gd name="T78" fmla="*/ 1 w 341"/>
                <a:gd name="T79" fmla="*/ 0 h 291"/>
                <a:gd name="T80" fmla="*/ 1 w 341"/>
                <a:gd name="T81" fmla="*/ 0 h 291"/>
                <a:gd name="T82" fmla="*/ 1 w 341"/>
                <a:gd name="T83" fmla="*/ 0 h 291"/>
                <a:gd name="T84" fmla="*/ 1 w 341"/>
                <a:gd name="T85" fmla="*/ 0 h 291"/>
                <a:gd name="T86" fmla="*/ 1 w 341"/>
                <a:gd name="T87" fmla="*/ 0 h 291"/>
                <a:gd name="T88" fmla="*/ 0 w 341"/>
                <a:gd name="T89" fmla="*/ 0 h 291"/>
                <a:gd name="T90" fmla="*/ 1 w 341"/>
                <a:gd name="T91" fmla="*/ 0 h 291"/>
                <a:gd name="T92" fmla="*/ 1 w 341"/>
                <a:gd name="T93" fmla="*/ 0 h 291"/>
                <a:gd name="T94" fmla="*/ 1 w 341"/>
                <a:gd name="T95" fmla="*/ 0 h 291"/>
                <a:gd name="T96" fmla="*/ 1 w 341"/>
                <a:gd name="T97" fmla="*/ 0 h 291"/>
                <a:gd name="T98" fmla="*/ 1 w 341"/>
                <a:gd name="T99" fmla="*/ 0 h 291"/>
                <a:gd name="T100" fmla="*/ 1 w 341"/>
                <a:gd name="T101" fmla="*/ 0 h 291"/>
                <a:gd name="T102" fmla="*/ 1 w 341"/>
                <a:gd name="T103" fmla="*/ 0 h 291"/>
                <a:gd name="T104" fmla="*/ 1 w 341"/>
                <a:gd name="T105" fmla="*/ 0 h 291"/>
                <a:gd name="T106" fmla="*/ 1 w 341"/>
                <a:gd name="T107" fmla="*/ 0 h 291"/>
                <a:gd name="T108" fmla="*/ 1 w 341"/>
                <a:gd name="T109" fmla="*/ 0 h 291"/>
                <a:gd name="T110" fmla="*/ 1 w 341"/>
                <a:gd name="T111" fmla="*/ 0 h 291"/>
                <a:gd name="T112" fmla="*/ 1 w 341"/>
                <a:gd name="T113" fmla="*/ 0 h 291"/>
                <a:gd name="T114" fmla="*/ 1 w 341"/>
                <a:gd name="T115" fmla="*/ 0 h 291"/>
                <a:gd name="T116" fmla="*/ 1 w 341"/>
                <a:gd name="T117" fmla="*/ 0 h 291"/>
                <a:gd name="T118" fmla="*/ 1 w 341"/>
                <a:gd name="T119" fmla="*/ 0 h 291"/>
                <a:gd name="T120" fmla="*/ 1 w 341"/>
                <a:gd name="T121" fmla="*/ 0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1"/>
                <a:gd name="T184" fmla="*/ 0 h 291"/>
                <a:gd name="T185" fmla="*/ 341 w 341"/>
                <a:gd name="T186" fmla="*/ 291 h 2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5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0"/>
                  </a:lnTo>
                  <a:lnTo>
                    <a:pt x="301" y="269"/>
                  </a:lnTo>
                  <a:lnTo>
                    <a:pt x="318" y="269"/>
                  </a:lnTo>
                  <a:lnTo>
                    <a:pt x="324" y="270"/>
                  </a:lnTo>
                  <a:lnTo>
                    <a:pt x="331" y="271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1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1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8"/>
                  </a:lnTo>
                  <a:lnTo>
                    <a:pt x="248" y="87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6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8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8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6"/>
                  </a:lnTo>
                  <a:lnTo>
                    <a:pt x="33" y="163"/>
                  </a:lnTo>
                  <a:lnTo>
                    <a:pt x="49" y="172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7"/>
                  </a:lnTo>
                  <a:lnTo>
                    <a:pt x="87" y="239"/>
                  </a:lnTo>
                  <a:lnTo>
                    <a:pt x="85" y="264"/>
                  </a:lnTo>
                  <a:lnTo>
                    <a:pt x="94" y="263"/>
                  </a:lnTo>
                  <a:lnTo>
                    <a:pt x="105" y="262"/>
                  </a:lnTo>
                  <a:lnTo>
                    <a:pt x="115" y="262"/>
                  </a:lnTo>
                  <a:lnTo>
                    <a:pt x="125" y="264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40" name="Freeform 253">
              <a:extLst>
                <a:ext uri="{FF2B5EF4-FFF2-40B4-BE49-F238E27FC236}">
                  <a16:creationId xmlns:a16="http://schemas.microsoft.com/office/drawing/2014/main" id="{48F99D97-6B1F-8B37-EADB-79B71E99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4066"/>
              <a:ext cx="174" cy="183"/>
            </a:xfrm>
            <a:custGeom>
              <a:avLst/>
              <a:gdLst>
                <a:gd name="T0" fmla="*/ 0 w 349"/>
                <a:gd name="T1" fmla="*/ 0 h 367"/>
                <a:gd name="T2" fmla="*/ 0 w 349"/>
                <a:gd name="T3" fmla="*/ 0 h 367"/>
                <a:gd name="T4" fmla="*/ 0 w 349"/>
                <a:gd name="T5" fmla="*/ 0 h 367"/>
                <a:gd name="T6" fmla="*/ 0 w 349"/>
                <a:gd name="T7" fmla="*/ 0 h 367"/>
                <a:gd name="T8" fmla="*/ 0 w 349"/>
                <a:gd name="T9" fmla="*/ 0 h 367"/>
                <a:gd name="T10" fmla="*/ 0 w 349"/>
                <a:gd name="T11" fmla="*/ 0 h 367"/>
                <a:gd name="T12" fmla="*/ 0 w 349"/>
                <a:gd name="T13" fmla="*/ 0 h 367"/>
                <a:gd name="T14" fmla="*/ 0 w 349"/>
                <a:gd name="T15" fmla="*/ 0 h 367"/>
                <a:gd name="T16" fmla="*/ 0 w 349"/>
                <a:gd name="T17" fmla="*/ 0 h 367"/>
                <a:gd name="T18" fmla="*/ 0 w 349"/>
                <a:gd name="T19" fmla="*/ 0 h 367"/>
                <a:gd name="T20" fmla="*/ 0 w 349"/>
                <a:gd name="T21" fmla="*/ 0 h 367"/>
                <a:gd name="T22" fmla="*/ 0 w 349"/>
                <a:gd name="T23" fmla="*/ 0 h 367"/>
                <a:gd name="T24" fmla="*/ 0 w 349"/>
                <a:gd name="T25" fmla="*/ 0 h 367"/>
                <a:gd name="T26" fmla="*/ 0 w 349"/>
                <a:gd name="T27" fmla="*/ 0 h 367"/>
                <a:gd name="T28" fmla="*/ 0 w 349"/>
                <a:gd name="T29" fmla="*/ 0 h 367"/>
                <a:gd name="T30" fmla="*/ 0 w 349"/>
                <a:gd name="T31" fmla="*/ 0 h 367"/>
                <a:gd name="T32" fmla="*/ 0 w 349"/>
                <a:gd name="T33" fmla="*/ 0 h 367"/>
                <a:gd name="T34" fmla="*/ 0 w 349"/>
                <a:gd name="T35" fmla="*/ 0 h 367"/>
                <a:gd name="T36" fmla="*/ 0 w 349"/>
                <a:gd name="T37" fmla="*/ 0 h 367"/>
                <a:gd name="T38" fmla="*/ 0 w 349"/>
                <a:gd name="T39" fmla="*/ 0 h 367"/>
                <a:gd name="T40" fmla="*/ 0 w 349"/>
                <a:gd name="T41" fmla="*/ 0 h 367"/>
                <a:gd name="T42" fmla="*/ 0 w 349"/>
                <a:gd name="T43" fmla="*/ 0 h 367"/>
                <a:gd name="T44" fmla="*/ 0 w 349"/>
                <a:gd name="T45" fmla="*/ 0 h 367"/>
                <a:gd name="T46" fmla="*/ 0 w 349"/>
                <a:gd name="T47" fmla="*/ 0 h 367"/>
                <a:gd name="T48" fmla="*/ 0 w 349"/>
                <a:gd name="T49" fmla="*/ 0 h 367"/>
                <a:gd name="T50" fmla="*/ 0 w 349"/>
                <a:gd name="T51" fmla="*/ 0 h 367"/>
                <a:gd name="T52" fmla="*/ 0 w 349"/>
                <a:gd name="T53" fmla="*/ 0 h 367"/>
                <a:gd name="T54" fmla="*/ 0 w 349"/>
                <a:gd name="T55" fmla="*/ 0 h 367"/>
                <a:gd name="T56" fmla="*/ 0 w 349"/>
                <a:gd name="T57" fmla="*/ 0 h 367"/>
                <a:gd name="T58" fmla="*/ 0 w 349"/>
                <a:gd name="T59" fmla="*/ 0 h 367"/>
                <a:gd name="T60" fmla="*/ 0 w 349"/>
                <a:gd name="T61" fmla="*/ 0 h 367"/>
                <a:gd name="T62" fmla="*/ 0 w 349"/>
                <a:gd name="T63" fmla="*/ 0 h 367"/>
                <a:gd name="T64" fmla="*/ 0 w 349"/>
                <a:gd name="T65" fmla="*/ 0 h 367"/>
                <a:gd name="T66" fmla="*/ 0 w 349"/>
                <a:gd name="T67" fmla="*/ 0 h 367"/>
                <a:gd name="T68" fmla="*/ 0 w 349"/>
                <a:gd name="T69" fmla="*/ 0 h 367"/>
                <a:gd name="T70" fmla="*/ 0 w 349"/>
                <a:gd name="T71" fmla="*/ 0 h 367"/>
                <a:gd name="T72" fmla="*/ 0 w 349"/>
                <a:gd name="T73" fmla="*/ 0 h 367"/>
                <a:gd name="T74" fmla="*/ 0 w 349"/>
                <a:gd name="T75" fmla="*/ 0 h 367"/>
                <a:gd name="T76" fmla="*/ 0 w 349"/>
                <a:gd name="T77" fmla="*/ 0 h 367"/>
                <a:gd name="T78" fmla="*/ 0 w 349"/>
                <a:gd name="T79" fmla="*/ 0 h 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9"/>
                <a:gd name="T121" fmla="*/ 0 h 367"/>
                <a:gd name="T122" fmla="*/ 349 w 349"/>
                <a:gd name="T123" fmla="*/ 367 h 3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5"/>
                  </a:lnTo>
                  <a:lnTo>
                    <a:pt x="170" y="158"/>
                  </a:lnTo>
                  <a:lnTo>
                    <a:pt x="185" y="149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9"/>
                  </a:lnTo>
                  <a:lnTo>
                    <a:pt x="242" y="72"/>
                  </a:lnTo>
                  <a:lnTo>
                    <a:pt x="250" y="57"/>
                  </a:lnTo>
                  <a:lnTo>
                    <a:pt x="256" y="43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2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6"/>
                  </a:lnTo>
                  <a:lnTo>
                    <a:pt x="330" y="5"/>
                  </a:lnTo>
                  <a:lnTo>
                    <a:pt x="337" y="4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4"/>
                  </a:lnTo>
                  <a:lnTo>
                    <a:pt x="349" y="5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7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6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8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41" name="Freeform 254">
              <a:extLst>
                <a:ext uri="{FF2B5EF4-FFF2-40B4-BE49-F238E27FC236}">
                  <a16:creationId xmlns:a16="http://schemas.microsoft.com/office/drawing/2014/main" id="{EF9CA19A-F963-3BE3-3DB2-EA6A8E431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" y="4069"/>
              <a:ext cx="107" cy="187"/>
            </a:xfrm>
            <a:custGeom>
              <a:avLst/>
              <a:gdLst>
                <a:gd name="T0" fmla="*/ 1 w 213"/>
                <a:gd name="T1" fmla="*/ 1 h 373"/>
                <a:gd name="T2" fmla="*/ 1 w 213"/>
                <a:gd name="T3" fmla="*/ 1 h 373"/>
                <a:gd name="T4" fmla="*/ 1 w 213"/>
                <a:gd name="T5" fmla="*/ 1 h 373"/>
                <a:gd name="T6" fmla="*/ 1 w 213"/>
                <a:gd name="T7" fmla="*/ 1 h 373"/>
                <a:gd name="T8" fmla="*/ 1 w 213"/>
                <a:gd name="T9" fmla="*/ 1 h 373"/>
                <a:gd name="T10" fmla="*/ 1 w 213"/>
                <a:gd name="T11" fmla="*/ 1 h 373"/>
                <a:gd name="T12" fmla="*/ 1 w 213"/>
                <a:gd name="T13" fmla="*/ 1 h 373"/>
                <a:gd name="T14" fmla="*/ 1 w 213"/>
                <a:gd name="T15" fmla="*/ 1 h 373"/>
                <a:gd name="T16" fmla="*/ 1 w 213"/>
                <a:gd name="T17" fmla="*/ 1 h 373"/>
                <a:gd name="T18" fmla="*/ 1 w 213"/>
                <a:gd name="T19" fmla="*/ 1 h 373"/>
                <a:gd name="T20" fmla="*/ 1 w 213"/>
                <a:gd name="T21" fmla="*/ 1 h 373"/>
                <a:gd name="T22" fmla="*/ 1 w 213"/>
                <a:gd name="T23" fmla="*/ 1 h 373"/>
                <a:gd name="T24" fmla="*/ 1 w 213"/>
                <a:gd name="T25" fmla="*/ 1 h 373"/>
                <a:gd name="T26" fmla="*/ 1 w 213"/>
                <a:gd name="T27" fmla="*/ 1 h 373"/>
                <a:gd name="T28" fmla="*/ 1 w 213"/>
                <a:gd name="T29" fmla="*/ 1 h 373"/>
                <a:gd name="T30" fmla="*/ 1 w 213"/>
                <a:gd name="T31" fmla="*/ 1 h 373"/>
                <a:gd name="T32" fmla="*/ 1 w 213"/>
                <a:gd name="T33" fmla="*/ 1 h 373"/>
                <a:gd name="T34" fmla="*/ 1 w 213"/>
                <a:gd name="T35" fmla="*/ 1 h 373"/>
                <a:gd name="T36" fmla="*/ 1 w 213"/>
                <a:gd name="T37" fmla="*/ 1 h 373"/>
                <a:gd name="T38" fmla="*/ 1 w 213"/>
                <a:gd name="T39" fmla="*/ 1 h 373"/>
                <a:gd name="T40" fmla="*/ 1 w 213"/>
                <a:gd name="T41" fmla="*/ 1 h 373"/>
                <a:gd name="T42" fmla="*/ 1 w 213"/>
                <a:gd name="T43" fmla="*/ 1 h 373"/>
                <a:gd name="T44" fmla="*/ 1 w 213"/>
                <a:gd name="T45" fmla="*/ 1 h 373"/>
                <a:gd name="T46" fmla="*/ 1 w 213"/>
                <a:gd name="T47" fmla="*/ 1 h 373"/>
                <a:gd name="T48" fmla="*/ 1 w 213"/>
                <a:gd name="T49" fmla="*/ 1 h 373"/>
                <a:gd name="T50" fmla="*/ 1 w 213"/>
                <a:gd name="T51" fmla="*/ 1 h 373"/>
                <a:gd name="T52" fmla="*/ 1 w 213"/>
                <a:gd name="T53" fmla="*/ 1 h 373"/>
                <a:gd name="T54" fmla="*/ 1 w 213"/>
                <a:gd name="T55" fmla="*/ 1 h 373"/>
                <a:gd name="T56" fmla="*/ 1 w 213"/>
                <a:gd name="T57" fmla="*/ 1 h 373"/>
                <a:gd name="T58" fmla="*/ 1 w 213"/>
                <a:gd name="T59" fmla="*/ 1 h 373"/>
                <a:gd name="T60" fmla="*/ 1 w 213"/>
                <a:gd name="T61" fmla="*/ 1 h 373"/>
                <a:gd name="T62" fmla="*/ 1 w 213"/>
                <a:gd name="T63" fmla="*/ 1 h 373"/>
                <a:gd name="T64" fmla="*/ 1 w 213"/>
                <a:gd name="T65" fmla="*/ 1 h 373"/>
                <a:gd name="T66" fmla="*/ 1 w 213"/>
                <a:gd name="T67" fmla="*/ 1 h 373"/>
                <a:gd name="T68" fmla="*/ 1 w 213"/>
                <a:gd name="T69" fmla="*/ 1 h 373"/>
                <a:gd name="T70" fmla="*/ 1 w 213"/>
                <a:gd name="T71" fmla="*/ 1 h 373"/>
                <a:gd name="T72" fmla="*/ 1 w 213"/>
                <a:gd name="T73" fmla="*/ 1 h 373"/>
                <a:gd name="T74" fmla="*/ 1 w 213"/>
                <a:gd name="T75" fmla="*/ 1 h 373"/>
                <a:gd name="T76" fmla="*/ 1 w 213"/>
                <a:gd name="T77" fmla="*/ 1 h 373"/>
                <a:gd name="T78" fmla="*/ 1 w 213"/>
                <a:gd name="T79" fmla="*/ 1 h 373"/>
                <a:gd name="T80" fmla="*/ 1 w 213"/>
                <a:gd name="T81" fmla="*/ 1 h 373"/>
                <a:gd name="T82" fmla="*/ 1 w 213"/>
                <a:gd name="T83" fmla="*/ 1 h 373"/>
                <a:gd name="T84" fmla="*/ 1 w 213"/>
                <a:gd name="T85" fmla="*/ 1 h 373"/>
                <a:gd name="T86" fmla="*/ 1 w 213"/>
                <a:gd name="T87" fmla="*/ 1 h 373"/>
                <a:gd name="T88" fmla="*/ 1 w 213"/>
                <a:gd name="T89" fmla="*/ 1 h 373"/>
                <a:gd name="T90" fmla="*/ 1 w 213"/>
                <a:gd name="T91" fmla="*/ 1 h 373"/>
                <a:gd name="T92" fmla="*/ 1 w 213"/>
                <a:gd name="T93" fmla="*/ 1 h 373"/>
                <a:gd name="T94" fmla="*/ 0 w 213"/>
                <a:gd name="T95" fmla="*/ 1 h 373"/>
                <a:gd name="T96" fmla="*/ 1 w 213"/>
                <a:gd name="T97" fmla="*/ 1 h 373"/>
                <a:gd name="T98" fmla="*/ 1 w 213"/>
                <a:gd name="T99" fmla="*/ 1 h 373"/>
                <a:gd name="T100" fmla="*/ 1 w 213"/>
                <a:gd name="T101" fmla="*/ 1 h 373"/>
                <a:gd name="T102" fmla="*/ 1 w 213"/>
                <a:gd name="T103" fmla="*/ 1 h 373"/>
                <a:gd name="T104" fmla="*/ 1 w 213"/>
                <a:gd name="T105" fmla="*/ 1 h 373"/>
                <a:gd name="T106" fmla="*/ 1 w 213"/>
                <a:gd name="T107" fmla="*/ 1 h 373"/>
                <a:gd name="T108" fmla="*/ 1 w 213"/>
                <a:gd name="T109" fmla="*/ 1 h 373"/>
                <a:gd name="T110" fmla="*/ 1 w 213"/>
                <a:gd name="T111" fmla="*/ 1 h 373"/>
                <a:gd name="T112" fmla="*/ 1 w 213"/>
                <a:gd name="T113" fmla="*/ 1 h 373"/>
                <a:gd name="T114" fmla="*/ 1 w 213"/>
                <a:gd name="T115" fmla="*/ 1 h 373"/>
                <a:gd name="T116" fmla="*/ 1 w 213"/>
                <a:gd name="T117" fmla="*/ 1 h 373"/>
                <a:gd name="T118" fmla="*/ 1 w 213"/>
                <a:gd name="T119" fmla="*/ 1 h 3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3"/>
                <a:gd name="T181" fmla="*/ 0 h 373"/>
                <a:gd name="T182" fmla="*/ 213 w 213"/>
                <a:gd name="T183" fmla="*/ 373 h 3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3" h="373">
                  <a:moveTo>
                    <a:pt x="125" y="0"/>
                  </a:moveTo>
                  <a:lnTo>
                    <a:pt x="128" y="5"/>
                  </a:lnTo>
                  <a:lnTo>
                    <a:pt x="132" y="13"/>
                  </a:lnTo>
                  <a:lnTo>
                    <a:pt x="139" y="18"/>
                  </a:lnTo>
                  <a:lnTo>
                    <a:pt x="152" y="20"/>
                  </a:lnTo>
                  <a:lnTo>
                    <a:pt x="159" y="20"/>
                  </a:lnTo>
                  <a:lnTo>
                    <a:pt x="164" y="22"/>
                  </a:lnTo>
                  <a:lnTo>
                    <a:pt x="169" y="27"/>
                  </a:lnTo>
                  <a:lnTo>
                    <a:pt x="171" y="31"/>
                  </a:lnTo>
                  <a:lnTo>
                    <a:pt x="164" y="37"/>
                  </a:lnTo>
                  <a:lnTo>
                    <a:pt x="159" y="43"/>
                  </a:lnTo>
                  <a:lnTo>
                    <a:pt x="152" y="47"/>
                  </a:lnTo>
                  <a:lnTo>
                    <a:pt x="147" y="51"/>
                  </a:lnTo>
                  <a:lnTo>
                    <a:pt x="140" y="50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50"/>
                  </a:lnTo>
                  <a:lnTo>
                    <a:pt x="120" y="51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7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2"/>
                  </a:lnTo>
                  <a:lnTo>
                    <a:pt x="108" y="86"/>
                  </a:lnTo>
                  <a:lnTo>
                    <a:pt x="109" y="90"/>
                  </a:lnTo>
                  <a:lnTo>
                    <a:pt x="113" y="93"/>
                  </a:lnTo>
                  <a:lnTo>
                    <a:pt x="116" y="96"/>
                  </a:lnTo>
                  <a:lnTo>
                    <a:pt x="121" y="97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6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9"/>
                  </a:lnTo>
                  <a:lnTo>
                    <a:pt x="179" y="56"/>
                  </a:lnTo>
                  <a:lnTo>
                    <a:pt x="182" y="59"/>
                  </a:lnTo>
                  <a:lnTo>
                    <a:pt x="184" y="62"/>
                  </a:lnTo>
                  <a:lnTo>
                    <a:pt x="186" y="65"/>
                  </a:lnTo>
                  <a:lnTo>
                    <a:pt x="190" y="67"/>
                  </a:lnTo>
                  <a:lnTo>
                    <a:pt x="185" y="74"/>
                  </a:lnTo>
                  <a:lnTo>
                    <a:pt x="182" y="81"/>
                  </a:lnTo>
                  <a:lnTo>
                    <a:pt x="179" y="89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3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9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6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2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2"/>
                  </a:lnTo>
                  <a:lnTo>
                    <a:pt x="205" y="141"/>
                  </a:lnTo>
                  <a:lnTo>
                    <a:pt x="207" y="138"/>
                  </a:lnTo>
                  <a:lnTo>
                    <a:pt x="212" y="157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8"/>
                  </a:lnTo>
                  <a:lnTo>
                    <a:pt x="175" y="264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70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9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42" name="Freeform 255">
              <a:extLst>
                <a:ext uri="{FF2B5EF4-FFF2-40B4-BE49-F238E27FC236}">
                  <a16:creationId xmlns:a16="http://schemas.microsoft.com/office/drawing/2014/main" id="{71621CA3-1429-086F-D42F-3D268D286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" y="3845"/>
              <a:ext cx="478" cy="309"/>
            </a:xfrm>
            <a:custGeom>
              <a:avLst/>
              <a:gdLst>
                <a:gd name="T0" fmla="*/ 0 w 957"/>
                <a:gd name="T1" fmla="*/ 0 h 619"/>
                <a:gd name="T2" fmla="*/ 0 w 957"/>
                <a:gd name="T3" fmla="*/ 0 h 619"/>
                <a:gd name="T4" fmla="*/ 0 w 957"/>
                <a:gd name="T5" fmla="*/ 0 h 619"/>
                <a:gd name="T6" fmla="*/ 0 w 957"/>
                <a:gd name="T7" fmla="*/ 0 h 619"/>
                <a:gd name="T8" fmla="*/ 0 w 957"/>
                <a:gd name="T9" fmla="*/ 0 h 619"/>
                <a:gd name="T10" fmla="*/ 0 w 957"/>
                <a:gd name="T11" fmla="*/ 0 h 619"/>
                <a:gd name="T12" fmla="*/ 0 w 957"/>
                <a:gd name="T13" fmla="*/ 0 h 619"/>
                <a:gd name="T14" fmla="*/ 0 w 957"/>
                <a:gd name="T15" fmla="*/ 0 h 619"/>
                <a:gd name="T16" fmla="*/ 0 w 957"/>
                <a:gd name="T17" fmla="*/ 0 h 619"/>
                <a:gd name="T18" fmla="*/ 0 w 957"/>
                <a:gd name="T19" fmla="*/ 0 h 619"/>
                <a:gd name="T20" fmla="*/ 0 w 957"/>
                <a:gd name="T21" fmla="*/ 0 h 619"/>
                <a:gd name="T22" fmla="*/ 0 w 957"/>
                <a:gd name="T23" fmla="*/ 0 h 619"/>
                <a:gd name="T24" fmla="*/ 0 w 957"/>
                <a:gd name="T25" fmla="*/ 0 h 619"/>
                <a:gd name="T26" fmla="*/ 0 w 957"/>
                <a:gd name="T27" fmla="*/ 0 h 619"/>
                <a:gd name="T28" fmla="*/ 0 w 957"/>
                <a:gd name="T29" fmla="*/ 0 h 619"/>
                <a:gd name="T30" fmla="*/ 0 w 957"/>
                <a:gd name="T31" fmla="*/ 0 h 619"/>
                <a:gd name="T32" fmla="*/ 0 w 957"/>
                <a:gd name="T33" fmla="*/ 0 h 619"/>
                <a:gd name="T34" fmla="*/ 0 w 957"/>
                <a:gd name="T35" fmla="*/ 0 h 619"/>
                <a:gd name="T36" fmla="*/ 0 w 957"/>
                <a:gd name="T37" fmla="*/ 0 h 619"/>
                <a:gd name="T38" fmla="*/ 0 w 957"/>
                <a:gd name="T39" fmla="*/ 0 h 619"/>
                <a:gd name="T40" fmla="*/ 0 w 957"/>
                <a:gd name="T41" fmla="*/ 0 h 619"/>
                <a:gd name="T42" fmla="*/ 0 w 957"/>
                <a:gd name="T43" fmla="*/ 0 h 619"/>
                <a:gd name="T44" fmla="*/ 0 w 957"/>
                <a:gd name="T45" fmla="*/ 0 h 619"/>
                <a:gd name="T46" fmla="*/ 0 w 957"/>
                <a:gd name="T47" fmla="*/ 0 h 619"/>
                <a:gd name="T48" fmla="*/ 0 w 957"/>
                <a:gd name="T49" fmla="*/ 0 h 619"/>
                <a:gd name="T50" fmla="*/ 0 w 957"/>
                <a:gd name="T51" fmla="*/ 0 h 619"/>
                <a:gd name="T52" fmla="*/ 0 w 957"/>
                <a:gd name="T53" fmla="*/ 0 h 619"/>
                <a:gd name="T54" fmla="*/ 0 w 957"/>
                <a:gd name="T55" fmla="*/ 0 h 619"/>
                <a:gd name="T56" fmla="*/ 0 w 957"/>
                <a:gd name="T57" fmla="*/ 0 h 619"/>
                <a:gd name="T58" fmla="*/ 0 w 957"/>
                <a:gd name="T59" fmla="*/ 0 h 619"/>
                <a:gd name="T60" fmla="*/ 0 w 957"/>
                <a:gd name="T61" fmla="*/ 0 h 619"/>
                <a:gd name="T62" fmla="*/ 0 w 957"/>
                <a:gd name="T63" fmla="*/ 0 h 619"/>
                <a:gd name="T64" fmla="*/ 0 w 957"/>
                <a:gd name="T65" fmla="*/ 0 h 619"/>
                <a:gd name="T66" fmla="*/ 0 w 957"/>
                <a:gd name="T67" fmla="*/ 0 h 619"/>
                <a:gd name="T68" fmla="*/ 0 w 957"/>
                <a:gd name="T69" fmla="*/ 0 h 619"/>
                <a:gd name="T70" fmla="*/ 0 w 957"/>
                <a:gd name="T71" fmla="*/ 0 h 619"/>
                <a:gd name="T72" fmla="*/ 0 w 957"/>
                <a:gd name="T73" fmla="*/ 0 h 619"/>
                <a:gd name="T74" fmla="*/ 0 w 957"/>
                <a:gd name="T75" fmla="*/ 0 h 619"/>
                <a:gd name="T76" fmla="*/ 0 w 957"/>
                <a:gd name="T77" fmla="*/ 0 h 619"/>
                <a:gd name="T78" fmla="*/ 0 w 957"/>
                <a:gd name="T79" fmla="*/ 0 h 619"/>
                <a:gd name="T80" fmla="*/ 0 w 957"/>
                <a:gd name="T81" fmla="*/ 0 h 619"/>
                <a:gd name="T82" fmla="*/ 0 w 957"/>
                <a:gd name="T83" fmla="*/ 0 h 619"/>
                <a:gd name="T84" fmla="*/ 0 w 957"/>
                <a:gd name="T85" fmla="*/ 0 h 619"/>
                <a:gd name="T86" fmla="*/ 0 w 957"/>
                <a:gd name="T87" fmla="*/ 0 h 619"/>
                <a:gd name="T88" fmla="*/ 0 w 957"/>
                <a:gd name="T89" fmla="*/ 0 h 619"/>
                <a:gd name="T90" fmla="*/ 0 w 957"/>
                <a:gd name="T91" fmla="*/ 0 h 619"/>
                <a:gd name="T92" fmla="*/ 0 w 957"/>
                <a:gd name="T93" fmla="*/ 0 h 619"/>
                <a:gd name="T94" fmla="*/ 0 w 957"/>
                <a:gd name="T95" fmla="*/ 0 h 619"/>
                <a:gd name="T96" fmla="*/ 0 w 957"/>
                <a:gd name="T97" fmla="*/ 0 h 619"/>
                <a:gd name="T98" fmla="*/ 0 w 957"/>
                <a:gd name="T99" fmla="*/ 0 h 619"/>
                <a:gd name="T100" fmla="*/ 0 w 957"/>
                <a:gd name="T101" fmla="*/ 0 h 619"/>
                <a:gd name="T102" fmla="*/ 0 w 957"/>
                <a:gd name="T103" fmla="*/ 0 h 619"/>
                <a:gd name="T104" fmla="*/ 0 w 957"/>
                <a:gd name="T105" fmla="*/ 0 h 619"/>
                <a:gd name="T106" fmla="*/ 0 w 957"/>
                <a:gd name="T107" fmla="*/ 0 h 619"/>
                <a:gd name="T108" fmla="*/ 0 w 957"/>
                <a:gd name="T109" fmla="*/ 0 h 619"/>
                <a:gd name="T110" fmla="*/ 0 w 957"/>
                <a:gd name="T111" fmla="*/ 0 h 619"/>
                <a:gd name="T112" fmla="*/ 0 w 957"/>
                <a:gd name="T113" fmla="*/ 0 h 619"/>
                <a:gd name="T114" fmla="*/ 0 w 957"/>
                <a:gd name="T115" fmla="*/ 0 h 619"/>
                <a:gd name="T116" fmla="*/ 0 w 957"/>
                <a:gd name="T117" fmla="*/ 0 h 619"/>
                <a:gd name="T118" fmla="*/ 0 w 957"/>
                <a:gd name="T119" fmla="*/ 0 h 619"/>
                <a:gd name="T120" fmla="*/ 0 w 957"/>
                <a:gd name="T121" fmla="*/ 0 h 6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7"/>
                <a:gd name="T184" fmla="*/ 0 h 619"/>
                <a:gd name="T185" fmla="*/ 957 w 957"/>
                <a:gd name="T186" fmla="*/ 619 h 6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7" h="619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3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8"/>
                  </a:lnTo>
                  <a:lnTo>
                    <a:pt x="573" y="67"/>
                  </a:lnTo>
                  <a:lnTo>
                    <a:pt x="581" y="56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5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1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0"/>
                  </a:lnTo>
                  <a:lnTo>
                    <a:pt x="710" y="236"/>
                  </a:lnTo>
                  <a:lnTo>
                    <a:pt x="704" y="267"/>
                  </a:lnTo>
                  <a:lnTo>
                    <a:pt x="697" y="291"/>
                  </a:lnTo>
                  <a:lnTo>
                    <a:pt x="691" y="303"/>
                  </a:lnTo>
                  <a:lnTo>
                    <a:pt x="684" y="314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1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3"/>
                  </a:lnTo>
                  <a:lnTo>
                    <a:pt x="615" y="413"/>
                  </a:lnTo>
                  <a:lnTo>
                    <a:pt x="615" y="421"/>
                  </a:lnTo>
                  <a:lnTo>
                    <a:pt x="619" y="424"/>
                  </a:lnTo>
                  <a:lnTo>
                    <a:pt x="627" y="419"/>
                  </a:lnTo>
                  <a:lnTo>
                    <a:pt x="633" y="412"/>
                  </a:lnTo>
                  <a:lnTo>
                    <a:pt x="637" y="403"/>
                  </a:lnTo>
                  <a:lnTo>
                    <a:pt x="641" y="395"/>
                  </a:lnTo>
                  <a:lnTo>
                    <a:pt x="646" y="381"/>
                  </a:lnTo>
                  <a:lnTo>
                    <a:pt x="652" y="368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6"/>
                  </a:lnTo>
                  <a:lnTo>
                    <a:pt x="815" y="275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3"/>
                  </a:lnTo>
                  <a:lnTo>
                    <a:pt x="858" y="286"/>
                  </a:lnTo>
                  <a:lnTo>
                    <a:pt x="870" y="291"/>
                  </a:lnTo>
                  <a:lnTo>
                    <a:pt x="880" y="297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5"/>
                  </a:lnTo>
                  <a:lnTo>
                    <a:pt x="957" y="344"/>
                  </a:lnTo>
                  <a:lnTo>
                    <a:pt x="948" y="345"/>
                  </a:lnTo>
                  <a:lnTo>
                    <a:pt x="937" y="348"/>
                  </a:lnTo>
                  <a:lnTo>
                    <a:pt x="924" y="350"/>
                  </a:lnTo>
                  <a:lnTo>
                    <a:pt x="910" y="353"/>
                  </a:lnTo>
                  <a:lnTo>
                    <a:pt x="897" y="358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2"/>
                  </a:lnTo>
                  <a:lnTo>
                    <a:pt x="855" y="398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59"/>
                  </a:lnTo>
                  <a:lnTo>
                    <a:pt x="757" y="466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59"/>
                  </a:lnTo>
                  <a:lnTo>
                    <a:pt x="701" y="457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7"/>
                  </a:lnTo>
                  <a:lnTo>
                    <a:pt x="671" y="459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59"/>
                  </a:lnTo>
                  <a:lnTo>
                    <a:pt x="660" y="454"/>
                  </a:lnTo>
                  <a:lnTo>
                    <a:pt x="668" y="444"/>
                  </a:lnTo>
                  <a:lnTo>
                    <a:pt x="675" y="435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0"/>
                  </a:lnTo>
                  <a:lnTo>
                    <a:pt x="676" y="419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3"/>
                  </a:lnTo>
                  <a:lnTo>
                    <a:pt x="671" y="412"/>
                  </a:lnTo>
                  <a:lnTo>
                    <a:pt x="668" y="411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2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5"/>
                  </a:lnTo>
                  <a:lnTo>
                    <a:pt x="630" y="444"/>
                  </a:lnTo>
                  <a:lnTo>
                    <a:pt x="634" y="451"/>
                  </a:lnTo>
                  <a:lnTo>
                    <a:pt x="636" y="457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8"/>
                  </a:lnTo>
                  <a:lnTo>
                    <a:pt x="625" y="452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6"/>
                  </a:lnTo>
                  <a:lnTo>
                    <a:pt x="589" y="431"/>
                  </a:lnTo>
                  <a:lnTo>
                    <a:pt x="583" y="426"/>
                  </a:lnTo>
                  <a:lnTo>
                    <a:pt x="576" y="423"/>
                  </a:lnTo>
                  <a:lnTo>
                    <a:pt x="568" y="421"/>
                  </a:lnTo>
                  <a:lnTo>
                    <a:pt x="560" y="423"/>
                  </a:lnTo>
                  <a:lnTo>
                    <a:pt x="552" y="426"/>
                  </a:lnTo>
                  <a:lnTo>
                    <a:pt x="545" y="432"/>
                  </a:lnTo>
                  <a:lnTo>
                    <a:pt x="538" y="442"/>
                  </a:lnTo>
                  <a:lnTo>
                    <a:pt x="534" y="443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49"/>
                  </a:lnTo>
                  <a:lnTo>
                    <a:pt x="497" y="450"/>
                  </a:lnTo>
                  <a:lnTo>
                    <a:pt x="488" y="451"/>
                  </a:lnTo>
                  <a:lnTo>
                    <a:pt x="479" y="451"/>
                  </a:lnTo>
                  <a:lnTo>
                    <a:pt x="471" y="454"/>
                  </a:lnTo>
                  <a:lnTo>
                    <a:pt x="464" y="457"/>
                  </a:lnTo>
                  <a:lnTo>
                    <a:pt x="459" y="464"/>
                  </a:lnTo>
                  <a:lnTo>
                    <a:pt x="453" y="473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0"/>
                  </a:lnTo>
                  <a:lnTo>
                    <a:pt x="401" y="566"/>
                  </a:lnTo>
                  <a:lnTo>
                    <a:pt x="389" y="580"/>
                  </a:lnTo>
                  <a:lnTo>
                    <a:pt x="375" y="591"/>
                  </a:lnTo>
                  <a:lnTo>
                    <a:pt x="360" y="600"/>
                  </a:lnTo>
                  <a:lnTo>
                    <a:pt x="345" y="607"/>
                  </a:lnTo>
                  <a:lnTo>
                    <a:pt x="331" y="611"/>
                  </a:lnTo>
                  <a:lnTo>
                    <a:pt x="316" y="615"/>
                  </a:lnTo>
                  <a:lnTo>
                    <a:pt x="302" y="617"/>
                  </a:lnTo>
                  <a:lnTo>
                    <a:pt x="288" y="618"/>
                  </a:lnTo>
                  <a:lnTo>
                    <a:pt x="277" y="619"/>
                  </a:lnTo>
                  <a:lnTo>
                    <a:pt x="265" y="618"/>
                  </a:lnTo>
                  <a:lnTo>
                    <a:pt x="255" y="618"/>
                  </a:lnTo>
                  <a:lnTo>
                    <a:pt x="247" y="617"/>
                  </a:lnTo>
                  <a:lnTo>
                    <a:pt x="241" y="616"/>
                  </a:lnTo>
                  <a:lnTo>
                    <a:pt x="237" y="616"/>
                  </a:lnTo>
                  <a:lnTo>
                    <a:pt x="228" y="615"/>
                  </a:lnTo>
                  <a:lnTo>
                    <a:pt x="218" y="613"/>
                  </a:lnTo>
                  <a:lnTo>
                    <a:pt x="205" y="609"/>
                  </a:lnTo>
                  <a:lnTo>
                    <a:pt x="190" y="604"/>
                  </a:lnTo>
                  <a:lnTo>
                    <a:pt x="176" y="599"/>
                  </a:lnTo>
                  <a:lnTo>
                    <a:pt x="159" y="593"/>
                  </a:lnTo>
                  <a:lnTo>
                    <a:pt x="146" y="585"/>
                  </a:lnTo>
                  <a:lnTo>
                    <a:pt x="132" y="577"/>
                  </a:lnTo>
                  <a:lnTo>
                    <a:pt x="118" y="569"/>
                  </a:lnTo>
                  <a:lnTo>
                    <a:pt x="104" y="562"/>
                  </a:lnTo>
                  <a:lnTo>
                    <a:pt x="89" y="557"/>
                  </a:lnTo>
                  <a:lnTo>
                    <a:pt x="73" y="553"/>
                  </a:lnTo>
                  <a:lnTo>
                    <a:pt x="58" y="550"/>
                  </a:lnTo>
                  <a:lnTo>
                    <a:pt x="43" y="548"/>
                  </a:lnTo>
                  <a:lnTo>
                    <a:pt x="28" y="547"/>
                  </a:lnTo>
                  <a:lnTo>
                    <a:pt x="15" y="547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3"/>
                  </a:lnTo>
                  <a:lnTo>
                    <a:pt x="15" y="527"/>
                  </a:lnTo>
                  <a:lnTo>
                    <a:pt x="32" y="510"/>
                  </a:lnTo>
                  <a:lnTo>
                    <a:pt x="51" y="489"/>
                  </a:lnTo>
                  <a:lnTo>
                    <a:pt x="73" y="465"/>
                  </a:lnTo>
                  <a:lnTo>
                    <a:pt x="96" y="442"/>
                  </a:lnTo>
                  <a:lnTo>
                    <a:pt x="120" y="420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4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59"/>
                  </a:lnTo>
                  <a:lnTo>
                    <a:pt x="319" y="358"/>
                  </a:lnTo>
                  <a:lnTo>
                    <a:pt x="336" y="358"/>
                  </a:lnTo>
                  <a:lnTo>
                    <a:pt x="352" y="360"/>
                  </a:lnTo>
                  <a:lnTo>
                    <a:pt x="369" y="366"/>
                  </a:lnTo>
                  <a:lnTo>
                    <a:pt x="387" y="373"/>
                  </a:lnTo>
                  <a:lnTo>
                    <a:pt x="406" y="381"/>
                  </a:lnTo>
                  <a:lnTo>
                    <a:pt x="422" y="389"/>
                  </a:lnTo>
                  <a:lnTo>
                    <a:pt x="436" y="397"/>
                  </a:lnTo>
                  <a:lnTo>
                    <a:pt x="447" y="403"/>
                  </a:lnTo>
                  <a:lnTo>
                    <a:pt x="453" y="408"/>
                  </a:lnTo>
                  <a:lnTo>
                    <a:pt x="460" y="413"/>
                  </a:lnTo>
                  <a:lnTo>
                    <a:pt x="466" y="419"/>
                  </a:lnTo>
                  <a:lnTo>
                    <a:pt x="473" y="425"/>
                  </a:lnTo>
                  <a:lnTo>
                    <a:pt x="479" y="429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29"/>
                  </a:lnTo>
                  <a:lnTo>
                    <a:pt x="535" y="427"/>
                  </a:lnTo>
                  <a:lnTo>
                    <a:pt x="542" y="423"/>
                  </a:lnTo>
                  <a:lnTo>
                    <a:pt x="544" y="419"/>
                  </a:lnTo>
                  <a:lnTo>
                    <a:pt x="543" y="416"/>
                  </a:lnTo>
                  <a:lnTo>
                    <a:pt x="538" y="411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6"/>
                  </a:lnTo>
                  <a:lnTo>
                    <a:pt x="433" y="403"/>
                  </a:lnTo>
                  <a:lnTo>
                    <a:pt x="418" y="397"/>
                  </a:lnTo>
                  <a:lnTo>
                    <a:pt x="402" y="388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0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0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7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4"/>
                  </a:lnTo>
                  <a:lnTo>
                    <a:pt x="284" y="108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7"/>
                  </a:lnTo>
                  <a:lnTo>
                    <a:pt x="347" y="159"/>
                  </a:lnTo>
                  <a:lnTo>
                    <a:pt x="369" y="169"/>
                  </a:lnTo>
                  <a:lnTo>
                    <a:pt x="392" y="177"/>
                  </a:lnTo>
                  <a:lnTo>
                    <a:pt x="413" y="184"/>
                  </a:lnTo>
                  <a:lnTo>
                    <a:pt x="431" y="190"/>
                  </a:lnTo>
                  <a:lnTo>
                    <a:pt x="443" y="193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0"/>
                  </a:lnTo>
                  <a:lnTo>
                    <a:pt x="517" y="244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7"/>
                  </a:lnTo>
                  <a:lnTo>
                    <a:pt x="544" y="329"/>
                  </a:lnTo>
                  <a:lnTo>
                    <a:pt x="540" y="359"/>
                  </a:lnTo>
                  <a:lnTo>
                    <a:pt x="540" y="368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2"/>
                  </a:lnTo>
                  <a:lnTo>
                    <a:pt x="583" y="416"/>
                  </a:lnTo>
                  <a:lnTo>
                    <a:pt x="591" y="420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19"/>
                  </a:lnTo>
                  <a:lnTo>
                    <a:pt x="605" y="412"/>
                  </a:lnTo>
                  <a:lnTo>
                    <a:pt x="605" y="405"/>
                  </a:lnTo>
                  <a:lnTo>
                    <a:pt x="604" y="397"/>
                  </a:lnTo>
                  <a:lnTo>
                    <a:pt x="600" y="389"/>
                  </a:lnTo>
                  <a:lnTo>
                    <a:pt x="596" y="383"/>
                  </a:lnTo>
                  <a:lnTo>
                    <a:pt x="588" y="374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8"/>
                  </a:lnTo>
                  <a:lnTo>
                    <a:pt x="538" y="307"/>
                  </a:lnTo>
                  <a:lnTo>
                    <a:pt x="528" y="284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43" name="Freeform 256">
              <a:extLst>
                <a:ext uri="{FF2B5EF4-FFF2-40B4-BE49-F238E27FC236}">
                  <a16:creationId xmlns:a16="http://schemas.microsoft.com/office/drawing/2014/main" id="{B183AF22-D6E6-469E-1C52-2541AA71B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" y="4085"/>
              <a:ext cx="123" cy="152"/>
            </a:xfrm>
            <a:custGeom>
              <a:avLst/>
              <a:gdLst>
                <a:gd name="T0" fmla="*/ 0 w 248"/>
                <a:gd name="T1" fmla="*/ 0 h 305"/>
                <a:gd name="T2" fmla="*/ 0 w 248"/>
                <a:gd name="T3" fmla="*/ 0 h 305"/>
                <a:gd name="T4" fmla="*/ 0 w 248"/>
                <a:gd name="T5" fmla="*/ 0 h 305"/>
                <a:gd name="T6" fmla="*/ 0 w 248"/>
                <a:gd name="T7" fmla="*/ 0 h 305"/>
                <a:gd name="T8" fmla="*/ 0 w 248"/>
                <a:gd name="T9" fmla="*/ 0 h 305"/>
                <a:gd name="T10" fmla="*/ 0 w 248"/>
                <a:gd name="T11" fmla="*/ 0 h 305"/>
                <a:gd name="T12" fmla="*/ 0 w 248"/>
                <a:gd name="T13" fmla="*/ 0 h 305"/>
                <a:gd name="T14" fmla="*/ 0 w 248"/>
                <a:gd name="T15" fmla="*/ 0 h 305"/>
                <a:gd name="T16" fmla="*/ 0 w 248"/>
                <a:gd name="T17" fmla="*/ 0 h 305"/>
                <a:gd name="T18" fmla="*/ 0 w 248"/>
                <a:gd name="T19" fmla="*/ 0 h 305"/>
                <a:gd name="T20" fmla="*/ 0 w 248"/>
                <a:gd name="T21" fmla="*/ 0 h 305"/>
                <a:gd name="T22" fmla="*/ 0 w 248"/>
                <a:gd name="T23" fmla="*/ 0 h 305"/>
                <a:gd name="T24" fmla="*/ 0 w 248"/>
                <a:gd name="T25" fmla="*/ 0 h 305"/>
                <a:gd name="T26" fmla="*/ 0 w 248"/>
                <a:gd name="T27" fmla="*/ 0 h 305"/>
                <a:gd name="T28" fmla="*/ 0 w 248"/>
                <a:gd name="T29" fmla="*/ 0 h 305"/>
                <a:gd name="T30" fmla="*/ 0 w 248"/>
                <a:gd name="T31" fmla="*/ 0 h 305"/>
                <a:gd name="T32" fmla="*/ 0 w 248"/>
                <a:gd name="T33" fmla="*/ 0 h 305"/>
                <a:gd name="T34" fmla="*/ 0 w 248"/>
                <a:gd name="T35" fmla="*/ 0 h 305"/>
                <a:gd name="T36" fmla="*/ 0 w 248"/>
                <a:gd name="T37" fmla="*/ 0 h 305"/>
                <a:gd name="T38" fmla="*/ 0 w 248"/>
                <a:gd name="T39" fmla="*/ 0 h 305"/>
                <a:gd name="T40" fmla="*/ 0 w 248"/>
                <a:gd name="T41" fmla="*/ 0 h 305"/>
                <a:gd name="T42" fmla="*/ 0 w 248"/>
                <a:gd name="T43" fmla="*/ 0 h 305"/>
                <a:gd name="T44" fmla="*/ 0 w 248"/>
                <a:gd name="T45" fmla="*/ 0 h 305"/>
                <a:gd name="T46" fmla="*/ 0 w 248"/>
                <a:gd name="T47" fmla="*/ 0 h 305"/>
                <a:gd name="T48" fmla="*/ 0 w 248"/>
                <a:gd name="T49" fmla="*/ 0 h 305"/>
                <a:gd name="T50" fmla="*/ 0 w 248"/>
                <a:gd name="T51" fmla="*/ 0 h 305"/>
                <a:gd name="T52" fmla="*/ 0 w 248"/>
                <a:gd name="T53" fmla="*/ 0 h 305"/>
                <a:gd name="T54" fmla="*/ 0 w 248"/>
                <a:gd name="T55" fmla="*/ 0 h 305"/>
                <a:gd name="T56" fmla="*/ 0 w 248"/>
                <a:gd name="T57" fmla="*/ 0 h 305"/>
                <a:gd name="T58" fmla="*/ 0 w 248"/>
                <a:gd name="T59" fmla="*/ 0 h 305"/>
                <a:gd name="T60" fmla="*/ 0 w 248"/>
                <a:gd name="T61" fmla="*/ 0 h 305"/>
                <a:gd name="T62" fmla="*/ 0 w 248"/>
                <a:gd name="T63" fmla="*/ 0 h 305"/>
                <a:gd name="T64" fmla="*/ 0 w 248"/>
                <a:gd name="T65" fmla="*/ 0 h 305"/>
                <a:gd name="T66" fmla="*/ 0 w 248"/>
                <a:gd name="T67" fmla="*/ 0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8"/>
                <a:gd name="T103" fmla="*/ 0 h 305"/>
                <a:gd name="T104" fmla="*/ 248 w 248"/>
                <a:gd name="T105" fmla="*/ 305 h 3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9"/>
                  </a:lnTo>
                  <a:lnTo>
                    <a:pt x="56" y="24"/>
                  </a:lnTo>
                  <a:lnTo>
                    <a:pt x="48" y="28"/>
                  </a:lnTo>
                  <a:lnTo>
                    <a:pt x="38" y="28"/>
                  </a:lnTo>
                  <a:lnTo>
                    <a:pt x="31" y="25"/>
                  </a:lnTo>
                  <a:lnTo>
                    <a:pt x="28" y="21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3"/>
                  </a:lnTo>
                  <a:lnTo>
                    <a:pt x="17" y="12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3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8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5"/>
                  </a:lnTo>
                  <a:lnTo>
                    <a:pt x="44" y="43"/>
                  </a:lnTo>
                  <a:lnTo>
                    <a:pt x="46" y="50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5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3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80"/>
                  </a:lnTo>
                  <a:lnTo>
                    <a:pt x="13" y="80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7"/>
                  </a:lnTo>
                  <a:lnTo>
                    <a:pt x="37" y="210"/>
                  </a:lnTo>
                  <a:lnTo>
                    <a:pt x="64" y="232"/>
                  </a:lnTo>
                  <a:lnTo>
                    <a:pt x="97" y="249"/>
                  </a:lnTo>
                  <a:lnTo>
                    <a:pt x="139" y="263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5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2"/>
                  </a:lnTo>
                  <a:lnTo>
                    <a:pt x="202" y="120"/>
                  </a:lnTo>
                  <a:lnTo>
                    <a:pt x="194" y="95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44" name="Freeform 257">
              <a:extLst>
                <a:ext uri="{FF2B5EF4-FFF2-40B4-BE49-F238E27FC236}">
                  <a16:creationId xmlns:a16="http://schemas.microsoft.com/office/drawing/2014/main" id="{6C63340E-A069-0141-6294-E492CF522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" y="4121"/>
              <a:ext cx="15" cy="15"/>
            </a:xfrm>
            <a:custGeom>
              <a:avLst/>
              <a:gdLst>
                <a:gd name="T0" fmla="*/ 1 w 29"/>
                <a:gd name="T1" fmla="*/ 0 h 31"/>
                <a:gd name="T2" fmla="*/ 1 w 29"/>
                <a:gd name="T3" fmla="*/ 0 h 31"/>
                <a:gd name="T4" fmla="*/ 1 w 29"/>
                <a:gd name="T5" fmla="*/ 0 h 31"/>
                <a:gd name="T6" fmla="*/ 1 w 29"/>
                <a:gd name="T7" fmla="*/ 0 h 31"/>
                <a:gd name="T8" fmla="*/ 1 w 29"/>
                <a:gd name="T9" fmla="*/ 0 h 31"/>
                <a:gd name="T10" fmla="*/ 1 w 29"/>
                <a:gd name="T11" fmla="*/ 0 h 31"/>
                <a:gd name="T12" fmla="*/ 1 w 29"/>
                <a:gd name="T13" fmla="*/ 0 h 31"/>
                <a:gd name="T14" fmla="*/ 1 w 29"/>
                <a:gd name="T15" fmla="*/ 0 h 31"/>
                <a:gd name="T16" fmla="*/ 0 w 29"/>
                <a:gd name="T17" fmla="*/ 0 h 31"/>
                <a:gd name="T18" fmla="*/ 1 w 29"/>
                <a:gd name="T19" fmla="*/ 0 h 31"/>
                <a:gd name="T20" fmla="*/ 1 w 29"/>
                <a:gd name="T21" fmla="*/ 0 h 31"/>
                <a:gd name="T22" fmla="*/ 1 w 29"/>
                <a:gd name="T23" fmla="*/ 0 h 31"/>
                <a:gd name="T24" fmla="*/ 1 w 29"/>
                <a:gd name="T25" fmla="*/ 0 h 31"/>
                <a:gd name="T26" fmla="*/ 1 w 29"/>
                <a:gd name="T27" fmla="*/ 0 h 31"/>
                <a:gd name="T28" fmla="*/ 1 w 29"/>
                <a:gd name="T29" fmla="*/ 0 h 31"/>
                <a:gd name="T30" fmla="*/ 1 w 29"/>
                <a:gd name="T31" fmla="*/ 0 h 31"/>
                <a:gd name="T32" fmla="*/ 1 w 29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1"/>
                <a:gd name="T53" fmla="*/ 29 w 29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1">
                  <a:moveTo>
                    <a:pt x="29" y="19"/>
                  </a:moveTo>
                  <a:lnTo>
                    <a:pt x="27" y="25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3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6" y="7"/>
                  </a:lnTo>
                  <a:lnTo>
                    <a:pt x="29" y="13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45" name="Freeform 258">
              <a:extLst>
                <a:ext uri="{FF2B5EF4-FFF2-40B4-BE49-F238E27FC236}">
                  <a16:creationId xmlns:a16="http://schemas.microsoft.com/office/drawing/2014/main" id="{870DE1BA-76A2-10BA-BE19-8097046B1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" y="4097"/>
              <a:ext cx="16" cy="15"/>
            </a:xfrm>
            <a:custGeom>
              <a:avLst/>
              <a:gdLst>
                <a:gd name="T0" fmla="*/ 1 w 31"/>
                <a:gd name="T1" fmla="*/ 0 h 31"/>
                <a:gd name="T2" fmla="*/ 1 w 31"/>
                <a:gd name="T3" fmla="*/ 0 h 31"/>
                <a:gd name="T4" fmla="*/ 1 w 31"/>
                <a:gd name="T5" fmla="*/ 0 h 31"/>
                <a:gd name="T6" fmla="*/ 1 w 31"/>
                <a:gd name="T7" fmla="*/ 0 h 31"/>
                <a:gd name="T8" fmla="*/ 1 w 31"/>
                <a:gd name="T9" fmla="*/ 0 h 31"/>
                <a:gd name="T10" fmla="*/ 0 w 31"/>
                <a:gd name="T11" fmla="*/ 0 h 31"/>
                <a:gd name="T12" fmla="*/ 0 w 31"/>
                <a:gd name="T13" fmla="*/ 0 h 31"/>
                <a:gd name="T14" fmla="*/ 1 w 31"/>
                <a:gd name="T15" fmla="*/ 0 h 31"/>
                <a:gd name="T16" fmla="*/ 1 w 31"/>
                <a:gd name="T17" fmla="*/ 0 h 31"/>
                <a:gd name="T18" fmla="*/ 1 w 31"/>
                <a:gd name="T19" fmla="*/ 0 h 31"/>
                <a:gd name="T20" fmla="*/ 1 w 31"/>
                <a:gd name="T21" fmla="*/ 0 h 31"/>
                <a:gd name="T22" fmla="*/ 1 w 31"/>
                <a:gd name="T23" fmla="*/ 0 h 31"/>
                <a:gd name="T24" fmla="*/ 1 w 31"/>
                <a:gd name="T25" fmla="*/ 0 h 31"/>
                <a:gd name="T26" fmla="*/ 1 w 31"/>
                <a:gd name="T27" fmla="*/ 0 h 31"/>
                <a:gd name="T28" fmla="*/ 1 w 31"/>
                <a:gd name="T29" fmla="*/ 0 h 31"/>
                <a:gd name="T30" fmla="*/ 1 w 31"/>
                <a:gd name="T31" fmla="*/ 0 h 31"/>
                <a:gd name="T32" fmla="*/ 1 w 31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1"/>
                <a:gd name="T53" fmla="*/ 31 w 3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46" name="Freeform 259">
              <a:extLst>
                <a:ext uri="{FF2B5EF4-FFF2-40B4-BE49-F238E27FC236}">
                  <a16:creationId xmlns:a16="http://schemas.microsoft.com/office/drawing/2014/main" id="{73043EC3-8865-DCEA-F839-59348D69C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4082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1 w 31"/>
                <a:gd name="T9" fmla="*/ 0 h 33"/>
                <a:gd name="T10" fmla="*/ 0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27" y="28"/>
                  </a:moveTo>
                  <a:lnTo>
                    <a:pt x="23" y="31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9" y="5"/>
                  </a:lnTo>
                  <a:lnTo>
                    <a:pt x="31" y="11"/>
                  </a:lnTo>
                  <a:lnTo>
                    <a:pt x="31" y="18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47" name="Freeform 260">
              <a:extLst>
                <a:ext uri="{FF2B5EF4-FFF2-40B4-BE49-F238E27FC236}">
                  <a16:creationId xmlns:a16="http://schemas.microsoft.com/office/drawing/2014/main" id="{23B147BE-35D4-9E48-E9C4-927177901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4104"/>
              <a:ext cx="16" cy="16"/>
            </a:xfrm>
            <a:custGeom>
              <a:avLst/>
              <a:gdLst>
                <a:gd name="T0" fmla="*/ 1 w 31"/>
                <a:gd name="T1" fmla="*/ 1 h 31"/>
                <a:gd name="T2" fmla="*/ 1 w 31"/>
                <a:gd name="T3" fmla="*/ 1 h 31"/>
                <a:gd name="T4" fmla="*/ 1 w 31"/>
                <a:gd name="T5" fmla="*/ 1 h 31"/>
                <a:gd name="T6" fmla="*/ 1 w 31"/>
                <a:gd name="T7" fmla="*/ 1 h 31"/>
                <a:gd name="T8" fmla="*/ 1 w 31"/>
                <a:gd name="T9" fmla="*/ 1 h 31"/>
                <a:gd name="T10" fmla="*/ 1 w 31"/>
                <a:gd name="T11" fmla="*/ 1 h 31"/>
                <a:gd name="T12" fmla="*/ 1 w 31"/>
                <a:gd name="T13" fmla="*/ 1 h 31"/>
                <a:gd name="T14" fmla="*/ 1 w 31"/>
                <a:gd name="T15" fmla="*/ 0 h 31"/>
                <a:gd name="T16" fmla="*/ 1 w 31"/>
                <a:gd name="T17" fmla="*/ 1 h 31"/>
                <a:gd name="T18" fmla="*/ 1 w 31"/>
                <a:gd name="T19" fmla="*/ 1 h 31"/>
                <a:gd name="T20" fmla="*/ 0 w 31"/>
                <a:gd name="T21" fmla="*/ 1 h 31"/>
                <a:gd name="T22" fmla="*/ 0 w 31"/>
                <a:gd name="T23" fmla="*/ 1 h 31"/>
                <a:gd name="T24" fmla="*/ 0 w 31"/>
                <a:gd name="T25" fmla="*/ 1 h 31"/>
                <a:gd name="T26" fmla="*/ 1 w 31"/>
                <a:gd name="T27" fmla="*/ 1 h 31"/>
                <a:gd name="T28" fmla="*/ 1 w 31"/>
                <a:gd name="T29" fmla="*/ 1 h 31"/>
                <a:gd name="T30" fmla="*/ 1 w 31"/>
                <a:gd name="T31" fmla="*/ 1 h 31"/>
                <a:gd name="T32" fmla="*/ 1 w 31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1"/>
                <a:gd name="T53" fmla="*/ 31 w 3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1">
                  <a:moveTo>
                    <a:pt x="24" y="31"/>
                  </a:moveTo>
                  <a:lnTo>
                    <a:pt x="29" y="27"/>
                  </a:lnTo>
                  <a:lnTo>
                    <a:pt x="31" y="20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48" name="Freeform 261">
              <a:extLst>
                <a:ext uri="{FF2B5EF4-FFF2-40B4-BE49-F238E27FC236}">
                  <a16:creationId xmlns:a16="http://schemas.microsoft.com/office/drawing/2014/main" id="{E02C0017-20AA-76A0-F05A-3F5BD3D2F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" y="4078"/>
              <a:ext cx="14" cy="13"/>
            </a:xfrm>
            <a:custGeom>
              <a:avLst/>
              <a:gdLst>
                <a:gd name="T0" fmla="*/ 1 w 27"/>
                <a:gd name="T1" fmla="*/ 0 h 28"/>
                <a:gd name="T2" fmla="*/ 1 w 27"/>
                <a:gd name="T3" fmla="*/ 0 h 28"/>
                <a:gd name="T4" fmla="*/ 1 w 27"/>
                <a:gd name="T5" fmla="*/ 0 h 28"/>
                <a:gd name="T6" fmla="*/ 1 w 27"/>
                <a:gd name="T7" fmla="*/ 0 h 28"/>
                <a:gd name="T8" fmla="*/ 1 w 27"/>
                <a:gd name="T9" fmla="*/ 0 h 28"/>
                <a:gd name="T10" fmla="*/ 1 w 27"/>
                <a:gd name="T11" fmla="*/ 0 h 28"/>
                <a:gd name="T12" fmla="*/ 1 w 27"/>
                <a:gd name="T13" fmla="*/ 0 h 28"/>
                <a:gd name="T14" fmla="*/ 1 w 27"/>
                <a:gd name="T15" fmla="*/ 0 h 28"/>
                <a:gd name="T16" fmla="*/ 0 w 27"/>
                <a:gd name="T17" fmla="*/ 0 h 28"/>
                <a:gd name="T18" fmla="*/ 1 w 27"/>
                <a:gd name="T19" fmla="*/ 0 h 28"/>
                <a:gd name="T20" fmla="*/ 1 w 27"/>
                <a:gd name="T21" fmla="*/ 0 h 28"/>
                <a:gd name="T22" fmla="*/ 1 w 27"/>
                <a:gd name="T23" fmla="*/ 0 h 28"/>
                <a:gd name="T24" fmla="*/ 1 w 27"/>
                <a:gd name="T25" fmla="*/ 0 h 28"/>
                <a:gd name="T26" fmla="*/ 1 w 27"/>
                <a:gd name="T27" fmla="*/ 0 h 28"/>
                <a:gd name="T28" fmla="*/ 1 w 27"/>
                <a:gd name="T29" fmla="*/ 0 h 28"/>
                <a:gd name="T30" fmla="*/ 1 w 27"/>
                <a:gd name="T31" fmla="*/ 0 h 28"/>
                <a:gd name="T32" fmla="*/ 1 w 27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27" y="12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6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4"/>
                  </a:lnTo>
                  <a:lnTo>
                    <a:pt x="26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49" name="Freeform 262">
              <a:extLst>
                <a:ext uri="{FF2B5EF4-FFF2-40B4-BE49-F238E27FC236}">
                  <a16:creationId xmlns:a16="http://schemas.microsoft.com/office/drawing/2014/main" id="{46DCCBBE-5029-180F-2327-9AFE36764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" y="4052"/>
              <a:ext cx="12" cy="15"/>
            </a:xfrm>
            <a:custGeom>
              <a:avLst/>
              <a:gdLst>
                <a:gd name="T0" fmla="*/ 0 w 25"/>
                <a:gd name="T1" fmla="*/ 0 h 31"/>
                <a:gd name="T2" fmla="*/ 0 w 25"/>
                <a:gd name="T3" fmla="*/ 0 h 31"/>
                <a:gd name="T4" fmla="*/ 0 w 25"/>
                <a:gd name="T5" fmla="*/ 0 h 31"/>
                <a:gd name="T6" fmla="*/ 0 w 25"/>
                <a:gd name="T7" fmla="*/ 0 h 31"/>
                <a:gd name="T8" fmla="*/ 0 w 25"/>
                <a:gd name="T9" fmla="*/ 0 h 31"/>
                <a:gd name="T10" fmla="*/ 0 w 25"/>
                <a:gd name="T11" fmla="*/ 0 h 31"/>
                <a:gd name="T12" fmla="*/ 0 w 25"/>
                <a:gd name="T13" fmla="*/ 0 h 31"/>
                <a:gd name="T14" fmla="*/ 0 w 25"/>
                <a:gd name="T15" fmla="*/ 0 h 31"/>
                <a:gd name="T16" fmla="*/ 0 w 25"/>
                <a:gd name="T17" fmla="*/ 0 h 31"/>
                <a:gd name="T18" fmla="*/ 0 w 25"/>
                <a:gd name="T19" fmla="*/ 0 h 31"/>
                <a:gd name="T20" fmla="*/ 0 w 25"/>
                <a:gd name="T21" fmla="*/ 0 h 31"/>
                <a:gd name="T22" fmla="*/ 0 w 25"/>
                <a:gd name="T23" fmla="*/ 0 h 31"/>
                <a:gd name="T24" fmla="*/ 0 w 25"/>
                <a:gd name="T25" fmla="*/ 0 h 31"/>
                <a:gd name="T26" fmla="*/ 0 w 25"/>
                <a:gd name="T27" fmla="*/ 0 h 31"/>
                <a:gd name="T28" fmla="*/ 0 w 25"/>
                <a:gd name="T29" fmla="*/ 0 h 31"/>
                <a:gd name="T30" fmla="*/ 0 w 25"/>
                <a:gd name="T31" fmla="*/ 0 h 31"/>
                <a:gd name="T32" fmla="*/ 0 w 25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1"/>
                <a:gd name="T53" fmla="*/ 25 w 25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5"/>
                  </a:lnTo>
                  <a:lnTo>
                    <a:pt x="25" y="11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7"/>
                  </a:lnTo>
                  <a:lnTo>
                    <a:pt x="12" y="29"/>
                  </a:lnTo>
                  <a:lnTo>
                    <a:pt x="7" y="31"/>
                  </a:lnTo>
                  <a:lnTo>
                    <a:pt x="4" y="29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3" y="9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50" name="Freeform 263">
              <a:extLst>
                <a:ext uri="{FF2B5EF4-FFF2-40B4-BE49-F238E27FC236}">
                  <a16:creationId xmlns:a16="http://schemas.microsoft.com/office/drawing/2014/main" id="{98C6476D-BCE9-CD7F-C375-76F7D5CBA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" y="4063"/>
              <a:ext cx="15" cy="16"/>
            </a:xfrm>
            <a:custGeom>
              <a:avLst/>
              <a:gdLst>
                <a:gd name="T0" fmla="*/ 1 w 30"/>
                <a:gd name="T1" fmla="*/ 0 h 34"/>
                <a:gd name="T2" fmla="*/ 1 w 30"/>
                <a:gd name="T3" fmla="*/ 0 h 34"/>
                <a:gd name="T4" fmla="*/ 1 w 30"/>
                <a:gd name="T5" fmla="*/ 0 h 34"/>
                <a:gd name="T6" fmla="*/ 1 w 30"/>
                <a:gd name="T7" fmla="*/ 0 h 34"/>
                <a:gd name="T8" fmla="*/ 1 w 30"/>
                <a:gd name="T9" fmla="*/ 0 h 34"/>
                <a:gd name="T10" fmla="*/ 1 w 30"/>
                <a:gd name="T11" fmla="*/ 0 h 34"/>
                <a:gd name="T12" fmla="*/ 0 w 30"/>
                <a:gd name="T13" fmla="*/ 0 h 34"/>
                <a:gd name="T14" fmla="*/ 0 w 30"/>
                <a:gd name="T15" fmla="*/ 0 h 34"/>
                <a:gd name="T16" fmla="*/ 1 w 30"/>
                <a:gd name="T17" fmla="*/ 0 h 34"/>
                <a:gd name="T18" fmla="*/ 1 w 30"/>
                <a:gd name="T19" fmla="*/ 0 h 34"/>
                <a:gd name="T20" fmla="*/ 1 w 30"/>
                <a:gd name="T21" fmla="*/ 0 h 34"/>
                <a:gd name="T22" fmla="*/ 1 w 30"/>
                <a:gd name="T23" fmla="*/ 0 h 34"/>
                <a:gd name="T24" fmla="*/ 1 w 30"/>
                <a:gd name="T25" fmla="*/ 0 h 34"/>
                <a:gd name="T26" fmla="*/ 1 w 30"/>
                <a:gd name="T27" fmla="*/ 0 h 34"/>
                <a:gd name="T28" fmla="*/ 1 w 30"/>
                <a:gd name="T29" fmla="*/ 0 h 34"/>
                <a:gd name="T30" fmla="*/ 1 w 30"/>
                <a:gd name="T31" fmla="*/ 0 h 34"/>
                <a:gd name="T32" fmla="*/ 1 w 30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4"/>
                <a:gd name="T53" fmla="*/ 30 w 30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4">
                  <a:moveTo>
                    <a:pt x="27" y="18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3"/>
                  </a:lnTo>
                  <a:lnTo>
                    <a:pt x="9" y="34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5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51" name="Freeform 264">
              <a:extLst>
                <a:ext uri="{FF2B5EF4-FFF2-40B4-BE49-F238E27FC236}">
                  <a16:creationId xmlns:a16="http://schemas.microsoft.com/office/drawing/2014/main" id="{4B5F8EF2-7A01-B795-158D-B7757A4A5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4060"/>
              <a:ext cx="15" cy="14"/>
            </a:xfrm>
            <a:custGeom>
              <a:avLst/>
              <a:gdLst>
                <a:gd name="T0" fmla="*/ 1 w 29"/>
                <a:gd name="T1" fmla="*/ 1 h 28"/>
                <a:gd name="T2" fmla="*/ 1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1 w 29"/>
                <a:gd name="T9" fmla="*/ 1 h 28"/>
                <a:gd name="T10" fmla="*/ 1 w 29"/>
                <a:gd name="T11" fmla="*/ 1 h 28"/>
                <a:gd name="T12" fmla="*/ 1 w 29"/>
                <a:gd name="T13" fmla="*/ 1 h 28"/>
                <a:gd name="T14" fmla="*/ 1 w 29"/>
                <a:gd name="T15" fmla="*/ 0 h 28"/>
                <a:gd name="T16" fmla="*/ 1 w 29"/>
                <a:gd name="T17" fmla="*/ 1 h 28"/>
                <a:gd name="T18" fmla="*/ 1 w 29"/>
                <a:gd name="T19" fmla="*/ 1 h 28"/>
                <a:gd name="T20" fmla="*/ 1 w 29"/>
                <a:gd name="T21" fmla="*/ 1 h 28"/>
                <a:gd name="T22" fmla="*/ 1 w 29"/>
                <a:gd name="T23" fmla="*/ 1 h 28"/>
                <a:gd name="T24" fmla="*/ 1 w 29"/>
                <a:gd name="T25" fmla="*/ 1 h 28"/>
                <a:gd name="T26" fmla="*/ 1 w 29"/>
                <a:gd name="T27" fmla="*/ 1 h 28"/>
                <a:gd name="T28" fmla="*/ 1 w 29"/>
                <a:gd name="T29" fmla="*/ 1 h 28"/>
                <a:gd name="T30" fmla="*/ 1 w 29"/>
                <a:gd name="T31" fmla="*/ 1 h 28"/>
                <a:gd name="T32" fmla="*/ 1 w 29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8"/>
                <a:gd name="T53" fmla="*/ 29 w 29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8">
                  <a:moveTo>
                    <a:pt x="5" y="25"/>
                  </a:moveTo>
                  <a:lnTo>
                    <a:pt x="1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8"/>
                  </a:lnTo>
                  <a:lnTo>
                    <a:pt x="7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8"/>
                  </a:lnTo>
                  <a:lnTo>
                    <a:pt x="29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7"/>
                  </a:lnTo>
                  <a:lnTo>
                    <a:pt x="12" y="28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52" name="Freeform 265">
              <a:extLst>
                <a:ext uri="{FF2B5EF4-FFF2-40B4-BE49-F238E27FC236}">
                  <a16:creationId xmlns:a16="http://schemas.microsoft.com/office/drawing/2014/main" id="{61FB8FE4-32CB-8BB5-F6D9-5AA7104C2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" y="3986"/>
              <a:ext cx="123" cy="80"/>
            </a:xfrm>
            <a:custGeom>
              <a:avLst/>
              <a:gdLst>
                <a:gd name="T0" fmla="*/ 0 w 247"/>
                <a:gd name="T1" fmla="*/ 1 h 159"/>
                <a:gd name="T2" fmla="*/ 0 w 247"/>
                <a:gd name="T3" fmla="*/ 1 h 159"/>
                <a:gd name="T4" fmla="*/ 0 w 247"/>
                <a:gd name="T5" fmla="*/ 1 h 159"/>
                <a:gd name="T6" fmla="*/ 0 w 247"/>
                <a:gd name="T7" fmla="*/ 1 h 159"/>
                <a:gd name="T8" fmla="*/ 0 w 247"/>
                <a:gd name="T9" fmla="*/ 1 h 159"/>
                <a:gd name="T10" fmla="*/ 0 w 247"/>
                <a:gd name="T11" fmla="*/ 1 h 159"/>
                <a:gd name="T12" fmla="*/ 0 w 247"/>
                <a:gd name="T13" fmla="*/ 1 h 159"/>
                <a:gd name="T14" fmla="*/ 0 w 247"/>
                <a:gd name="T15" fmla="*/ 1 h 159"/>
                <a:gd name="T16" fmla="*/ 0 w 247"/>
                <a:gd name="T17" fmla="*/ 1 h 159"/>
                <a:gd name="T18" fmla="*/ 0 w 247"/>
                <a:gd name="T19" fmla="*/ 1 h 159"/>
                <a:gd name="T20" fmla="*/ 0 w 247"/>
                <a:gd name="T21" fmla="*/ 1 h 159"/>
                <a:gd name="T22" fmla="*/ 0 w 247"/>
                <a:gd name="T23" fmla="*/ 1 h 159"/>
                <a:gd name="T24" fmla="*/ 0 w 247"/>
                <a:gd name="T25" fmla="*/ 1 h 159"/>
                <a:gd name="T26" fmla="*/ 0 w 247"/>
                <a:gd name="T27" fmla="*/ 1 h 159"/>
                <a:gd name="T28" fmla="*/ 0 w 247"/>
                <a:gd name="T29" fmla="*/ 1 h 159"/>
                <a:gd name="T30" fmla="*/ 0 w 247"/>
                <a:gd name="T31" fmla="*/ 1 h 159"/>
                <a:gd name="T32" fmla="*/ 0 w 247"/>
                <a:gd name="T33" fmla="*/ 1 h 159"/>
                <a:gd name="T34" fmla="*/ 0 w 247"/>
                <a:gd name="T35" fmla="*/ 1 h 159"/>
                <a:gd name="T36" fmla="*/ 0 w 247"/>
                <a:gd name="T37" fmla="*/ 1 h 159"/>
                <a:gd name="T38" fmla="*/ 0 w 247"/>
                <a:gd name="T39" fmla="*/ 1 h 159"/>
                <a:gd name="T40" fmla="*/ 0 w 247"/>
                <a:gd name="T41" fmla="*/ 1 h 159"/>
                <a:gd name="T42" fmla="*/ 0 w 247"/>
                <a:gd name="T43" fmla="*/ 1 h 159"/>
                <a:gd name="T44" fmla="*/ 0 w 247"/>
                <a:gd name="T45" fmla="*/ 1 h 159"/>
                <a:gd name="T46" fmla="*/ 0 w 247"/>
                <a:gd name="T47" fmla="*/ 1 h 159"/>
                <a:gd name="T48" fmla="*/ 0 w 247"/>
                <a:gd name="T49" fmla="*/ 1 h 159"/>
                <a:gd name="T50" fmla="*/ 0 w 247"/>
                <a:gd name="T51" fmla="*/ 1 h 159"/>
                <a:gd name="T52" fmla="*/ 0 w 247"/>
                <a:gd name="T53" fmla="*/ 1 h 159"/>
                <a:gd name="T54" fmla="*/ 0 w 247"/>
                <a:gd name="T55" fmla="*/ 1 h 159"/>
                <a:gd name="T56" fmla="*/ 0 w 247"/>
                <a:gd name="T57" fmla="*/ 1 h 159"/>
                <a:gd name="T58" fmla="*/ 0 w 247"/>
                <a:gd name="T59" fmla="*/ 1 h 159"/>
                <a:gd name="T60" fmla="*/ 0 w 247"/>
                <a:gd name="T61" fmla="*/ 1 h 159"/>
                <a:gd name="T62" fmla="*/ 0 w 247"/>
                <a:gd name="T63" fmla="*/ 1 h 159"/>
                <a:gd name="T64" fmla="*/ 0 w 247"/>
                <a:gd name="T65" fmla="*/ 1 h 159"/>
                <a:gd name="T66" fmla="*/ 0 w 247"/>
                <a:gd name="T67" fmla="*/ 1 h 159"/>
                <a:gd name="T68" fmla="*/ 0 w 247"/>
                <a:gd name="T69" fmla="*/ 1 h 159"/>
                <a:gd name="T70" fmla="*/ 0 w 247"/>
                <a:gd name="T71" fmla="*/ 1 h 159"/>
                <a:gd name="T72" fmla="*/ 0 w 247"/>
                <a:gd name="T73" fmla="*/ 1 h 159"/>
                <a:gd name="T74" fmla="*/ 0 w 247"/>
                <a:gd name="T75" fmla="*/ 1 h 159"/>
                <a:gd name="T76" fmla="*/ 0 w 247"/>
                <a:gd name="T77" fmla="*/ 1 h 159"/>
                <a:gd name="T78" fmla="*/ 0 w 247"/>
                <a:gd name="T79" fmla="*/ 1 h 159"/>
                <a:gd name="T80" fmla="*/ 0 w 247"/>
                <a:gd name="T81" fmla="*/ 1 h 159"/>
                <a:gd name="T82" fmla="*/ 0 w 247"/>
                <a:gd name="T83" fmla="*/ 1 h 159"/>
                <a:gd name="T84" fmla="*/ 0 w 247"/>
                <a:gd name="T85" fmla="*/ 1 h 159"/>
                <a:gd name="T86" fmla="*/ 0 w 247"/>
                <a:gd name="T87" fmla="*/ 1 h 159"/>
                <a:gd name="T88" fmla="*/ 0 w 247"/>
                <a:gd name="T89" fmla="*/ 1 h 159"/>
                <a:gd name="T90" fmla="*/ 0 w 247"/>
                <a:gd name="T91" fmla="*/ 1 h 159"/>
                <a:gd name="T92" fmla="*/ 0 w 247"/>
                <a:gd name="T93" fmla="*/ 1 h 159"/>
                <a:gd name="T94" fmla="*/ 0 w 247"/>
                <a:gd name="T95" fmla="*/ 1 h 159"/>
                <a:gd name="T96" fmla="*/ 0 w 247"/>
                <a:gd name="T97" fmla="*/ 1 h 159"/>
                <a:gd name="T98" fmla="*/ 0 w 247"/>
                <a:gd name="T99" fmla="*/ 1 h 159"/>
                <a:gd name="T100" fmla="*/ 0 w 247"/>
                <a:gd name="T101" fmla="*/ 1 h 159"/>
                <a:gd name="T102" fmla="*/ 0 w 247"/>
                <a:gd name="T103" fmla="*/ 1 h 159"/>
                <a:gd name="T104" fmla="*/ 0 w 247"/>
                <a:gd name="T105" fmla="*/ 1 h 159"/>
                <a:gd name="T106" fmla="*/ 0 w 247"/>
                <a:gd name="T107" fmla="*/ 1 h 159"/>
                <a:gd name="T108" fmla="*/ 0 w 247"/>
                <a:gd name="T109" fmla="*/ 1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7"/>
                <a:gd name="T166" fmla="*/ 0 h 159"/>
                <a:gd name="T167" fmla="*/ 247 w 247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2"/>
                  </a:lnTo>
                  <a:lnTo>
                    <a:pt x="7" y="134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40"/>
                  </a:lnTo>
                  <a:lnTo>
                    <a:pt x="9" y="142"/>
                  </a:lnTo>
                  <a:lnTo>
                    <a:pt x="14" y="137"/>
                  </a:lnTo>
                  <a:lnTo>
                    <a:pt x="19" y="134"/>
                  </a:lnTo>
                  <a:lnTo>
                    <a:pt x="22" y="132"/>
                  </a:lnTo>
                  <a:lnTo>
                    <a:pt x="24" y="129"/>
                  </a:lnTo>
                  <a:lnTo>
                    <a:pt x="34" y="134"/>
                  </a:lnTo>
                  <a:lnTo>
                    <a:pt x="46" y="140"/>
                  </a:lnTo>
                  <a:lnTo>
                    <a:pt x="61" y="145"/>
                  </a:lnTo>
                  <a:lnTo>
                    <a:pt x="77" y="150"/>
                  </a:lnTo>
                  <a:lnTo>
                    <a:pt x="95" y="155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7"/>
                  </a:lnTo>
                  <a:lnTo>
                    <a:pt x="144" y="156"/>
                  </a:lnTo>
                  <a:lnTo>
                    <a:pt x="140" y="155"/>
                  </a:lnTo>
                  <a:lnTo>
                    <a:pt x="133" y="155"/>
                  </a:lnTo>
                  <a:lnTo>
                    <a:pt x="120" y="155"/>
                  </a:lnTo>
                  <a:lnTo>
                    <a:pt x="106" y="152"/>
                  </a:lnTo>
                  <a:lnTo>
                    <a:pt x="92" y="148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3"/>
                  </a:lnTo>
                  <a:lnTo>
                    <a:pt x="45" y="127"/>
                  </a:lnTo>
                  <a:lnTo>
                    <a:pt x="38" y="121"/>
                  </a:lnTo>
                  <a:lnTo>
                    <a:pt x="36" y="118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10"/>
                  </a:lnTo>
                  <a:lnTo>
                    <a:pt x="62" y="107"/>
                  </a:lnTo>
                  <a:lnTo>
                    <a:pt x="69" y="104"/>
                  </a:lnTo>
                  <a:lnTo>
                    <a:pt x="74" y="102"/>
                  </a:lnTo>
                  <a:lnTo>
                    <a:pt x="81" y="105"/>
                  </a:lnTo>
                  <a:lnTo>
                    <a:pt x="92" y="110"/>
                  </a:lnTo>
                  <a:lnTo>
                    <a:pt x="105" y="114"/>
                  </a:lnTo>
                  <a:lnTo>
                    <a:pt x="119" y="119"/>
                  </a:lnTo>
                  <a:lnTo>
                    <a:pt x="133" y="123"/>
                  </a:lnTo>
                  <a:lnTo>
                    <a:pt x="147" y="126"/>
                  </a:lnTo>
                  <a:lnTo>
                    <a:pt x="159" y="127"/>
                  </a:lnTo>
                  <a:lnTo>
                    <a:pt x="168" y="126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9"/>
                  </a:lnTo>
                  <a:lnTo>
                    <a:pt x="144" y="118"/>
                  </a:lnTo>
                  <a:lnTo>
                    <a:pt x="137" y="117"/>
                  </a:lnTo>
                  <a:lnTo>
                    <a:pt x="130" y="114"/>
                  </a:lnTo>
                  <a:lnTo>
                    <a:pt x="123" y="111"/>
                  </a:lnTo>
                  <a:lnTo>
                    <a:pt x="117" y="108"/>
                  </a:lnTo>
                  <a:lnTo>
                    <a:pt x="105" y="104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5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8"/>
                  </a:lnTo>
                  <a:lnTo>
                    <a:pt x="107" y="87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2"/>
                  </a:lnTo>
                  <a:lnTo>
                    <a:pt x="133" y="81"/>
                  </a:lnTo>
                  <a:lnTo>
                    <a:pt x="138" y="82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8"/>
                  </a:lnTo>
                  <a:lnTo>
                    <a:pt x="161" y="91"/>
                  </a:lnTo>
                  <a:lnTo>
                    <a:pt x="167" y="94"/>
                  </a:lnTo>
                  <a:lnTo>
                    <a:pt x="172" y="96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81" y="91"/>
                  </a:lnTo>
                  <a:lnTo>
                    <a:pt x="175" y="88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1"/>
                  </a:lnTo>
                  <a:lnTo>
                    <a:pt x="157" y="79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3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6"/>
                  </a:lnTo>
                  <a:lnTo>
                    <a:pt x="226" y="64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9"/>
                  </a:lnTo>
                  <a:lnTo>
                    <a:pt x="247" y="57"/>
                  </a:lnTo>
                  <a:lnTo>
                    <a:pt x="243" y="56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6"/>
                  </a:lnTo>
                  <a:lnTo>
                    <a:pt x="188" y="57"/>
                  </a:lnTo>
                  <a:lnTo>
                    <a:pt x="174" y="59"/>
                  </a:lnTo>
                  <a:lnTo>
                    <a:pt x="163" y="61"/>
                  </a:lnTo>
                  <a:lnTo>
                    <a:pt x="152" y="64"/>
                  </a:lnTo>
                  <a:lnTo>
                    <a:pt x="145" y="66"/>
                  </a:lnTo>
                  <a:lnTo>
                    <a:pt x="149" y="52"/>
                  </a:lnTo>
                  <a:lnTo>
                    <a:pt x="155" y="35"/>
                  </a:lnTo>
                  <a:lnTo>
                    <a:pt x="161" y="18"/>
                  </a:lnTo>
                  <a:lnTo>
                    <a:pt x="170" y="7"/>
                  </a:lnTo>
                  <a:lnTo>
                    <a:pt x="173" y="3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5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4"/>
                  </a:lnTo>
                  <a:lnTo>
                    <a:pt x="138" y="43"/>
                  </a:lnTo>
                  <a:lnTo>
                    <a:pt x="133" y="52"/>
                  </a:lnTo>
                  <a:lnTo>
                    <a:pt x="129" y="59"/>
                  </a:lnTo>
                  <a:lnTo>
                    <a:pt x="128" y="65"/>
                  </a:lnTo>
                  <a:lnTo>
                    <a:pt x="122" y="66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3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80"/>
                  </a:lnTo>
                  <a:lnTo>
                    <a:pt x="73" y="81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8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5"/>
                  </a:lnTo>
                  <a:lnTo>
                    <a:pt x="90" y="6"/>
                  </a:lnTo>
                  <a:lnTo>
                    <a:pt x="85" y="13"/>
                  </a:lnTo>
                  <a:lnTo>
                    <a:pt x="77" y="27"/>
                  </a:lnTo>
                  <a:lnTo>
                    <a:pt x="67" y="45"/>
                  </a:lnTo>
                  <a:lnTo>
                    <a:pt x="60" y="66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10"/>
                  </a:lnTo>
                  <a:lnTo>
                    <a:pt x="23" y="112"/>
                  </a:lnTo>
                  <a:lnTo>
                    <a:pt x="20" y="112"/>
                  </a:lnTo>
                  <a:lnTo>
                    <a:pt x="19" y="110"/>
                  </a:lnTo>
                  <a:lnTo>
                    <a:pt x="20" y="104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9"/>
                  </a:lnTo>
                  <a:lnTo>
                    <a:pt x="34" y="35"/>
                  </a:lnTo>
                  <a:lnTo>
                    <a:pt x="23" y="51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53" name="Freeform 266">
              <a:extLst>
                <a:ext uri="{FF2B5EF4-FFF2-40B4-BE49-F238E27FC236}">
                  <a16:creationId xmlns:a16="http://schemas.microsoft.com/office/drawing/2014/main" id="{0AB2E553-88F7-998A-15F5-94239E2B7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" y="4115"/>
              <a:ext cx="85" cy="100"/>
            </a:xfrm>
            <a:custGeom>
              <a:avLst/>
              <a:gdLst>
                <a:gd name="T0" fmla="*/ 0 w 171"/>
                <a:gd name="T1" fmla="*/ 1 h 200"/>
                <a:gd name="T2" fmla="*/ 0 w 171"/>
                <a:gd name="T3" fmla="*/ 1 h 200"/>
                <a:gd name="T4" fmla="*/ 0 w 171"/>
                <a:gd name="T5" fmla="*/ 1 h 200"/>
                <a:gd name="T6" fmla="*/ 0 w 171"/>
                <a:gd name="T7" fmla="*/ 1 h 200"/>
                <a:gd name="T8" fmla="*/ 0 w 171"/>
                <a:gd name="T9" fmla="*/ 1 h 200"/>
                <a:gd name="T10" fmla="*/ 0 w 171"/>
                <a:gd name="T11" fmla="*/ 1 h 200"/>
                <a:gd name="T12" fmla="*/ 0 w 171"/>
                <a:gd name="T13" fmla="*/ 1 h 200"/>
                <a:gd name="T14" fmla="*/ 0 w 171"/>
                <a:gd name="T15" fmla="*/ 1 h 200"/>
                <a:gd name="T16" fmla="*/ 0 w 171"/>
                <a:gd name="T17" fmla="*/ 1 h 200"/>
                <a:gd name="T18" fmla="*/ 0 w 171"/>
                <a:gd name="T19" fmla="*/ 1 h 200"/>
                <a:gd name="T20" fmla="*/ 0 w 171"/>
                <a:gd name="T21" fmla="*/ 1 h 200"/>
                <a:gd name="T22" fmla="*/ 0 w 171"/>
                <a:gd name="T23" fmla="*/ 1 h 200"/>
                <a:gd name="T24" fmla="*/ 0 w 171"/>
                <a:gd name="T25" fmla="*/ 1 h 200"/>
                <a:gd name="T26" fmla="*/ 0 w 171"/>
                <a:gd name="T27" fmla="*/ 1 h 200"/>
                <a:gd name="T28" fmla="*/ 0 w 171"/>
                <a:gd name="T29" fmla="*/ 1 h 200"/>
                <a:gd name="T30" fmla="*/ 0 w 171"/>
                <a:gd name="T31" fmla="*/ 1 h 200"/>
                <a:gd name="T32" fmla="*/ 0 w 171"/>
                <a:gd name="T33" fmla="*/ 1 h 200"/>
                <a:gd name="T34" fmla="*/ 0 w 171"/>
                <a:gd name="T35" fmla="*/ 1 h 200"/>
                <a:gd name="T36" fmla="*/ 0 w 171"/>
                <a:gd name="T37" fmla="*/ 1 h 200"/>
                <a:gd name="T38" fmla="*/ 0 w 171"/>
                <a:gd name="T39" fmla="*/ 1 h 200"/>
                <a:gd name="T40" fmla="*/ 0 w 171"/>
                <a:gd name="T41" fmla="*/ 1 h 200"/>
                <a:gd name="T42" fmla="*/ 0 w 171"/>
                <a:gd name="T43" fmla="*/ 1 h 200"/>
                <a:gd name="T44" fmla="*/ 0 w 171"/>
                <a:gd name="T45" fmla="*/ 1 h 200"/>
                <a:gd name="T46" fmla="*/ 0 w 171"/>
                <a:gd name="T47" fmla="*/ 1 h 200"/>
                <a:gd name="T48" fmla="*/ 0 w 171"/>
                <a:gd name="T49" fmla="*/ 1 h 200"/>
                <a:gd name="T50" fmla="*/ 0 w 171"/>
                <a:gd name="T51" fmla="*/ 1 h 200"/>
                <a:gd name="T52" fmla="*/ 0 w 171"/>
                <a:gd name="T53" fmla="*/ 1 h 200"/>
                <a:gd name="T54" fmla="*/ 0 w 171"/>
                <a:gd name="T55" fmla="*/ 1 h 200"/>
                <a:gd name="T56" fmla="*/ 0 w 171"/>
                <a:gd name="T57" fmla="*/ 1 h 200"/>
                <a:gd name="T58" fmla="*/ 0 w 171"/>
                <a:gd name="T59" fmla="*/ 1 h 200"/>
                <a:gd name="T60" fmla="*/ 0 w 171"/>
                <a:gd name="T61" fmla="*/ 1 h 200"/>
                <a:gd name="T62" fmla="*/ 0 w 171"/>
                <a:gd name="T63" fmla="*/ 1 h 200"/>
                <a:gd name="T64" fmla="*/ 0 w 171"/>
                <a:gd name="T65" fmla="*/ 1 h 200"/>
                <a:gd name="T66" fmla="*/ 0 w 171"/>
                <a:gd name="T67" fmla="*/ 1 h 200"/>
                <a:gd name="T68" fmla="*/ 0 w 171"/>
                <a:gd name="T69" fmla="*/ 1 h 200"/>
                <a:gd name="T70" fmla="*/ 0 w 171"/>
                <a:gd name="T71" fmla="*/ 1 h 200"/>
                <a:gd name="T72" fmla="*/ 0 w 171"/>
                <a:gd name="T73" fmla="*/ 1 h 200"/>
                <a:gd name="T74" fmla="*/ 0 w 171"/>
                <a:gd name="T75" fmla="*/ 1 h 200"/>
                <a:gd name="T76" fmla="*/ 0 w 171"/>
                <a:gd name="T77" fmla="*/ 1 h 200"/>
                <a:gd name="T78" fmla="*/ 0 w 171"/>
                <a:gd name="T79" fmla="*/ 1 h 200"/>
                <a:gd name="T80" fmla="*/ 0 w 171"/>
                <a:gd name="T81" fmla="*/ 1 h 200"/>
                <a:gd name="T82" fmla="*/ 0 w 171"/>
                <a:gd name="T83" fmla="*/ 1 h 200"/>
                <a:gd name="T84" fmla="*/ 0 w 171"/>
                <a:gd name="T85" fmla="*/ 1 h 200"/>
                <a:gd name="T86" fmla="*/ 0 w 171"/>
                <a:gd name="T87" fmla="*/ 1 h 200"/>
                <a:gd name="T88" fmla="*/ 0 w 171"/>
                <a:gd name="T89" fmla="*/ 1 h 200"/>
                <a:gd name="T90" fmla="*/ 0 w 171"/>
                <a:gd name="T91" fmla="*/ 1 h 200"/>
                <a:gd name="T92" fmla="*/ 0 w 171"/>
                <a:gd name="T93" fmla="*/ 1 h 200"/>
                <a:gd name="T94" fmla="*/ 0 w 171"/>
                <a:gd name="T95" fmla="*/ 1 h 200"/>
                <a:gd name="T96" fmla="*/ 0 w 171"/>
                <a:gd name="T97" fmla="*/ 1 h 200"/>
                <a:gd name="T98" fmla="*/ 0 w 171"/>
                <a:gd name="T99" fmla="*/ 1 h 200"/>
                <a:gd name="T100" fmla="*/ 0 w 171"/>
                <a:gd name="T101" fmla="*/ 1 h 200"/>
                <a:gd name="T102" fmla="*/ 0 w 171"/>
                <a:gd name="T103" fmla="*/ 1 h 200"/>
                <a:gd name="T104" fmla="*/ 0 w 171"/>
                <a:gd name="T105" fmla="*/ 1 h 200"/>
                <a:gd name="T106" fmla="*/ 0 w 171"/>
                <a:gd name="T107" fmla="*/ 1 h 200"/>
                <a:gd name="T108" fmla="*/ 0 w 171"/>
                <a:gd name="T109" fmla="*/ 1 h 200"/>
                <a:gd name="T110" fmla="*/ 0 w 171"/>
                <a:gd name="T111" fmla="*/ 1 h 200"/>
                <a:gd name="T112" fmla="*/ 0 w 171"/>
                <a:gd name="T113" fmla="*/ 1 h 200"/>
                <a:gd name="T114" fmla="*/ 0 w 171"/>
                <a:gd name="T115" fmla="*/ 1 h 200"/>
                <a:gd name="T116" fmla="*/ 0 w 171"/>
                <a:gd name="T117" fmla="*/ 1 h 200"/>
                <a:gd name="T118" fmla="*/ 0 w 171"/>
                <a:gd name="T119" fmla="*/ 1 h 200"/>
                <a:gd name="T120" fmla="*/ 0 w 171"/>
                <a:gd name="T121" fmla="*/ 1 h 200"/>
                <a:gd name="T122" fmla="*/ 0 w 171"/>
                <a:gd name="T123" fmla="*/ 1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"/>
                <a:gd name="T187" fmla="*/ 0 h 200"/>
                <a:gd name="T188" fmla="*/ 171 w 171"/>
                <a:gd name="T189" fmla="*/ 200 h 2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" h="200">
                  <a:moveTo>
                    <a:pt x="8" y="0"/>
                  </a:moveTo>
                  <a:lnTo>
                    <a:pt x="6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7"/>
                  </a:lnTo>
                  <a:lnTo>
                    <a:pt x="18" y="35"/>
                  </a:lnTo>
                  <a:lnTo>
                    <a:pt x="18" y="42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3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8"/>
                  </a:lnTo>
                  <a:lnTo>
                    <a:pt x="42" y="61"/>
                  </a:lnTo>
                  <a:lnTo>
                    <a:pt x="47" y="65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3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7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4"/>
                  </a:lnTo>
                  <a:lnTo>
                    <a:pt x="82" y="156"/>
                  </a:lnTo>
                  <a:lnTo>
                    <a:pt x="84" y="149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7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3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10"/>
                  </a:lnTo>
                  <a:lnTo>
                    <a:pt x="110" y="104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6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4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1"/>
                  </a:lnTo>
                  <a:lnTo>
                    <a:pt x="105" y="76"/>
                  </a:lnTo>
                  <a:lnTo>
                    <a:pt x="95" y="72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5"/>
                  </a:lnTo>
                  <a:lnTo>
                    <a:pt x="66" y="62"/>
                  </a:lnTo>
                  <a:lnTo>
                    <a:pt x="61" y="58"/>
                  </a:lnTo>
                  <a:lnTo>
                    <a:pt x="56" y="54"/>
                  </a:lnTo>
                  <a:lnTo>
                    <a:pt x="51" y="50"/>
                  </a:lnTo>
                  <a:lnTo>
                    <a:pt x="46" y="45"/>
                  </a:lnTo>
                  <a:lnTo>
                    <a:pt x="43" y="42"/>
                  </a:lnTo>
                  <a:lnTo>
                    <a:pt x="39" y="37"/>
                  </a:lnTo>
                  <a:lnTo>
                    <a:pt x="45" y="35"/>
                  </a:lnTo>
                  <a:lnTo>
                    <a:pt x="52" y="34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4"/>
                  </a:lnTo>
                  <a:lnTo>
                    <a:pt x="99" y="35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8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20"/>
                  </a:lnTo>
                  <a:lnTo>
                    <a:pt x="27" y="20"/>
                  </a:lnTo>
                  <a:lnTo>
                    <a:pt x="20" y="17"/>
                  </a:lnTo>
                  <a:lnTo>
                    <a:pt x="15" y="13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54" name="Freeform 267">
              <a:extLst>
                <a:ext uri="{FF2B5EF4-FFF2-40B4-BE49-F238E27FC236}">
                  <a16:creationId xmlns:a16="http://schemas.microsoft.com/office/drawing/2014/main" id="{ED766799-4C25-EEB3-76AF-ADF86428A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4097"/>
              <a:ext cx="63" cy="131"/>
            </a:xfrm>
            <a:custGeom>
              <a:avLst/>
              <a:gdLst>
                <a:gd name="T0" fmla="*/ 1 w 125"/>
                <a:gd name="T1" fmla="*/ 0 h 263"/>
                <a:gd name="T2" fmla="*/ 1 w 125"/>
                <a:gd name="T3" fmla="*/ 0 h 263"/>
                <a:gd name="T4" fmla="*/ 1 w 125"/>
                <a:gd name="T5" fmla="*/ 0 h 263"/>
                <a:gd name="T6" fmla="*/ 1 w 125"/>
                <a:gd name="T7" fmla="*/ 0 h 263"/>
                <a:gd name="T8" fmla="*/ 1 w 125"/>
                <a:gd name="T9" fmla="*/ 0 h 263"/>
                <a:gd name="T10" fmla="*/ 1 w 125"/>
                <a:gd name="T11" fmla="*/ 0 h 263"/>
                <a:gd name="T12" fmla="*/ 1 w 125"/>
                <a:gd name="T13" fmla="*/ 0 h 263"/>
                <a:gd name="T14" fmla="*/ 1 w 125"/>
                <a:gd name="T15" fmla="*/ 0 h 263"/>
                <a:gd name="T16" fmla="*/ 1 w 125"/>
                <a:gd name="T17" fmla="*/ 0 h 263"/>
                <a:gd name="T18" fmla="*/ 1 w 125"/>
                <a:gd name="T19" fmla="*/ 0 h 263"/>
                <a:gd name="T20" fmla="*/ 1 w 125"/>
                <a:gd name="T21" fmla="*/ 0 h 263"/>
                <a:gd name="T22" fmla="*/ 1 w 125"/>
                <a:gd name="T23" fmla="*/ 0 h 263"/>
                <a:gd name="T24" fmla="*/ 1 w 125"/>
                <a:gd name="T25" fmla="*/ 0 h 263"/>
                <a:gd name="T26" fmla="*/ 1 w 125"/>
                <a:gd name="T27" fmla="*/ 0 h 263"/>
                <a:gd name="T28" fmla="*/ 1 w 125"/>
                <a:gd name="T29" fmla="*/ 0 h 263"/>
                <a:gd name="T30" fmla="*/ 1 w 125"/>
                <a:gd name="T31" fmla="*/ 0 h 263"/>
                <a:gd name="T32" fmla="*/ 1 w 125"/>
                <a:gd name="T33" fmla="*/ 0 h 263"/>
                <a:gd name="T34" fmla="*/ 1 w 125"/>
                <a:gd name="T35" fmla="*/ 0 h 263"/>
                <a:gd name="T36" fmla="*/ 1 w 125"/>
                <a:gd name="T37" fmla="*/ 0 h 263"/>
                <a:gd name="T38" fmla="*/ 1 w 125"/>
                <a:gd name="T39" fmla="*/ 0 h 263"/>
                <a:gd name="T40" fmla="*/ 1 w 125"/>
                <a:gd name="T41" fmla="*/ 0 h 263"/>
                <a:gd name="T42" fmla="*/ 1 w 125"/>
                <a:gd name="T43" fmla="*/ 0 h 263"/>
                <a:gd name="T44" fmla="*/ 1 w 125"/>
                <a:gd name="T45" fmla="*/ 0 h 263"/>
                <a:gd name="T46" fmla="*/ 1 w 125"/>
                <a:gd name="T47" fmla="*/ 0 h 263"/>
                <a:gd name="T48" fmla="*/ 1 w 125"/>
                <a:gd name="T49" fmla="*/ 0 h 263"/>
                <a:gd name="T50" fmla="*/ 1 w 125"/>
                <a:gd name="T51" fmla="*/ 0 h 263"/>
                <a:gd name="T52" fmla="*/ 1 w 125"/>
                <a:gd name="T53" fmla="*/ 0 h 263"/>
                <a:gd name="T54" fmla="*/ 1 w 125"/>
                <a:gd name="T55" fmla="*/ 0 h 263"/>
                <a:gd name="T56" fmla="*/ 1 w 125"/>
                <a:gd name="T57" fmla="*/ 0 h 263"/>
                <a:gd name="T58" fmla="*/ 1 w 125"/>
                <a:gd name="T59" fmla="*/ 0 h 263"/>
                <a:gd name="T60" fmla="*/ 1 w 125"/>
                <a:gd name="T61" fmla="*/ 0 h 263"/>
                <a:gd name="T62" fmla="*/ 1 w 125"/>
                <a:gd name="T63" fmla="*/ 0 h 263"/>
                <a:gd name="T64" fmla="*/ 1 w 125"/>
                <a:gd name="T65" fmla="*/ 0 h 263"/>
                <a:gd name="T66" fmla="*/ 1 w 125"/>
                <a:gd name="T67" fmla="*/ 0 h 263"/>
                <a:gd name="T68" fmla="*/ 1 w 125"/>
                <a:gd name="T69" fmla="*/ 0 h 263"/>
                <a:gd name="T70" fmla="*/ 1 w 125"/>
                <a:gd name="T71" fmla="*/ 0 h 263"/>
                <a:gd name="T72" fmla="*/ 1 w 125"/>
                <a:gd name="T73" fmla="*/ 0 h 263"/>
                <a:gd name="T74" fmla="*/ 1 w 125"/>
                <a:gd name="T75" fmla="*/ 0 h 263"/>
                <a:gd name="T76" fmla="*/ 1 w 125"/>
                <a:gd name="T77" fmla="*/ 0 h 263"/>
                <a:gd name="T78" fmla="*/ 1 w 125"/>
                <a:gd name="T79" fmla="*/ 0 h 263"/>
                <a:gd name="T80" fmla="*/ 1 w 125"/>
                <a:gd name="T81" fmla="*/ 0 h 263"/>
                <a:gd name="T82" fmla="*/ 1 w 125"/>
                <a:gd name="T83" fmla="*/ 0 h 263"/>
                <a:gd name="T84" fmla="*/ 1 w 125"/>
                <a:gd name="T85" fmla="*/ 0 h 263"/>
                <a:gd name="T86" fmla="*/ 1 w 125"/>
                <a:gd name="T87" fmla="*/ 0 h 263"/>
                <a:gd name="T88" fmla="*/ 1 w 125"/>
                <a:gd name="T89" fmla="*/ 0 h 263"/>
                <a:gd name="T90" fmla="*/ 1 w 125"/>
                <a:gd name="T91" fmla="*/ 0 h 263"/>
                <a:gd name="T92" fmla="*/ 1 w 125"/>
                <a:gd name="T93" fmla="*/ 0 h 263"/>
                <a:gd name="T94" fmla="*/ 1 w 125"/>
                <a:gd name="T95" fmla="*/ 0 h 263"/>
                <a:gd name="T96" fmla="*/ 1 w 125"/>
                <a:gd name="T97" fmla="*/ 0 h 263"/>
                <a:gd name="T98" fmla="*/ 1 w 125"/>
                <a:gd name="T99" fmla="*/ 0 h 263"/>
                <a:gd name="T100" fmla="*/ 1 w 125"/>
                <a:gd name="T101" fmla="*/ 0 h 263"/>
                <a:gd name="T102" fmla="*/ 1 w 125"/>
                <a:gd name="T103" fmla="*/ 0 h 2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5"/>
                <a:gd name="T157" fmla="*/ 0 h 263"/>
                <a:gd name="T158" fmla="*/ 125 w 125"/>
                <a:gd name="T159" fmla="*/ 263 h 2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7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5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40"/>
                  </a:lnTo>
                  <a:lnTo>
                    <a:pt x="110" y="155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7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2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8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30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8"/>
                  </a:lnTo>
                  <a:lnTo>
                    <a:pt x="39" y="218"/>
                  </a:lnTo>
                  <a:lnTo>
                    <a:pt x="34" y="230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1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5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2"/>
                  </a:lnTo>
                  <a:lnTo>
                    <a:pt x="28" y="192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4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4"/>
                  </a:lnTo>
                  <a:lnTo>
                    <a:pt x="56" y="132"/>
                  </a:lnTo>
                  <a:lnTo>
                    <a:pt x="63" y="112"/>
                  </a:lnTo>
                  <a:lnTo>
                    <a:pt x="68" y="102"/>
                  </a:lnTo>
                  <a:lnTo>
                    <a:pt x="60" y="101"/>
                  </a:lnTo>
                  <a:lnTo>
                    <a:pt x="51" y="101"/>
                  </a:lnTo>
                  <a:lnTo>
                    <a:pt x="41" y="101"/>
                  </a:lnTo>
                  <a:lnTo>
                    <a:pt x="33" y="101"/>
                  </a:lnTo>
                  <a:lnTo>
                    <a:pt x="24" y="102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9"/>
                  </a:lnTo>
                  <a:lnTo>
                    <a:pt x="2" y="109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1"/>
                  </a:lnTo>
                  <a:lnTo>
                    <a:pt x="17" y="97"/>
                  </a:lnTo>
                  <a:lnTo>
                    <a:pt x="26" y="94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5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8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7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7"/>
                  </a:lnTo>
                  <a:lnTo>
                    <a:pt x="45" y="49"/>
                  </a:lnTo>
                  <a:lnTo>
                    <a:pt x="38" y="52"/>
                  </a:lnTo>
                  <a:lnTo>
                    <a:pt x="30" y="55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4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6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5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6"/>
                  </a:lnTo>
                  <a:lnTo>
                    <a:pt x="54" y="30"/>
                  </a:lnTo>
                  <a:lnTo>
                    <a:pt x="55" y="34"/>
                  </a:lnTo>
                  <a:lnTo>
                    <a:pt x="59" y="37"/>
                  </a:lnTo>
                  <a:lnTo>
                    <a:pt x="62" y="40"/>
                  </a:lnTo>
                  <a:lnTo>
                    <a:pt x="67" y="41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40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3"/>
                  </a:lnTo>
                  <a:lnTo>
                    <a:pt x="125" y="0"/>
                  </a:lnTo>
                  <a:lnTo>
                    <a:pt x="119" y="9"/>
                  </a:lnTo>
                  <a:lnTo>
                    <a:pt x="110" y="17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4"/>
                  </a:lnTo>
                  <a:lnTo>
                    <a:pt x="113" y="38"/>
                  </a:lnTo>
                  <a:lnTo>
                    <a:pt x="117" y="40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55" name="Freeform 268">
              <a:extLst>
                <a:ext uri="{FF2B5EF4-FFF2-40B4-BE49-F238E27FC236}">
                  <a16:creationId xmlns:a16="http://schemas.microsoft.com/office/drawing/2014/main" id="{DF9E188B-E2A6-DEB3-20C0-8108A9C6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" y="4142"/>
              <a:ext cx="10" cy="17"/>
            </a:xfrm>
            <a:custGeom>
              <a:avLst/>
              <a:gdLst>
                <a:gd name="T0" fmla="*/ 0 w 20"/>
                <a:gd name="T1" fmla="*/ 0 h 34"/>
                <a:gd name="T2" fmla="*/ 1 w 20"/>
                <a:gd name="T3" fmla="*/ 1 h 34"/>
                <a:gd name="T4" fmla="*/ 1 w 20"/>
                <a:gd name="T5" fmla="*/ 1 h 34"/>
                <a:gd name="T6" fmla="*/ 1 w 20"/>
                <a:gd name="T7" fmla="*/ 1 h 34"/>
                <a:gd name="T8" fmla="*/ 1 w 20"/>
                <a:gd name="T9" fmla="*/ 0 h 34"/>
                <a:gd name="T10" fmla="*/ 1 w 20"/>
                <a:gd name="T11" fmla="*/ 1 h 34"/>
                <a:gd name="T12" fmla="*/ 1 w 20"/>
                <a:gd name="T13" fmla="*/ 1 h 34"/>
                <a:gd name="T14" fmla="*/ 1 w 20"/>
                <a:gd name="T15" fmla="*/ 1 h 34"/>
                <a:gd name="T16" fmla="*/ 1 w 20"/>
                <a:gd name="T17" fmla="*/ 1 h 34"/>
                <a:gd name="T18" fmla="*/ 1 w 20"/>
                <a:gd name="T19" fmla="*/ 1 h 34"/>
                <a:gd name="T20" fmla="*/ 1 w 20"/>
                <a:gd name="T21" fmla="*/ 1 h 34"/>
                <a:gd name="T22" fmla="*/ 1 w 20"/>
                <a:gd name="T23" fmla="*/ 1 h 34"/>
                <a:gd name="T24" fmla="*/ 1 w 20"/>
                <a:gd name="T25" fmla="*/ 1 h 34"/>
                <a:gd name="T26" fmla="*/ 1 w 20"/>
                <a:gd name="T27" fmla="*/ 1 h 34"/>
                <a:gd name="T28" fmla="*/ 1 w 20"/>
                <a:gd name="T29" fmla="*/ 1 h 34"/>
                <a:gd name="T30" fmla="*/ 1 w 20"/>
                <a:gd name="T31" fmla="*/ 1 h 34"/>
                <a:gd name="T32" fmla="*/ 0 w 20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4"/>
                <a:gd name="T53" fmla="*/ 20 w 20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4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56" name="Freeform 269">
              <a:extLst>
                <a:ext uri="{FF2B5EF4-FFF2-40B4-BE49-F238E27FC236}">
                  <a16:creationId xmlns:a16="http://schemas.microsoft.com/office/drawing/2014/main" id="{6D4B82D8-930C-0561-D936-8A31553F9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4030"/>
              <a:ext cx="192" cy="116"/>
            </a:xfrm>
            <a:custGeom>
              <a:avLst/>
              <a:gdLst>
                <a:gd name="T0" fmla="*/ 0 w 386"/>
                <a:gd name="T1" fmla="*/ 1 h 231"/>
                <a:gd name="T2" fmla="*/ 0 w 386"/>
                <a:gd name="T3" fmla="*/ 1 h 231"/>
                <a:gd name="T4" fmla="*/ 0 w 386"/>
                <a:gd name="T5" fmla="*/ 1 h 231"/>
                <a:gd name="T6" fmla="*/ 0 w 386"/>
                <a:gd name="T7" fmla="*/ 1 h 231"/>
                <a:gd name="T8" fmla="*/ 0 w 386"/>
                <a:gd name="T9" fmla="*/ 1 h 231"/>
                <a:gd name="T10" fmla="*/ 0 w 386"/>
                <a:gd name="T11" fmla="*/ 1 h 231"/>
                <a:gd name="T12" fmla="*/ 0 w 386"/>
                <a:gd name="T13" fmla="*/ 1 h 231"/>
                <a:gd name="T14" fmla="*/ 0 w 386"/>
                <a:gd name="T15" fmla="*/ 1 h 231"/>
                <a:gd name="T16" fmla="*/ 0 w 386"/>
                <a:gd name="T17" fmla="*/ 1 h 231"/>
                <a:gd name="T18" fmla="*/ 0 w 386"/>
                <a:gd name="T19" fmla="*/ 1 h 231"/>
                <a:gd name="T20" fmla="*/ 0 w 386"/>
                <a:gd name="T21" fmla="*/ 1 h 231"/>
                <a:gd name="T22" fmla="*/ 0 w 386"/>
                <a:gd name="T23" fmla="*/ 1 h 231"/>
                <a:gd name="T24" fmla="*/ 0 w 386"/>
                <a:gd name="T25" fmla="*/ 1 h 231"/>
                <a:gd name="T26" fmla="*/ 0 w 386"/>
                <a:gd name="T27" fmla="*/ 1 h 231"/>
                <a:gd name="T28" fmla="*/ 0 w 386"/>
                <a:gd name="T29" fmla="*/ 1 h 231"/>
                <a:gd name="T30" fmla="*/ 0 w 386"/>
                <a:gd name="T31" fmla="*/ 1 h 231"/>
                <a:gd name="T32" fmla="*/ 0 w 386"/>
                <a:gd name="T33" fmla="*/ 1 h 231"/>
                <a:gd name="T34" fmla="*/ 0 w 386"/>
                <a:gd name="T35" fmla="*/ 1 h 231"/>
                <a:gd name="T36" fmla="*/ 0 w 386"/>
                <a:gd name="T37" fmla="*/ 1 h 231"/>
                <a:gd name="T38" fmla="*/ 0 w 386"/>
                <a:gd name="T39" fmla="*/ 1 h 231"/>
                <a:gd name="T40" fmla="*/ 0 w 386"/>
                <a:gd name="T41" fmla="*/ 1 h 231"/>
                <a:gd name="T42" fmla="*/ 0 w 386"/>
                <a:gd name="T43" fmla="*/ 1 h 231"/>
                <a:gd name="T44" fmla="*/ 0 w 386"/>
                <a:gd name="T45" fmla="*/ 1 h 231"/>
                <a:gd name="T46" fmla="*/ 0 w 386"/>
                <a:gd name="T47" fmla="*/ 1 h 231"/>
                <a:gd name="T48" fmla="*/ 0 w 386"/>
                <a:gd name="T49" fmla="*/ 1 h 231"/>
                <a:gd name="T50" fmla="*/ 0 w 386"/>
                <a:gd name="T51" fmla="*/ 1 h 231"/>
                <a:gd name="T52" fmla="*/ 0 w 386"/>
                <a:gd name="T53" fmla="*/ 1 h 231"/>
                <a:gd name="T54" fmla="*/ 0 w 386"/>
                <a:gd name="T55" fmla="*/ 1 h 231"/>
                <a:gd name="T56" fmla="*/ 0 w 386"/>
                <a:gd name="T57" fmla="*/ 1 h 231"/>
                <a:gd name="T58" fmla="*/ 0 w 386"/>
                <a:gd name="T59" fmla="*/ 1 h 231"/>
                <a:gd name="T60" fmla="*/ 0 w 386"/>
                <a:gd name="T61" fmla="*/ 1 h 231"/>
                <a:gd name="T62" fmla="*/ 0 w 386"/>
                <a:gd name="T63" fmla="*/ 1 h 231"/>
                <a:gd name="T64" fmla="*/ 0 w 386"/>
                <a:gd name="T65" fmla="*/ 1 h 231"/>
                <a:gd name="T66" fmla="*/ 0 w 386"/>
                <a:gd name="T67" fmla="*/ 1 h 231"/>
                <a:gd name="T68" fmla="*/ 0 w 386"/>
                <a:gd name="T69" fmla="*/ 1 h 231"/>
                <a:gd name="T70" fmla="*/ 0 w 386"/>
                <a:gd name="T71" fmla="*/ 1 h 231"/>
                <a:gd name="T72" fmla="*/ 0 w 386"/>
                <a:gd name="T73" fmla="*/ 1 h 231"/>
                <a:gd name="T74" fmla="*/ 0 w 386"/>
                <a:gd name="T75" fmla="*/ 1 h 231"/>
                <a:gd name="T76" fmla="*/ 0 w 386"/>
                <a:gd name="T77" fmla="*/ 1 h 231"/>
                <a:gd name="T78" fmla="*/ 0 w 386"/>
                <a:gd name="T79" fmla="*/ 1 h 231"/>
                <a:gd name="T80" fmla="*/ 0 w 386"/>
                <a:gd name="T81" fmla="*/ 1 h 231"/>
                <a:gd name="T82" fmla="*/ 0 w 386"/>
                <a:gd name="T83" fmla="*/ 1 h 231"/>
                <a:gd name="T84" fmla="*/ 0 w 386"/>
                <a:gd name="T85" fmla="*/ 1 h 231"/>
                <a:gd name="T86" fmla="*/ 0 w 386"/>
                <a:gd name="T87" fmla="*/ 1 h 231"/>
                <a:gd name="T88" fmla="*/ 0 w 386"/>
                <a:gd name="T89" fmla="*/ 1 h 231"/>
                <a:gd name="T90" fmla="*/ 0 w 386"/>
                <a:gd name="T91" fmla="*/ 1 h 231"/>
                <a:gd name="T92" fmla="*/ 0 w 386"/>
                <a:gd name="T93" fmla="*/ 1 h 231"/>
                <a:gd name="T94" fmla="*/ 0 w 386"/>
                <a:gd name="T95" fmla="*/ 1 h 231"/>
                <a:gd name="T96" fmla="*/ 0 w 386"/>
                <a:gd name="T97" fmla="*/ 1 h 231"/>
                <a:gd name="T98" fmla="*/ 0 w 386"/>
                <a:gd name="T99" fmla="*/ 1 h 231"/>
                <a:gd name="T100" fmla="*/ 0 w 386"/>
                <a:gd name="T101" fmla="*/ 1 h 231"/>
                <a:gd name="T102" fmla="*/ 0 w 386"/>
                <a:gd name="T103" fmla="*/ 1 h 231"/>
                <a:gd name="T104" fmla="*/ 0 w 386"/>
                <a:gd name="T105" fmla="*/ 1 h 231"/>
                <a:gd name="T106" fmla="*/ 0 w 386"/>
                <a:gd name="T107" fmla="*/ 1 h 231"/>
                <a:gd name="T108" fmla="*/ 0 w 386"/>
                <a:gd name="T109" fmla="*/ 1 h 231"/>
                <a:gd name="T110" fmla="*/ 0 w 386"/>
                <a:gd name="T111" fmla="*/ 1 h 2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6"/>
                <a:gd name="T169" fmla="*/ 0 h 231"/>
                <a:gd name="T170" fmla="*/ 386 w 386"/>
                <a:gd name="T171" fmla="*/ 231 h 2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6" h="231">
                  <a:moveTo>
                    <a:pt x="370" y="74"/>
                  </a:moveTo>
                  <a:lnTo>
                    <a:pt x="364" y="77"/>
                  </a:lnTo>
                  <a:lnTo>
                    <a:pt x="356" y="82"/>
                  </a:lnTo>
                  <a:lnTo>
                    <a:pt x="347" y="86"/>
                  </a:lnTo>
                  <a:lnTo>
                    <a:pt x="335" y="91"/>
                  </a:lnTo>
                  <a:lnTo>
                    <a:pt x="325" y="95"/>
                  </a:lnTo>
                  <a:lnTo>
                    <a:pt x="316" y="100"/>
                  </a:lnTo>
                  <a:lnTo>
                    <a:pt x="310" y="104"/>
                  </a:lnTo>
                  <a:lnTo>
                    <a:pt x="307" y="107"/>
                  </a:lnTo>
                  <a:lnTo>
                    <a:pt x="302" y="117"/>
                  </a:lnTo>
                  <a:lnTo>
                    <a:pt x="293" y="136"/>
                  </a:lnTo>
                  <a:lnTo>
                    <a:pt x="282" y="155"/>
                  </a:lnTo>
                  <a:lnTo>
                    <a:pt x="273" y="170"/>
                  </a:lnTo>
                  <a:lnTo>
                    <a:pt x="267" y="177"/>
                  </a:lnTo>
                  <a:lnTo>
                    <a:pt x="259" y="185"/>
                  </a:lnTo>
                  <a:lnTo>
                    <a:pt x="250" y="194"/>
                  </a:lnTo>
                  <a:lnTo>
                    <a:pt x="239" y="204"/>
                  </a:lnTo>
                  <a:lnTo>
                    <a:pt x="228" y="213"/>
                  </a:lnTo>
                  <a:lnTo>
                    <a:pt x="219" y="221"/>
                  </a:lnTo>
                  <a:lnTo>
                    <a:pt x="210" y="227"/>
                  </a:lnTo>
                  <a:lnTo>
                    <a:pt x="204" y="230"/>
                  </a:lnTo>
                  <a:lnTo>
                    <a:pt x="198" y="231"/>
                  </a:lnTo>
                  <a:lnTo>
                    <a:pt x="196" y="230"/>
                  </a:lnTo>
                  <a:lnTo>
                    <a:pt x="198" y="228"/>
                  </a:lnTo>
                  <a:lnTo>
                    <a:pt x="202" y="224"/>
                  </a:lnTo>
                  <a:lnTo>
                    <a:pt x="206" y="221"/>
                  </a:lnTo>
                  <a:lnTo>
                    <a:pt x="213" y="214"/>
                  </a:lnTo>
                  <a:lnTo>
                    <a:pt x="224" y="205"/>
                  </a:lnTo>
                  <a:lnTo>
                    <a:pt x="234" y="196"/>
                  </a:lnTo>
                  <a:lnTo>
                    <a:pt x="244" y="185"/>
                  </a:lnTo>
                  <a:lnTo>
                    <a:pt x="255" y="176"/>
                  </a:lnTo>
                  <a:lnTo>
                    <a:pt x="263" y="167"/>
                  </a:lnTo>
                  <a:lnTo>
                    <a:pt x="267" y="161"/>
                  </a:lnTo>
                  <a:lnTo>
                    <a:pt x="273" y="151"/>
                  </a:lnTo>
                  <a:lnTo>
                    <a:pt x="278" y="138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6"/>
                  </a:lnTo>
                  <a:lnTo>
                    <a:pt x="282" y="115"/>
                  </a:lnTo>
                  <a:lnTo>
                    <a:pt x="279" y="116"/>
                  </a:lnTo>
                  <a:lnTo>
                    <a:pt x="273" y="118"/>
                  </a:lnTo>
                  <a:lnTo>
                    <a:pt x="269" y="121"/>
                  </a:lnTo>
                  <a:lnTo>
                    <a:pt x="262" y="125"/>
                  </a:lnTo>
                  <a:lnTo>
                    <a:pt x="255" y="129"/>
                  </a:lnTo>
                  <a:lnTo>
                    <a:pt x="247" y="133"/>
                  </a:lnTo>
                  <a:lnTo>
                    <a:pt x="239" y="138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5"/>
                  </a:lnTo>
                  <a:lnTo>
                    <a:pt x="211" y="159"/>
                  </a:lnTo>
                  <a:lnTo>
                    <a:pt x="198" y="171"/>
                  </a:lnTo>
                  <a:lnTo>
                    <a:pt x="183" y="183"/>
                  </a:lnTo>
                  <a:lnTo>
                    <a:pt x="167" y="194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5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6"/>
                  </a:lnTo>
                  <a:lnTo>
                    <a:pt x="112" y="214"/>
                  </a:lnTo>
                  <a:lnTo>
                    <a:pt x="123" y="208"/>
                  </a:lnTo>
                  <a:lnTo>
                    <a:pt x="137" y="200"/>
                  </a:lnTo>
                  <a:lnTo>
                    <a:pt x="152" y="191"/>
                  </a:lnTo>
                  <a:lnTo>
                    <a:pt x="166" y="180"/>
                  </a:lnTo>
                  <a:lnTo>
                    <a:pt x="180" y="168"/>
                  </a:lnTo>
                  <a:lnTo>
                    <a:pt x="191" y="158"/>
                  </a:lnTo>
                  <a:lnTo>
                    <a:pt x="199" y="148"/>
                  </a:lnTo>
                  <a:lnTo>
                    <a:pt x="203" y="142"/>
                  </a:lnTo>
                  <a:lnTo>
                    <a:pt x="203" y="139"/>
                  </a:lnTo>
                  <a:lnTo>
                    <a:pt x="201" y="138"/>
                  </a:lnTo>
                  <a:lnTo>
                    <a:pt x="196" y="138"/>
                  </a:lnTo>
                  <a:lnTo>
                    <a:pt x="188" y="138"/>
                  </a:lnTo>
                  <a:lnTo>
                    <a:pt x="182" y="138"/>
                  </a:lnTo>
                  <a:lnTo>
                    <a:pt x="176" y="139"/>
                  </a:lnTo>
                  <a:lnTo>
                    <a:pt x="169" y="140"/>
                  </a:lnTo>
                  <a:lnTo>
                    <a:pt x="164" y="140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6"/>
                  </a:lnTo>
                  <a:lnTo>
                    <a:pt x="104" y="163"/>
                  </a:lnTo>
                  <a:lnTo>
                    <a:pt x="88" y="169"/>
                  </a:lnTo>
                  <a:lnTo>
                    <a:pt x="72" y="175"/>
                  </a:lnTo>
                  <a:lnTo>
                    <a:pt x="58" y="180"/>
                  </a:lnTo>
                  <a:lnTo>
                    <a:pt x="47" y="183"/>
                  </a:lnTo>
                  <a:lnTo>
                    <a:pt x="41" y="185"/>
                  </a:lnTo>
                  <a:lnTo>
                    <a:pt x="34" y="186"/>
                  </a:lnTo>
                  <a:lnTo>
                    <a:pt x="30" y="184"/>
                  </a:lnTo>
                  <a:lnTo>
                    <a:pt x="32" y="181"/>
                  </a:lnTo>
                  <a:lnTo>
                    <a:pt x="42" y="177"/>
                  </a:lnTo>
                  <a:lnTo>
                    <a:pt x="52" y="175"/>
                  </a:lnTo>
                  <a:lnTo>
                    <a:pt x="64" y="171"/>
                  </a:lnTo>
                  <a:lnTo>
                    <a:pt x="76" y="167"/>
                  </a:lnTo>
                  <a:lnTo>
                    <a:pt x="88" y="161"/>
                  </a:lnTo>
                  <a:lnTo>
                    <a:pt x="99" y="155"/>
                  </a:lnTo>
                  <a:lnTo>
                    <a:pt x="108" y="148"/>
                  </a:lnTo>
                  <a:lnTo>
                    <a:pt x="115" y="143"/>
                  </a:lnTo>
                  <a:lnTo>
                    <a:pt x="120" y="137"/>
                  </a:lnTo>
                  <a:lnTo>
                    <a:pt x="107" y="135"/>
                  </a:lnTo>
                  <a:lnTo>
                    <a:pt x="94" y="133"/>
                  </a:lnTo>
                  <a:lnTo>
                    <a:pt x="77" y="133"/>
                  </a:lnTo>
                  <a:lnTo>
                    <a:pt x="62" y="135"/>
                  </a:lnTo>
                  <a:lnTo>
                    <a:pt x="47" y="137"/>
                  </a:lnTo>
                  <a:lnTo>
                    <a:pt x="34" y="139"/>
                  </a:lnTo>
                  <a:lnTo>
                    <a:pt x="23" y="140"/>
                  </a:lnTo>
                  <a:lnTo>
                    <a:pt x="15" y="143"/>
                  </a:lnTo>
                  <a:lnTo>
                    <a:pt x="6" y="145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6" y="140"/>
                  </a:lnTo>
                  <a:lnTo>
                    <a:pt x="13" y="137"/>
                  </a:lnTo>
                  <a:lnTo>
                    <a:pt x="22" y="132"/>
                  </a:lnTo>
                  <a:lnTo>
                    <a:pt x="35" y="128"/>
                  </a:lnTo>
                  <a:lnTo>
                    <a:pt x="50" y="124"/>
                  </a:lnTo>
                  <a:lnTo>
                    <a:pt x="66" y="121"/>
                  </a:lnTo>
                  <a:lnTo>
                    <a:pt x="83" y="118"/>
                  </a:lnTo>
                  <a:lnTo>
                    <a:pt x="100" y="118"/>
                  </a:lnTo>
                  <a:lnTo>
                    <a:pt x="117" y="121"/>
                  </a:lnTo>
                  <a:lnTo>
                    <a:pt x="112" y="115"/>
                  </a:lnTo>
                  <a:lnTo>
                    <a:pt x="104" y="107"/>
                  </a:lnTo>
                  <a:lnTo>
                    <a:pt x="95" y="100"/>
                  </a:lnTo>
                  <a:lnTo>
                    <a:pt x="84" y="92"/>
                  </a:lnTo>
                  <a:lnTo>
                    <a:pt x="74" y="85"/>
                  </a:lnTo>
                  <a:lnTo>
                    <a:pt x="65" y="79"/>
                  </a:lnTo>
                  <a:lnTo>
                    <a:pt x="57" y="74"/>
                  </a:lnTo>
                  <a:lnTo>
                    <a:pt x="51" y="70"/>
                  </a:lnTo>
                  <a:lnTo>
                    <a:pt x="43" y="66"/>
                  </a:lnTo>
                  <a:lnTo>
                    <a:pt x="41" y="62"/>
                  </a:lnTo>
                  <a:lnTo>
                    <a:pt x="43" y="60"/>
                  </a:lnTo>
                  <a:lnTo>
                    <a:pt x="51" y="62"/>
                  </a:lnTo>
                  <a:lnTo>
                    <a:pt x="59" y="66"/>
                  </a:lnTo>
                  <a:lnTo>
                    <a:pt x="70" y="71"/>
                  </a:lnTo>
                  <a:lnTo>
                    <a:pt x="83" y="78"/>
                  </a:lnTo>
                  <a:lnTo>
                    <a:pt x="98" y="86"/>
                  </a:lnTo>
                  <a:lnTo>
                    <a:pt x="112" y="94"/>
                  </a:lnTo>
                  <a:lnTo>
                    <a:pt x="125" y="102"/>
                  </a:lnTo>
                  <a:lnTo>
                    <a:pt x="135" y="109"/>
                  </a:lnTo>
                  <a:lnTo>
                    <a:pt x="141" y="115"/>
                  </a:lnTo>
                  <a:lnTo>
                    <a:pt x="146" y="115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9" y="116"/>
                  </a:lnTo>
                  <a:lnTo>
                    <a:pt x="178" y="116"/>
                  </a:lnTo>
                  <a:lnTo>
                    <a:pt x="186" y="116"/>
                  </a:lnTo>
                  <a:lnTo>
                    <a:pt x="191" y="116"/>
                  </a:lnTo>
                  <a:lnTo>
                    <a:pt x="196" y="116"/>
                  </a:lnTo>
                  <a:lnTo>
                    <a:pt x="194" y="109"/>
                  </a:lnTo>
                  <a:lnTo>
                    <a:pt x="188" y="102"/>
                  </a:lnTo>
                  <a:lnTo>
                    <a:pt x="182" y="94"/>
                  </a:lnTo>
                  <a:lnTo>
                    <a:pt x="175" y="86"/>
                  </a:lnTo>
                  <a:lnTo>
                    <a:pt x="168" y="79"/>
                  </a:lnTo>
                  <a:lnTo>
                    <a:pt x="161" y="72"/>
                  </a:lnTo>
                  <a:lnTo>
                    <a:pt x="156" y="67"/>
                  </a:lnTo>
                  <a:lnTo>
                    <a:pt x="151" y="62"/>
                  </a:lnTo>
                  <a:lnTo>
                    <a:pt x="146" y="59"/>
                  </a:lnTo>
                  <a:lnTo>
                    <a:pt x="142" y="55"/>
                  </a:lnTo>
                  <a:lnTo>
                    <a:pt x="136" y="52"/>
                  </a:lnTo>
                  <a:lnTo>
                    <a:pt x="131" y="48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0"/>
                  </a:lnTo>
                  <a:lnTo>
                    <a:pt x="115" y="38"/>
                  </a:lnTo>
                  <a:lnTo>
                    <a:pt x="111" y="32"/>
                  </a:lnTo>
                  <a:lnTo>
                    <a:pt x="110" y="26"/>
                  </a:lnTo>
                  <a:lnTo>
                    <a:pt x="112" y="25"/>
                  </a:lnTo>
                  <a:lnTo>
                    <a:pt x="123" y="33"/>
                  </a:lnTo>
                  <a:lnTo>
                    <a:pt x="133" y="40"/>
                  </a:lnTo>
                  <a:lnTo>
                    <a:pt x="144" y="49"/>
                  </a:lnTo>
                  <a:lnTo>
                    <a:pt x="158" y="60"/>
                  </a:lnTo>
                  <a:lnTo>
                    <a:pt x="171" y="70"/>
                  </a:lnTo>
                  <a:lnTo>
                    <a:pt x="183" y="80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2"/>
                  </a:lnTo>
                  <a:lnTo>
                    <a:pt x="216" y="108"/>
                  </a:lnTo>
                  <a:lnTo>
                    <a:pt x="221" y="109"/>
                  </a:lnTo>
                  <a:lnTo>
                    <a:pt x="227" y="108"/>
                  </a:lnTo>
                  <a:lnTo>
                    <a:pt x="234" y="107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1"/>
                  </a:lnTo>
                  <a:lnTo>
                    <a:pt x="267" y="100"/>
                  </a:lnTo>
                  <a:lnTo>
                    <a:pt x="273" y="99"/>
                  </a:lnTo>
                  <a:lnTo>
                    <a:pt x="278" y="97"/>
                  </a:lnTo>
                  <a:lnTo>
                    <a:pt x="281" y="95"/>
                  </a:lnTo>
                  <a:lnTo>
                    <a:pt x="285" y="92"/>
                  </a:lnTo>
                  <a:lnTo>
                    <a:pt x="285" y="89"/>
                  </a:lnTo>
                  <a:lnTo>
                    <a:pt x="282" y="85"/>
                  </a:lnTo>
                  <a:lnTo>
                    <a:pt x="277" y="78"/>
                  </a:lnTo>
                  <a:lnTo>
                    <a:pt x="271" y="72"/>
                  </a:lnTo>
                  <a:lnTo>
                    <a:pt x="262" y="64"/>
                  </a:lnTo>
                  <a:lnTo>
                    <a:pt x="251" y="54"/>
                  </a:lnTo>
                  <a:lnTo>
                    <a:pt x="239" y="43"/>
                  </a:lnTo>
                  <a:lnTo>
                    <a:pt x="226" y="32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9"/>
                  </a:lnTo>
                  <a:lnTo>
                    <a:pt x="190" y="3"/>
                  </a:lnTo>
                  <a:lnTo>
                    <a:pt x="193" y="0"/>
                  </a:lnTo>
                  <a:lnTo>
                    <a:pt x="199" y="2"/>
                  </a:lnTo>
                  <a:lnTo>
                    <a:pt x="212" y="9"/>
                  </a:lnTo>
                  <a:lnTo>
                    <a:pt x="220" y="16"/>
                  </a:lnTo>
                  <a:lnTo>
                    <a:pt x="232" y="26"/>
                  </a:lnTo>
                  <a:lnTo>
                    <a:pt x="245" y="37"/>
                  </a:lnTo>
                  <a:lnTo>
                    <a:pt x="259" y="47"/>
                  </a:lnTo>
                  <a:lnTo>
                    <a:pt x="273" y="57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2"/>
                  </a:lnTo>
                  <a:lnTo>
                    <a:pt x="340" y="70"/>
                  </a:lnTo>
                  <a:lnTo>
                    <a:pt x="354" y="67"/>
                  </a:lnTo>
                  <a:lnTo>
                    <a:pt x="366" y="64"/>
                  </a:lnTo>
                  <a:lnTo>
                    <a:pt x="377" y="62"/>
                  </a:lnTo>
                  <a:lnTo>
                    <a:pt x="382" y="62"/>
                  </a:lnTo>
                  <a:lnTo>
                    <a:pt x="386" y="63"/>
                  </a:lnTo>
                  <a:lnTo>
                    <a:pt x="384" y="64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57" name="Freeform 270">
              <a:extLst>
                <a:ext uri="{FF2B5EF4-FFF2-40B4-BE49-F238E27FC236}">
                  <a16:creationId xmlns:a16="http://schemas.microsoft.com/office/drawing/2014/main" id="{6DD218D6-C1BA-4072-F306-BE9943B0C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3918"/>
              <a:ext cx="127" cy="127"/>
            </a:xfrm>
            <a:custGeom>
              <a:avLst/>
              <a:gdLst>
                <a:gd name="T0" fmla="*/ 1 w 254"/>
                <a:gd name="T1" fmla="*/ 0 h 255"/>
                <a:gd name="T2" fmla="*/ 1 w 254"/>
                <a:gd name="T3" fmla="*/ 0 h 255"/>
                <a:gd name="T4" fmla="*/ 1 w 254"/>
                <a:gd name="T5" fmla="*/ 0 h 255"/>
                <a:gd name="T6" fmla="*/ 1 w 254"/>
                <a:gd name="T7" fmla="*/ 0 h 255"/>
                <a:gd name="T8" fmla="*/ 1 w 254"/>
                <a:gd name="T9" fmla="*/ 0 h 255"/>
                <a:gd name="T10" fmla="*/ 1 w 254"/>
                <a:gd name="T11" fmla="*/ 0 h 255"/>
                <a:gd name="T12" fmla="*/ 1 w 254"/>
                <a:gd name="T13" fmla="*/ 0 h 255"/>
                <a:gd name="T14" fmla="*/ 1 w 254"/>
                <a:gd name="T15" fmla="*/ 0 h 255"/>
                <a:gd name="T16" fmla="*/ 1 w 254"/>
                <a:gd name="T17" fmla="*/ 0 h 255"/>
                <a:gd name="T18" fmla="*/ 1 w 254"/>
                <a:gd name="T19" fmla="*/ 0 h 255"/>
                <a:gd name="T20" fmla="*/ 1 w 254"/>
                <a:gd name="T21" fmla="*/ 0 h 255"/>
                <a:gd name="T22" fmla="*/ 1 w 254"/>
                <a:gd name="T23" fmla="*/ 0 h 255"/>
                <a:gd name="T24" fmla="*/ 1 w 254"/>
                <a:gd name="T25" fmla="*/ 0 h 255"/>
                <a:gd name="T26" fmla="*/ 1 w 254"/>
                <a:gd name="T27" fmla="*/ 0 h 255"/>
                <a:gd name="T28" fmla="*/ 1 w 254"/>
                <a:gd name="T29" fmla="*/ 0 h 255"/>
                <a:gd name="T30" fmla="*/ 1 w 254"/>
                <a:gd name="T31" fmla="*/ 0 h 255"/>
                <a:gd name="T32" fmla="*/ 1 w 254"/>
                <a:gd name="T33" fmla="*/ 0 h 255"/>
                <a:gd name="T34" fmla="*/ 1 w 254"/>
                <a:gd name="T35" fmla="*/ 0 h 255"/>
                <a:gd name="T36" fmla="*/ 1 w 254"/>
                <a:gd name="T37" fmla="*/ 0 h 255"/>
                <a:gd name="T38" fmla="*/ 1 w 254"/>
                <a:gd name="T39" fmla="*/ 0 h 255"/>
                <a:gd name="T40" fmla="*/ 1 w 254"/>
                <a:gd name="T41" fmla="*/ 0 h 255"/>
                <a:gd name="T42" fmla="*/ 1 w 254"/>
                <a:gd name="T43" fmla="*/ 0 h 255"/>
                <a:gd name="T44" fmla="*/ 0 w 254"/>
                <a:gd name="T45" fmla="*/ 0 h 255"/>
                <a:gd name="T46" fmla="*/ 1 w 254"/>
                <a:gd name="T47" fmla="*/ 0 h 255"/>
                <a:gd name="T48" fmla="*/ 1 w 254"/>
                <a:gd name="T49" fmla="*/ 0 h 255"/>
                <a:gd name="T50" fmla="*/ 1 w 254"/>
                <a:gd name="T51" fmla="*/ 0 h 255"/>
                <a:gd name="T52" fmla="*/ 1 w 254"/>
                <a:gd name="T53" fmla="*/ 0 h 255"/>
                <a:gd name="T54" fmla="*/ 1 w 254"/>
                <a:gd name="T55" fmla="*/ 0 h 255"/>
                <a:gd name="T56" fmla="*/ 1 w 254"/>
                <a:gd name="T57" fmla="*/ 0 h 255"/>
                <a:gd name="T58" fmla="*/ 1 w 254"/>
                <a:gd name="T59" fmla="*/ 0 h 255"/>
                <a:gd name="T60" fmla="*/ 1 w 254"/>
                <a:gd name="T61" fmla="*/ 0 h 255"/>
                <a:gd name="T62" fmla="*/ 1 w 254"/>
                <a:gd name="T63" fmla="*/ 0 h 255"/>
                <a:gd name="T64" fmla="*/ 1 w 254"/>
                <a:gd name="T65" fmla="*/ 0 h 255"/>
                <a:gd name="T66" fmla="*/ 1 w 254"/>
                <a:gd name="T67" fmla="*/ 0 h 255"/>
                <a:gd name="T68" fmla="*/ 1 w 254"/>
                <a:gd name="T69" fmla="*/ 0 h 255"/>
                <a:gd name="T70" fmla="*/ 1 w 254"/>
                <a:gd name="T71" fmla="*/ 0 h 255"/>
                <a:gd name="T72" fmla="*/ 1 w 254"/>
                <a:gd name="T73" fmla="*/ 0 h 255"/>
                <a:gd name="T74" fmla="*/ 1 w 254"/>
                <a:gd name="T75" fmla="*/ 0 h 255"/>
                <a:gd name="T76" fmla="*/ 1 w 254"/>
                <a:gd name="T77" fmla="*/ 0 h 255"/>
                <a:gd name="T78" fmla="*/ 1 w 254"/>
                <a:gd name="T79" fmla="*/ 0 h 255"/>
                <a:gd name="T80" fmla="*/ 1 w 254"/>
                <a:gd name="T81" fmla="*/ 0 h 255"/>
                <a:gd name="T82" fmla="*/ 1 w 254"/>
                <a:gd name="T83" fmla="*/ 0 h 255"/>
                <a:gd name="T84" fmla="*/ 1 w 254"/>
                <a:gd name="T85" fmla="*/ 0 h 255"/>
                <a:gd name="T86" fmla="*/ 1 w 254"/>
                <a:gd name="T87" fmla="*/ 0 h 255"/>
                <a:gd name="T88" fmla="*/ 1 w 254"/>
                <a:gd name="T89" fmla="*/ 0 h 255"/>
                <a:gd name="T90" fmla="*/ 1 w 254"/>
                <a:gd name="T91" fmla="*/ 0 h 255"/>
                <a:gd name="T92" fmla="*/ 1 w 254"/>
                <a:gd name="T93" fmla="*/ 0 h 255"/>
                <a:gd name="T94" fmla="*/ 1 w 254"/>
                <a:gd name="T95" fmla="*/ 0 h 255"/>
                <a:gd name="T96" fmla="*/ 1 w 254"/>
                <a:gd name="T97" fmla="*/ 0 h 255"/>
                <a:gd name="T98" fmla="*/ 1 w 254"/>
                <a:gd name="T99" fmla="*/ 0 h 255"/>
                <a:gd name="T100" fmla="*/ 1 w 254"/>
                <a:gd name="T101" fmla="*/ 0 h 255"/>
                <a:gd name="T102" fmla="*/ 1 w 254"/>
                <a:gd name="T103" fmla="*/ 0 h 255"/>
                <a:gd name="T104" fmla="*/ 1 w 254"/>
                <a:gd name="T105" fmla="*/ 0 h 255"/>
                <a:gd name="T106" fmla="*/ 1 w 254"/>
                <a:gd name="T107" fmla="*/ 0 h 255"/>
                <a:gd name="T108" fmla="*/ 1 w 254"/>
                <a:gd name="T109" fmla="*/ 0 h 255"/>
                <a:gd name="T110" fmla="*/ 1 w 254"/>
                <a:gd name="T111" fmla="*/ 0 h 255"/>
                <a:gd name="T112" fmla="*/ 1 w 254"/>
                <a:gd name="T113" fmla="*/ 0 h 255"/>
                <a:gd name="T114" fmla="*/ 1 w 254"/>
                <a:gd name="T115" fmla="*/ 0 h 255"/>
                <a:gd name="T116" fmla="*/ 1 w 254"/>
                <a:gd name="T117" fmla="*/ 0 h 2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4"/>
                <a:gd name="T178" fmla="*/ 0 h 255"/>
                <a:gd name="T179" fmla="*/ 254 w 254"/>
                <a:gd name="T180" fmla="*/ 255 h 2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4" h="255">
                  <a:moveTo>
                    <a:pt x="244" y="250"/>
                  </a:moveTo>
                  <a:lnTo>
                    <a:pt x="240" y="247"/>
                  </a:lnTo>
                  <a:lnTo>
                    <a:pt x="235" y="242"/>
                  </a:lnTo>
                  <a:lnTo>
                    <a:pt x="229" y="238"/>
                  </a:lnTo>
                  <a:lnTo>
                    <a:pt x="225" y="233"/>
                  </a:lnTo>
                  <a:lnTo>
                    <a:pt x="219" y="228"/>
                  </a:lnTo>
                  <a:lnTo>
                    <a:pt x="213" y="225"/>
                  </a:lnTo>
                  <a:lnTo>
                    <a:pt x="209" y="223"/>
                  </a:lnTo>
                  <a:lnTo>
                    <a:pt x="203" y="223"/>
                  </a:lnTo>
                  <a:lnTo>
                    <a:pt x="189" y="225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4"/>
                  </a:lnTo>
                  <a:lnTo>
                    <a:pt x="84" y="221"/>
                  </a:lnTo>
                  <a:lnTo>
                    <a:pt x="75" y="218"/>
                  </a:lnTo>
                  <a:lnTo>
                    <a:pt x="68" y="212"/>
                  </a:lnTo>
                  <a:lnTo>
                    <a:pt x="68" y="210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5"/>
                  </a:lnTo>
                  <a:lnTo>
                    <a:pt x="108" y="216"/>
                  </a:lnTo>
                  <a:lnTo>
                    <a:pt x="125" y="216"/>
                  </a:lnTo>
                  <a:lnTo>
                    <a:pt x="141" y="216"/>
                  </a:lnTo>
                  <a:lnTo>
                    <a:pt x="157" y="216"/>
                  </a:lnTo>
                  <a:lnTo>
                    <a:pt x="172" y="215"/>
                  </a:lnTo>
                  <a:lnTo>
                    <a:pt x="183" y="212"/>
                  </a:lnTo>
                  <a:lnTo>
                    <a:pt x="190" y="210"/>
                  </a:lnTo>
                  <a:lnTo>
                    <a:pt x="186" y="205"/>
                  </a:lnTo>
                  <a:lnTo>
                    <a:pt x="179" y="202"/>
                  </a:lnTo>
                  <a:lnTo>
                    <a:pt x="172" y="197"/>
                  </a:lnTo>
                  <a:lnTo>
                    <a:pt x="164" y="193"/>
                  </a:lnTo>
                  <a:lnTo>
                    <a:pt x="157" y="189"/>
                  </a:lnTo>
                  <a:lnTo>
                    <a:pt x="150" y="186"/>
                  </a:lnTo>
                  <a:lnTo>
                    <a:pt x="144" y="182"/>
                  </a:lnTo>
                  <a:lnTo>
                    <a:pt x="141" y="180"/>
                  </a:lnTo>
                  <a:lnTo>
                    <a:pt x="127" y="181"/>
                  </a:lnTo>
                  <a:lnTo>
                    <a:pt x="110" y="179"/>
                  </a:lnTo>
                  <a:lnTo>
                    <a:pt x="90" y="177"/>
                  </a:lnTo>
                  <a:lnTo>
                    <a:pt x="72" y="172"/>
                  </a:lnTo>
                  <a:lnTo>
                    <a:pt x="53" y="167"/>
                  </a:lnTo>
                  <a:lnTo>
                    <a:pt x="37" y="162"/>
                  </a:lnTo>
                  <a:lnTo>
                    <a:pt x="24" y="155"/>
                  </a:lnTo>
                  <a:lnTo>
                    <a:pt x="16" y="149"/>
                  </a:lnTo>
                  <a:lnTo>
                    <a:pt x="11" y="141"/>
                  </a:lnTo>
                  <a:lnTo>
                    <a:pt x="11" y="137"/>
                  </a:lnTo>
                  <a:lnTo>
                    <a:pt x="15" y="140"/>
                  </a:lnTo>
                  <a:lnTo>
                    <a:pt x="24" y="144"/>
                  </a:lnTo>
                  <a:lnTo>
                    <a:pt x="32" y="148"/>
                  </a:lnTo>
                  <a:lnTo>
                    <a:pt x="44" y="152"/>
                  </a:lnTo>
                  <a:lnTo>
                    <a:pt x="58" y="157"/>
                  </a:lnTo>
                  <a:lnTo>
                    <a:pt x="73" y="160"/>
                  </a:lnTo>
                  <a:lnTo>
                    <a:pt x="89" y="164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5"/>
                  </a:lnTo>
                  <a:lnTo>
                    <a:pt x="103" y="147"/>
                  </a:lnTo>
                  <a:lnTo>
                    <a:pt x="96" y="141"/>
                  </a:lnTo>
                  <a:lnTo>
                    <a:pt x="92" y="135"/>
                  </a:lnTo>
                  <a:lnTo>
                    <a:pt x="83" y="133"/>
                  </a:lnTo>
                  <a:lnTo>
                    <a:pt x="70" y="131"/>
                  </a:lnTo>
                  <a:lnTo>
                    <a:pt x="57" y="127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4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4"/>
                  </a:lnTo>
                  <a:lnTo>
                    <a:pt x="45" y="110"/>
                  </a:lnTo>
                  <a:lnTo>
                    <a:pt x="57" y="113"/>
                  </a:lnTo>
                  <a:lnTo>
                    <a:pt x="66" y="116"/>
                  </a:lnTo>
                  <a:lnTo>
                    <a:pt x="76" y="117"/>
                  </a:lnTo>
                  <a:lnTo>
                    <a:pt x="66" y="103"/>
                  </a:lnTo>
                  <a:lnTo>
                    <a:pt x="56" y="89"/>
                  </a:lnTo>
                  <a:lnTo>
                    <a:pt x="45" y="76"/>
                  </a:lnTo>
                  <a:lnTo>
                    <a:pt x="36" y="64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4"/>
                  </a:lnTo>
                  <a:lnTo>
                    <a:pt x="13" y="27"/>
                  </a:lnTo>
                  <a:lnTo>
                    <a:pt x="12" y="19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2"/>
                  </a:lnTo>
                  <a:lnTo>
                    <a:pt x="23" y="27"/>
                  </a:lnTo>
                  <a:lnTo>
                    <a:pt x="35" y="44"/>
                  </a:lnTo>
                  <a:lnTo>
                    <a:pt x="47" y="63"/>
                  </a:lnTo>
                  <a:lnTo>
                    <a:pt x="59" y="80"/>
                  </a:lnTo>
                  <a:lnTo>
                    <a:pt x="70" y="96"/>
                  </a:lnTo>
                  <a:lnTo>
                    <a:pt x="80" y="106"/>
                  </a:lnTo>
                  <a:lnTo>
                    <a:pt x="85" y="112"/>
                  </a:lnTo>
                  <a:lnTo>
                    <a:pt x="91" y="113"/>
                  </a:lnTo>
                  <a:lnTo>
                    <a:pt x="94" y="110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6"/>
                  </a:lnTo>
                  <a:lnTo>
                    <a:pt x="85" y="66"/>
                  </a:lnTo>
                  <a:lnTo>
                    <a:pt x="80" y="46"/>
                  </a:lnTo>
                  <a:lnTo>
                    <a:pt x="76" y="34"/>
                  </a:lnTo>
                  <a:lnTo>
                    <a:pt x="76" y="29"/>
                  </a:lnTo>
                  <a:lnTo>
                    <a:pt x="79" y="28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9"/>
                  </a:lnTo>
                  <a:lnTo>
                    <a:pt x="105" y="105"/>
                  </a:lnTo>
                  <a:lnTo>
                    <a:pt x="104" y="125"/>
                  </a:lnTo>
                  <a:lnTo>
                    <a:pt x="111" y="132"/>
                  </a:lnTo>
                  <a:lnTo>
                    <a:pt x="118" y="139"/>
                  </a:lnTo>
                  <a:lnTo>
                    <a:pt x="125" y="143"/>
                  </a:lnTo>
                  <a:lnTo>
                    <a:pt x="130" y="149"/>
                  </a:lnTo>
                  <a:lnTo>
                    <a:pt x="136" y="152"/>
                  </a:lnTo>
                  <a:lnTo>
                    <a:pt x="141" y="156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3"/>
                  </a:lnTo>
                  <a:lnTo>
                    <a:pt x="151" y="164"/>
                  </a:lnTo>
                  <a:lnTo>
                    <a:pt x="153" y="162"/>
                  </a:lnTo>
                  <a:lnTo>
                    <a:pt x="156" y="156"/>
                  </a:lnTo>
                  <a:lnTo>
                    <a:pt x="157" y="141"/>
                  </a:lnTo>
                  <a:lnTo>
                    <a:pt x="155" y="117"/>
                  </a:lnTo>
                  <a:lnTo>
                    <a:pt x="149" y="89"/>
                  </a:lnTo>
                  <a:lnTo>
                    <a:pt x="137" y="67"/>
                  </a:lnTo>
                  <a:lnTo>
                    <a:pt x="133" y="58"/>
                  </a:lnTo>
                  <a:lnTo>
                    <a:pt x="133" y="55"/>
                  </a:lnTo>
                  <a:lnTo>
                    <a:pt x="137" y="56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8"/>
                  </a:lnTo>
                  <a:lnTo>
                    <a:pt x="157" y="90"/>
                  </a:lnTo>
                  <a:lnTo>
                    <a:pt x="161" y="104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6"/>
                  </a:lnTo>
                  <a:lnTo>
                    <a:pt x="164" y="173"/>
                  </a:lnTo>
                  <a:lnTo>
                    <a:pt x="168" y="178"/>
                  </a:lnTo>
                  <a:lnTo>
                    <a:pt x="173" y="182"/>
                  </a:lnTo>
                  <a:lnTo>
                    <a:pt x="179" y="187"/>
                  </a:lnTo>
                  <a:lnTo>
                    <a:pt x="184" y="190"/>
                  </a:lnTo>
                  <a:lnTo>
                    <a:pt x="189" y="194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1"/>
                  </a:lnTo>
                  <a:lnTo>
                    <a:pt x="206" y="192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1"/>
                  </a:lnTo>
                  <a:lnTo>
                    <a:pt x="203" y="112"/>
                  </a:lnTo>
                  <a:lnTo>
                    <a:pt x="201" y="95"/>
                  </a:lnTo>
                  <a:lnTo>
                    <a:pt x="198" y="83"/>
                  </a:lnTo>
                  <a:lnTo>
                    <a:pt x="198" y="80"/>
                  </a:lnTo>
                  <a:lnTo>
                    <a:pt x="202" y="82"/>
                  </a:lnTo>
                  <a:lnTo>
                    <a:pt x="207" y="89"/>
                  </a:lnTo>
                  <a:lnTo>
                    <a:pt x="211" y="102"/>
                  </a:lnTo>
                  <a:lnTo>
                    <a:pt x="212" y="124"/>
                  </a:lnTo>
                  <a:lnTo>
                    <a:pt x="214" y="156"/>
                  </a:lnTo>
                  <a:lnTo>
                    <a:pt x="217" y="187"/>
                  </a:lnTo>
                  <a:lnTo>
                    <a:pt x="218" y="206"/>
                  </a:lnTo>
                  <a:lnTo>
                    <a:pt x="225" y="215"/>
                  </a:lnTo>
                  <a:lnTo>
                    <a:pt x="232" y="223"/>
                  </a:lnTo>
                  <a:lnTo>
                    <a:pt x="236" y="230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6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4"/>
                  </a:lnTo>
                  <a:lnTo>
                    <a:pt x="252" y="255"/>
                  </a:lnTo>
                  <a:lnTo>
                    <a:pt x="249" y="254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58" name="Freeform 271">
              <a:extLst>
                <a:ext uri="{FF2B5EF4-FFF2-40B4-BE49-F238E27FC236}">
                  <a16:creationId xmlns:a16="http://schemas.microsoft.com/office/drawing/2014/main" id="{8FEDC244-27D9-9706-1ED3-624BB180B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" y="3879"/>
              <a:ext cx="93" cy="156"/>
            </a:xfrm>
            <a:custGeom>
              <a:avLst/>
              <a:gdLst>
                <a:gd name="T0" fmla="*/ 1 w 186"/>
                <a:gd name="T1" fmla="*/ 1 h 312"/>
                <a:gd name="T2" fmla="*/ 1 w 186"/>
                <a:gd name="T3" fmla="*/ 1 h 312"/>
                <a:gd name="T4" fmla="*/ 1 w 186"/>
                <a:gd name="T5" fmla="*/ 1 h 312"/>
                <a:gd name="T6" fmla="*/ 1 w 186"/>
                <a:gd name="T7" fmla="*/ 1 h 312"/>
                <a:gd name="T8" fmla="*/ 1 w 186"/>
                <a:gd name="T9" fmla="*/ 1 h 312"/>
                <a:gd name="T10" fmla="*/ 1 w 186"/>
                <a:gd name="T11" fmla="*/ 1 h 312"/>
                <a:gd name="T12" fmla="*/ 1 w 186"/>
                <a:gd name="T13" fmla="*/ 1 h 312"/>
                <a:gd name="T14" fmla="*/ 1 w 186"/>
                <a:gd name="T15" fmla="*/ 1 h 312"/>
                <a:gd name="T16" fmla="*/ 1 w 186"/>
                <a:gd name="T17" fmla="*/ 1 h 312"/>
                <a:gd name="T18" fmla="*/ 1 w 186"/>
                <a:gd name="T19" fmla="*/ 1 h 312"/>
                <a:gd name="T20" fmla="*/ 1 w 186"/>
                <a:gd name="T21" fmla="*/ 1 h 312"/>
                <a:gd name="T22" fmla="*/ 1 w 186"/>
                <a:gd name="T23" fmla="*/ 1 h 312"/>
                <a:gd name="T24" fmla="*/ 1 w 186"/>
                <a:gd name="T25" fmla="*/ 1 h 312"/>
                <a:gd name="T26" fmla="*/ 1 w 186"/>
                <a:gd name="T27" fmla="*/ 1 h 312"/>
                <a:gd name="T28" fmla="*/ 1 w 186"/>
                <a:gd name="T29" fmla="*/ 1 h 312"/>
                <a:gd name="T30" fmla="*/ 1 w 186"/>
                <a:gd name="T31" fmla="*/ 1 h 312"/>
                <a:gd name="T32" fmla="*/ 1 w 186"/>
                <a:gd name="T33" fmla="*/ 1 h 312"/>
                <a:gd name="T34" fmla="*/ 1 w 186"/>
                <a:gd name="T35" fmla="*/ 1 h 312"/>
                <a:gd name="T36" fmla="*/ 1 w 186"/>
                <a:gd name="T37" fmla="*/ 1 h 312"/>
                <a:gd name="T38" fmla="*/ 1 w 186"/>
                <a:gd name="T39" fmla="*/ 1 h 312"/>
                <a:gd name="T40" fmla="*/ 1 w 186"/>
                <a:gd name="T41" fmla="*/ 1 h 312"/>
                <a:gd name="T42" fmla="*/ 1 w 186"/>
                <a:gd name="T43" fmla="*/ 1 h 312"/>
                <a:gd name="T44" fmla="*/ 1 w 186"/>
                <a:gd name="T45" fmla="*/ 1 h 312"/>
                <a:gd name="T46" fmla="*/ 1 w 186"/>
                <a:gd name="T47" fmla="*/ 1 h 312"/>
                <a:gd name="T48" fmla="*/ 1 w 186"/>
                <a:gd name="T49" fmla="*/ 1 h 312"/>
                <a:gd name="T50" fmla="*/ 1 w 186"/>
                <a:gd name="T51" fmla="*/ 1 h 312"/>
                <a:gd name="T52" fmla="*/ 1 w 186"/>
                <a:gd name="T53" fmla="*/ 1 h 312"/>
                <a:gd name="T54" fmla="*/ 1 w 186"/>
                <a:gd name="T55" fmla="*/ 1 h 312"/>
                <a:gd name="T56" fmla="*/ 1 w 186"/>
                <a:gd name="T57" fmla="*/ 1 h 312"/>
                <a:gd name="T58" fmla="*/ 1 w 186"/>
                <a:gd name="T59" fmla="*/ 1 h 312"/>
                <a:gd name="T60" fmla="*/ 1 w 186"/>
                <a:gd name="T61" fmla="*/ 0 h 312"/>
                <a:gd name="T62" fmla="*/ 1 w 186"/>
                <a:gd name="T63" fmla="*/ 1 h 312"/>
                <a:gd name="T64" fmla="*/ 1 w 186"/>
                <a:gd name="T65" fmla="*/ 1 h 312"/>
                <a:gd name="T66" fmla="*/ 1 w 186"/>
                <a:gd name="T67" fmla="*/ 1 h 312"/>
                <a:gd name="T68" fmla="*/ 1 w 186"/>
                <a:gd name="T69" fmla="*/ 1 h 312"/>
                <a:gd name="T70" fmla="*/ 1 w 186"/>
                <a:gd name="T71" fmla="*/ 1 h 312"/>
                <a:gd name="T72" fmla="*/ 1 w 186"/>
                <a:gd name="T73" fmla="*/ 1 h 312"/>
                <a:gd name="T74" fmla="*/ 1 w 186"/>
                <a:gd name="T75" fmla="*/ 1 h 312"/>
                <a:gd name="T76" fmla="*/ 1 w 186"/>
                <a:gd name="T77" fmla="*/ 1 h 312"/>
                <a:gd name="T78" fmla="*/ 1 w 186"/>
                <a:gd name="T79" fmla="*/ 1 h 312"/>
                <a:gd name="T80" fmla="*/ 1 w 186"/>
                <a:gd name="T81" fmla="*/ 1 h 312"/>
                <a:gd name="T82" fmla="*/ 1 w 186"/>
                <a:gd name="T83" fmla="*/ 1 h 312"/>
                <a:gd name="T84" fmla="*/ 1 w 186"/>
                <a:gd name="T85" fmla="*/ 1 h 312"/>
                <a:gd name="T86" fmla="*/ 1 w 186"/>
                <a:gd name="T87" fmla="*/ 1 h 312"/>
                <a:gd name="T88" fmla="*/ 1 w 186"/>
                <a:gd name="T89" fmla="*/ 1 h 312"/>
                <a:gd name="T90" fmla="*/ 1 w 186"/>
                <a:gd name="T91" fmla="*/ 1 h 312"/>
                <a:gd name="T92" fmla="*/ 1 w 186"/>
                <a:gd name="T93" fmla="*/ 1 h 312"/>
                <a:gd name="T94" fmla="*/ 1 w 186"/>
                <a:gd name="T95" fmla="*/ 1 h 312"/>
                <a:gd name="T96" fmla="*/ 1 w 186"/>
                <a:gd name="T97" fmla="*/ 1 h 312"/>
                <a:gd name="T98" fmla="*/ 1 w 186"/>
                <a:gd name="T99" fmla="*/ 1 h 312"/>
                <a:gd name="T100" fmla="*/ 1 w 186"/>
                <a:gd name="T101" fmla="*/ 1 h 312"/>
                <a:gd name="T102" fmla="*/ 1 w 186"/>
                <a:gd name="T103" fmla="*/ 1 h 312"/>
                <a:gd name="T104" fmla="*/ 1 w 186"/>
                <a:gd name="T105" fmla="*/ 1 h 312"/>
                <a:gd name="T106" fmla="*/ 1 w 186"/>
                <a:gd name="T107" fmla="*/ 1 h 312"/>
                <a:gd name="T108" fmla="*/ 1 w 186"/>
                <a:gd name="T109" fmla="*/ 1 h 312"/>
                <a:gd name="T110" fmla="*/ 1 w 186"/>
                <a:gd name="T111" fmla="*/ 1 h 312"/>
                <a:gd name="T112" fmla="*/ 1 w 186"/>
                <a:gd name="T113" fmla="*/ 1 h 312"/>
                <a:gd name="T114" fmla="*/ 1 w 186"/>
                <a:gd name="T115" fmla="*/ 1 h 312"/>
                <a:gd name="T116" fmla="*/ 1 w 186"/>
                <a:gd name="T117" fmla="*/ 1 h 312"/>
                <a:gd name="T118" fmla="*/ 1 w 186"/>
                <a:gd name="T119" fmla="*/ 1 h 3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6"/>
                <a:gd name="T181" fmla="*/ 0 h 312"/>
                <a:gd name="T182" fmla="*/ 186 w 186"/>
                <a:gd name="T183" fmla="*/ 312 h 3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6" h="312">
                  <a:moveTo>
                    <a:pt x="88" y="312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6"/>
                  </a:lnTo>
                  <a:lnTo>
                    <a:pt x="82" y="266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1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6"/>
                  </a:lnTo>
                  <a:lnTo>
                    <a:pt x="28" y="191"/>
                  </a:lnTo>
                  <a:lnTo>
                    <a:pt x="17" y="166"/>
                  </a:lnTo>
                  <a:lnTo>
                    <a:pt x="8" y="147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2"/>
                  </a:lnTo>
                  <a:lnTo>
                    <a:pt x="4" y="120"/>
                  </a:lnTo>
                  <a:lnTo>
                    <a:pt x="6" y="123"/>
                  </a:lnTo>
                  <a:lnTo>
                    <a:pt x="9" y="131"/>
                  </a:lnTo>
                  <a:lnTo>
                    <a:pt x="12" y="138"/>
                  </a:lnTo>
                  <a:lnTo>
                    <a:pt x="16" y="149"/>
                  </a:lnTo>
                  <a:lnTo>
                    <a:pt x="22" y="161"/>
                  </a:lnTo>
                  <a:lnTo>
                    <a:pt x="29" y="175"/>
                  </a:lnTo>
                  <a:lnTo>
                    <a:pt x="35" y="189"/>
                  </a:lnTo>
                  <a:lnTo>
                    <a:pt x="42" y="200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29"/>
                  </a:lnTo>
                  <a:lnTo>
                    <a:pt x="72" y="234"/>
                  </a:lnTo>
                  <a:lnTo>
                    <a:pt x="76" y="236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4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4"/>
                  </a:lnTo>
                  <a:lnTo>
                    <a:pt x="21" y="47"/>
                  </a:lnTo>
                  <a:lnTo>
                    <a:pt x="24" y="50"/>
                  </a:lnTo>
                  <a:lnTo>
                    <a:pt x="28" y="62"/>
                  </a:lnTo>
                  <a:lnTo>
                    <a:pt x="34" y="82"/>
                  </a:lnTo>
                  <a:lnTo>
                    <a:pt x="37" y="93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4"/>
                  </a:lnTo>
                  <a:lnTo>
                    <a:pt x="62" y="133"/>
                  </a:lnTo>
                  <a:lnTo>
                    <a:pt x="69" y="139"/>
                  </a:lnTo>
                  <a:lnTo>
                    <a:pt x="76" y="144"/>
                  </a:lnTo>
                  <a:lnTo>
                    <a:pt x="82" y="147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0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3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2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7"/>
                  </a:lnTo>
                  <a:lnTo>
                    <a:pt x="106" y="156"/>
                  </a:lnTo>
                  <a:lnTo>
                    <a:pt x="102" y="160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2"/>
                  </a:lnTo>
                  <a:lnTo>
                    <a:pt x="91" y="235"/>
                  </a:lnTo>
                  <a:lnTo>
                    <a:pt x="102" y="229"/>
                  </a:lnTo>
                  <a:lnTo>
                    <a:pt x="114" y="221"/>
                  </a:lnTo>
                  <a:lnTo>
                    <a:pt x="128" y="210"/>
                  </a:lnTo>
                  <a:lnTo>
                    <a:pt x="141" y="198"/>
                  </a:lnTo>
                  <a:lnTo>
                    <a:pt x="153" y="185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6"/>
                  </a:lnTo>
                  <a:lnTo>
                    <a:pt x="183" y="141"/>
                  </a:lnTo>
                  <a:lnTo>
                    <a:pt x="186" y="139"/>
                  </a:lnTo>
                  <a:lnTo>
                    <a:pt x="186" y="145"/>
                  </a:lnTo>
                  <a:lnTo>
                    <a:pt x="183" y="154"/>
                  </a:lnTo>
                  <a:lnTo>
                    <a:pt x="179" y="162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1"/>
                  </a:lnTo>
                  <a:lnTo>
                    <a:pt x="121" y="236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4"/>
                  </a:lnTo>
                  <a:lnTo>
                    <a:pt x="91" y="306"/>
                  </a:lnTo>
                  <a:lnTo>
                    <a:pt x="90" y="309"/>
                  </a:lnTo>
                  <a:lnTo>
                    <a:pt x="88" y="31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59" name="Freeform 272">
              <a:extLst>
                <a:ext uri="{FF2B5EF4-FFF2-40B4-BE49-F238E27FC236}">
                  <a16:creationId xmlns:a16="http://schemas.microsoft.com/office/drawing/2014/main" id="{116E96A3-8E74-4F45-6885-B368A878B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3" y="4070"/>
              <a:ext cx="127" cy="149"/>
            </a:xfrm>
            <a:custGeom>
              <a:avLst/>
              <a:gdLst>
                <a:gd name="T0" fmla="*/ 1 w 253"/>
                <a:gd name="T1" fmla="*/ 0 h 300"/>
                <a:gd name="T2" fmla="*/ 1 w 253"/>
                <a:gd name="T3" fmla="*/ 0 h 300"/>
                <a:gd name="T4" fmla="*/ 1 w 253"/>
                <a:gd name="T5" fmla="*/ 0 h 300"/>
                <a:gd name="T6" fmla="*/ 1 w 253"/>
                <a:gd name="T7" fmla="*/ 0 h 300"/>
                <a:gd name="T8" fmla="*/ 1 w 253"/>
                <a:gd name="T9" fmla="*/ 0 h 300"/>
                <a:gd name="T10" fmla="*/ 1 w 253"/>
                <a:gd name="T11" fmla="*/ 0 h 300"/>
                <a:gd name="T12" fmla="*/ 1 w 253"/>
                <a:gd name="T13" fmla="*/ 0 h 300"/>
                <a:gd name="T14" fmla="*/ 1 w 253"/>
                <a:gd name="T15" fmla="*/ 0 h 300"/>
                <a:gd name="T16" fmla="*/ 1 w 253"/>
                <a:gd name="T17" fmla="*/ 0 h 300"/>
                <a:gd name="T18" fmla="*/ 1 w 253"/>
                <a:gd name="T19" fmla="*/ 0 h 300"/>
                <a:gd name="T20" fmla="*/ 1 w 253"/>
                <a:gd name="T21" fmla="*/ 0 h 300"/>
                <a:gd name="T22" fmla="*/ 1 w 253"/>
                <a:gd name="T23" fmla="*/ 0 h 300"/>
                <a:gd name="T24" fmla="*/ 1 w 253"/>
                <a:gd name="T25" fmla="*/ 0 h 300"/>
                <a:gd name="T26" fmla="*/ 1 w 253"/>
                <a:gd name="T27" fmla="*/ 0 h 300"/>
                <a:gd name="T28" fmla="*/ 1 w 253"/>
                <a:gd name="T29" fmla="*/ 0 h 300"/>
                <a:gd name="T30" fmla="*/ 1 w 253"/>
                <a:gd name="T31" fmla="*/ 0 h 300"/>
                <a:gd name="T32" fmla="*/ 1 w 253"/>
                <a:gd name="T33" fmla="*/ 0 h 300"/>
                <a:gd name="T34" fmla="*/ 1 w 253"/>
                <a:gd name="T35" fmla="*/ 0 h 300"/>
                <a:gd name="T36" fmla="*/ 1 w 253"/>
                <a:gd name="T37" fmla="*/ 0 h 300"/>
                <a:gd name="T38" fmla="*/ 1 w 253"/>
                <a:gd name="T39" fmla="*/ 0 h 300"/>
                <a:gd name="T40" fmla="*/ 1 w 253"/>
                <a:gd name="T41" fmla="*/ 0 h 300"/>
                <a:gd name="T42" fmla="*/ 1 w 253"/>
                <a:gd name="T43" fmla="*/ 0 h 300"/>
                <a:gd name="T44" fmla="*/ 1 w 253"/>
                <a:gd name="T45" fmla="*/ 0 h 300"/>
                <a:gd name="T46" fmla="*/ 1 w 253"/>
                <a:gd name="T47" fmla="*/ 0 h 300"/>
                <a:gd name="T48" fmla="*/ 1 w 253"/>
                <a:gd name="T49" fmla="*/ 0 h 300"/>
                <a:gd name="T50" fmla="*/ 1 w 253"/>
                <a:gd name="T51" fmla="*/ 0 h 300"/>
                <a:gd name="T52" fmla="*/ 1 w 253"/>
                <a:gd name="T53" fmla="*/ 0 h 300"/>
                <a:gd name="T54" fmla="*/ 1 w 253"/>
                <a:gd name="T55" fmla="*/ 0 h 300"/>
                <a:gd name="T56" fmla="*/ 1 w 253"/>
                <a:gd name="T57" fmla="*/ 0 h 300"/>
                <a:gd name="T58" fmla="*/ 1 w 253"/>
                <a:gd name="T59" fmla="*/ 0 h 300"/>
                <a:gd name="T60" fmla="*/ 1 w 253"/>
                <a:gd name="T61" fmla="*/ 0 h 300"/>
                <a:gd name="T62" fmla="*/ 1 w 253"/>
                <a:gd name="T63" fmla="*/ 0 h 300"/>
                <a:gd name="T64" fmla="*/ 1 w 253"/>
                <a:gd name="T65" fmla="*/ 0 h 300"/>
                <a:gd name="T66" fmla="*/ 1 w 253"/>
                <a:gd name="T67" fmla="*/ 0 h 300"/>
                <a:gd name="T68" fmla="*/ 1 w 253"/>
                <a:gd name="T69" fmla="*/ 0 h 300"/>
                <a:gd name="T70" fmla="*/ 1 w 253"/>
                <a:gd name="T71" fmla="*/ 0 h 300"/>
                <a:gd name="T72" fmla="*/ 1 w 253"/>
                <a:gd name="T73" fmla="*/ 0 h 300"/>
                <a:gd name="T74" fmla="*/ 1 w 253"/>
                <a:gd name="T75" fmla="*/ 0 h 300"/>
                <a:gd name="T76" fmla="*/ 1 w 253"/>
                <a:gd name="T77" fmla="*/ 0 h 300"/>
                <a:gd name="T78" fmla="*/ 0 w 253"/>
                <a:gd name="T79" fmla="*/ 0 h 300"/>
                <a:gd name="T80" fmla="*/ 1 w 253"/>
                <a:gd name="T81" fmla="*/ 0 h 300"/>
                <a:gd name="T82" fmla="*/ 1 w 253"/>
                <a:gd name="T83" fmla="*/ 0 h 300"/>
                <a:gd name="T84" fmla="*/ 1 w 253"/>
                <a:gd name="T85" fmla="*/ 0 h 300"/>
                <a:gd name="T86" fmla="*/ 1 w 253"/>
                <a:gd name="T87" fmla="*/ 0 h 300"/>
                <a:gd name="T88" fmla="*/ 1 w 253"/>
                <a:gd name="T89" fmla="*/ 0 h 300"/>
                <a:gd name="T90" fmla="*/ 1 w 253"/>
                <a:gd name="T91" fmla="*/ 0 h 300"/>
                <a:gd name="T92" fmla="*/ 1 w 253"/>
                <a:gd name="T93" fmla="*/ 0 h 300"/>
                <a:gd name="T94" fmla="*/ 1 w 253"/>
                <a:gd name="T95" fmla="*/ 0 h 300"/>
                <a:gd name="T96" fmla="*/ 1 w 253"/>
                <a:gd name="T97" fmla="*/ 0 h 300"/>
                <a:gd name="T98" fmla="*/ 1 w 253"/>
                <a:gd name="T99" fmla="*/ 0 h 300"/>
                <a:gd name="T100" fmla="*/ 1 w 253"/>
                <a:gd name="T101" fmla="*/ 0 h 300"/>
                <a:gd name="T102" fmla="*/ 1 w 253"/>
                <a:gd name="T103" fmla="*/ 0 h 300"/>
                <a:gd name="T104" fmla="*/ 1 w 253"/>
                <a:gd name="T105" fmla="*/ 0 h 300"/>
                <a:gd name="T106" fmla="*/ 1 w 253"/>
                <a:gd name="T107" fmla="*/ 0 h 300"/>
                <a:gd name="T108" fmla="*/ 1 w 253"/>
                <a:gd name="T109" fmla="*/ 0 h 300"/>
                <a:gd name="T110" fmla="*/ 1 w 253"/>
                <a:gd name="T111" fmla="*/ 0 h 300"/>
                <a:gd name="T112" fmla="*/ 1 w 253"/>
                <a:gd name="T113" fmla="*/ 0 h 300"/>
                <a:gd name="T114" fmla="*/ 1 w 253"/>
                <a:gd name="T115" fmla="*/ 0 h 300"/>
                <a:gd name="T116" fmla="*/ 1 w 253"/>
                <a:gd name="T117" fmla="*/ 0 h 300"/>
                <a:gd name="T118" fmla="*/ 1 w 253"/>
                <a:gd name="T119" fmla="*/ 0 h 300"/>
                <a:gd name="T120" fmla="*/ 1 w 253"/>
                <a:gd name="T121" fmla="*/ 0 h 300"/>
                <a:gd name="T122" fmla="*/ 1 w 253"/>
                <a:gd name="T123" fmla="*/ 0 h 3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3"/>
                <a:gd name="T187" fmla="*/ 0 h 300"/>
                <a:gd name="T188" fmla="*/ 253 w 253"/>
                <a:gd name="T189" fmla="*/ 300 h 3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3" h="300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5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4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4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4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3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4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7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40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8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300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3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4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2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5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10"/>
                  </a:lnTo>
                  <a:lnTo>
                    <a:pt x="62" y="204"/>
                  </a:lnTo>
                  <a:lnTo>
                    <a:pt x="75" y="201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7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4"/>
                  </a:lnTo>
                  <a:lnTo>
                    <a:pt x="130" y="160"/>
                  </a:lnTo>
                  <a:lnTo>
                    <a:pt x="128" y="157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8"/>
                  </a:lnTo>
                  <a:lnTo>
                    <a:pt x="129" y="144"/>
                  </a:lnTo>
                  <a:lnTo>
                    <a:pt x="134" y="141"/>
                  </a:lnTo>
                  <a:lnTo>
                    <a:pt x="138" y="137"/>
                  </a:lnTo>
                  <a:lnTo>
                    <a:pt x="142" y="140"/>
                  </a:lnTo>
                  <a:lnTo>
                    <a:pt x="144" y="141"/>
                  </a:lnTo>
                  <a:lnTo>
                    <a:pt x="145" y="141"/>
                  </a:lnTo>
                  <a:lnTo>
                    <a:pt x="146" y="141"/>
                  </a:lnTo>
                  <a:lnTo>
                    <a:pt x="152" y="134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2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1"/>
                  </a:lnTo>
                  <a:lnTo>
                    <a:pt x="225" y="6"/>
                  </a:lnTo>
                  <a:lnTo>
                    <a:pt x="230" y="4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0" name="Freeform 273">
              <a:extLst>
                <a:ext uri="{FF2B5EF4-FFF2-40B4-BE49-F238E27FC236}">
                  <a16:creationId xmlns:a16="http://schemas.microsoft.com/office/drawing/2014/main" id="{3C5B86C6-E6ED-37AD-C354-682A09BB9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" y="3865"/>
              <a:ext cx="73" cy="122"/>
            </a:xfrm>
            <a:custGeom>
              <a:avLst/>
              <a:gdLst>
                <a:gd name="T0" fmla="*/ 1 w 146"/>
                <a:gd name="T1" fmla="*/ 1 h 244"/>
                <a:gd name="T2" fmla="*/ 1 w 146"/>
                <a:gd name="T3" fmla="*/ 1 h 244"/>
                <a:gd name="T4" fmla="*/ 1 w 146"/>
                <a:gd name="T5" fmla="*/ 1 h 244"/>
                <a:gd name="T6" fmla="*/ 1 w 146"/>
                <a:gd name="T7" fmla="*/ 1 h 244"/>
                <a:gd name="T8" fmla="*/ 1 w 146"/>
                <a:gd name="T9" fmla="*/ 1 h 244"/>
                <a:gd name="T10" fmla="*/ 1 w 146"/>
                <a:gd name="T11" fmla="*/ 1 h 244"/>
                <a:gd name="T12" fmla="*/ 1 w 146"/>
                <a:gd name="T13" fmla="*/ 1 h 244"/>
                <a:gd name="T14" fmla="*/ 1 w 146"/>
                <a:gd name="T15" fmla="*/ 1 h 244"/>
                <a:gd name="T16" fmla="*/ 1 w 146"/>
                <a:gd name="T17" fmla="*/ 1 h 244"/>
                <a:gd name="T18" fmla="*/ 1 w 146"/>
                <a:gd name="T19" fmla="*/ 1 h 244"/>
                <a:gd name="T20" fmla="*/ 1 w 146"/>
                <a:gd name="T21" fmla="*/ 1 h 244"/>
                <a:gd name="T22" fmla="*/ 1 w 146"/>
                <a:gd name="T23" fmla="*/ 1 h 244"/>
                <a:gd name="T24" fmla="*/ 1 w 146"/>
                <a:gd name="T25" fmla="*/ 1 h 244"/>
                <a:gd name="T26" fmla="*/ 1 w 146"/>
                <a:gd name="T27" fmla="*/ 1 h 244"/>
                <a:gd name="T28" fmla="*/ 1 w 146"/>
                <a:gd name="T29" fmla="*/ 1 h 244"/>
                <a:gd name="T30" fmla="*/ 1 w 146"/>
                <a:gd name="T31" fmla="*/ 1 h 244"/>
                <a:gd name="T32" fmla="*/ 1 w 146"/>
                <a:gd name="T33" fmla="*/ 1 h 244"/>
                <a:gd name="T34" fmla="*/ 1 w 146"/>
                <a:gd name="T35" fmla="*/ 1 h 244"/>
                <a:gd name="T36" fmla="*/ 1 w 146"/>
                <a:gd name="T37" fmla="*/ 1 h 244"/>
                <a:gd name="T38" fmla="*/ 1 w 146"/>
                <a:gd name="T39" fmla="*/ 1 h 244"/>
                <a:gd name="T40" fmla="*/ 1 w 146"/>
                <a:gd name="T41" fmla="*/ 1 h 244"/>
                <a:gd name="T42" fmla="*/ 1 w 146"/>
                <a:gd name="T43" fmla="*/ 1 h 244"/>
                <a:gd name="T44" fmla="*/ 1 w 146"/>
                <a:gd name="T45" fmla="*/ 1 h 244"/>
                <a:gd name="T46" fmla="*/ 1 w 146"/>
                <a:gd name="T47" fmla="*/ 1 h 244"/>
                <a:gd name="T48" fmla="*/ 1 w 146"/>
                <a:gd name="T49" fmla="*/ 1 h 244"/>
                <a:gd name="T50" fmla="*/ 1 w 146"/>
                <a:gd name="T51" fmla="*/ 1 h 244"/>
                <a:gd name="T52" fmla="*/ 1 w 146"/>
                <a:gd name="T53" fmla="*/ 1 h 244"/>
                <a:gd name="T54" fmla="*/ 1 w 146"/>
                <a:gd name="T55" fmla="*/ 1 h 244"/>
                <a:gd name="T56" fmla="*/ 1 w 146"/>
                <a:gd name="T57" fmla="*/ 1 h 244"/>
                <a:gd name="T58" fmla="*/ 1 w 146"/>
                <a:gd name="T59" fmla="*/ 1 h 244"/>
                <a:gd name="T60" fmla="*/ 1 w 146"/>
                <a:gd name="T61" fmla="*/ 1 h 244"/>
                <a:gd name="T62" fmla="*/ 1 w 146"/>
                <a:gd name="T63" fmla="*/ 1 h 244"/>
                <a:gd name="T64" fmla="*/ 1 w 146"/>
                <a:gd name="T65" fmla="*/ 1 h 244"/>
                <a:gd name="T66" fmla="*/ 1 w 146"/>
                <a:gd name="T67" fmla="*/ 1 h 244"/>
                <a:gd name="T68" fmla="*/ 1 w 146"/>
                <a:gd name="T69" fmla="*/ 1 h 244"/>
                <a:gd name="T70" fmla="*/ 1 w 146"/>
                <a:gd name="T71" fmla="*/ 1 h 244"/>
                <a:gd name="T72" fmla="*/ 1 w 146"/>
                <a:gd name="T73" fmla="*/ 1 h 244"/>
                <a:gd name="T74" fmla="*/ 1 w 146"/>
                <a:gd name="T75" fmla="*/ 1 h 244"/>
                <a:gd name="T76" fmla="*/ 1 w 146"/>
                <a:gd name="T77" fmla="*/ 1 h 244"/>
                <a:gd name="T78" fmla="*/ 1 w 146"/>
                <a:gd name="T79" fmla="*/ 1 h 244"/>
                <a:gd name="T80" fmla="*/ 1 w 146"/>
                <a:gd name="T81" fmla="*/ 1 h 244"/>
                <a:gd name="T82" fmla="*/ 1 w 146"/>
                <a:gd name="T83" fmla="*/ 1 h 244"/>
                <a:gd name="T84" fmla="*/ 1 w 146"/>
                <a:gd name="T85" fmla="*/ 1 h 244"/>
                <a:gd name="T86" fmla="*/ 1 w 146"/>
                <a:gd name="T87" fmla="*/ 1 h 244"/>
                <a:gd name="T88" fmla="*/ 1 w 146"/>
                <a:gd name="T89" fmla="*/ 1 h 244"/>
                <a:gd name="T90" fmla="*/ 1 w 146"/>
                <a:gd name="T91" fmla="*/ 1 h 244"/>
                <a:gd name="T92" fmla="*/ 1 w 146"/>
                <a:gd name="T93" fmla="*/ 1 h 244"/>
                <a:gd name="T94" fmla="*/ 1 w 146"/>
                <a:gd name="T95" fmla="*/ 1 h 244"/>
                <a:gd name="T96" fmla="*/ 0 w 146"/>
                <a:gd name="T97" fmla="*/ 1 h 244"/>
                <a:gd name="T98" fmla="*/ 1 w 146"/>
                <a:gd name="T99" fmla="*/ 1 h 244"/>
                <a:gd name="T100" fmla="*/ 1 w 146"/>
                <a:gd name="T101" fmla="*/ 1 h 244"/>
                <a:gd name="T102" fmla="*/ 1 w 146"/>
                <a:gd name="T103" fmla="*/ 1 h 244"/>
                <a:gd name="T104" fmla="*/ 1 w 146"/>
                <a:gd name="T105" fmla="*/ 1 h 244"/>
                <a:gd name="T106" fmla="*/ 1 w 146"/>
                <a:gd name="T107" fmla="*/ 1 h 244"/>
                <a:gd name="T108" fmla="*/ 1 w 146"/>
                <a:gd name="T109" fmla="*/ 1 h 244"/>
                <a:gd name="T110" fmla="*/ 1 w 146"/>
                <a:gd name="T111" fmla="*/ 1 h 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244"/>
                <a:gd name="T170" fmla="*/ 146 w 146"/>
                <a:gd name="T171" fmla="*/ 244 h 2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244">
                  <a:moveTo>
                    <a:pt x="31" y="241"/>
                  </a:moveTo>
                  <a:lnTo>
                    <a:pt x="39" y="231"/>
                  </a:lnTo>
                  <a:lnTo>
                    <a:pt x="48" y="217"/>
                  </a:lnTo>
                  <a:lnTo>
                    <a:pt x="57" y="204"/>
                  </a:lnTo>
                  <a:lnTo>
                    <a:pt x="61" y="196"/>
                  </a:lnTo>
                  <a:lnTo>
                    <a:pt x="69" y="196"/>
                  </a:lnTo>
                  <a:lnTo>
                    <a:pt x="80" y="194"/>
                  </a:lnTo>
                  <a:lnTo>
                    <a:pt x="92" y="190"/>
                  </a:lnTo>
                  <a:lnTo>
                    <a:pt x="106" y="186"/>
                  </a:lnTo>
                  <a:lnTo>
                    <a:pt x="117" y="181"/>
                  </a:lnTo>
                  <a:lnTo>
                    <a:pt x="128" y="175"/>
                  </a:lnTo>
                  <a:lnTo>
                    <a:pt x="136" y="171"/>
                  </a:lnTo>
                  <a:lnTo>
                    <a:pt x="139" y="167"/>
                  </a:lnTo>
                  <a:lnTo>
                    <a:pt x="141" y="162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2"/>
                  </a:lnTo>
                  <a:lnTo>
                    <a:pt x="131" y="164"/>
                  </a:lnTo>
                  <a:lnTo>
                    <a:pt x="123" y="167"/>
                  </a:lnTo>
                  <a:lnTo>
                    <a:pt x="114" y="171"/>
                  </a:lnTo>
                  <a:lnTo>
                    <a:pt x="103" y="175"/>
                  </a:lnTo>
                  <a:lnTo>
                    <a:pt x="92" y="180"/>
                  </a:lnTo>
                  <a:lnTo>
                    <a:pt x="81" y="183"/>
                  </a:lnTo>
                  <a:lnTo>
                    <a:pt x="73" y="186"/>
                  </a:lnTo>
                  <a:lnTo>
                    <a:pt x="67" y="187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3"/>
                  </a:lnTo>
                  <a:lnTo>
                    <a:pt x="85" y="134"/>
                  </a:lnTo>
                  <a:lnTo>
                    <a:pt x="92" y="128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5"/>
                  </a:lnTo>
                  <a:lnTo>
                    <a:pt x="128" y="97"/>
                  </a:lnTo>
                  <a:lnTo>
                    <a:pt x="136" y="90"/>
                  </a:lnTo>
                  <a:lnTo>
                    <a:pt x="141" y="84"/>
                  </a:lnTo>
                  <a:lnTo>
                    <a:pt x="145" y="80"/>
                  </a:lnTo>
                  <a:lnTo>
                    <a:pt x="146" y="75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39" y="76"/>
                  </a:lnTo>
                  <a:lnTo>
                    <a:pt x="134" y="80"/>
                  </a:lnTo>
                  <a:lnTo>
                    <a:pt x="129" y="86"/>
                  </a:lnTo>
                  <a:lnTo>
                    <a:pt x="122" y="91"/>
                  </a:lnTo>
                  <a:lnTo>
                    <a:pt x="114" y="97"/>
                  </a:lnTo>
                  <a:lnTo>
                    <a:pt x="106" y="103"/>
                  </a:lnTo>
                  <a:lnTo>
                    <a:pt x="98" y="109"/>
                  </a:lnTo>
                  <a:lnTo>
                    <a:pt x="91" y="113"/>
                  </a:lnTo>
                  <a:lnTo>
                    <a:pt x="86" y="115"/>
                  </a:lnTo>
                  <a:lnTo>
                    <a:pt x="87" y="95"/>
                  </a:lnTo>
                  <a:lnTo>
                    <a:pt x="88" y="61"/>
                  </a:lnTo>
                  <a:lnTo>
                    <a:pt x="90" y="28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3"/>
                  </a:lnTo>
                  <a:lnTo>
                    <a:pt x="84" y="11"/>
                  </a:lnTo>
                  <a:lnTo>
                    <a:pt x="81" y="33"/>
                  </a:lnTo>
                  <a:lnTo>
                    <a:pt x="79" y="68"/>
                  </a:lnTo>
                  <a:lnTo>
                    <a:pt x="76" y="104"/>
                  </a:lnTo>
                  <a:lnTo>
                    <a:pt x="71" y="126"/>
                  </a:lnTo>
                  <a:lnTo>
                    <a:pt x="69" y="128"/>
                  </a:lnTo>
                  <a:lnTo>
                    <a:pt x="67" y="127"/>
                  </a:lnTo>
                  <a:lnTo>
                    <a:pt x="65" y="124"/>
                  </a:lnTo>
                  <a:lnTo>
                    <a:pt x="64" y="118"/>
                  </a:lnTo>
                  <a:lnTo>
                    <a:pt x="63" y="112"/>
                  </a:lnTo>
                  <a:lnTo>
                    <a:pt x="58" y="104"/>
                  </a:lnTo>
                  <a:lnTo>
                    <a:pt x="54" y="95"/>
                  </a:lnTo>
                  <a:lnTo>
                    <a:pt x="47" y="84"/>
                  </a:lnTo>
                  <a:lnTo>
                    <a:pt x="40" y="74"/>
                  </a:lnTo>
                  <a:lnTo>
                    <a:pt x="33" y="65"/>
                  </a:lnTo>
                  <a:lnTo>
                    <a:pt x="26" y="59"/>
                  </a:lnTo>
                  <a:lnTo>
                    <a:pt x="22" y="56"/>
                  </a:lnTo>
                  <a:lnTo>
                    <a:pt x="17" y="56"/>
                  </a:lnTo>
                  <a:lnTo>
                    <a:pt x="18" y="59"/>
                  </a:lnTo>
                  <a:lnTo>
                    <a:pt x="23" y="65"/>
                  </a:lnTo>
                  <a:lnTo>
                    <a:pt x="29" y="74"/>
                  </a:lnTo>
                  <a:lnTo>
                    <a:pt x="37" y="87"/>
                  </a:lnTo>
                  <a:lnTo>
                    <a:pt x="46" y="104"/>
                  </a:lnTo>
                  <a:lnTo>
                    <a:pt x="55" y="120"/>
                  </a:lnTo>
                  <a:lnTo>
                    <a:pt x="60" y="133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3"/>
                  </a:lnTo>
                  <a:lnTo>
                    <a:pt x="50" y="181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80"/>
                  </a:lnTo>
                  <a:lnTo>
                    <a:pt x="39" y="174"/>
                  </a:lnTo>
                  <a:lnTo>
                    <a:pt x="35" y="170"/>
                  </a:lnTo>
                  <a:lnTo>
                    <a:pt x="31" y="165"/>
                  </a:lnTo>
                  <a:lnTo>
                    <a:pt x="25" y="158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40"/>
                  </a:lnTo>
                  <a:lnTo>
                    <a:pt x="3" y="135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5"/>
                  </a:lnTo>
                  <a:lnTo>
                    <a:pt x="19" y="164"/>
                  </a:lnTo>
                  <a:lnTo>
                    <a:pt x="26" y="173"/>
                  </a:lnTo>
                  <a:lnTo>
                    <a:pt x="32" y="182"/>
                  </a:lnTo>
                  <a:lnTo>
                    <a:pt x="34" y="188"/>
                  </a:lnTo>
                  <a:lnTo>
                    <a:pt x="35" y="195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2"/>
                  </a:lnTo>
                  <a:lnTo>
                    <a:pt x="23" y="240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1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1" name="Freeform 274">
              <a:extLst>
                <a:ext uri="{FF2B5EF4-FFF2-40B4-BE49-F238E27FC236}">
                  <a16:creationId xmlns:a16="http://schemas.microsoft.com/office/drawing/2014/main" id="{2ADB8DB4-29B6-8384-20F2-0B04D28E7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3898"/>
              <a:ext cx="139" cy="113"/>
            </a:xfrm>
            <a:custGeom>
              <a:avLst/>
              <a:gdLst>
                <a:gd name="T0" fmla="*/ 0 w 279"/>
                <a:gd name="T1" fmla="*/ 0 h 227"/>
                <a:gd name="T2" fmla="*/ 0 w 279"/>
                <a:gd name="T3" fmla="*/ 0 h 227"/>
                <a:gd name="T4" fmla="*/ 0 w 279"/>
                <a:gd name="T5" fmla="*/ 0 h 227"/>
                <a:gd name="T6" fmla="*/ 0 w 279"/>
                <a:gd name="T7" fmla="*/ 0 h 227"/>
                <a:gd name="T8" fmla="*/ 0 w 279"/>
                <a:gd name="T9" fmla="*/ 0 h 227"/>
                <a:gd name="T10" fmla="*/ 0 w 279"/>
                <a:gd name="T11" fmla="*/ 0 h 227"/>
                <a:gd name="T12" fmla="*/ 0 w 279"/>
                <a:gd name="T13" fmla="*/ 0 h 227"/>
                <a:gd name="T14" fmla="*/ 0 w 279"/>
                <a:gd name="T15" fmla="*/ 0 h 227"/>
                <a:gd name="T16" fmla="*/ 0 w 279"/>
                <a:gd name="T17" fmla="*/ 0 h 227"/>
                <a:gd name="T18" fmla="*/ 0 w 279"/>
                <a:gd name="T19" fmla="*/ 0 h 227"/>
                <a:gd name="T20" fmla="*/ 0 w 279"/>
                <a:gd name="T21" fmla="*/ 0 h 227"/>
                <a:gd name="T22" fmla="*/ 0 w 279"/>
                <a:gd name="T23" fmla="*/ 0 h 227"/>
                <a:gd name="T24" fmla="*/ 0 w 279"/>
                <a:gd name="T25" fmla="*/ 0 h 227"/>
                <a:gd name="T26" fmla="*/ 0 w 279"/>
                <a:gd name="T27" fmla="*/ 0 h 227"/>
                <a:gd name="T28" fmla="*/ 0 w 279"/>
                <a:gd name="T29" fmla="*/ 0 h 227"/>
                <a:gd name="T30" fmla="*/ 0 w 279"/>
                <a:gd name="T31" fmla="*/ 0 h 227"/>
                <a:gd name="T32" fmla="*/ 0 w 279"/>
                <a:gd name="T33" fmla="*/ 0 h 227"/>
                <a:gd name="T34" fmla="*/ 0 w 279"/>
                <a:gd name="T35" fmla="*/ 0 h 227"/>
                <a:gd name="T36" fmla="*/ 0 w 279"/>
                <a:gd name="T37" fmla="*/ 0 h 227"/>
                <a:gd name="T38" fmla="*/ 0 w 279"/>
                <a:gd name="T39" fmla="*/ 0 h 227"/>
                <a:gd name="T40" fmla="*/ 0 w 279"/>
                <a:gd name="T41" fmla="*/ 0 h 227"/>
                <a:gd name="T42" fmla="*/ 0 w 279"/>
                <a:gd name="T43" fmla="*/ 0 h 227"/>
                <a:gd name="T44" fmla="*/ 0 w 279"/>
                <a:gd name="T45" fmla="*/ 0 h 227"/>
                <a:gd name="T46" fmla="*/ 0 w 279"/>
                <a:gd name="T47" fmla="*/ 0 h 227"/>
                <a:gd name="T48" fmla="*/ 0 w 279"/>
                <a:gd name="T49" fmla="*/ 0 h 227"/>
                <a:gd name="T50" fmla="*/ 0 w 279"/>
                <a:gd name="T51" fmla="*/ 0 h 227"/>
                <a:gd name="T52" fmla="*/ 0 w 279"/>
                <a:gd name="T53" fmla="*/ 0 h 227"/>
                <a:gd name="T54" fmla="*/ 0 w 279"/>
                <a:gd name="T55" fmla="*/ 0 h 227"/>
                <a:gd name="T56" fmla="*/ 0 w 279"/>
                <a:gd name="T57" fmla="*/ 0 h 227"/>
                <a:gd name="T58" fmla="*/ 0 w 279"/>
                <a:gd name="T59" fmla="*/ 0 h 227"/>
                <a:gd name="T60" fmla="*/ 0 w 279"/>
                <a:gd name="T61" fmla="*/ 0 h 227"/>
                <a:gd name="T62" fmla="*/ 0 w 279"/>
                <a:gd name="T63" fmla="*/ 0 h 227"/>
                <a:gd name="T64" fmla="*/ 0 w 279"/>
                <a:gd name="T65" fmla="*/ 0 h 227"/>
                <a:gd name="T66" fmla="*/ 0 w 279"/>
                <a:gd name="T67" fmla="*/ 0 h 227"/>
                <a:gd name="T68" fmla="*/ 0 w 279"/>
                <a:gd name="T69" fmla="*/ 0 h 227"/>
                <a:gd name="T70" fmla="*/ 0 w 279"/>
                <a:gd name="T71" fmla="*/ 0 h 227"/>
                <a:gd name="T72" fmla="*/ 0 w 279"/>
                <a:gd name="T73" fmla="*/ 0 h 227"/>
                <a:gd name="T74" fmla="*/ 0 w 279"/>
                <a:gd name="T75" fmla="*/ 0 h 227"/>
                <a:gd name="T76" fmla="*/ 0 w 279"/>
                <a:gd name="T77" fmla="*/ 0 h 227"/>
                <a:gd name="T78" fmla="*/ 0 w 279"/>
                <a:gd name="T79" fmla="*/ 0 h 227"/>
                <a:gd name="T80" fmla="*/ 0 w 279"/>
                <a:gd name="T81" fmla="*/ 0 h 227"/>
                <a:gd name="T82" fmla="*/ 0 w 279"/>
                <a:gd name="T83" fmla="*/ 0 h 227"/>
                <a:gd name="T84" fmla="*/ 0 w 279"/>
                <a:gd name="T85" fmla="*/ 0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9"/>
                <a:gd name="T130" fmla="*/ 0 h 227"/>
                <a:gd name="T131" fmla="*/ 279 w 279"/>
                <a:gd name="T132" fmla="*/ 227 h 2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9" h="227">
                  <a:moveTo>
                    <a:pt x="279" y="227"/>
                  </a:moveTo>
                  <a:lnTo>
                    <a:pt x="273" y="221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0"/>
                  </a:lnTo>
                  <a:lnTo>
                    <a:pt x="252" y="199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0"/>
                  </a:lnTo>
                  <a:lnTo>
                    <a:pt x="232" y="187"/>
                  </a:lnTo>
                  <a:lnTo>
                    <a:pt x="226" y="183"/>
                  </a:lnTo>
                  <a:lnTo>
                    <a:pt x="221" y="180"/>
                  </a:lnTo>
                  <a:lnTo>
                    <a:pt x="219" y="176"/>
                  </a:lnTo>
                  <a:lnTo>
                    <a:pt x="221" y="156"/>
                  </a:lnTo>
                  <a:lnTo>
                    <a:pt x="225" y="131"/>
                  </a:lnTo>
                  <a:lnTo>
                    <a:pt x="226" y="109"/>
                  </a:lnTo>
                  <a:lnTo>
                    <a:pt x="225" y="93"/>
                  </a:lnTo>
                  <a:lnTo>
                    <a:pt x="222" y="86"/>
                  </a:lnTo>
                  <a:lnTo>
                    <a:pt x="221" y="86"/>
                  </a:lnTo>
                  <a:lnTo>
                    <a:pt x="220" y="92"/>
                  </a:lnTo>
                  <a:lnTo>
                    <a:pt x="221" y="100"/>
                  </a:lnTo>
                  <a:lnTo>
                    <a:pt x="219" y="115"/>
                  </a:lnTo>
                  <a:lnTo>
                    <a:pt x="214" y="138"/>
                  </a:lnTo>
                  <a:lnTo>
                    <a:pt x="208" y="160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7"/>
                  </a:lnTo>
                  <a:lnTo>
                    <a:pt x="173" y="139"/>
                  </a:lnTo>
                  <a:lnTo>
                    <a:pt x="166" y="131"/>
                  </a:lnTo>
                  <a:lnTo>
                    <a:pt x="160" y="127"/>
                  </a:lnTo>
                  <a:lnTo>
                    <a:pt x="157" y="123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2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39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2"/>
                  </a:lnTo>
                  <a:lnTo>
                    <a:pt x="95" y="78"/>
                  </a:lnTo>
                  <a:lnTo>
                    <a:pt x="74" y="62"/>
                  </a:lnTo>
                  <a:lnTo>
                    <a:pt x="53" y="48"/>
                  </a:lnTo>
                  <a:lnTo>
                    <a:pt x="36" y="35"/>
                  </a:lnTo>
                  <a:lnTo>
                    <a:pt x="22" y="25"/>
                  </a:lnTo>
                  <a:lnTo>
                    <a:pt x="16" y="20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39"/>
                  </a:lnTo>
                  <a:lnTo>
                    <a:pt x="42" y="50"/>
                  </a:lnTo>
                  <a:lnTo>
                    <a:pt x="59" y="63"/>
                  </a:lnTo>
                  <a:lnTo>
                    <a:pt x="77" y="78"/>
                  </a:lnTo>
                  <a:lnTo>
                    <a:pt x="97" y="93"/>
                  </a:lnTo>
                  <a:lnTo>
                    <a:pt x="113" y="106"/>
                  </a:lnTo>
                  <a:lnTo>
                    <a:pt x="127" y="116"/>
                  </a:lnTo>
                  <a:lnTo>
                    <a:pt x="136" y="122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0"/>
                  </a:lnTo>
                  <a:lnTo>
                    <a:pt x="98" y="131"/>
                  </a:lnTo>
                  <a:lnTo>
                    <a:pt x="82" y="133"/>
                  </a:lnTo>
                  <a:lnTo>
                    <a:pt x="63" y="131"/>
                  </a:lnTo>
                  <a:lnTo>
                    <a:pt x="46" y="130"/>
                  </a:lnTo>
                  <a:lnTo>
                    <a:pt x="31" y="128"/>
                  </a:lnTo>
                  <a:lnTo>
                    <a:pt x="17" y="124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3"/>
                  </a:lnTo>
                  <a:lnTo>
                    <a:pt x="12" y="130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7"/>
                  </a:lnTo>
                  <a:lnTo>
                    <a:pt x="74" y="139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2"/>
                  </a:lnTo>
                  <a:lnTo>
                    <a:pt x="172" y="171"/>
                  </a:lnTo>
                  <a:lnTo>
                    <a:pt x="179" y="177"/>
                  </a:lnTo>
                  <a:lnTo>
                    <a:pt x="183" y="182"/>
                  </a:lnTo>
                  <a:lnTo>
                    <a:pt x="187" y="185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199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4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2"/>
                  </a:lnTo>
                  <a:lnTo>
                    <a:pt x="100" y="225"/>
                  </a:lnTo>
                  <a:lnTo>
                    <a:pt x="113" y="223"/>
                  </a:lnTo>
                  <a:lnTo>
                    <a:pt x="121" y="221"/>
                  </a:lnTo>
                  <a:lnTo>
                    <a:pt x="133" y="219"/>
                  </a:lnTo>
                  <a:lnTo>
                    <a:pt x="145" y="214"/>
                  </a:lnTo>
                  <a:lnTo>
                    <a:pt x="159" y="210"/>
                  </a:lnTo>
                  <a:lnTo>
                    <a:pt x="172" y="206"/>
                  </a:lnTo>
                  <a:lnTo>
                    <a:pt x="183" y="202"/>
                  </a:lnTo>
                  <a:lnTo>
                    <a:pt x="192" y="198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6"/>
                  </a:lnTo>
                  <a:lnTo>
                    <a:pt x="241" y="211"/>
                  </a:lnTo>
                  <a:lnTo>
                    <a:pt x="249" y="214"/>
                  </a:lnTo>
                  <a:lnTo>
                    <a:pt x="257" y="219"/>
                  </a:lnTo>
                  <a:lnTo>
                    <a:pt x="264" y="222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grpSp>
        <p:nvGrpSpPr>
          <p:cNvPr id="2055" name="Group 275">
            <a:extLst>
              <a:ext uri="{FF2B5EF4-FFF2-40B4-BE49-F238E27FC236}">
                <a16:creationId xmlns:a16="http://schemas.microsoft.com/office/drawing/2014/main" id="{EDB3E93B-431C-BAFC-F015-CDAF8AB08E30}"/>
              </a:ext>
            </a:extLst>
          </p:cNvPr>
          <p:cNvGrpSpPr>
            <a:grpSpLocks/>
          </p:cNvGrpSpPr>
          <p:nvPr/>
        </p:nvGrpSpPr>
        <p:grpSpPr bwMode="auto">
          <a:xfrm rot="10375825">
            <a:off x="1290639" y="213123"/>
            <a:ext cx="1498997" cy="931069"/>
            <a:chOff x="4560" y="3538"/>
            <a:chExt cx="1259" cy="782"/>
          </a:xfrm>
        </p:grpSpPr>
        <p:sp>
          <p:nvSpPr>
            <p:cNvPr id="2196" name="Freeform 276">
              <a:extLst>
                <a:ext uri="{FF2B5EF4-FFF2-40B4-BE49-F238E27FC236}">
                  <a16:creationId xmlns:a16="http://schemas.microsoft.com/office/drawing/2014/main" id="{EA10A489-BE24-CA11-80BA-5C446CDEC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" y="4101"/>
              <a:ext cx="29" cy="35"/>
            </a:xfrm>
            <a:custGeom>
              <a:avLst/>
              <a:gdLst>
                <a:gd name="T0" fmla="*/ 1 w 58"/>
                <a:gd name="T1" fmla="*/ 0 h 71"/>
                <a:gd name="T2" fmla="*/ 0 w 58"/>
                <a:gd name="T3" fmla="*/ 0 h 71"/>
                <a:gd name="T4" fmla="*/ 1 w 58"/>
                <a:gd name="T5" fmla="*/ 0 h 71"/>
                <a:gd name="T6" fmla="*/ 1 w 58"/>
                <a:gd name="T7" fmla="*/ 0 h 71"/>
                <a:gd name="T8" fmla="*/ 1 w 58"/>
                <a:gd name="T9" fmla="*/ 0 h 71"/>
                <a:gd name="T10" fmla="*/ 1 w 58"/>
                <a:gd name="T11" fmla="*/ 0 h 71"/>
                <a:gd name="T12" fmla="*/ 1 w 58"/>
                <a:gd name="T13" fmla="*/ 0 h 71"/>
                <a:gd name="T14" fmla="*/ 1 w 58"/>
                <a:gd name="T15" fmla="*/ 0 h 71"/>
                <a:gd name="T16" fmla="*/ 1 w 58"/>
                <a:gd name="T17" fmla="*/ 0 h 71"/>
                <a:gd name="T18" fmla="*/ 1 w 58"/>
                <a:gd name="T19" fmla="*/ 0 h 71"/>
                <a:gd name="T20" fmla="*/ 1 w 58"/>
                <a:gd name="T21" fmla="*/ 0 h 71"/>
                <a:gd name="T22" fmla="*/ 1 w 58"/>
                <a:gd name="T23" fmla="*/ 0 h 71"/>
                <a:gd name="T24" fmla="*/ 1 w 58"/>
                <a:gd name="T25" fmla="*/ 0 h 71"/>
                <a:gd name="T26" fmla="*/ 1 w 58"/>
                <a:gd name="T27" fmla="*/ 0 h 71"/>
                <a:gd name="T28" fmla="*/ 1 w 58"/>
                <a:gd name="T29" fmla="*/ 0 h 71"/>
                <a:gd name="T30" fmla="*/ 1 w 58"/>
                <a:gd name="T31" fmla="*/ 0 h 71"/>
                <a:gd name="T32" fmla="*/ 1 w 58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71"/>
                <a:gd name="T53" fmla="*/ 58 w 58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71">
                  <a:moveTo>
                    <a:pt x="1" y="71"/>
                  </a:moveTo>
                  <a:lnTo>
                    <a:pt x="0" y="66"/>
                  </a:lnTo>
                  <a:lnTo>
                    <a:pt x="5" y="57"/>
                  </a:lnTo>
                  <a:lnTo>
                    <a:pt x="12" y="45"/>
                  </a:lnTo>
                  <a:lnTo>
                    <a:pt x="21" y="33"/>
                  </a:lnTo>
                  <a:lnTo>
                    <a:pt x="31" y="21"/>
                  </a:lnTo>
                  <a:lnTo>
                    <a:pt x="42" y="10"/>
                  </a:lnTo>
                  <a:lnTo>
                    <a:pt x="51" y="3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97" name="Freeform 277">
              <a:extLst>
                <a:ext uri="{FF2B5EF4-FFF2-40B4-BE49-F238E27FC236}">
                  <a16:creationId xmlns:a16="http://schemas.microsoft.com/office/drawing/2014/main" id="{06CE0966-274F-4D97-5D9E-5EFAC9D23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" y="4105"/>
              <a:ext cx="11" cy="26"/>
            </a:xfrm>
            <a:custGeom>
              <a:avLst/>
              <a:gdLst>
                <a:gd name="T0" fmla="*/ 1 w 22"/>
                <a:gd name="T1" fmla="*/ 1 h 51"/>
                <a:gd name="T2" fmla="*/ 0 w 22"/>
                <a:gd name="T3" fmla="*/ 1 h 51"/>
                <a:gd name="T4" fmla="*/ 1 w 22"/>
                <a:gd name="T5" fmla="*/ 1 h 51"/>
                <a:gd name="T6" fmla="*/ 1 w 22"/>
                <a:gd name="T7" fmla="*/ 1 h 51"/>
                <a:gd name="T8" fmla="*/ 1 w 22"/>
                <a:gd name="T9" fmla="*/ 0 h 51"/>
                <a:gd name="T10" fmla="*/ 1 w 22"/>
                <a:gd name="T11" fmla="*/ 1 h 51"/>
                <a:gd name="T12" fmla="*/ 1 w 22"/>
                <a:gd name="T13" fmla="*/ 1 h 51"/>
                <a:gd name="T14" fmla="*/ 1 w 22"/>
                <a:gd name="T15" fmla="*/ 1 h 51"/>
                <a:gd name="T16" fmla="*/ 1 w 22"/>
                <a:gd name="T17" fmla="*/ 1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51"/>
                <a:gd name="T29" fmla="*/ 22 w 2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51">
                  <a:moveTo>
                    <a:pt x="2" y="51"/>
                  </a:moveTo>
                  <a:lnTo>
                    <a:pt x="0" y="42"/>
                  </a:lnTo>
                  <a:lnTo>
                    <a:pt x="3" y="25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3"/>
                  </a:lnTo>
                  <a:lnTo>
                    <a:pt x="11" y="32"/>
                  </a:lnTo>
                  <a:lnTo>
                    <a:pt x="8" y="48"/>
                  </a:lnTo>
                  <a:lnTo>
                    <a:pt x="2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98" name="Freeform 278">
              <a:extLst>
                <a:ext uri="{FF2B5EF4-FFF2-40B4-BE49-F238E27FC236}">
                  <a16:creationId xmlns:a16="http://schemas.microsoft.com/office/drawing/2014/main" id="{2633EF7D-7998-A47B-9E80-0CCEB29AA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4085"/>
              <a:ext cx="22" cy="20"/>
            </a:xfrm>
            <a:custGeom>
              <a:avLst/>
              <a:gdLst>
                <a:gd name="T0" fmla="*/ 0 w 45"/>
                <a:gd name="T1" fmla="*/ 0 h 41"/>
                <a:gd name="T2" fmla="*/ 0 w 45"/>
                <a:gd name="T3" fmla="*/ 0 h 41"/>
                <a:gd name="T4" fmla="*/ 0 w 45"/>
                <a:gd name="T5" fmla="*/ 0 h 41"/>
                <a:gd name="T6" fmla="*/ 0 w 45"/>
                <a:gd name="T7" fmla="*/ 0 h 41"/>
                <a:gd name="T8" fmla="*/ 0 w 45"/>
                <a:gd name="T9" fmla="*/ 0 h 41"/>
                <a:gd name="T10" fmla="*/ 0 w 45"/>
                <a:gd name="T11" fmla="*/ 0 h 41"/>
                <a:gd name="T12" fmla="*/ 0 w 45"/>
                <a:gd name="T13" fmla="*/ 0 h 41"/>
                <a:gd name="T14" fmla="*/ 0 w 45"/>
                <a:gd name="T15" fmla="*/ 0 h 41"/>
                <a:gd name="T16" fmla="*/ 0 w 45"/>
                <a:gd name="T17" fmla="*/ 0 h 41"/>
                <a:gd name="T18" fmla="*/ 0 w 45"/>
                <a:gd name="T19" fmla="*/ 0 h 41"/>
                <a:gd name="T20" fmla="*/ 0 w 45"/>
                <a:gd name="T21" fmla="*/ 0 h 41"/>
                <a:gd name="T22" fmla="*/ 0 w 45"/>
                <a:gd name="T23" fmla="*/ 0 h 41"/>
                <a:gd name="T24" fmla="*/ 0 w 45"/>
                <a:gd name="T25" fmla="*/ 0 h 41"/>
                <a:gd name="T26" fmla="*/ 0 w 45"/>
                <a:gd name="T27" fmla="*/ 0 h 41"/>
                <a:gd name="T28" fmla="*/ 0 w 45"/>
                <a:gd name="T29" fmla="*/ 0 h 41"/>
                <a:gd name="T30" fmla="*/ 0 w 45"/>
                <a:gd name="T31" fmla="*/ 0 h 41"/>
                <a:gd name="T32" fmla="*/ 0 w 45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1"/>
                <a:gd name="T53" fmla="*/ 45 w 45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1">
                  <a:moveTo>
                    <a:pt x="45" y="0"/>
                  </a:moveTo>
                  <a:lnTo>
                    <a:pt x="42" y="4"/>
                  </a:lnTo>
                  <a:lnTo>
                    <a:pt x="37" y="9"/>
                  </a:lnTo>
                  <a:lnTo>
                    <a:pt x="31" y="18"/>
                  </a:lnTo>
                  <a:lnTo>
                    <a:pt x="26" y="26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9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99" name="Freeform 279">
              <a:extLst>
                <a:ext uri="{FF2B5EF4-FFF2-40B4-BE49-F238E27FC236}">
                  <a16:creationId xmlns:a16="http://schemas.microsoft.com/office/drawing/2014/main" id="{0708E331-7821-80CD-047E-5F2CA2032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" y="4084"/>
              <a:ext cx="28" cy="6"/>
            </a:xfrm>
            <a:custGeom>
              <a:avLst/>
              <a:gdLst>
                <a:gd name="T0" fmla="*/ 1 w 54"/>
                <a:gd name="T1" fmla="*/ 1 h 11"/>
                <a:gd name="T2" fmla="*/ 1 w 54"/>
                <a:gd name="T3" fmla="*/ 1 h 11"/>
                <a:gd name="T4" fmla="*/ 1 w 54"/>
                <a:gd name="T5" fmla="*/ 1 h 11"/>
                <a:gd name="T6" fmla="*/ 1 w 54"/>
                <a:gd name="T7" fmla="*/ 1 h 11"/>
                <a:gd name="T8" fmla="*/ 1 w 54"/>
                <a:gd name="T9" fmla="*/ 1 h 11"/>
                <a:gd name="T10" fmla="*/ 1 w 54"/>
                <a:gd name="T11" fmla="*/ 0 h 11"/>
                <a:gd name="T12" fmla="*/ 1 w 54"/>
                <a:gd name="T13" fmla="*/ 1 h 11"/>
                <a:gd name="T14" fmla="*/ 1 w 54"/>
                <a:gd name="T15" fmla="*/ 1 h 11"/>
                <a:gd name="T16" fmla="*/ 0 w 54"/>
                <a:gd name="T17" fmla="*/ 1 h 11"/>
                <a:gd name="T18" fmla="*/ 1 w 54"/>
                <a:gd name="T19" fmla="*/ 1 h 11"/>
                <a:gd name="T20" fmla="*/ 1 w 54"/>
                <a:gd name="T21" fmla="*/ 1 h 11"/>
                <a:gd name="T22" fmla="*/ 1 w 54"/>
                <a:gd name="T23" fmla="*/ 1 h 11"/>
                <a:gd name="T24" fmla="*/ 1 w 54"/>
                <a:gd name="T25" fmla="*/ 1 h 11"/>
                <a:gd name="T26" fmla="*/ 1 w 54"/>
                <a:gd name="T27" fmla="*/ 1 h 11"/>
                <a:gd name="T28" fmla="*/ 1 w 54"/>
                <a:gd name="T29" fmla="*/ 1 h 11"/>
                <a:gd name="T30" fmla="*/ 1 w 54"/>
                <a:gd name="T31" fmla="*/ 1 h 11"/>
                <a:gd name="T32" fmla="*/ 1 w 54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1"/>
                <a:gd name="T53" fmla="*/ 54 w 5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7"/>
                  </a:lnTo>
                  <a:lnTo>
                    <a:pt x="48" y="5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00" name="Freeform 280">
              <a:extLst>
                <a:ext uri="{FF2B5EF4-FFF2-40B4-BE49-F238E27FC236}">
                  <a16:creationId xmlns:a16="http://schemas.microsoft.com/office/drawing/2014/main" id="{60DE0075-A360-2174-08C6-F7C176DC3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4063"/>
              <a:ext cx="26" cy="23"/>
            </a:xfrm>
            <a:custGeom>
              <a:avLst/>
              <a:gdLst>
                <a:gd name="T0" fmla="*/ 1 w 51"/>
                <a:gd name="T1" fmla="*/ 1 h 44"/>
                <a:gd name="T2" fmla="*/ 1 w 51"/>
                <a:gd name="T3" fmla="*/ 1 h 44"/>
                <a:gd name="T4" fmla="*/ 1 w 51"/>
                <a:gd name="T5" fmla="*/ 1 h 44"/>
                <a:gd name="T6" fmla="*/ 1 w 51"/>
                <a:gd name="T7" fmla="*/ 1 h 44"/>
                <a:gd name="T8" fmla="*/ 1 w 51"/>
                <a:gd name="T9" fmla="*/ 1 h 44"/>
                <a:gd name="T10" fmla="*/ 1 w 51"/>
                <a:gd name="T11" fmla="*/ 1 h 44"/>
                <a:gd name="T12" fmla="*/ 1 w 51"/>
                <a:gd name="T13" fmla="*/ 1 h 44"/>
                <a:gd name="T14" fmla="*/ 0 w 51"/>
                <a:gd name="T15" fmla="*/ 1 h 44"/>
                <a:gd name="T16" fmla="*/ 1 w 51"/>
                <a:gd name="T17" fmla="*/ 0 h 44"/>
                <a:gd name="T18" fmla="*/ 1 w 51"/>
                <a:gd name="T19" fmla="*/ 0 h 44"/>
                <a:gd name="T20" fmla="*/ 1 w 51"/>
                <a:gd name="T21" fmla="*/ 1 h 44"/>
                <a:gd name="T22" fmla="*/ 1 w 51"/>
                <a:gd name="T23" fmla="*/ 1 h 44"/>
                <a:gd name="T24" fmla="*/ 1 w 51"/>
                <a:gd name="T25" fmla="*/ 1 h 44"/>
                <a:gd name="T26" fmla="*/ 1 w 51"/>
                <a:gd name="T27" fmla="*/ 1 h 44"/>
                <a:gd name="T28" fmla="*/ 1 w 51"/>
                <a:gd name="T29" fmla="*/ 1 h 44"/>
                <a:gd name="T30" fmla="*/ 1 w 51"/>
                <a:gd name="T31" fmla="*/ 1 h 44"/>
                <a:gd name="T32" fmla="*/ 1 w 51"/>
                <a:gd name="T33" fmla="*/ 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44"/>
                <a:gd name="T53" fmla="*/ 51 w 51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44">
                  <a:moveTo>
                    <a:pt x="51" y="44"/>
                  </a:moveTo>
                  <a:lnTo>
                    <a:pt x="44" y="40"/>
                  </a:lnTo>
                  <a:lnTo>
                    <a:pt x="35" y="34"/>
                  </a:lnTo>
                  <a:lnTo>
                    <a:pt x="26" y="27"/>
                  </a:lnTo>
                  <a:lnTo>
                    <a:pt x="17" y="20"/>
                  </a:lnTo>
                  <a:lnTo>
                    <a:pt x="9" y="13"/>
                  </a:lnTo>
                  <a:lnTo>
                    <a:pt x="3" y="8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3"/>
                  </a:lnTo>
                  <a:lnTo>
                    <a:pt x="47" y="40"/>
                  </a:lnTo>
                  <a:lnTo>
                    <a:pt x="51" y="4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01" name="Freeform 281">
              <a:extLst>
                <a:ext uri="{FF2B5EF4-FFF2-40B4-BE49-F238E27FC236}">
                  <a16:creationId xmlns:a16="http://schemas.microsoft.com/office/drawing/2014/main" id="{E6DE0926-E6CC-E7DF-997C-B18E24B7D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" y="4068"/>
              <a:ext cx="7" cy="34"/>
            </a:xfrm>
            <a:custGeom>
              <a:avLst/>
              <a:gdLst>
                <a:gd name="T0" fmla="*/ 0 w 15"/>
                <a:gd name="T1" fmla="*/ 1 h 68"/>
                <a:gd name="T2" fmla="*/ 0 w 15"/>
                <a:gd name="T3" fmla="*/ 1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1 h 68"/>
                <a:gd name="T16" fmla="*/ 0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8"/>
                <a:gd name="T29" fmla="*/ 15 w 1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8">
                  <a:moveTo>
                    <a:pt x="3" y="68"/>
                  </a:moveTo>
                  <a:lnTo>
                    <a:pt x="1" y="50"/>
                  </a:lnTo>
                  <a:lnTo>
                    <a:pt x="0" y="27"/>
                  </a:lnTo>
                  <a:lnTo>
                    <a:pt x="1" y="9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6"/>
                  </a:lnTo>
                  <a:lnTo>
                    <a:pt x="7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02" name="Freeform 282">
              <a:extLst>
                <a:ext uri="{FF2B5EF4-FFF2-40B4-BE49-F238E27FC236}">
                  <a16:creationId xmlns:a16="http://schemas.microsoft.com/office/drawing/2014/main" id="{2DBADE7A-7706-F6E9-F491-B14354471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4075"/>
              <a:ext cx="15" cy="33"/>
            </a:xfrm>
            <a:custGeom>
              <a:avLst/>
              <a:gdLst>
                <a:gd name="T0" fmla="*/ 0 w 30"/>
                <a:gd name="T1" fmla="*/ 1 h 64"/>
                <a:gd name="T2" fmla="*/ 1 w 30"/>
                <a:gd name="T3" fmla="*/ 1 h 64"/>
                <a:gd name="T4" fmla="*/ 1 w 30"/>
                <a:gd name="T5" fmla="*/ 1 h 64"/>
                <a:gd name="T6" fmla="*/ 1 w 30"/>
                <a:gd name="T7" fmla="*/ 1 h 64"/>
                <a:gd name="T8" fmla="*/ 1 w 30"/>
                <a:gd name="T9" fmla="*/ 0 h 64"/>
                <a:gd name="T10" fmla="*/ 1 w 30"/>
                <a:gd name="T11" fmla="*/ 1 h 64"/>
                <a:gd name="T12" fmla="*/ 1 w 30"/>
                <a:gd name="T13" fmla="*/ 1 h 64"/>
                <a:gd name="T14" fmla="*/ 1 w 30"/>
                <a:gd name="T15" fmla="*/ 1 h 64"/>
                <a:gd name="T16" fmla="*/ 1 w 30"/>
                <a:gd name="T17" fmla="*/ 1 h 64"/>
                <a:gd name="T18" fmla="*/ 1 w 30"/>
                <a:gd name="T19" fmla="*/ 1 h 64"/>
                <a:gd name="T20" fmla="*/ 1 w 30"/>
                <a:gd name="T21" fmla="*/ 1 h 64"/>
                <a:gd name="T22" fmla="*/ 1 w 30"/>
                <a:gd name="T23" fmla="*/ 1 h 64"/>
                <a:gd name="T24" fmla="*/ 0 w 30"/>
                <a:gd name="T25" fmla="*/ 1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64"/>
                <a:gd name="T41" fmla="*/ 30 w 30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64">
                  <a:moveTo>
                    <a:pt x="0" y="64"/>
                  </a:moveTo>
                  <a:lnTo>
                    <a:pt x="2" y="48"/>
                  </a:lnTo>
                  <a:lnTo>
                    <a:pt x="8" y="27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29" y="8"/>
                  </a:lnTo>
                  <a:lnTo>
                    <a:pt x="25" y="17"/>
                  </a:lnTo>
                  <a:lnTo>
                    <a:pt x="21" y="28"/>
                  </a:lnTo>
                  <a:lnTo>
                    <a:pt x="14" y="40"/>
                  </a:lnTo>
                  <a:lnTo>
                    <a:pt x="8" y="50"/>
                  </a:lnTo>
                  <a:lnTo>
                    <a:pt x="3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03" name="Freeform 283">
              <a:extLst>
                <a:ext uri="{FF2B5EF4-FFF2-40B4-BE49-F238E27FC236}">
                  <a16:creationId xmlns:a16="http://schemas.microsoft.com/office/drawing/2014/main" id="{937EAF21-D6A4-8552-EBE1-0EF1EFC10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4068"/>
              <a:ext cx="8" cy="32"/>
            </a:xfrm>
            <a:custGeom>
              <a:avLst/>
              <a:gdLst>
                <a:gd name="T0" fmla="*/ 1 w 15"/>
                <a:gd name="T1" fmla="*/ 1 h 64"/>
                <a:gd name="T2" fmla="*/ 1 w 15"/>
                <a:gd name="T3" fmla="*/ 1 h 64"/>
                <a:gd name="T4" fmla="*/ 0 w 15"/>
                <a:gd name="T5" fmla="*/ 1 h 64"/>
                <a:gd name="T6" fmla="*/ 1 w 15"/>
                <a:gd name="T7" fmla="*/ 1 h 64"/>
                <a:gd name="T8" fmla="*/ 1 w 15"/>
                <a:gd name="T9" fmla="*/ 0 h 64"/>
                <a:gd name="T10" fmla="*/ 1 w 15"/>
                <a:gd name="T11" fmla="*/ 1 h 64"/>
                <a:gd name="T12" fmla="*/ 1 w 15"/>
                <a:gd name="T13" fmla="*/ 1 h 64"/>
                <a:gd name="T14" fmla="*/ 1 w 15"/>
                <a:gd name="T15" fmla="*/ 1 h 64"/>
                <a:gd name="T16" fmla="*/ 1 w 15"/>
                <a:gd name="T17" fmla="*/ 1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4"/>
                <a:gd name="T29" fmla="*/ 15 w 15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4">
                  <a:moveTo>
                    <a:pt x="8" y="64"/>
                  </a:moveTo>
                  <a:lnTo>
                    <a:pt x="3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9" y="0"/>
                  </a:lnTo>
                  <a:lnTo>
                    <a:pt x="15" y="4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04" name="Freeform 284">
              <a:extLst>
                <a:ext uri="{FF2B5EF4-FFF2-40B4-BE49-F238E27FC236}">
                  <a16:creationId xmlns:a16="http://schemas.microsoft.com/office/drawing/2014/main" id="{8367C89E-D10E-C2D0-5DE1-C47EFC87F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" y="4059"/>
              <a:ext cx="6" cy="35"/>
            </a:xfrm>
            <a:custGeom>
              <a:avLst/>
              <a:gdLst>
                <a:gd name="T0" fmla="*/ 1 w 12"/>
                <a:gd name="T1" fmla="*/ 1 h 70"/>
                <a:gd name="T2" fmla="*/ 1 w 12"/>
                <a:gd name="T3" fmla="*/ 1 h 70"/>
                <a:gd name="T4" fmla="*/ 1 w 12"/>
                <a:gd name="T5" fmla="*/ 1 h 70"/>
                <a:gd name="T6" fmla="*/ 0 w 12"/>
                <a:gd name="T7" fmla="*/ 1 h 70"/>
                <a:gd name="T8" fmla="*/ 1 w 12"/>
                <a:gd name="T9" fmla="*/ 0 h 70"/>
                <a:gd name="T10" fmla="*/ 1 w 12"/>
                <a:gd name="T11" fmla="*/ 1 h 70"/>
                <a:gd name="T12" fmla="*/ 1 w 12"/>
                <a:gd name="T13" fmla="*/ 1 h 70"/>
                <a:gd name="T14" fmla="*/ 1 w 12"/>
                <a:gd name="T15" fmla="*/ 1 h 70"/>
                <a:gd name="T16" fmla="*/ 1 w 12"/>
                <a:gd name="T17" fmla="*/ 1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70"/>
                <a:gd name="T29" fmla="*/ 12 w 12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70">
                  <a:moveTo>
                    <a:pt x="12" y="70"/>
                  </a:moveTo>
                  <a:lnTo>
                    <a:pt x="6" y="56"/>
                  </a:lnTo>
                  <a:lnTo>
                    <a:pt x="1" y="3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8"/>
                  </a:lnTo>
                  <a:lnTo>
                    <a:pt x="12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05" name="Freeform 285">
              <a:extLst>
                <a:ext uri="{FF2B5EF4-FFF2-40B4-BE49-F238E27FC236}">
                  <a16:creationId xmlns:a16="http://schemas.microsoft.com/office/drawing/2014/main" id="{5572899F-AD97-54A1-85C9-5F9DC96B2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4053"/>
              <a:ext cx="7" cy="34"/>
            </a:xfrm>
            <a:custGeom>
              <a:avLst/>
              <a:gdLst>
                <a:gd name="T0" fmla="*/ 0 w 15"/>
                <a:gd name="T1" fmla="*/ 1 h 68"/>
                <a:gd name="T2" fmla="*/ 0 w 15"/>
                <a:gd name="T3" fmla="*/ 1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1 h 68"/>
                <a:gd name="T16" fmla="*/ 0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8"/>
                <a:gd name="T29" fmla="*/ 15 w 1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9"/>
                  </a:lnTo>
                  <a:lnTo>
                    <a:pt x="4" y="0"/>
                  </a:lnTo>
                  <a:lnTo>
                    <a:pt x="10" y="8"/>
                  </a:lnTo>
                  <a:lnTo>
                    <a:pt x="12" y="26"/>
                  </a:lnTo>
                  <a:lnTo>
                    <a:pt x="12" y="49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06" name="Freeform 286">
              <a:extLst>
                <a:ext uri="{FF2B5EF4-FFF2-40B4-BE49-F238E27FC236}">
                  <a16:creationId xmlns:a16="http://schemas.microsoft.com/office/drawing/2014/main" id="{4E40E003-460E-0A9E-26BA-88E168A8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4047"/>
              <a:ext cx="9" cy="38"/>
            </a:xfrm>
            <a:custGeom>
              <a:avLst/>
              <a:gdLst>
                <a:gd name="T0" fmla="*/ 1 w 18"/>
                <a:gd name="T1" fmla="*/ 1 h 76"/>
                <a:gd name="T2" fmla="*/ 1 w 18"/>
                <a:gd name="T3" fmla="*/ 1 h 76"/>
                <a:gd name="T4" fmla="*/ 1 w 18"/>
                <a:gd name="T5" fmla="*/ 1 h 76"/>
                <a:gd name="T6" fmla="*/ 0 w 18"/>
                <a:gd name="T7" fmla="*/ 1 h 76"/>
                <a:gd name="T8" fmla="*/ 1 w 18"/>
                <a:gd name="T9" fmla="*/ 0 h 76"/>
                <a:gd name="T10" fmla="*/ 1 w 18"/>
                <a:gd name="T11" fmla="*/ 1 h 76"/>
                <a:gd name="T12" fmla="*/ 1 w 18"/>
                <a:gd name="T13" fmla="*/ 1 h 76"/>
                <a:gd name="T14" fmla="*/ 1 w 18"/>
                <a:gd name="T15" fmla="*/ 1 h 76"/>
                <a:gd name="T16" fmla="*/ 1 w 18"/>
                <a:gd name="T17" fmla="*/ 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76"/>
                <a:gd name="T29" fmla="*/ 18 w 18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76">
                  <a:moveTo>
                    <a:pt x="18" y="76"/>
                  </a:moveTo>
                  <a:lnTo>
                    <a:pt x="10" y="57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8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07" name="Freeform 287">
              <a:extLst>
                <a:ext uri="{FF2B5EF4-FFF2-40B4-BE49-F238E27FC236}">
                  <a16:creationId xmlns:a16="http://schemas.microsoft.com/office/drawing/2014/main" id="{D338476C-7DFD-0C58-6212-F16EF71BE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4040"/>
              <a:ext cx="13" cy="42"/>
            </a:xfrm>
            <a:custGeom>
              <a:avLst/>
              <a:gdLst>
                <a:gd name="T0" fmla="*/ 0 w 27"/>
                <a:gd name="T1" fmla="*/ 0 h 85"/>
                <a:gd name="T2" fmla="*/ 0 w 27"/>
                <a:gd name="T3" fmla="*/ 0 h 85"/>
                <a:gd name="T4" fmla="*/ 0 w 27"/>
                <a:gd name="T5" fmla="*/ 0 h 85"/>
                <a:gd name="T6" fmla="*/ 0 w 27"/>
                <a:gd name="T7" fmla="*/ 0 h 85"/>
                <a:gd name="T8" fmla="*/ 0 w 27"/>
                <a:gd name="T9" fmla="*/ 0 h 85"/>
                <a:gd name="T10" fmla="*/ 0 w 27"/>
                <a:gd name="T11" fmla="*/ 0 h 85"/>
                <a:gd name="T12" fmla="*/ 0 w 27"/>
                <a:gd name="T13" fmla="*/ 0 h 85"/>
                <a:gd name="T14" fmla="*/ 0 w 27"/>
                <a:gd name="T15" fmla="*/ 0 h 85"/>
                <a:gd name="T16" fmla="*/ 0 w 27"/>
                <a:gd name="T17" fmla="*/ 0 h 85"/>
                <a:gd name="T18" fmla="*/ 0 w 27"/>
                <a:gd name="T19" fmla="*/ 0 h 85"/>
                <a:gd name="T20" fmla="*/ 0 w 27"/>
                <a:gd name="T21" fmla="*/ 0 h 85"/>
                <a:gd name="T22" fmla="*/ 0 w 27"/>
                <a:gd name="T23" fmla="*/ 0 h 85"/>
                <a:gd name="T24" fmla="*/ 0 w 27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85"/>
                <a:gd name="T41" fmla="*/ 27 w 27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85">
                  <a:moveTo>
                    <a:pt x="27" y="85"/>
                  </a:moveTo>
                  <a:lnTo>
                    <a:pt x="23" y="76"/>
                  </a:lnTo>
                  <a:lnTo>
                    <a:pt x="18" y="64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10"/>
                  </a:lnTo>
                  <a:lnTo>
                    <a:pt x="1" y="3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40"/>
                  </a:lnTo>
                  <a:lnTo>
                    <a:pt x="23" y="67"/>
                  </a:lnTo>
                  <a:lnTo>
                    <a:pt x="27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08" name="Freeform 288">
              <a:extLst>
                <a:ext uri="{FF2B5EF4-FFF2-40B4-BE49-F238E27FC236}">
                  <a16:creationId xmlns:a16="http://schemas.microsoft.com/office/drawing/2014/main" id="{140673CE-1692-D747-4751-AEB8163DB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" y="4036"/>
              <a:ext cx="17" cy="46"/>
            </a:xfrm>
            <a:custGeom>
              <a:avLst/>
              <a:gdLst>
                <a:gd name="T0" fmla="*/ 0 w 35"/>
                <a:gd name="T1" fmla="*/ 1 h 91"/>
                <a:gd name="T2" fmla="*/ 0 w 35"/>
                <a:gd name="T3" fmla="*/ 1 h 91"/>
                <a:gd name="T4" fmla="*/ 0 w 35"/>
                <a:gd name="T5" fmla="*/ 1 h 91"/>
                <a:gd name="T6" fmla="*/ 0 w 35"/>
                <a:gd name="T7" fmla="*/ 1 h 91"/>
                <a:gd name="T8" fmla="*/ 0 w 35"/>
                <a:gd name="T9" fmla="*/ 1 h 91"/>
                <a:gd name="T10" fmla="*/ 0 w 35"/>
                <a:gd name="T11" fmla="*/ 1 h 91"/>
                <a:gd name="T12" fmla="*/ 0 w 35"/>
                <a:gd name="T13" fmla="*/ 1 h 91"/>
                <a:gd name="T14" fmla="*/ 0 w 35"/>
                <a:gd name="T15" fmla="*/ 1 h 91"/>
                <a:gd name="T16" fmla="*/ 0 w 35"/>
                <a:gd name="T17" fmla="*/ 0 h 91"/>
                <a:gd name="T18" fmla="*/ 0 w 35"/>
                <a:gd name="T19" fmla="*/ 1 h 91"/>
                <a:gd name="T20" fmla="*/ 0 w 35"/>
                <a:gd name="T21" fmla="*/ 1 h 91"/>
                <a:gd name="T22" fmla="*/ 0 w 35"/>
                <a:gd name="T23" fmla="*/ 1 h 91"/>
                <a:gd name="T24" fmla="*/ 0 w 35"/>
                <a:gd name="T25" fmla="*/ 1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91"/>
                <a:gd name="T41" fmla="*/ 35 w 35"/>
                <a:gd name="T42" fmla="*/ 91 h 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1"/>
                  </a:lnTo>
                  <a:lnTo>
                    <a:pt x="12" y="57"/>
                  </a:lnTo>
                  <a:lnTo>
                    <a:pt x="6" y="41"/>
                  </a:lnTo>
                  <a:lnTo>
                    <a:pt x="1" y="26"/>
                  </a:lnTo>
                  <a:lnTo>
                    <a:pt x="0" y="13"/>
                  </a:lnTo>
                  <a:lnTo>
                    <a:pt x="1" y="4"/>
                  </a:lnTo>
                  <a:lnTo>
                    <a:pt x="6" y="0"/>
                  </a:lnTo>
                  <a:lnTo>
                    <a:pt x="18" y="11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09" name="Freeform 289">
              <a:extLst>
                <a:ext uri="{FF2B5EF4-FFF2-40B4-BE49-F238E27FC236}">
                  <a16:creationId xmlns:a16="http://schemas.microsoft.com/office/drawing/2014/main" id="{113E03AE-381B-4B8F-5331-5903E9986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4040"/>
              <a:ext cx="28" cy="43"/>
            </a:xfrm>
            <a:custGeom>
              <a:avLst/>
              <a:gdLst>
                <a:gd name="T0" fmla="*/ 1 w 56"/>
                <a:gd name="T1" fmla="*/ 1 h 86"/>
                <a:gd name="T2" fmla="*/ 1 w 56"/>
                <a:gd name="T3" fmla="*/ 1 h 86"/>
                <a:gd name="T4" fmla="*/ 1 w 56"/>
                <a:gd name="T5" fmla="*/ 1 h 86"/>
                <a:gd name="T6" fmla="*/ 1 w 56"/>
                <a:gd name="T7" fmla="*/ 1 h 86"/>
                <a:gd name="T8" fmla="*/ 1 w 56"/>
                <a:gd name="T9" fmla="*/ 1 h 86"/>
                <a:gd name="T10" fmla="*/ 1 w 56"/>
                <a:gd name="T11" fmla="*/ 1 h 86"/>
                <a:gd name="T12" fmla="*/ 1 w 56"/>
                <a:gd name="T13" fmla="*/ 1 h 86"/>
                <a:gd name="T14" fmla="*/ 0 w 56"/>
                <a:gd name="T15" fmla="*/ 1 h 86"/>
                <a:gd name="T16" fmla="*/ 1 w 56"/>
                <a:gd name="T17" fmla="*/ 0 h 86"/>
                <a:gd name="T18" fmla="*/ 1 w 56"/>
                <a:gd name="T19" fmla="*/ 0 h 86"/>
                <a:gd name="T20" fmla="*/ 1 w 56"/>
                <a:gd name="T21" fmla="*/ 1 h 86"/>
                <a:gd name="T22" fmla="*/ 1 w 56"/>
                <a:gd name="T23" fmla="*/ 1 h 86"/>
                <a:gd name="T24" fmla="*/ 1 w 56"/>
                <a:gd name="T25" fmla="*/ 1 h 86"/>
                <a:gd name="T26" fmla="*/ 1 w 56"/>
                <a:gd name="T27" fmla="*/ 1 h 86"/>
                <a:gd name="T28" fmla="*/ 1 w 56"/>
                <a:gd name="T29" fmla="*/ 1 h 86"/>
                <a:gd name="T30" fmla="*/ 1 w 56"/>
                <a:gd name="T31" fmla="*/ 1 h 86"/>
                <a:gd name="T32" fmla="*/ 1 w 56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86"/>
                <a:gd name="T53" fmla="*/ 56 w 56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86">
                  <a:moveTo>
                    <a:pt x="56" y="86"/>
                  </a:moveTo>
                  <a:lnTo>
                    <a:pt x="47" y="78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40"/>
                  </a:lnTo>
                  <a:lnTo>
                    <a:pt x="8" y="26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7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10" name="Freeform 290">
              <a:extLst>
                <a:ext uri="{FF2B5EF4-FFF2-40B4-BE49-F238E27FC236}">
                  <a16:creationId xmlns:a16="http://schemas.microsoft.com/office/drawing/2014/main" id="{79336577-8EAF-EF8C-3490-27AFBEB2F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4047"/>
              <a:ext cx="36" cy="35"/>
            </a:xfrm>
            <a:custGeom>
              <a:avLst/>
              <a:gdLst>
                <a:gd name="T0" fmla="*/ 1 w 71"/>
                <a:gd name="T1" fmla="*/ 0 h 71"/>
                <a:gd name="T2" fmla="*/ 1 w 71"/>
                <a:gd name="T3" fmla="*/ 0 h 71"/>
                <a:gd name="T4" fmla="*/ 1 w 71"/>
                <a:gd name="T5" fmla="*/ 0 h 71"/>
                <a:gd name="T6" fmla="*/ 1 w 71"/>
                <a:gd name="T7" fmla="*/ 0 h 71"/>
                <a:gd name="T8" fmla="*/ 1 w 71"/>
                <a:gd name="T9" fmla="*/ 0 h 71"/>
                <a:gd name="T10" fmla="*/ 1 w 71"/>
                <a:gd name="T11" fmla="*/ 0 h 71"/>
                <a:gd name="T12" fmla="*/ 1 w 71"/>
                <a:gd name="T13" fmla="*/ 0 h 71"/>
                <a:gd name="T14" fmla="*/ 0 w 71"/>
                <a:gd name="T15" fmla="*/ 0 h 71"/>
                <a:gd name="T16" fmla="*/ 1 w 71"/>
                <a:gd name="T17" fmla="*/ 0 h 71"/>
                <a:gd name="T18" fmla="*/ 1 w 71"/>
                <a:gd name="T19" fmla="*/ 0 h 71"/>
                <a:gd name="T20" fmla="*/ 1 w 71"/>
                <a:gd name="T21" fmla="*/ 0 h 71"/>
                <a:gd name="T22" fmla="*/ 1 w 71"/>
                <a:gd name="T23" fmla="*/ 0 h 71"/>
                <a:gd name="T24" fmla="*/ 1 w 71"/>
                <a:gd name="T25" fmla="*/ 0 h 71"/>
                <a:gd name="T26" fmla="*/ 1 w 71"/>
                <a:gd name="T27" fmla="*/ 0 h 71"/>
                <a:gd name="T28" fmla="*/ 1 w 71"/>
                <a:gd name="T29" fmla="*/ 0 h 71"/>
                <a:gd name="T30" fmla="*/ 1 w 71"/>
                <a:gd name="T31" fmla="*/ 0 h 71"/>
                <a:gd name="T32" fmla="*/ 1 w 71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71"/>
                <a:gd name="T53" fmla="*/ 71 w 7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71">
                  <a:moveTo>
                    <a:pt x="71" y="71"/>
                  </a:moveTo>
                  <a:lnTo>
                    <a:pt x="63" y="65"/>
                  </a:lnTo>
                  <a:lnTo>
                    <a:pt x="51" y="57"/>
                  </a:lnTo>
                  <a:lnTo>
                    <a:pt x="38" y="46"/>
                  </a:lnTo>
                  <a:lnTo>
                    <a:pt x="24" y="35"/>
                  </a:lnTo>
                  <a:lnTo>
                    <a:pt x="13" y="23"/>
                  </a:lnTo>
                  <a:lnTo>
                    <a:pt x="3" y="13"/>
                  </a:lnTo>
                  <a:lnTo>
                    <a:pt x="0" y="5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7"/>
                  </a:lnTo>
                  <a:lnTo>
                    <a:pt x="53" y="41"/>
                  </a:lnTo>
                  <a:lnTo>
                    <a:pt x="62" y="52"/>
                  </a:lnTo>
                  <a:lnTo>
                    <a:pt x="69" y="64"/>
                  </a:lnTo>
                  <a:lnTo>
                    <a:pt x="7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11" name="Freeform 291">
              <a:extLst>
                <a:ext uri="{FF2B5EF4-FFF2-40B4-BE49-F238E27FC236}">
                  <a16:creationId xmlns:a16="http://schemas.microsoft.com/office/drawing/2014/main" id="{1E712AC4-AB2A-1143-CCE8-FC2A11398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4052"/>
              <a:ext cx="33" cy="32"/>
            </a:xfrm>
            <a:custGeom>
              <a:avLst/>
              <a:gdLst>
                <a:gd name="T0" fmla="*/ 1 w 64"/>
                <a:gd name="T1" fmla="*/ 0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0 w 64"/>
                <a:gd name="T31" fmla="*/ 1 h 64"/>
                <a:gd name="T32" fmla="*/ 1 w 64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4"/>
                <a:gd name="T53" fmla="*/ 64 w 64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4">
                  <a:moveTo>
                    <a:pt x="3" y="0"/>
                  </a:moveTo>
                  <a:lnTo>
                    <a:pt x="7" y="1"/>
                  </a:lnTo>
                  <a:lnTo>
                    <a:pt x="12" y="6"/>
                  </a:lnTo>
                  <a:lnTo>
                    <a:pt x="21" y="16"/>
                  </a:lnTo>
                  <a:lnTo>
                    <a:pt x="29" y="26"/>
                  </a:lnTo>
                  <a:lnTo>
                    <a:pt x="38" y="37"/>
                  </a:lnTo>
                  <a:lnTo>
                    <a:pt x="47" y="48"/>
                  </a:lnTo>
                  <a:lnTo>
                    <a:pt x="56" y="57"/>
                  </a:lnTo>
                  <a:lnTo>
                    <a:pt x="64" y="64"/>
                  </a:lnTo>
                  <a:lnTo>
                    <a:pt x="53" y="61"/>
                  </a:lnTo>
                  <a:lnTo>
                    <a:pt x="40" y="52"/>
                  </a:lnTo>
                  <a:lnTo>
                    <a:pt x="29" y="43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3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12" name="Freeform 292">
              <a:extLst>
                <a:ext uri="{FF2B5EF4-FFF2-40B4-BE49-F238E27FC236}">
                  <a16:creationId xmlns:a16="http://schemas.microsoft.com/office/drawing/2014/main" id="{129F6F81-3602-EE05-B4FD-0170E9360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4115"/>
              <a:ext cx="156" cy="38"/>
            </a:xfrm>
            <a:custGeom>
              <a:avLst/>
              <a:gdLst>
                <a:gd name="T0" fmla="*/ 1 w 312"/>
                <a:gd name="T1" fmla="*/ 1 h 76"/>
                <a:gd name="T2" fmla="*/ 1 w 312"/>
                <a:gd name="T3" fmla="*/ 1 h 76"/>
                <a:gd name="T4" fmla="*/ 1 w 312"/>
                <a:gd name="T5" fmla="*/ 1 h 76"/>
                <a:gd name="T6" fmla="*/ 1 w 312"/>
                <a:gd name="T7" fmla="*/ 1 h 76"/>
                <a:gd name="T8" fmla="*/ 1 w 312"/>
                <a:gd name="T9" fmla="*/ 1 h 76"/>
                <a:gd name="T10" fmla="*/ 1 w 312"/>
                <a:gd name="T11" fmla="*/ 1 h 76"/>
                <a:gd name="T12" fmla="*/ 1 w 312"/>
                <a:gd name="T13" fmla="*/ 1 h 76"/>
                <a:gd name="T14" fmla="*/ 1 w 312"/>
                <a:gd name="T15" fmla="*/ 1 h 76"/>
                <a:gd name="T16" fmla="*/ 1 w 312"/>
                <a:gd name="T17" fmla="*/ 1 h 76"/>
                <a:gd name="T18" fmla="*/ 1 w 312"/>
                <a:gd name="T19" fmla="*/ 1 h 76"/>
                <a:gd name="T20" fmla="*/ 1 w 312"/>
                <a:gd name="T21" fmla="*/ 1 h 76"/>
                <a:gd name="T22" fmla="*/ 1 w 312"/>
                <a:gd name="T23" fmla="*/ 1 h 76"/>
                <a:gd name="T24" fmla="*/ 1 w 312"/>
                <a:gd name="T25" fmla="*/ 1 h 76"/>
                <a:gd name="T26" fmla="*/ 1 w 312"/>
                <a:gd name="T27" fmla="*/ 1 h 76"/>
                <a:gd name="T28" fmla="*/ 1 w 312"/>
                <a:gd name="T29" fmla="*/ 1 h 76"/>
                <a:gd name="T30" fmla="*/ 1 w 312"/>
                <a:gd name="T31" fmla="*/ 1 h 76"/>
                <a:gd name="T32" fmla="*/ 1 w 312"/>
                <a:gd name="T33" fmla="*/ 1 h 76"/>
                <a:gd name="T34" fmla="*/ 1 w 312"/>
                <a:gd name="T35" fmla="*/ 1 h 76"/>
                <a:gd name="T36" fmla="*/ 1 w 312"/>
                <a:gd name="T37" fmla="*/ 1 h 76"/>
                <a:gd name="T38" fmla="*/ 1 w 312"/>
                <a:gd name="T39" fmla="*/ 1 h 76"/>
                <a:gd name="T40" fmla="*/ 0 w 312"/>
                <a:gd name="T41" fmla="*/ 1 h 76"/>
                <a:gd name="T42" fmla="*/ 1 w 312"/>
                <a:gd name="T43" fmla="*/ 1 h 76"/>
                <a:gd name="T44" fmla="*/ 1 w 312"/>
                <a:gd name="T45" fmla="*/ 1 h 76"/>
                <a:gd name="T46" fmla="*/ 1 w 312"/>
                <a:gd name="T47" fmla="*/ 1 h 76"/>
                <a:gd name="T48" fmla="*/ 1 w 312"/>
                <a:gd name="T49" fmla="*/ 1 h 76"/>
                <a:gd name="T50" fmla="*/ 1 w 312"/>
                <a:gd name="T51" fmla="*/ 1 h 76"/>
                <a:gd name="T52" fmla="*/ 1 w 312"/>
                <a:gd name="T53" fmla="*/ 1 h 76"/>
                <a:gd name="T54" fmla="*/ 1 w 312"/>
                <a:gd name="T55" fmla="*/ 0 h 76"/>
                <a:gd name="T56" fmla="*/ 1 w 312"/>
                <a:gd name="T57" fmla="*/ 0 h 76"/>
                <a:gd name="T58" fmla="*/ 1 w 312"/>
                <a:gd name="T59" fmla="*/ 1 h 76"/>
                <a:gd name="T60" fmla="*/ 1 w 312"/>
                <a:gd name="T61" fmla="*/ 1 h 76"/>
                <a:gd name="T62" fmla="*/ 1 w 312"/>
                <a:gd name="T63" fmla="*/ 1 h 76"/>
                <a:gd name="T64" fmla="*/ 1 w 312"/>
                <a:gd name="T65" fmla="*/ 1 h 76"/>
                <a:gd name="T66" fmla="*/ 1 w 312"/>
                <a:gd name="T67" fmla="*/ 1 h 76"/>
                <a:gd name="T68" fmla="*/ 1 w 312"/>
                <a:gd name="T69" fmla="*/ 1 h 76"/>
                <a:gd name="T70" fmla="*/ 1 w 312"/>
                <a:gd name="T71" fmla="*/ 1 h 76"/>
                <a:gd name="T72" fmla="*/ 1 w 312"/>
                <a:gd name="T73" fmla="*/ 1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2"/>
                <a:gd name="T112" fmla="*/ 0 h 76"/>
                <a:gd name="T113" fmla="*/ 312 w 312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3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5"/>
                  </a:lnTo>
                  <a:lnTo>
                    <a:pt x="224" y="25"/>
                  </a:lnTo>
                  <a:lnTo>
                    <a:pt x="203" y="20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3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9"/>
                  </a:lnTo>
                  <a:lnTo>
                    <a:pt x="62" y="22"/>
                  </a:lnTo>
                  <a:lnTo>
                    <a:pt x="44" y="27"/>
                  </a:lnTo>
                  <a:lnTo>
                    <a:pt x="28" y="30"/>
                  </a:lnTo>
                  <a:lnTo>
                    <a:pt x="13" y="35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5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5"/>
                  </a:lnTo>
                  <a:lnTo>
                    <a:pt x="218" y="11"/>
                  </a:lnTo>
                  <a:lnTo>
                    <a:pt x="242" y="17"/>
                  </a:lnTo>
                  <a:lnTo>
                    <a:pt x="263" y="27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13" name="Freeform 293">
              <a:extLst>
                <a:ext uri="{FF2B5EF4-FFF2-40B4-BE49-F238E27FC236}">
                  <a16:creationId xmlns:a16="http://schemas.microsoft.com/office/drawing/2014/main" id="{743C3276-DD45-B248-A419-63D0854D0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4124"/>
              <a:ext cx="19" cy="34"/>
            </a:xfrm>
            <a:custGeom>
              <a:avLst/>
              <a:gdLst>
                <a:gd name="T0" fmla="*/ 1 w 38"/>
                <a:gd name="T1" fmla="*/ 0 h 68"/>
                <a:gd name="T2" fmla="*/ 1 w 38"/>
                <a:gd name="T3" fmla="*/ 1 h 68"/>
                <a:gd name="T4" fmla="*/ 1 w 38"/>
                <a:gd name="T5" fmla="*/ 1 h 68"/>
                <a:gd name="T6" fmla="*/ 1 w 38"/>
                <a:gd name="T7" fmla="*/ 1 h 68"/>
                <a:gd name="T8" fmla="*/ 1 w 38"/>
                <a:gd name="T9" fmla="*/ 1 h 68"/>
                <a:gd name="T10" fmla="*/ 1 w 38"/>
                <a:gd name="T11" fmla="*/ 1 h 68"/>
                <a:gd name="T12" fmla="*/ 1 w 38"/>
                <a:gd name="T13" fmla="*/ 1 h 68"/>
                <a:gd name="T14" fmla="*/ 0 w 38"/>
                <a:gd name="T15" fmla="*/ 1 h 68"/>
                <a:gd name="T16" fmla="*/ 1 w 38"/>
                <a:gd name="T17" fmla="*/ 1 h 68"/>
                <a:gd name="T18" fmla="*/ 1 w 38"/>
                <a:gd name="T19" fmla="*/ 1 h 68"/>
                <a:gd name="T20" fmla="*/ 1 w 38"/>
                <a:gd name="T21" fmla="*/ 1 h 68"/>
                <a:gd name="T22" fmla="*/ 1 w 38"/>
                <a:gd name="T23" fmla="*/ 1 h 68"/>
                <a:gd name="T24" fmla="*/ 1 w 38"/>
                <a:gd name="T25" fmla="*/ 1 h 68"/>
                <a:gd name="T26" fmla="*/ 1 w 38"/>
                <a:gd name="T27" fmla="*/ 1 h 68"/>
                <a:gd name="T28" fmla="*/ 1 w 38"/>
                <a:gd name="T29" fmla="*/ 1 h 68"/>
                <a:gd name="T30" fmla="*/ 1 w 38"/>
                <a:gd name="T31" fmla="*/ 1 h 68"/>
                <a:gd name="T32" fmla="*/ 1 w 38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68"/>
                <a:gd name="T53" fmla="*/ 38 w 38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7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9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6" y="44"/>
                  </a:lnTo>
                  <a:lnTo>
                    <a:pt x="21" y="33"/>
                  </a:lnTo>
                  <a:lnTo>
                    <a:pt x="27" y="21"/>
                  </a:lnTo>
                  <a:lnTo>
                    <a:pt x="32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14" name="Freeform 294">
              <a:extLst>
                <a:ext uri="{FF2B5EF4-FFF2-40B4-BE49-F238E27FC236}">
                  <a16:creationId xmlns:a16="http://schemas.microsoft.com/office/drawing/2014/main" id="{96022DA3-B2BE-CED6-8A46-FDB494808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4120"/>
              <a:ext cx="22" cy="38"/>
            </a:xfrm>
            <a:custGeom>
              <a:avLst/>
              <a:gdLst>
                <a:gd name="T0" fmla="*/ 0 w 45"/>
                <a:gd name="T1" fmla="*/ 1 h 74"/>
                <a:gd name="T2" fmla="*/ 0 w 45"/>
                <a:gd name="T3" fmla="*/ 1 h 74"/>
                <a:gd name="T4" fmla="*/ 0 w 45"/>
                <a:gd name="T5" fmla="*/ 1 h 74"/>
                <a:gd name="T6" fmla="*/ 0 w 45"/>
                <a:gd name="T7" fmla="*/ 1 h 74"/>
                <a:gd name="T8" fmla="*/ 0 w 45"/>
                <a:gd name="T9" fmla="*/ 1 h 74"/>
                <a:gd name="T10" fmla="*/ 0 w 45"/>
                <a:gd name="T11" fmla="*/ 1 h 74"/>
                <a:gd name="T12" fmla="*/ 0 w 45"/>
                <a:gd name="T13" fmla="*/ 1 h 74"/>
                <a:gd name="T14" fmla="*/ 0 w 45"/>
                <a:gd name="T15" fmla="*/ 1 h 74"/>
                <a:gd name="T16" fmla="*/ 0 w 45"/>
                <a:gd name="T17" fmla="*/ 0 h 74"/>
                <a:gd name="T18" fmla="*/ 0 w 45"/>
                <a:gd name="T19" fmla="*/ 1 h 74"/>
                <a:gd name="T20" fmla="*/ 0 w 45"/>
                <a:gd name="T21" fmla="*/ 1 h 74"/>
                <a:gd name="T22" fmla="*/ 0 w 45"/>
                <a:gd name="T23" fmla="*/ 1 h 74"/>
                <a:gd name="T24" fmla="*/ 0 w 45"/>
                <a:gd name="T25" fmla="*/ 1 h 74"/>
                <a:gd name="T26" fmla="*/ 0 w 45"/>
                <a:gd name="T27" fmla="*/ 1 h 74"/>
                <a:gd name="T28" fmla="*/ 0 w 45"/>
                <a:gd name="T29" fmla="*/ 1 h 74"/>
                <a:gd name="T30" fmla="*/ 0 w 45"/>
                <a:gd name="T31" fmla="*/ 1 h 74"/>
                <a:gd name="T32" fmla="*/ 0 w 45"/>
                <a:gd name="T33" fmla="*/ 1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74"/>
                <a:gd name="T53" fmla="*/ 45 w 45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74">
                  <a:moveTo>
                    <a:pt x="1" y="74"/>
                  </a:moveTo>
                  <a:lnTo>
                    <a:pt x="0" y="71"/>
                  </a:lnTo>
                  <a:lnTo>
                    <a:pt x="1" y="64"/>
                  </a:lnTo>
                  <a:lnTo>
                    <a:pt x="4" y="55"/>
                  </a:lnTo>
                  <a:lnTo>
                    <a:pt x="9" y="43"/>
                  </a:lnTo>
                  <a:lnTo>
                    <a:pt x="16" y="31"/>
                  </a:lnTo>
                  <a:lnTo>
                    <a:pt x="24" y="19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0"/>
                  </a:lnTo>
                  <a:lnTo>
                    <a:pt x="26" y="33"/>
                  </a:lnTo>
                  <a:lnTo>
                    <a:pt x="21" y="46"/>
                  </a:lnTo>
                  <a:lnTo>
                    <a:pt x="14" y="57"/>
                  </a:lnTo>
                  <a:lnTo>
                    <a:pt x="9" y="66"/>
                  </a:lnTo>
                  <a:lnTo>
                    <a:pt x="4" y="73"/>
                  </a:lnTo>
                  <a:lnTo>
                    <a:pt x="1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15" name="Freeform 295">
              <a:extLst>
                <a:ext uri="{FF2B5EF4-FFF2-40B4-BE49-F238E27FC236}">
                  <a16:creationId xmlns:a16="http://schemas.microsoft.com/office/drawing/2014/main" id="{5CA6859B-0A88-0471-9181-1A09C297D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4117"/>
              <a:ext cx="30" cy="49"/>
            </a:xfrm>
            <a:custGeom>
              <a:avLst/>
              <a:gdLst>
                <a:gd name="T0" fmla="*/ 1 w 60"/>
                <a:gd name="T1" fmla="*/ 1 h 97"/>
                <a:gd name="T2" fmla="*/ 0 w 60"/>
                <a:gd name="T3" fmla="*/ 1 h 97"/>
                <a:gd name="T4" fmla="*/ 1 w 60"/>
                <a:gd name="T5" fmla="*/ 1 h 97"/>
                <a:gd name="T6" fmla="*/ 1 w 60"/>
                <a:gd name="T7" fmla="*/ 1 h 97"/>
                <a:gd name="T8" fmla="*/ 1 w 60"/>
                <a:gd name="T9" fmla="*/ 1 h 97"/>
                <a:gd name="T10" fmla="*/ 1 w 60"/>
                <a:gd name="T11" fmla="*/ 1 h 97"/>
                <a:gd name="T12" fmla="*/ 1 w 60"/>
                <a:gd name="T13" fmla="*/ 1 h 97"/>
                <a:gd name="T14" fmla="*/ 1 w 60"/>
                <a:gd name="T15" fmla="*/ 1 h 97"/>
                <a:gd name="T16" fmla="*/ 1 w 60"/>
                <a:gd name="T17" fmla="*/ 0 h 97"/>
                <a:gd name="T18" fmla="*/ 1 w 60"/>
                <a:gd name="T19" fmla="*/ 1 h 97"/>
                <a:gd name="T20" fmla="*/ 1 w 60"/>
                <a:gd name="T21" fmla="*/ 1 h 97"/>
                <a:gd name="T22" fmla="*/ 1 w 60"/>
                <a:gd name="T23" fmla="*/ 1 h 97"/>
                <a:gd name="T24" fmla="*/ 1 w 60"/>
                <a:gd name="T25" fmla="*/ 1 h 97"/>
                <a:gd name="T26" fmla="*/ 1 w 60"/>
                <a:gd name="T27" fmla="*/ 1 h 97"/>
                <a:gd name="T28" fmla="*/ 1 w 60"/>
                <a:gd name="T29" fmla="*/ 1 h 97"/>
                <a:gd name="T30" fmla="*/ 1 w 60"/>
                <a:gd name="T31" fmla="*/ 1 h 97"/>
                <a:gd name="T32" fmla="*/ 1 w 60"/>
                <a:gd name="T33" fmla="*/ 1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97"/>
                <a:gd name="T53" fmla="*/ 60 w 60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97">
                  <a:moveTo>
                    <a:pt x="1" y="97"/>
                  </a:moveTo>
                  <a:lnTo>
                    <a:pt x="0" y="92"/>
                  </a:lnTo>
                  <a:lnTo>
                    <a:pt x="2" y="81"/>
                  </a:lnTo>
                  <a:lnTo>
                    <a:pt x="8" y="68"/>
                  </a:lnTo>
                  <a:lnTo>
                    <a:pt x="15" y="51"/>
                  </a:lnTo>
                  <a:lnTo>
                    <a:pt x="25" y="35"/>
                  </a:lnTo>
                  <a:lnTo>
                    <a:pt x="37" y="20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0"/>
                  </a:lnTo>
                  <a:lnTo>
                    <a:pt x="40" y="36"/>
                  </a:lnTo>
                  <a:lnTo>
                    <a:pt x="31" y="55"/>
                  </a:lnTo>
                  <a:lnTo>
                    <a:pt x="22" y="71"/>
                  </a:lnTo>
                  <a:lnTo>
                    <a:pt x="14" y="86"/>
                  </a:lnTo>
                  <a:lnTo>
                    <a:pt x="6" y="95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16" name="Freeform 296">
              <a:extLst>
                <a:ext uri="{FF2B5EF4-FFF2-40B4-BE49-F238E27FC236}">
                  <a16:creationId xmlns:a16="http://schemas.microsoft.com/office/drawing/2014/main" id="{E29D1860-1EDC-5F0C-8C8F-6809AA9C0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" y="4120"/>
              <a:ext cx="33" cy="52"/>
            </a:xfrm>
            <a:custGeom>
              <a:avLst/>
              <a:gdLst>
                <a:gd name="T0" fmla="*/ 1 w 65"/>
                <a:gd name="T1" fmla="*/ 0 h 105"/>
                <a:gd name="T2" fmla="*/ 0 w 65"/>
                <a:gd name="T3" fmla="*/ 0 h 105"/>
                <a:gd name="T4" fmla="*/ 1 w 65"/>
                <a:gd name="T5" fmla="*/ 0 h 105"/>
                <a:gd name="T6" fmla="*/ 1 w 65"/>
                <a:gd name="T7" fmla="*/ 0 h 105"/>
                <a:gd name="T8" fmla="*/ 1 w 65"/>
                <a:gd name="T9" fmla="*/ 0 h 105"/>
                <a:gd name="T10" fmla="*/ 1 w 65"/>
                <a:gd name="T11" fmla="*/ 0 h 105"/>
                <a:gd name="T12" fmla="*/ 1 w 65"/>
                <a:gd name="T13" fmla="*/ 0 h 105"/>
                <a:gd name="T14" fmla="*/ 1 w 65"/>
                <a:gd name="T15" fmla="*/ 0 h 105"/>
                <a:gd name="T16" fmla="*/ 1 w 65"/>
                <a:gd name="T17" fmla="*/ 0 h 105"/>
                <a:gd name="T18" fmla="*/ 1 w 65"/>
                <a:gd name="T19" fmla="*/ 0 h 105"/>
                <a:gd name="T20" fmla="*/ 1 w 65"/>
                <a:gd name="T21" fmla="*/ 0 h 105"/>
                <a:gd name="T22" fmla="*/ 1 w 65"/>
                <a:gd name="T23" fmla="*/ 0 h 105"/>
                <a:gd name="T24" fmla="*/ 1 w 65"/>
                <a:gd name="T25" fmla="*/ 0 h 105"/>
                <a:gd name="T26" fmla="*/ 1 w 65"/>
                <a:gd name="T27" fmla="*/ 0 h 105"/>
                <a:gd name="T28" fmla="*/ 1 w 65"/>
                <a:gd name="T29" fmla="*/ 0 h 105"/>
                <a:gd name="T30" fmla="*/ 1 w 65"/>
                <a:gd name="T31" fmla="*/ 0 h 105"/>
                <a:gd name="T32" fmla="*/ 1 w 65"/>
                <a:gd name="T33" fmla="*/ 0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05"/>
                <a:gd name="T53" fmla="*/ 65 w 65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2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40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2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17" name="Freeform 297">
              <a:extLst>
                <a:ext uri="{FF2B5EF4-FFF2-40B4-BE49-F238E27FC236}">
                  <a16:creationId xmlns:a16="http://schemas.microsoft.com/office/drawing/2014/main" id="{EAC5665A-247B-4EB4-8265-35F6910B6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4124"/>
              <a:ext cx="35" cy="43"/>
            </a:xfrm>
            <a:custGeom>
              <a:avLst/>
              <a:gdLst>
                <a:gd name="T0" fmla="*/ 0 w 71"/>
                <a:gd name="T1" fmla="*/ 1 h 86"/>
                <a:gd name="T2" fmla="*/ 0 w 71"/>
                <a:gd name="T3" fmla="*/ 1 h 86"/>
                <a:gd name="T4" fmla="*/ 0 w 71"/>
                <a:gd name="T5" fmla="*/ 1 h 86"/>
                <a:gd name="T6" fmla="*/ 0 w 71"/>
                <a:gd name="T7" fmla="*/ 1 h 86"/>
                <a:gd name="T8" fmla="*/ 0 w 71"/>
                <a:gd name="T9" fmla="*/ 1 h 86"/>
                <a:gd name="T10" fmla="*/ 0 w 71"/>
                <a:gd name="T11" fmla="*/ 1 h 86"/>
                <a:gd name="T12" fmla="*/ 0 w 71"/>
                <a:gd name="T13" fmla="*/ 1 h 86"/>
                <a:gd name="T14" fmla="*/ 0 w 71"/>
                <a:gd name="T15" fmla="*/ 1 h 86"/>
                <a:gd name="T16" fmla="*/ 0 w 71"/>
                <a:gd name="T17" fmla="*/ 0 h 86"/>
                <a:gd name="T18" fmla="*/ 0 w 71"/>
                <a:gd name="T19" fmla="*/ 1 h 86"/>
                <a:gd name="T20" fmla="*/ 0 w 71"/>
                <a:gd name="T21" fmla="*/ 1 h 86"/>
                <a:gd name="T22" fmla="*/ 0 w 71"/>
                <a:gd name="T23" fmla="*/ 1 h 86"/>
                <a:gd name="T24" fmla="*/ 0 w 71"/>
                <a:gd name="T25" fmla="*/ 1 h 86"/>
                <a:gd name="T26" fmla="*/ 0 w 71"/>
                <a:gd name="T27" fmla="*/ 1 h 86"/>
                <a:gd name="T28" fmla="*/ 0 w 71"/>
                <a:gd name="T29" fmla="*/ 1 h 86"/>
                <a:gd name="T30" fmla="*/ 0 w 71"/>
                <a:gd name="T31" fmla="*/ 1 h 86"/>
                <a:gd name="T32" fmla="*/ 0 w 71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86"/>
                <a:gd name="T53" fmla="*/ 71 w 71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86">
                  <a:moveTo>
                    <a:pt x="0" y="86"/>
                  </a:moveTo>
                  <a:lnTo>
                    <a:pt x="0" y="81"/>
                  </a:lnTo>
                  <a:lnTo>
                    <a:pt x="5" y="71"/>
                  </a:lnTo>
                  <a:lnTo>
                    <a:pt x="14" y="57"/>
                  </a:lnTo>
                  <a:lnTo>
                    <a:pt x="25" y="42"/>
                  </a:lnTo>
                  <a:lnTo>
                    <a:pt x="37" y="27"/>
                  </a:lnTo>
                  <a:lnTo>
                    <a:pt x="50" y="13"/>
                  </a:lnTo>
                  <a:lnTo>
                    <a:pt x="62" y="4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0"/>
                  </a:lnTo>
                  <a:lnTo>
                    <a:pt x="46" y="35"/>
                  </a:lnTo>
                  <a:lnTo>
                    <a:pt x="35" y="51"/>
                  </a:lnTo>
                  <a:lnTo>
                    <a:pt x="24" y="66"/>
                  </a:lnTo>
                  <a:lnTo>
                    <a:pt x="14" y="78"/>
                  </a:lnTo>
                  <a:lnTo>
                    <a:pt x="6" y="85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18" name="Freeform 298">
              <a:extLst>
                <a:ext uri="{FF2B5EF4-FFF2-40B4-BE49-F238E27FC236}">
                  <a16:creationId xmlns:a16="http://schemas.microsoft.com/office/drawing/2014/main" id="{17D399DB-2502-B7CA-18D6-E5289D86B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4130"/>
              <a:ext cx="30" cy="36"/>
            </a:xfrm>
            <a:custGeom>
              <a:avLst/>
              <a:gdLst>
                <a:gd name="T0" fmla="*/ 0 w 61"/>
                <a:gd name="T1" fmla="*/ 1 h 71"/>
                <a:gd name="T2" fmla="*/ 0 w 61"/>
                <a:gd name="T3" fmla="*/ 1 h 71"/>
                <a:gd name="T4" fmla="*/ 0 w 61"/>
                <a:gd name="T5" fmla="*/ 1 h 71"/>
                <a:gd name="T6" fmla="*/ 0 w 61"/>
                <a:gd name="T7" fmla="*/ 1 h 71"/>
                <a:gd name="T8" fmla="*/ 0 w 61"/>
                <a:gd name="T9" fmla="*/ 1 h 71"/>
                <a:gd name="T10" fmla="*/ 0 w 61"/>
                <a:gd name="T11" fmla="*/ 1 h 71"/>
                <a:gd name="T12" fmla="*/ 0 w 61"/>
                <a:gd name="T13" fmla="*/ 1 h 71"/>
                <a:gd name="T14" fmla="*/ 0 w 61"/>
                <a:gd name="T15" fmla="*/ 1 h 71"/>
                <a:gd name="T16" fmla="*/ 0 w 61"/>
                <a:gd name="T17" fmla="*/ 0 h 71"/>
                <a:gd name="T18" fmla="*/ 0 w 61"/>
                <a:gd name="T19" fmla="*/ 1 h 71"/>
                <a:gd name="T20" fmla="*/ 0 w 61"/>
                <a:gd name="T21" fmla="*/ 1 h 71"/>
                <a:gd name="T22" fmla="*/ 0 w 61"/>
                <a:gd name="T23" fmla="*/ 1 h 71"/>
                <a:gd name="T24" fmla="*/ 0 w 61"/>
                <a:gd name="T25" fmla="*/ 1 h 71"/>
                <a:gd name="T26" fmla="*/ 0 w 61"/>
                <a:gd name="T27" fmla="*/ 1 h 71"/>
                <a:gd name="T28" fmla="*/ 0 w 61"/>
                <a:gd name="T29" fmla="*/ 1 h 71"/>
                <a:gd name="T30" fmla="*/ 0 w 61"/>
                <a:gd name="T31" fmla="*/ 1 h 71"/>
                <a:gd name="T32" fmla="*/ 0 w 61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71"/>
                <a:gd name="T53" fmla="*/ 61 w 6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6"/>
                  </a:lnTo>
                  <a:lnTo>
                    <a:pt x="27" y="24"/>
                  </a:lnTo>
                  <a:lnTo>
                    <a:pt x="37" y="13"/>
                  </a:lnTo>
                  <a:lnTo>
                    <a:pt x="48" y="5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3"/>
                  </a:lnTo>
                  <a:lnTo>
                    <a:pt x="20" y="55"/>
                  </a:lnTo>
                  <a:lnTo>
                    <a:pt x="12" y="65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19" name="Freeform 299">
              <a:extLst>
                <a:ext uri="{FF2B5EF4-FFF2-40B4-BE49-F238E27FC236}">
                  <a16:creationId xmlns:a16="http://schemas.microsoft.com/office/drawing/2014/main" id="{71B600C6-5A70-3824-C93A-F515950D8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4140"/>
              <a:ext cx="26" cy="25"/>
            </a:xfrm>
            <a:custGeom>
              <a:avLst/>
              <a:gdLst>
                <a:gd name="T0" fmla="*/ 0 w 53"/>
                <a:gd name="T1" fmla="*/ 1 h 50"/>
                <a:gd name="T2" fmla="*/ 0 w 53"/>
                <a:gd name="T3" fmla="*/ 1 h 50"/>
                <a:gd name="T4" fmla="*/ 0 w 53"/>
                <a:gd name="T5" fmla="*/ 1 h 50"/>
                <a:gd name="T6" fmla="*/ 0 w 53"/>
                <a:gd name="T7" fmla="*/ 1 h 50"/>
                <a:gd name="T8" fmla="*/ 0 w 53"/>
                <a:gd name="T9" fmla="*/ 1 h 50"/>
                <a:gd name="T10" fmla="*/ 0 w 53"/>
                <a:gd name="T11" fmla="*/ 1 h 50"/>
                <a:gd name="T12" fmla="*/ 0 w 53"/>
                <a:gd name="T13" fmla="*/ 1 h 50"/>
                <a:gd name="T14" fmla="*/ 0 w 53"/>
                <a:gd name="T15" fmla="*/ 1 h 50"/>
                <a:gd name="T16" fmla="*/ 0 w 53"/>
                <a:gd name="T17" fmla="*/ 0 h 50"/>
                <a:gd name="T18" fmla="*/ 0 w 53"/>
                <a:gd name="T19" fmla="*/ 1 h 50"/>
                <a:gd name="T20" fmla="*/ 0 w 53"/>
                <a:gd name="T21" fmla="*/ 1 h 50"/>
                <a:gd name="T22" fmla="*/ 0 w 53"/>
                <a:gd name="T23" fmla="*/ 1 h 50"/>
                <a:gd name="T24" fmla="*/ 0 w 53"/>
                <a:gd name="T25" fmla="*/ 1 h 50"/>
                <a:gd name="T26" fmla="*/ 0 w 53"/>
                <a:gd name="T27" fmla="*/ 1 h 50"/>
                <a:gd name="T28" fmla="*/ 0 w 53"/>
                <a:gd name="T29" fmla="*/ 1 h 50"/>
                <a:gd name="T30" fmla="*/ 0 w 53"/>
                <a:gd name="T31" fmla="*/ 1 h 50"/>
                <a:gd name="T32" fmla="*/ 0 w 53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50"/>
                <a:gd name="T53" fmla="*/ 53 w 53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50">
                  <a:moveTo>
                    <a:pt x="0" y="50"/>
                  </a:moveTo>
                  <a:lnTo>
                    <a:pt x="0" y="47"/>
                  </a:lnTo>
                  <a:lnTo>
                    <a:pt x="4" y="40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3"/>
                  </a:lnTo>
                  <a:lnTo>
                    <a:pt x="38" y="5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5"/>
                  </a:lnTo>
                  <a:lnTo>
                    <a:pt x="40" y="12"/>
                  </a:lnTo>
                  <a:lnTo>
                    <a:pt x="33" y="20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4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20" name="Freeform 300">
              <a:extLst>
                <a:ext uri="{FF2B5EF4-FFF2-40B4-BE49-F238E27FC236}">
                  <a16:creationId xmlns:a16="http://schemas.microsoft.com/office/drawing/2014/main" id="{E5798A90-2E62-7E94-AF6F-F51C14961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5" y="4146"/>
              <a:ext cx="18" cy="17"/>
            </a:xfrm>
            <a:custGeom>
              <a:avLst/>
              <a:gdLst>
                <a:gd name="T0" fmla="*/ 0 w 34"/>
                <a:gd name="T1" fmla="*/ 0 h 35"/>
                <a:gd name="T2" fmla="*/ 0 w 34"/>
                <a:gd name="T3" fmla="*/ 0 h 35"/>
                <a:gd name="T4" fmla="*/ 1 w 34"/>
                <a:gd name="T5" fmla="*/ 0 h 35"/>
                <a:gd name="T6" fmla="*/ 1 w 34"/>
                <a:gd name="T7" fmla="*/ 0 h 35"/>
                <a:gd name="T8" fmla="*/ 1 w 34"/>
                <a:gd name="T9" fmla="*/ 0 h 35"/>
                <a:gd name="T10" fmla="*/ 1 w 34"/>
                <a:gd name="T11" fmla="*/ 0 h 35"/>
                <a:gd name="T12" fmla="*/ 1 w 34"/>
                <a:gd name="T13" fmla="*/ 0 h 35"/>
                <a:gd name="T14" fmla="*/ 1 w 34"/>
                <a:gd name="T15" fmla="*/ 0 h 35"/>
                <a:gd name="T16" fmla="*/ 1 w 34"/>
                <a:gd name="T17" fmla="*/ 0 h 35"/>
                <a:gd name="T18" fmla="*/ 1 w 34"/>
                <a:gd name="T19" fmla="*/ 0 h 35"/>
                <a:gd name="T20" fmla="*/ 1 w 34"/>
                <a:gd name="T21" fmla="*/ 0 h 35"/>
                <a:gd name="T22" fmla="*/ 1 w 34"/>
                <a:gd name="T23" fmla="*/ 0 h 35"/>
                <a:gd name="T24" fmla="*/ 1 w 34"/>
                <a:gd name="T25" fmla="*/ 0 h 35"/>
                <a:gd name="T26" fmla="*/ 1 w 34"/>
                <a:gd name="T27" fmla="*/ 0 h 35"/>
                <a:gd name="T28" fmla="*/ 1 w 34"/>
                <a:gd name="T29" fmla="*/ 0 h 35"/>
                <a:gd name="T30" fmla="*/ 1 w 34"/>
                <a:gd name="T31" fmla="*/ 0 h 35"/>
                <a:gd name="T32" fmla="*/ 0 w 34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5"/>
                <a:gd name="T53" fmla="*/ 34 w 3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5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9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4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4"/>
                  </a:lnTo>
                  <a:lnTo>
                    <a:pt x="2" y="3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21" name="Freeform 301">
              <a:extLst>
                <a:ext uri="{FF2B5EF4-FFF2-40B4-BE49-F238E27FC236}">
                  <a16:creationId xmlns:a16="http://schemas.microsoft.com/office/drawing/2014/main" id="{8808B2E2-EC89-8BEB-4E63-A5DEC7B58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" y="4130"/>
              <a:ext cx="20" cy="22"/>
            </a:xfrm>
            <a:custGeom>
              <a:avLst/>
              <a:gdLst>
                <a:gd name="T0" fmla="*/ 1 w 40"/>
                <a:gd name="T1" fmla="*/ 0 h 44"/>
                <a:gd name="T2" fmla="*/ 1 w 40"/>
                <a:gd name="T3" fmla="*/ 1 h 44"/>
                <a:gd name="T4" fmla="*/ 1 w 40"/>
                <a:gd name="T5" fmla="*/ 1 h 44"/>
                <a:gd name="T6" fmla="*/ 1 w 40"/>
                <a:gd name="T7" fmla="*/ 1 h 44"/>
                <a:gd name="T8" fmla="*/ 1 w 40"/>
                <a:gd name="T9" fmla="*/ 1 h 44"/>
                <a:gd name="T10" fmla="*/ 1 w 40"/>
                <a:gd name="T11" fmla="*/ 1 h 44"/>
                <a:gd name="T12" fmla="*/ 1 w 40"/>
                <a:gd name="T13" fmla="*/ 1 h 44"/>
                <a:gd name="T14" fmla="*/ 1 w 40"/>
                <a:gd name="T15" fmla="*/ 1 h 44"/>
                <a:gd name="T16" fmla="*/ 1 w 40"/>
                <a:gd name="T17" fmla="*/ 1 h 44"/>
                <a:gd name="T18" fmla="*/ 0 w 40"/>
                <a:gd name="T19" fmla="*/ 1 h 44"/>
                <a:gd name="T20" fmla="*/ 1 w 40"/>
                <a:gd name="T21" fmla="*/ 1 h 44"/>
                <a:gd name="T22" fmla="*/ 1 w 40"/>
                <a:gd name="T23" fmla="*/ 1 h 44"/>
                <a:gd name="T24" fmla="*/ 1 w 40"/>
                <a:gd name="T25" fmla="*/ 1 h 44"/>
                <a:gd name="T26" fmla="*/ 1 w 40"/>
                <a:gd name="T27" fmla="*/ 1 h 44"/>
                <a:gd name="T28" fmla="*/ 1 w 40"/>
                <a:gd name="T29" fmla="*/ 1 h 44"/>
                <a:gd name="T30" fmla="*/ 1 w 40"/>
                <a:gd name="T31" fmla="*/ 1 h 44"/>
                <a:gd name="T32" fmla="*/ 1 w 40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4"/>
                <a:gd name="T53" fmla="*/ 40 w 40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4">
                  <a:moveTo>
                    <a:pt x="40" y="0"/>
                  </a:moveTo>
                  <a:lnTo>
                    <a:pt x="38" y="4"/>
                  </a:lnTo>
                  <a:lnTo>
                    <a:pt x="33" y="10"/>
                  </a:lnTo>
                  <a:lnTo>
                    <a:pt x="28" y="19"/>
                  </a:lnTo>
                  <a:lnTo>
                    <a:pt x="23" y="27"/>
                  </a:lnTo>
                  <a:lnTo>
                    <a:pt x="17" y="35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7"/>
                  </a:lnTo>
                  <a:lnTo>
                    <a:pt x="13" y="20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22" name="Freeform 302">
              <a:extLst>
                <a:ext uri="{FF2B5EF4-FFF2-40B4-BE49-F238E27FC236}">
                  <a16:creationId xmlns:a16="http://schemas.microsoft.com/office/drawing/2014/main" id="{4C7F4D66-8FE9-F6AA-0655-C58A3BD65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7" y="4118"/>
              <a:ext cx="24" cy="11"/>
            </a:xfrm>
            <a:custGeom>
              <a:avLst/>
              <a:gdLst>
                <a:gd name="T0" fmla="*/ 1 w 47"/>
                <a:gd name="T1" fmla="*/ 1 h 22"/>
                <a:gd name="T2" fmla="*/ 1 w 47"/>
                <a:gd name="T3" fmla="*/ 1 h 22"/>
                <a:gd name="T4" fmla="*/ 1 w 47"/>
                <a:gd name="T5" fmla="*/ 1 h 22"/>
                <a:gd name="T6" fmla="*/ 1 w 47"/>
                <a:gd name="T7" fmla="*/ 1 h 22"/>
                <a:gd name="T8" fmla="*/ 1 w 47"/>
                <a:gd name="T9" fmla="*/ 1 h 22"/>
                <a:gd name="T10" fmla="*/ 1 w 47"/>
                <a:gd name="T11" fmla="*/ 1 h 22"/>
                <a:gd name="T12" fmla="*/ 1 w 47"/>
                <a:gd name="T13" fmla="*/ 1 h 22"/>
                <a:gd name="T14" fmla="*/ 1 w 47"/>
                <a:gd name="T15" fmla="*/ 0 h 22"/>
                <a:gd name="T16" fmla="*/ 0 w 47"/>
                <a:gd name="T17" fmla="*/ 1 h 22"/>
                <a:gd name="T18" fmla="*/ 0 w 47"/>
                <a:gd name="T19" fmla="*/ 1 h 22"/>
                <a:gd name="T20" fmla="*/ 1 w 47"/>
                <a:gd name="T21" fmla="*/ 1 h 22"/>
                <a:gd name="T22" fmla="*/ 1 w 47"/>
                <a:gd name="T23" fmla="*/ 1 h 22"/>
                <a:gd name="T24" fmla="*/ 1 w 47"/>
                <a:gd name="T25" fmla="*/ 1 h 22"/>
                <a:gd name="T26" fmla="*/ 1 w 47"/>
                <a:gd name="T27" fmla="*/ 1 h 22"/>
                <a:gd name="T28" fmla="*/ 1 w 47"/>
                <a:gd name="T29" fmla="*/ 1 h 22"/>
                <a:gd name="T30" fmla="*/ 1 w 47"/>
                <a:gd name="T31" fmla="*/ 1 h 22"/>
                <a:gd name="T32" fmla="*/ 1 w 47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22"/>
                <a:gd name="T53" fmla="*/ 47 w 4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22">
                  <a:moveTo>
                    <a:pt x="47" y="22"/>
                  </a:moveTo>
                  <a:lnTo>
                    <a:pt x="44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24" y="8"/>
                  </a:lnTo>
                  <a:lnTo>
                    <a:pt x="17" y="5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9"/>
                  </a:lnTo>
                  <a:lnTo>
                    <a:pt x="9" y="13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1"/>
                  </a:lnTo>
                  <a:lnTo>
                    <a:pt x="47" y="2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23" name="Freeform 303">
              <a:extLst>
                <a:ext uri="{FF2B5EF4-FFF2-40B4-BE49-F238E27FC236}">
                  <a16:creationId xmlns:a16="http://schemas.microsoft.com/office/drawing/2014/main" id="{D21D4683-C3C6-021A-C647-69651EF97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" y="4131"/>
              <a:ext cx="26" cy="7"/>
            </a:xfrm>
            <a:custGeom>
              <a:avLst/>
              <a:gdLst>
                <a:gd name="T0" fmla="*/ 0 w 53"/>
                <a:gd name="T1" fmla="*/ 0 h 13"/>
                <a:gd name="T2" fmla="*/ 0 w 53"/>
                <a:gd name="T3" fmla="*/ 0 h 13"/>
                <a:gd name="T4" fmla="*/ 0 w 53"/>
                <a:gd name="T5" fmla="*/ 0 h 13"/>
                <a:gd name="T6" fmla="*/ 0 w 53"/>
                <a:gd name="T7" fmla="*/ 0 h 13"/>
                <a:gd name="T8" fmla="*/ 0 w 53"/>
                <a:gd name="T9" fmla="*/ 0 h 13"/>
                <a:gd name="T10" fmla="*/ 0 w 53"/>
                <a:gd name="T11" fmla="*/ 1 h 13"/>
                <a:gd name="T12" fmla="*/ 0 w 53"/>
                <a:gd name="T13" fmla="*/ 1 h 13"/>
                <a:gd name="T14" fmla="*/ 0 w 53"/>
                <a:gd name="T15" fmla="*/ 1 h 13"/>
                <a:gd name="T16" fmla="*/ 0 w 53"/>
                <a:gd name="T17" fmla="*/ 1 h 13"/>
                <a:gd name="T18" fmla="*/ 0 w 53"/>
                <a:gd name="T19" fmla="*/ 1 h 13"/>
                <a:gd name="T20" fmla="*/ 0 w 53"/>
                <a:gd name="T21" fmla="*/ 1 h 13"/>
                <a:gd name="T22" fmla="*/ 0 w 53"/>
                <a:gd name="T23" fmla="*/ 1 h 13"/>
                <a:gd name="T24" fmla="*/ 0 w 53"/>
                <a:gd name="T25" fmla="*/ 1 h 13"/>
                <a:gd name="T26" fmla="*/ 0 w 53"/>
                <a:gd name="T27" fmla="*/ 1 h 13"/>
                <a:gd name="T28" fmla="*/ 0 w 53"/>
                <a:gd name="T29" fmla="*/ 1 h 13"/>
                <a:gd name="T30" fmla="*/ 0 w 53"/>
                <a:gd name="T31" fmla="*/ 1 h 13"/>
                <a:gd name="T32" fmla="*/ 0 w 53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3"/>
                <a:gd name="T53" fmla="*/ 53 w 5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7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1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24" name="Freeform 304">
              <a:extLst>
                <a:ext uri="{FF2B5EF4-FFF2-40B4-BE49-F238E27FC236}">
                  <a16:creationId xmlns:a16="http://schemas.microsoft.com/office/drawing/2014/main" id="{CF7B7631-258D-4110-5186-83B67EC66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" y="4105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1 h 40"/>
                <a:gd name="T14" fmla="*/ 0 w 48"/>
                <a:gd name="T15" fmla="*/ 1 h 40"/>
                <a:gd name="T16" fmla="*/ 1 w 48"/>
                <a:gd name="T17" fmla="*/ 1 h 40"/>
                <a:gd name="T18" fmla="*/ 1 w 48"/>
                <a:gd name="T19" fmla="*/ 0 h 40"/>
                <a:gd name="T20" fmla="*/ 1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48" y="40"/>
                  </a:moveTo>
                  <a:lnTo>
                    <a:pt x="42" y="36"/>
                  </a:lnTo>
                  <a:lnTo>
                    <a:pt x="34" y="31"/>
                  </a:lnTo>
                  <a:lnTo>
                    <a:pt x="25" y="25"/>
                  </a:lnTo>
                  <a:lnTo>
                    <a:pt x="16" y="19"/>
                  </a:lnTo>
                  <a:lnTo>
                    <a:pt x="9" y="13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3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6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25" name="Freeform 305">
              <a:extLst>
                <a:ext uri="{FF2B5EF4-FFF2-40B4-BE49-F238E27FC236}">
                  <a16:creationId xmlns:a16="http://schemas.microsoft.com/office/drawing/2014/main" id="{BA4F28D9-BDBD-9686-67CE-BB20FAD1B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4108"/>
              <a:ext cx="7" cy="34"/>
            </a:xfrm>
            <a:custGeom>
              <a:avLst/>
              <a:gdLst>
                <a:gd name="T0" fmla="*/ 1 w 14"/>
                <a:gd name="T1" fmla="*/ 1 h 68"/>
                <a:gd name="T2" fmla="*/ 0 w 14"/>
                <a:gd name="T3" fmla="*/ 1 h 68"/>
                <a:gd name="T4" fmla="*/ 0 w 14"/>
                <a:gd name="T5" fmla="*/ 1 h 68"/>
                <a:gd name="T6" fmla="*/ 1 w 14"/>
                <a:gd name="T7" fmla="*/ 1 h 68"/>
                <a:gd name="T8" fmla="*/ 1 w 14"/>
                <a:gd name="T9" fmla="*/ 0 h 68"/>
                <a:gd name="T10" fmla="*/ 1 w 14"/>
                <a:gd name="T11" fmla="*/ 1 h 68"/>
                <a:gd name="T12" fmla="*/ 1 w 14"/>
                <a:gd name="T13" fmla="*/ 1 h 68"/>
                <a:gd name="T14" fmla="*/ 1 w 14"/>
                <a:gd name="T15" fmla="*/ 1 h 68"/>
                <a:gd name="T16" fmla="*/ 1 w 14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68"/>
                <a:gd name="T29" fmla="*/ 14 w 14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7"/>
                  </a:lnTo>
                  <a:lnTo>
                    <a:pt x="6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26" name="Freeform 306">
              <a:extLst>
                <a:ext uri="{FF2B5EF4-FFF2-40B4-BE49-F238E27FC236}">
                  <a16:creationId xmlns:a16="http://schemas.microsoft.com/office/drawing/2014/main" id="{14BFC118-B6D2-8D54-ACA2-4CD2B10CF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4113"/>
              <a:ext cx="11" cy="33"/>
            </a:xfrm>
            <a:custGeom>
              <a:avLst/>
              <a:gdLst>
                <a:gd name="T0" fmla="*/ 0 w 23"/>
                <a:gd name="T1" fmla="*/ 1 h 65"/>
                <a:gd name="T2" fmla="*/ 0 w 23"/>
                <a:gd name="T3" fmla="*/ 1 h 65"/>
                <a:gd name="T4" fmla="*/ 0 w 23"/>
                <a:gd name="T5" fmla="*/ 1 h 65"/>
                <a:gd name="T6" fmla="*/ 0 w 23"/>
                <a:gd name="T7" fmla="*/ 1 h 65"/>
                <a:gd name="T8" fmla="*/ 0 w 23"/>
                <a:gd name="T9" fmla="*/ 0 h 65"/>
                <a:gd name="T10" fmla="*/ 0 w 23"/>
                <a:gd name="T11" fmla="*/ 1 h 65"/>
                <a:gd name="T12" fmla="*/ 0 w 23"/>
                <a:gd name="T13" fmla="*/ 1 h 65"/>
                <a:gd name="T14" fmla="*/ 0 w 23"/>
                <a:gd name="T15" fmla="*/ 1 h 65"/>
                <a:gd name="T16" fmla="*/ 0 w 23"/>
                <a:gd name="T17" fmla="*/ 1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65"/>
                <a:gd name="T29" fmla="*/ 23 w 23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65">
                  <a:moveTo>
                    <a:pt x="0" y="65"/>
                  </a:moveTo>
                  <a:lnTo>
                    <a:pt x="1" y="50"/>
                  </a:lnTo>
                  <a:lnTo>
                    <a:pt x="4" y="28"/>
                  </a:lnTo>
                  <a:lnTo>
                    <a:pt x="11" y="9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8"/>
                  </a:lnTo>
                  <a:lnTo>
                    <a:pt x="6" y="5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27" name="Freeform 307">
              <a:extLst>
                <a:ext uri="{FF2B5EF4-FFF2-40B4-BE49-F238E27FC236}">
                  <a16:creationId xmlns:a16="http://schemas.microsoft.com/office/drawing/2014/main" id="{98254E57-A498-2507-552F-EE44415D6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" y="4099"/>
              <a:ext cx="7" cy="32"/>
            </a:xfrm>
            <a:custGeom>
              <a:avLst/>
              <a:gdLst>
                <a:gd name="T0" fmla="*/ 1 w 14"/>
                <a:gd name="T1" fmla="*/ 1 h 63"/>
                <a:gd name="T2" fmla="*/ 1 w 14"/>
                <a:gd name="T3" fmla="*/ 1 h 63"/>
                <a:gd name="T4" fmla="*/ 0 w 14"/>
                <a:gd name="T5" fmla="*/ 1 h 63"/>
                <a:gd name="T6" fmla="*/ 1 w 14"/>
                <a:gd name="T7" fmla="*/ 1 h 63"/>
                <a:gd name="T8" fmla="*/ 1 w 14"/>
                <a:gd name="T9" fmla="*/ 0 h 63"/>
                <a:gd name="T10" fmla="*/ 1 w 14"/>
                <a:gd name="T11" fmla="*/ 1 h 63"/>
                <a:gd name="T12" fmla="*/ 1 w 14"/>
                <a:gd name="T13" fmla="*/ 1 h 63"/>
                <a:gd name="T14" fmla="*/ 1 w 14"/>
                <a:gd name="T15" fmla="*/ 1 h 63"/>
                <a:gd name="T16" fmla="*/ 1 w 14"/>
                <a:gd name="T17" fmla="*/ 1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63"/>
                <a:gd name="T29" fmla="*/ 14 w 14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3"/>
                  </a:lnTo>
                  <a:lnTo>
                    <a:pt x="8" y="0"/>
                  </a:lnTo>
                  <a:lnTo>
                    <a:pt x="14" y="5"/>
                  </a:lnTo>
                  <a:lnTo>
                    <a:pt x="12" y="23"/>
                  </a:lnTo>
                  <a:lnTo>
                    <a:pt x="9" y="45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28" name="Freeform 308">
              <a:extLst>
                <a:ext uri="{FF2B5EF4-FFF2-40B4-BE49-F238E27FC236}">
                  <a16:creationId xmlns:a16="http://schemas.microsoft.com/office/drawing/2014/main" id="{1CAE62EA-83B7-D1A6-63EC-95D303D03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4090"/>
              <a:ext cx="11" cy="37"/>
            </a:xfrm>
            <a:custGeom>
              <a:avLst/>
              <a:gdLst>
                <a:gd name="T0" fmla="*/ 1 w 21"/>
                <a:gd name="T1" fmla="*/ 0 h 75"/>
                <a:gd name="T2" fmla="*/ 1 w 21"/>
                <a:gd name="T3" fmla="*/ 0 h 75"/>
                <a:gd name="T4" fmla="*/ 1 w 21"/>
                <a:gd name="T5" fmla="*/ 0 h 75"/>
                <a:gd name="T6" fmla="*/ 0 w 21"/>
                <a:gd name="T7" fmla="*/ 0 h 75"/>
                <a:gd name="T8" fmla="*/ 1 w 21"/>
                <a:gd name="T9" fmla="*/ 0 h 75"/>
                <a:gd name="T10" fmla="*/ 1 w 21"/>
                <a:gd name="T11" fmla="*/ 0 h 75"/>
                <a:gd name="T12" fmla="*/ 1 w 21"/>
                <a:gd name="T13" fmla="*/ 0 h 75"/>
                <a:gd name="T14" fmla="*/ 1 w 21"/>
                <a:gd name="T15" fmla="*/ 0 h 75"/>
                <a:gd name="T16" fmla="*/ 1 w 21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75"/>
                <a:gd name="T29" fmla="*/ 21 w 21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3"/>
                  </a:lnTo>
                  <a:lnTo>
                    <a:pt x="0" y="11"/>
                  </a:lnTo>
                  <a:lnTo>
                    <a:pt x="4" y="0"/>
                  </a:lnTo>
                  <a:lnTo>
                    <a:pt x="13" y="9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29" name="Freeform 309">
              <a:extLst>
                <a:ext uri="{FF2B5EF4-FFF2-40B4-BE49-F238E27FC236}">
                  <a16:creationId xmlns:a16="http://schemas.microsoft.com/office/drawing/2014/main" id="{C418624D-F12C-2EC1-B40E-36D39020A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" y="4081"/>
              <a:ext cx="13" cy="40"/>
            </a:xfrm>
            <a:custGeom>
              <a:avLst/>
              <a:gdLst>
                <a:gd name="T0" fmla="*/ 1 w 25"/>
                <a:gd name="T1" fmla="*/ 0 h 81"/>
                <a:gd name="T2" fmla="*/ 1 w 25"/>
                <a:gd name="T3" fmla="*/ 0 h 81"/>
                <a:gd name="T4" fmla="*/ 1 w 25"/>
                <a:gd name="T5" fmla="*/ 0 h 81"/>
                <a:gd name="T6" fmla="*/ 1 w 25"/>
                <a:gd name="T7" fmla="*/ 0 h 81"/>
                <a:gd name="T8" fmla="*/ 1 w 25"/>
                <a:gd name="T9" fmla="*/ 0 h 81"/>
                <a:gd name="T10" fmla="*/ 1 w 25"/>
                <a:gd name="T11" fmla="*/ 0 h 81"/>
                <a:gd name="T12" fmla="*/ 0 w 25"/>
                <a:gd name="T13" fmla="*/ 0 h 81"/>
                <a:gd name="T14" fmla="*/ 0 w 25"/>
                <a:gd name="T15" fmla="*/ 0 h 81"/>
                <a:gd name="T16" fmla="*/ 1 w 25"/>
                <a:gd name="T17" fmla="*/ 0 h 81"/>
                <a:gd name="T18" fmla="*/ 1 w 25"/>
                <a:gd name="T19" fmla="*/ 0 h 81"/>
                <a:gd name="T20" fmla="*/ 1 w 25"/>
                <a:gd name="T21" fmla="*/ 0 h 81"/>
                <a:gd name="T22" fmla="*/ 1 w 25"/>
                <a:gd name="T23" fmla="*/ 0 h 81"/>
                <a:gd name="T24" fmla="*/ 1 w 25"/>
                <a:gd name="T25" fmla="*/ 0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81"/>
                <a:gd name="T41" fmla="*/ 25 w 25"/>
                <a:gd name="T42" fmla="*/ 81 h 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81">
                  <a:moveTo>
                    <a:pt x="25" y="81"/>
                  </a:moveTo>
                  <a:lnTo>
                    <a:pt x="22" y="73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5"/>
                  </a:lnTo>
                  <a:lnTo>
                    <a:pt x="2" y="21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3"/>
                  </a:lnTo>
                  <a:lnTo>
                    <a:pt x="18" y="38"/>
                  </a:lnTo>
                  <a:lnTo>
                    <a:pt x="22" y="65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30" name="Freeform 310">
              <a:extLst>
                <a:ext uri="{FF2B5EF4-FFF2-40B4-BE49-F238E27FC236}">
                  <a16:creationId xmlns:a16="http://schemas.microsoft.com/office/drawing/2014/main" id="{435446C9-6924-C215-865D-819325ED4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" y="4078"/>
              <a:ext cx="21" cy="43"/>
            </a:xfrm>
            <a:custGeom>
              <a:avLst/>
              <a:gdLst>
                <a:gd name="T0" fmla="*/ 0 w 44"/>
                <a:gd name="T1" fmla="*/ 0 h 87"/>
                <a:gd name="T2" fmla="*/ 0 w 44"/>
                <a:gd name="T3" fmla="*/ 0 h 87"/>
                <a:gd name="T4" fmla="*/ 0 w 44"/>
                <a:gd name="T5" fmla="*/ 0 h 87"/>
                <a:gd name="T6" fmla="*/ 0 w 44"/>
                <a:gd name="T7" fmla="*/ 0 h 87"/>
                <a:gd name="T8" fmla="*/ 0 w 44"/>
                <a:gd name="T9" fmla="*/ 0 h 87"/>
                <a:gd name="T10" fmla="*/ 0 w 44"/>
                <a:gd name="T11" fmla="*/ 0 h 87"/>
                <a:gd name="T12" fmla="*/ 0 w 44"/>
                <a:gd name="T13" fmla="*/ 0 h 87"/>
                <a:gd name="T14" fmla="*/ 0 w 44"/>
                <a:gd name="T15" fmla="*/ 0 h 87"/>
                <a:gd name="T16" fmla="*/ 0 w 44"/>
                <a:gd name="T17" fmla="*/ 0 h 87"/>
                <a:gd name="T18" fmla="*/ 0 w 44"/>
                <a:gd name="T19" fmla="*/ 0 h 87"/>
                <a:gd name="T20" fmla="*/ 0 w 44"/>
                <a:gd name="T21" fmla="*/ 0 h 87"/>
                <a:gd name="T22" fmla="*/ 0 w 44"/>
                <a:gd name="T23" fmla="*/ 0 h 87"/>
                <a:gd name="T24" fmla="*/ 0 w 44"/>
                <a:gd name="T25" fmla="*/ 0 h 87"/>
                <a:gd name="T26" fmla="*/ 0 w 44"/>
                <a:gd name="T27" fmla="*/ 0 h 87"/>
                <a:gd name="T28" fmla="*/ 0 w 44"/>
                <a:gd name="T29" fmla="*/ 0 h 87"/>
                <a:gd name="T30" fmla="*/ 0 w 44"/>
                <a:gd name="T31" fmla="*/ 0 h 87"/>
                <a:gd name="T32" fmla="*/ 0 w 44"/>
                <a:gd name="T33" fmla="*/ 0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87"/>
                <a:gd name="T53" fmla="*/ 44 w 44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87">
                  <a:moveTo>
                    <a:pt x="44" y="87"/>
                  </a:moveTo>
                  <a:lnTo>
                    <a:pt x="37" y="79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6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1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31" name="Freeform 311">
              <a:extLst>
                <a:ext uri="{FF2B5EF4-FFF2-40B4-BE49-F238E27FC236}">
                  <a16:creationId xmlns:a16="http://schemas.microsoft.com/office/drawing/2014/main" id="{52BEC86D-7B67-D65B-56DE-C319AEBDD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4085"/>
              <a:ext cx="25" cy="39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w 52"/>
                <a:gd name="T17" fmla="*/ 0 h 80"/>
                <a:gd name="T18" fmla="*/ 0 w 52"/>
                <a:gd name="T19" fmla="*/ 0 h 80"/>
                <a:gd name="T20" fmla="*/ 0 w 52"/>
                <a:gd name="T21" fmla="*/ 0 h 80"/>
                <a:gd name="T22" fmla="*/ 0 w 52"/>
                <a:gd name="T23" fmla="*/ 0 h 80"/>
                <a:gd name="T24" fmla="*/ 0 w 52"/>
                <a:gd name="T25" fmla="*/ 0 h 80"/>
                <a:gd name="T26" fmla="*/ 0 w 52"/>
                <a:gd name="T27" fmla="*/ 0 h 80"/>
                <a:gd name="T28" fmla="*/ 0 w 52"/>
                <a:gd name="T29" fmla="*/ 0 h 80"/>
                <a:gd name="T30" fmla="*/ 0 w 52"/>
                <a:gd name="T31" fmla="*/ 0 h 80"/>
                <a:gd name="T32" fmla="*/ 0 w 52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52" y="80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7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9" y="36"/>
                  </a:lnTo>
                  <a:lnTo>
                    <a:pt x="36" y="51"/>
                  </a:lnTo>
                  <a:lnTo>
                    <a:pt x="43" y="63"/>
                  </a:lnTo>
                  <a:lnTo>
                    <a:pt x="47" y="74"/>
                  </a:lnTo>
                  <a:lnTo>
                    <a:pt x="52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32" name="Freeform 312">
              <a:extLst>
                <a:ext uri="{FF2B5EF4-FFF2-40B4-BE49-F238E27FC236}">
                  <a16:creationId xmlns:a16="http://schemas.microsoft.com/office/drawing/2014/main" id="{7BB04E93-C236-D613-A002-EE529026C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4083"/>
              <a:ext cx="23" cy="36"/>
            </a:xfrm>
            <a:custGeom>
              <a:avLst/>
              <a:gdLst>
                <a:gd name="T0" fmla="*/ 1 w 45"/>
                <a:gd name="T1" fmla="*/ 1 h 72"/>
                <a:gd name="T2" fmla="*/ 1 w 45"/>
                <a:gd name="T3" fmla="*/ 1 h 72"/>
                <a:gd name="T4" fmla="*/ 1 w 45"/>
                <a:gd name="T5" fmla="*/ 1 h 72"/>
                <a:gd name="T6" fmla="*/ 1 w 45"/>
                <a:gd name="T7" fmla="*/ 1 h 72"/>
                <a:gd name="T8" fmla="*/ 1 w 45"/>
                <a:gd name="T9" fmla="*/ 1 h 72"/>
                <a:gd name="T10" fmla="*/ 1 w 45"/>
                <a:gd name="T11" fmla="*/ 1 h 72"/>
                <a:gd name="T12" fmla="*/ 1 w 45"/>
                <a:gd name="T13" fmla="*/ 1 h 72"/>
                <a:gd name="T14" fmla="*/ 0 w 45"/>
                <a:gd name="T15" fmla="*/ 1 h 72"/>
                <a:gd name="T16" fmla="*/ 1 w 45"/>
                <a:gd name="T17" fmla="*/ 0 h 72"/>
                <a:gd name="T18" fmla="*/ 1 w 45"/>
                <a:gd name="T19" fmla="*/ 1 h 72"/>
                <a:gd name="T20" fmla="*/ 1 w 45"/>
                <a:gd name="T21" fmla="*/ 1 h 72"/>
                <a:gd name="T22" fmla="*/ 1 w 45"/>
                <a:gd name="T23" fmla="*/ 1 h 72"/>
                <a:gd name="T24" fmla="*/ 1 w 45"/>
                <a:gd name="T25" fmla="*/ 1 h 72"/>
                <a:gd name="T26" fmla="*/ 1 w 45"/>
                <a:gd name="T27" fmla="*/ 1 h 72"/>
                <a:gd name="T28" fmla="*/ 1 w 45"/>
                <a:gd name="T29" fmla="*/ 1 h 72"/>
                <a:gd name="T30" fmla="*/ 1 w 45"/>
                <a:gd name="T31" fmla="*/ 1 h 72"/>
                <a:gd name="T32" fmla="*/ 1 w 45"/>
                <a:gd name="T33" fmla="*/ 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72"/>
                <a:gd name="T53" fmla="*/ 45 w 45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72">
                  <a:moveTo>
                    <a:pt x="45" y="72"/>
                  </a:moveTo>
                  <a:lnTo>
                    <a:pt x="39" y="65"/>
                  </a:lnTo>
                  <a:lnTo>
                    <a:pt x="31" y="56"/>
                  </a:lnTo>
                  <a:lnTo>
                    <a:pt x="23" y="45"/>
                  </a:lnTo>
                  <a:lnTo>
                    <a:pt x="14" y="32"/>
                  </a:lnTo>
                  <a:lnTo>
                    <a:pt x="7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2"/>
                  </a:lnTo>
                  <a:lnTo>
                    <a:pt x="15" y="9"/>
                  </a:lnTo>
                  <a:lnTo>
                    <a:pt x="22" y="19"/>
                  </a:lnTo>
                  <a:lnTo>
                    <a:pt x="28" y="32"/>
                  </a:lnTo>
                  <a:lnTo>
                    <a:pt x="32" y="45"/>
                  </a:lnTo>
                  <a:lnTo>
                    <a:pt x="38" y="57"/>
                  </a:lnTo>
                  <a:lnTo>
                    <a:pt x="42" y="66"/>
                  </a:lnTo>
                  <a:lnTo>
                    <a:pt x="45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33" name="Freeform 313">
              <a:extLst>
                <a:ext uri="{FF2B5EF4-FFF2-40B4-BE49-F238E27FC236}">
                  <a16:creationId xmlns:a16="http://schemas.microsoft.com/office/drawing/2014/main" id="{37D11BFB-9D74-4C3E-3B55-5049BB88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4116"/>
              <a:ext cx="33" cy="53"/>
            </a:xfrm>
            <a:custGeom>
              <a:avLst/>
              <a:gdLst>
                <a:gd name="T0" fmla="*/ 0 w 67"/>
                <a:gd name="T1" fmla="*/ 1 h 106"/>
                <a:gd name="T2" fmla="*/ 0 w 67"/>
                <a:gd name="T3" fmla="*/ 1 h 106"/>
                <a:gd name="T4" fmla="*/ 0 w 67"/>
                <a:gd name="T5" fmla="*/ 1 h 106"/>
                <a:gd name="T6" fmla="*/ 0 w 67"/>
                <a:gd name="T7" fmla="*/ 1 h 106"/>
                <a:gd name="T8" fmla="*/ 0 w 67"/>
                <a:gd name="T9" fmla="*/ 1 h 106"/>
                <a:gd name="T10" fmla="*/ 0 w 67"/>
                <a:gd name="T11" fmla="*/ 1 h 106"/>
                <a:gd name="T12" fmla="*/ 0 w 67"/>
                <a:gd name="T13" fmla="*/ 1 h 106"/>
                <a:gd name="T14" fmla="*/ 0 w 67"/>
                <a:gd name="T15" fmla="*/ 1 h 106"/>
                <a:gd name="T16" fmla="*/ 0 w 67"/>
                <a:gd name="T17" fmla="*/ 0 h 106"/>
                <a:gd name="T18" fmla="*/ 0 w 67"/>
                <a:gd name="T19" fmla="*/ 1 h 106"/>
                <a:gd name="T20" fmla="*/ 0 w 67"/>
                <a:gd name="T21" fmla="*/ 1 h 106"/>
                <a:gd name="T22" fmla="*/ 0 w 67"/>
                <a:gd name="T23" fmla="*/ 1 h 106"/>
                <a:gd name="T24" fmla="*/ 0 w 67"/>
                <a:gd name="T25" fmla="*/ 1 h 106"/>
                <a:gd name="T26" fmla="*/ 0 w 67"/>
                <a:gd name="T27" fmla="*/ 1 h 106"/>
                <a:gd name="T28" fmla="*/ 0 w 67"/>
                <a:gd name="T29" fmla="*/ 1 h 106"/>
                <a:gd name="T30" fmla="*/ 0 w 67"/>
                <a:gd name="T31" fmla="*/ 1 h 106"/>
                <a:gd name="T32" fmla="*/ 0 w 67"/>
                <a:gd name="T33" fmla="*/ 1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106"/>
                <a:gd name="T53" fmla="*/ 67 w 67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106">
                  <a:moveTo>
                    <a:pt x="1" y="106"/>
                  </a:moveTo>
                  <a:lnTo>
                    <a:pt x="0" y="101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5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9"/>
                  </a:lnTo>
                  <a:lnTo>
                    <a:pt x="67" y="0"/>
                  </a:lnTo>
                  <a:lnTo>
                    <a:pt x="62" y="9"/>
                  </a:lnTo>
                  <a:lnTo>
                    <a:pt x="55" y="22"/>
                  </a:lnTo>
                  <a:lnTo>
                    <a:pt x="46" y="41"/>
                  </a:lnTo>
                  <a:lnTo>
                    <a:pt x="34" y="59"/>
                  </a:lnTo>
                  <a:lnTo>
                    <a:pt x="24" y="78"/>
                  </a:lnTo>
                  <a:lnTo>
                    <a:pt x="14" y="93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34" name="Freeform 314">
              <a:extLst>
                <a:ext uri="{FF2B5EF4-FFF2-40B4-BE49-F238E27FC236}">
                  <a16:creationId xmlns:a16="http://schemas.microsoft.com/office/drawing/2014/main" id="{9203E8FB-8D0A-D0E6-70CA-516D6E3BE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4119"/>
              <a:ext cx="29" cy="41"/>
            </a:xfrm>
            <a:custGeom>
              <a:avLst/>
              <a:gdLst>
                <a:gd name="T0" fmla="*/ 0 w 57"/>
                <a:gd name="T1" fmla="*/ 0 h 83"/>
                <a:gd name="T2" fmla="*/ 0 w 57"/>
                <a:gd name="T3" fmla="*/ 0 h 83"/>
                <a:gd name="T4" fmla="*/ 1 w 57"/>
                <a:gd name="T5" fmla="*/ 0 h 83"/>
                <a:gd name="T6" fmla="*/ 1 w 57"/>
                <a:gd name="T7" fmla="*/ 0 h 83"/>
                <a:gd name="T8" fmla="*/ 1 w 57"/>
                <a:gd name="T9" fmla="*/ 0 h 83"/>
                <a:gd name="T10" fmla="*/ 1 w 57"/>
                <a:gd name="T11" fmla="*/ 0 h 83"/>
                <a:gd name="T12" fmla="*/ 1 w 57"/>
                <a:gd name="T13" fmla="*/ 0 h 83"/>
                <a:gd name="T14" fmla="*/ 1 w 57"/>
                <a:gd name="T15" fmla="*/ 0 h 83"/>
                <a:gd name="T16" fmla="*/ 1 w 57"/>
                <a:gd name="T17" fmla="*/ 0 h 83"/>
                <a:gd name="T18" fmla="*/ 1 w 57"/>
                <a:gd name="T19" fmla="*/ 0 h 83"/>
                <a:gd name="T20" fmla="*/ 1 w 57"/>
                <a:gd name="T21" fmla="*/ 0 h 83"/>
                <a:gd name="T22" fmla="*/ 1 w 57"/>
                <a:gd name="T23" fmla="*/ 0 h 83"/>
                <a:gd name="T24" fmla="*/ 1 w 57"/>
                <a:gd name="T25" fmla="*/ 0 h 83"/>
                <a:gd name="T26" fmla="*/ 1 w 57"/>
                <a:gd name="T27" fmla="*/ 0 h 83"/>
                <a:gd name="T28" fmla="*/ 1 w 57"/>
                <a:gd name="T29" fmla="*/ 0 h 83"/>
                <a:gd name="T30" fmla="*/ 1 w 57"/>
                <a:gd name="T31" fmla="*/ 0 h 83"/>
                <a:gd name="T32" fmla="*/ 0 w 57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83"/>
                <a:gd name="T53" fmla="*/ 57 w 57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1"/>
                  </a:lnTo>
                  <a:lnTo>
                    <a:pt x="34" y="36"/>
                  </a:lnTo>
                  <a:lnTo>
                    <a:pt x="25" y="50"/>
                  </a:lnTo>
                  <a:lnTo>
                    <a:pt x="17" y="63"/>
                  </a:lnTo>
                  <a:lnTo>
                    <a:pt x="9" y="74"/>
                  </a:lnTo>
                  <a:lnTo>
                    <a:pt x="3" y="81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35" name="Freeform 315">
              <a:extLst>
                <a:ext uri="{FF2B5EF4-FFF2-40B4-BE49-F238E27FC236}">
                  <a16:creationId xmlns:a16="http://schemas.microsoft.com/office/drawing/2014/main" id="{CD5EFFF5-03EF-4EAE-CD73-F3447A8B8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4082"/>
              <a:ext cx="26" cy="39"/>
            </a:xfrm>
            <a:custGeom>
              <a:avLst/>
              <a:gdLst>
                <a:gd name="T0" fmla="*/ 1 w 52"/>
                <a:gd name="T1" fmla="*/ 0 h 80"/>
                <a:gd name="T2" fmla="*/ 1 w 52"/>
                <a:gd name="T3" fmla="*/ 0 h 80"/>
                <a:gd name="T4" fmla="*/ 1 w 52"/>
                <a:gd name="T5" fmla="*/ 0 h 80"/>
                <a:gd name="T6" fmla="*/ 1 w 52"/>
                <a:gd name="T7" fmla="*/ 0 h 80"/>
                <a:gd name="T8" fmla="*/ 1 w 52"/>
                <a:gd name="T9" fmla="*/ 0 h 80"/>
                <a:gd name="T10" fmla="*/ 1 w 52"/>
                <a:gd name="T11" fmla="*/ 0 h 80"/>
                <a:gd name="T12" fmla="*/ 1 w 52"/>
                <a:gd name="T13" fmla="*/ 0 h 80"/>
                <a:gd name="T14" fmla="*/ 0 w 52"/>
                <a:gd name="T15" fmla="*/ 0 h 80"/>
                <a:gd name="T16" fmla="*/ 1 w 52"/>
                <a:gd name="T17" fmla="*/ 0 h 80"/>
                <a:gd name="T18" fmla="*/ 1 w 52"/>
                <a:gd name="T19" fmla="*/ 0 h 80"/>
                <a:gd name="T20" fmla="*/ 1 w 52"/>
                <a:gd name="T21" fmla="*/ 0 h 80"/>
                <a:gd name="T22" fmla="*/ 1 w 52"/>
                <a:gd name="T23" fmla="*/ 0 h 80"/>
                <a:gd name="T24" fmla="*/ 1 w 52"/>
                <a:gd name="T25" fmla="*/ 0 h 80"/>
                <a:gd name="T26" fmla="*/ 1 w 52"/>
                <a:gd name="T27" fmla="*/ 0 h 80"/>
                <a:gd name="T28" fmla="*/ 1 w 52"/>
                <a:gd name="T29" fmla="*/ 0 h 80"/>
                <a:gd name="T30" fmla="*/ 1 w 52"/>
                <a:gd name="T31" fmla="*/ 0 h 80"/>
                <a:gd name="T32" fmla="*/ 1 w 52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52" y="80"/>
                  </a:moveTo>
                  <a:lnTo>
                    <a:pt x="45" y="73"/>
                  </a:lnTo>
                  <a:lnTo>
                    <a:pt x="37" y="64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6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15" y="10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4"/>
                  </a:lnTo>
                  <a:lnTo>
                    <a:pt x="47" y="74"/>
                  </a:lnTo>
                  <a:lnTo>
                    <a:pt x="52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36" name="Freeform 316">
              <a:extLst>
                <a:ext uri="{FF2B5EF4-FFF2-40B4-BE49-F238E27FC236}">
                  <a16:creationId xmlns:a16="http://schemas.microsoft.com/office/drawing/2014/main" id="{1D071C55-A962-ED07-BD4B-D9917E197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4173"/>
              <a:ext cx="132" cy="32"/>
            </a:xfrm>
            <a:custGeom>
              <a:avLst/>
              <a:gdLst>
                <a:gd name="T0" fmla="*/ 0 w 265"/>
                <a:gd name="T1" fmla="*/ 0 h 65"/>
                <a:gd name="T2" fmla="*/ 0 w 265"/>
                <a:gd name="T3" fmla="*/ 0 h 65"/>
                <a:gd name="T4" fmla="*/ 0 w 265"/>
                <a:gd name="T5" fmla="*/ 0 h 65"/>
                <a:gd name="T6" fmla="*/ 0 w 265"/>
                <a:gd name="T7" fmla="*/ 0 h 65"/>
                <a:gd name="T8" fmla="*/ 0 w 265"/>
                <a:gd name="T9" fmla="*/ 0 h 65"/>
                <a:gd name="T10" fmla="*/ 0 w 265"/>
                <a:gd name="T11" fmla="*/ 0 h 65"/>
                <a:gd name="T12" fmla="*/ 0 w 265"/>
                <a:gd name="T13" fmla="*/ 0 h 65"/>
                <a:gd name="T14" fmla="*/ 0 w 265"/>
                <a:gd name="T15" fmla="*/ 0 h 65"/>
                <a:gd name="T16" fmla="*/ 0 w 265"/>
                <a:gd name="T17" fmla="*/ 0 h 65"/>
                <a:gd name="T18" fmla="*/ 0 w 265"/>
                <a:gd name="T19" fmla="*/ 0 h 65"/>
                <a:gd name="T20" fmla="*/ 0 w 265"/>
                <a:gd name="T21" fmla="*/ 0 h 65"/>
                <a:gd name="T22" fmla="*/ 0 w 265"/>
                <a:gd name="T23" fmla="*/ 0 h 65"/>
                <a:gd name="T24" fmla="*/ 0 w 265"/>
                <a:gd name="T25" fmla="*/ 0 h 65"/>
                <a:gd name="T26" fmla="*/ 0 w 265"/>
                <a:gd name="T27" fmla="*/ 0 h 65"/>
                <a:gd name="T28" fmla="*/ 0 w 265"/>
                <a:gd name="T29" fmla="*/ 0 h 65"/>
                <a:gd name="T30" fmla="*/ 0 w 265"/>
                <a:gd name="T31" fmla="*/ 0 h 65"/>
                <a:gd name="T32" fmla="*/ 0 w 265"/>
                <a:gd name="T33" fmla="*/ 0 h 65"/>
                <a:gd name="T34" fmla="*/ 0 w 265"/>
                <a:gd name="T35" fmla="*/ 0 h 65"/>
                <a:gd name="T36" fmla="*/ 0 w 265"/>
                <a:gd name="T37" fmla="*/ 0 h 65"/>
                <a:gd name="T38" fmla="*/ 0 w 265"/>
                <a:gd name="T39" fmla="*/ 0 h 65"/>
                <a:gd name="T40" fmla="*/ 0 w 265"/>
                <a:gd name="T41" fmla="*/ 0 h 65"/>
                <a:gd name="T42" fmla="*/ 0 w 265"/>
                <a:gd name="T43" fmla="*/ 0 h 65"/>
                <a:gd name="T44" fmla="*/ 0 w 265"/>
                <a:gd name="T45" fmla="*/ 0 h 65"/>
                <a:gd name="T46" fmla="*/ 0 w 265"/>
                <a:gd name="T47" fmla="*/ 0 h 65"/>
                <a:gd name="T48" fmla="*/ 0 w 265"/>
                <a:gd name="T49" fmla="*/ 0 h 65"/>
                <a:gd name="T50" fmla="*/ 0 w 265"/>
                <a:gd name="T51" fmla="*/ 0 h 65"/>
                <a:gd name="T52" fmla="*/ 0 w 265"/>
                <a:gd name="T53" fmla="*/ 0 h 65"/>
                <a:gd name="T54" fmla="*/ 0 w 265"/>
                <a:gd name="T55" fmla="*/ 0 h 65"/>
                <a:gd name="T56" fmla="*/ 0 w 265"/>
                <a:gd name="T57" fmla="*/ 0 h 65"/>
                <a:gd name="T58" fmla="*/ 0 w 265"/>
                <a:gd name="T59" fmla="*/ 0 h 65"/>
                <a:gd name="T60" fmla="*/ 0 w 265"/>
                <a:gd name="T61" fmla="*/ 0 h 65"/>
                <a:gd name="T62" fmla="*/ 0 w 265"/>
                <a:gd name="T63" fmla="*/ 0 h 65"/>
                <a:gd name="T64" fmla="*/ 0 w 265"/>
                <a:gd name="T65" fmla="*/ 0 h 65"/>
                <a:gd name="T66" fmla="*/ 0 w 265"/>
                <a:gd name="T67" fmla="*/ 0 h 65"/>
                <a:gd name="T68" fmla="*/ 0 w 265"/>
                <a:gd name="T69" fmla="*/ 0 h 65"/>
                <a:gd name="T70" fmla="*/ 0 w 265"/>
                <a:gd name="T71" fmla="*/ 0 h 65"/>
                <a:gd name="T72" fmla="*/ 0 w 265"/>
                <a:gd name="T73" fmla="*/ 0 h 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5"/>
                <a:gd name="T112" fmla="*/ 0 h 65"/>
                <a:gd name="T113" fmla="*/ 265 w 265"/>
                <a:gd name="T114" fmla="*/ 65 h 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3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8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7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3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2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2"/>
                  </a:lnTo>
                  <a:lnTo>
                    <a:pt x="165" y="5"/>
                  </a:lnTo>
                  <a:lnTo>
                    <a:pt x="186" y="10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3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37" name="Freeform 317">
              <a:extLst>
                <a:ext uri="{FF2B5EF4-FFF2-40B4-BE49-F238E27FC236}">
                  <a16:creationId xmlns:a16="http://schemas.microsoft.com/office/drawing/2014/main" id="{D7AF348A-B62D-C750-3338-DF2A484DC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" y="4181"/>
              <a:ext cx="16" cy="28"/>
            </a:xfrm>
            <a:custGeom>
              <a:avLst/>
              <a:gdLst>
                <a:gd name="T0" fmla="*/ 0 w 33"/>
                <a:gd name="T1" fmla="*/ 0 h 58"/>
                <a:gd name="T2" fmla="*/ 0 w 33"/>
                <a:gd name="T3" fmla="*/ 0 h 58"/>
                <a:gd name="T4" fmla="*/ 0 w 33"/>
                <a:gd name="T5" fmla="*/ 0 h 58"/>
                <a:gd name="T6" fmla="*/ 0 w 33"/>
                <a:gd name="T7" fmla="*/ 0 h 58"/>
                <a:gd name="T8" fmla="*/ 0 w 33"/>
                <a:gd name="T9" fmla="*/ 0 h 58"/>
                <a:gd name="T10" fmla="*/ 0 w 33"/>
                <a:gd name="T11" fmla="*/ 0 h 58"/>
                <a:gd name="T12" fmla="*/ 0 w 33"/>
                <a:gd name="T13" fmla="*/ 0 h 58"/>
                <a:gd name="T14" fmla="*/ 0 w 33"/>
                <a:gd name="T15" fmla="*/ 0 h 58"/>
                <a:gd name="T16" fmla="*/ 0 w 33"/>
                <a:gd name="T17" fmla="*/ 0 h 58"/>
                <a:gd name="T18" fmla="*/ 0 w 33"/>
                <a:gd name="T19" fmla="*/ 0 h 58"/>
                <a:gd name="T20" fmla="*/ 0 w 33"/>
                <a:gd name="T21" fmla="*/ 0 h 58"/>
                <a:gd name="T22" fmla="*/ 0 w 33"/>
                <a:gd name="T23" fmla="*/ 0 h 58"/>
                <a:gd name="T24" fmla="*/ 0 w 33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58"/>
                <a:gd name="T41" fmla="*/ 33 w 33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3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38" name="Freeform 318">
              <a:extLst>
                <a:ext uri="{FF2B5EF4-FFF2-40B4-BE49-F238E27FC236}">
                  <a16:creationId xmlns:a16="http://schemas.microsoft.com/office/drawing/2014/main" id="{C2C690B4-34BB-0821-BD26-A2D434B1C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" y="4178"/>
              <a:ext cx="19" cy="31"/>
            </a:xfrm>
            <a:custGeom>
              <a:avLst/>
              <a:gdLst>
                <a:gd name="T0" fmla="*/ 1 w 38"/>
                <a:gd name="T1" fmla="*/ 0 h 63"/>
                <a:gd name="T2" fmla="*/ 0 w 38"/>
                <a:gd name="T3" fmla="*/ 0 h 63"/>
                <a:gd name="T4" fmla="*/ 1 w 38"/>
                <a:gd name="T5" fmla="*/ 0 h 63"/>
                <a:gd name="T6" fmla="*/ 1 w 38"/>
                <a:gd name="T7" fmla="*/ 0 h 63"/>
                <a:gd name="T8" fmla="*/ 1 w 38"/>
                <a:gd name="T9" fmla="*/ 0 h 63"/>
                <a:gd name="T10" fmla="*/ 1 w 38"/>
                <a:gd name="T11" fmla="*/ 0 h 63"/>
                <a:gd name="T12" fmla="*/ 1 w 38"/>
                <a:gd name="T13" fmla="*/ 0 h 63"/>
                <a:gd name="T14" fmla="*/ 1 w 38"/>
                <a:gd name="T15" fmla="*/ 0 h 63"/>
                <a:gd name="T16" fmla="*/ 1 w 38"/>
                <a:gd name="T17" fmla="*/ 0 h 63"/>
                <a:gd name="T18" fmla="*/ 1 w 38"/>
                <a:gd name="T19" fmla="*/ 0 h 63"/>
                <a:gd name="T20" fmla="*/ 1 w 38"/>
                <a:gd name="T21" fmla="*/ 0 h 63"/>
                <a:gd name="T22" fmla="*/ 1 w 38"/>
                <a:gd name="T23" fmla="*/ 0 h 63"/>
                <a:gd name="T24" fmla="*/ 1 w 38"/>
                <a:gd name="T25" fmla="*/ 0 h 63"/>
                <a:gd name="T26" fmla="*/ 1 w 38"/>
                <a:gd name="T27" fmla="*/ 0 h 63"/>
                <a:gd name="T28" fmla="*/ 1 w 38"/>
                <a:gd name="T29" fmla="*/ 0 h 63"/>
                <a:gd name="T30" fmla="*/ 1 w 38"/>
                <a:gd name="T31" fmla="*/ 0 h 63"/>
                <a:gd name="T32" fmla="*/ 1 w 38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63"/>
                <a:gd name="T53" fmla="*/ 38 w 38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63">
                  <a:moveTo>
                    <a:pt x="1" y="63"/>
                  </a:moveTo>
                  <a:lnTo>
                    <a:pt x="0" y="61"/>
                  </a:lnTo>
                  <a:lnTo>
                    <a:pt x="1" y="54"/>
                  </a:lnTo>
                  <a:lnTo>
                    <a:pt x="3" y="46"/>
                  </a:lnTo>
                  <a:lnTo>
                    <a:pt x="8" y="36"/>
                  </a:lnTo>
                  <a:lnTo>
                    <a:pt x="13" y="26"/>
                  </a:lnTo>
                  <a:lnTo>
                    <a:pt x="20" y="16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7"/>
                  </a:lnTo>
                  <a:lnTo>
                    <a:pt x="23" y="27"/>
                  </a:lnTo>
                  <a:lnTo>
                    <a:pt x="17" y="38"/>
                  </a:lnTo>
                  <a:lnTo>
                    <a:pt x="12" y="48"/>
                  </a:lnTo>
                  <a:lnTo>
                    <a:pt x="6" y="56"/>
                  </a:lnTo>
                  <a:lnTo>
                    <a:pt x="3" y="62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39" name="Freeform 319">
              <a:extLst>
                <a:ext uri="{FF2B5EF4-FFF2-40B4-BE49-F238E27FC236}">
                  <a16:creationId xmlns:a16="http://schemas.microsoft.com/office/drawing/2014/main" id="{C05D8711-F18D-A212-1042-E78E46E2A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4175"/>
              <a:ext cx="26" cy="41"/>
            </a:xfrm>
            <a:custGeom>
              <a:avLst/>
              <a:gdLst>
                <a:gd name="T0" fmla="*/ 1 w 52"/>
                <a:gd name="T1" fmla="*/ 0 h 83"/>
                <a:gd name="T2" fmla="*/ 0 w 52"/>
                <a:gd name="T3" fmla="*/ 0 h 83"/>
                <a:gd name="T4" fmla="*/ 1 w 52"/>
                <a:gd name="T5" fmla="*/ 0 h 83"/>
                <a:gd name="T6" fmla="*/ 1 w 52"/>
                <a:gd name="T7" fmla="*/ 0 h 83"/>
                <a:gd name="T8" fmla="*/ 1 w 52"/>
                <a:gd name="T9" fmla="*/ 0 h 83"/>
                <a:gd name="T10" fmla="*/ 1 w 52"/>
                <a:gd name="T11" fmla="*/ 0 h 83"/>
                <a:gd name="T12" fmla="*/ 1 w 52"/>
                <a:gd name="T13" fmla="*/ 0 h 83"/>
                <a:gd name="T14" fmla="*/ 1 w 52"/>
                <a:gd name="T15" fmla="*/ 0 h 83"/>
                <a:gd name="T16" fmla="*/ 1 w 52"/>
                <a:gd name="T17" fmla="*/ 0 h 83"/>
                <a:gd name="T18" fmla="*/ 1 w 52"/>
                <a:gd name="T19" fmla="*/ 0 h 83"/>
                <a:gd name="T20" fmla="*/ 1 w 52"/>
                <a:gd name="T21" fmla="*/ 0 h 83"/>
                <a:gd name="T22" fmla="*/ 1 w 52"/>
                <a:gd name="T23" fmla="*/ 0 h 83"/>
                <a:gd name="T24" fmla="*/ 1 w 52"/>
                <a:gd name="T25" fmla="*/ 0 h 83"/>
                <a:gd name="T26" fmla="*/ 1 w 52"/>
                <a:gd name="T27" fmla="*/ 0 h 83"/>
                <a:gd name="T28" fmla="*/ 1 w 52"/>
                <a:gd name="T29" fmla="*/ 0 h 83"/>
                <a:gd name="T30" fmla="*/ 1 w 52"/>
                <a:gd name="T31" fmla="*/ 0 h 83"/>
                <a:gd name="T32" fmla="*/ 1 w 52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3"/>
                <a:gd name="T53" fmla="*/ 52 w 52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40" name="Freeform 320">
              <a:extLst>
                <a:ext uri="{FF2B5EF4-FFF2-40B4-BE49-F238E27FC236}">
                  <a16:creationId xmlns:a16="http://schemas.microsoft.com/office/drawing/2014/main" id="{9D81D44B-AF6E-CDFB-1EDB-5D0E11438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4177"/>
              <a:ext cx="28" cy="45"/>
            </a:xfrm>
            <a:custGeom>
              <a:avLst/>
              <a:gdLst>
                <a:gd name="T0" fmla="*/ 0 w 57"/>
                <a:gd name="T1" fmla="*/ 1 h 90"/>
                <a:gd name="T2" fmla="*/ 0 w 57"/>
                <a:gd name="T3" fmla="*/ 1 h 90"/>
                <a:gd name="T4" fmla="*/ 0 w 57"/>
                <a:gd name="T5" fmla="*/ 1 h 90"/>
                <a:gd name="T6" fmla="*/ 0 w 57"/>
                <a:gd name="T7" fmla="*/ 1 h 90"/>
                <a:gd name="T8" fmla="*/ 0 w 57"/>
                <a:gd name="T9" fmla="*/ 1 h 90"/>
                <a:gd name="T10" fmla="*/ 0 w 57"/>
                <a:gd name="T11" fmla="*/ 1 h 90"/>
                <a:gd name="T12" fmla="*/ 0 w 57"/>
                <a:gd name="T13" fmla="*/ 1 h 90"/>
                <a:gd name="T14" fmla="*/ 0 w 57"/>
                <a:gd name="T15" fmla="*/ 1 h 90"/>
                <a:gd name="T16" fmla="*/ 0 w 57"/>
                <a:gd name="T17" fmla="*/ 0 h 90"/>
                <a:gd name="T18" fmla="*/ 0 w 57"/>
                <a:gd name="T19" fmla="*/ 1 h 90"/>
                <a:gd name="T20" fmla="*/ 0 w 57"/>
                <a:gd name="T21" fmla="*/ 1 h 90"/>
                <a:gd name="T22" fmla="*/ 0 w 57"/>
                <a:gd name="T23" fmla="*/ 1 h 90"/>
                <a:gd name="T24" fmla="*/ 0 w 57"/>
                <a:gd name="T25" fmla="*/ 1 h 90"/>
                <a:gd name="T26" fmla="*/ 0 w 57"/>
                <a:gd name="T27" fmla="*/ 1 h 90"/>
                <a:gd name="T28" fmla="*/ 0 w 57"/>
                <a:gd name="T29" fmla="*/ 1 h 90"/>
                <a:gd name="T30" fmla="*/ 0 w 57"/>
                <a:gd name="T31" fmla="*/ 1 h 90"/>
                <a:gd name="T32" fmla="*/ 0 w 57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90"/>
                <a:gd name="T53" fmla="*/ 57 w 57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90">
                  <a:moveTo>
                    <a:pt x="2" y="90"/>
                  </a:moveTo>
                  <a:lnTo>
                    <a:pt x="0" y="86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8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9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41" name="Freeform 321">
              <a:extLst>
                <a:ext uri="{FF2B5EF4-FFF2-40B4-BE49-F238E27FC236}">
                  <a16:creationId xmlns:a16="http://schemas.microsoft.com/office/drawing/2014/main" id="{D2B1C52C-0658-4E32-AD48-A99C17F87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" y="4181"/>
              <a:ext cx="30" cy="37"/>
            </a:xfrm>
            <a:custGeom>
              <a:avLst/>
              <a:gdLst>
                <a:gd name="T0" fmla="*/ 0 w 60"/>
                <a:gd name="T1" fmla="*/ 1 h 74"/>
                <a:gd name="T2" fmla="*/ 0 w 60"/>
                <a:gd name="T3" fmla="*/ 1 h 74"/>
                <a:gd name="T4" fmla="*/ 1 w 60"/>
                <a:gd name="T5" fmla="*/ 1 h 74"/>
                <a:gd name="T6" fmla="*/ 1 w 60"/>
                <a:gd name="T7" fmla="*/ 1 h 74"/>
                <a:gd name="T8" fmla="*/ 1 w 60"/>
                <a:gd name="T9" fmla="*/ 1 h 74"/>
                <a:gd name="T10" fmla="*/ 1 w 60"/>
                <a:gd name="T11" fmla="*/ 1 h 74"/>
                <a:gd name="T12" fmla="*/ 1 w 60"/>
                <a:gd name="T13" fmla="*/ 1 h 74"/>
                <a:gd name="T14" fmla="*/ 1 w 60"/>
                <a:gd name="T15" fmla="*/ 1 h 74"/>
                <a:gd name="T16" fmla="*/ 1 w 60"/>
                <a:gd name="T17" fmla="*/ 0 h 74"/>
                <a:gd name="T18" fmla="*/ 1 w 60"/>
                <a:gd name="T19" fmla="*/ 1 h 74"/>
                <a:gd name="T20" fmla="*/ 1 w 60"/>
                <a:gd name="T21" fmla="*/ 1 h 74"/>
                <a:gd name="T22" fmla="*/ 1 w 60"/>
                <a:gd name="T23" fmla="*/ 1 h 74"/>
                <a:gd name="T24" fmla="*/ 1 w 60"/>
                <a:gd name="T25" fmla="*/ 1 h 74"/>
                <a:gd name="T26" fmla="*/ 1 w 60"/>
                <a:gd name="T27" fmla="*/ 1 h 74"/>
                <a:gd name="T28" fmla="*/ 1 w 60"/>
                <a:gd name="T29" fmla="*/ 1 h 74"/>
                <a:gd name="T30" fmla="*/ 1 w 60"/>
                <a:gd name="T31" fmla="*/ 1 h 74"/>
                <a:gd name="T32" fmla="*/ 0 w 60"/>
                <a:gd name="T33" fmla="*/ 1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74"/>
                <a:gd name="T53" fmla="*/ 60 w 60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74">
                  <a:moveTo>
                    <a:pt x="0" y="74"/>
                  </a:moveTo>
                  <a:lnTo>
                    <a:pt x="0" y="71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5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8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42" name="Freeform 322">
              <a:extLst>
                <a:ext uri="{FF2B5EF4-FFF2-40B4-BE49-F238E27FC236}">
                  <a16:creationId xmlns:a16="http://schemas.microsoft.com/office/drawing/2014/main" id="{78A7D9DF-A224-6B32-D9BF-E226B68DD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1" y="4186"/>
              <a:ext cx="26" cy="30"/>
            </a:xfrm>
            <a:custGeom>
              <a:avLst/>
              <a:gdLst>
                <a:gd name="T0" fmla="*/ 1 w 52"/>
                <a:gd name="T1" fmla="*/ 0 h 61"/>
                <a:gd name="T2" fmla="*/ 0 w 52"/>
                <a:gd name="T3" fmla="*/ 0 h 61"/>
                <a:gd name="T4" fmla="*/ 1 w 52"/>
                <a:gd name="T5" fmla="*/ 0 h 61"/>
                <a:gd name="T6" fmla="*/ 1 w 52"/>
                <a:gd name="T7" fmla="*/ 0 h 61"/>
                <a:gd name="T8" fmla="*/ 1 w 52"/>
                <a:gd name="T9" fmla="*/ 0 h 61"/>
                <a:gd name="T10" fmla="*/ 1 w 52"/>
                <a:gd name="T11" fmla="*/ 0 h 61"/>
                <a:gd name="T12" fmla="*/ 1 w 52"/>
                <a:gd name="T13" fmla="*/ 0 h 61"/>
                <a:gd name="T14" fmla="*/ 1 w 52"/>
                <a:gd name="T15" fmla="*/ 0 h 61"/>
                <a:gd name="T16" fmla="*/ 1 w 52"/>
                <a:gd name="T17" fmla="*/ 0 h 61"/>
                <a:gd name="T18" fmla="*/ 1 w 52"/>
                <a:gd name="T19" fmla="*/ 0 h 61"/>
                <a:gd name="T20" fmla="*/ 1 w 52"/>
                <a:gd name="T21" fmla="*/ 0 h 61"/>
                <a:gd name="T22" fmla="*/ 1 w 52"/>
                <a:gd name="T23" fmla="*/ 0 h 61"/>
                <a:gd name="T24" fmla="*/ 1 w 52"/>
                <a:gd name="T25" fmla="*/ 0 h 61"/>
                <a:gd name="T26" fmla="*/ 1 w 52"/>
                <a:gd name="T27" fmla="*/ 0 h 61"/>
                <a:gd name="T28" fmla="*/ 1 w 52"/>
                <a:gd name="T29" fmla="*/ 0 h 61"/>
                <a:gd name="T30" fmla="*/ 1 w 52"/>
                <a:gd name="T31" fmla="*/ 0 h 61"/>
                <a:gd name="T32" fmla="*/ 1 w 52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61"/>
                <a:gd name="T53" fmla="*/ 52 w 5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30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6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7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60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43" name="Freeform 323">
              <a:extLst>
                <a:ext uri="{FF2B5EF4-FFF2-40B4-BE49-F238E27FC236}">
                  <a16:creationId xmlns:a16="http://schemas.microsoft.com/office/drawing/2014/main" id="{E09059E8-213C-C27E-4676-17C27C290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7" y="4195"/>
              <a:ext cx="22" cy="21"/>
            </a:xfrm>
            <a:custGeom>
              <a:avLst/>
              <a:gdLst>
                <a:gd name="T0" fmla="*/ 0 w 45"/>
                <a:gd name="T1" fmla="*/ 0 h 43"/>
                <a:gd name="T2" fmla="*/ 0 w 45"/>
                <a:gd name="T3" fmla="*/ 0 h 43"/>
                <a:gd name="T4" fmla="*/ 0 w 45"/>
                <a:gd name="T5" fmla="*/ 0 h 43"/>
                <a:gd name="T6" fmla="*/ 0 w 45"/>
                <a:gd name="T7" fmla="*/ 0 h 43"/>
                <a:gd name="T8" fmla="*/ 0 w 45"/>
                <a:gd name="T9" fmla="*/ 0 h 43"/>
                <a:gd name="T10" fmla="*/ 0 w 45"/>
                <a:gd name="T11" fmla="*/ 0 h 43"/>
                <a:gd name="T12" fmla="*/ 0 w 45"/>
                <a:gd name="T13" fmla="*/ 0 h 43"/>
                <a:gd name="T14" fmla="*/ 0 w 45"/>
                <a:gd name="T15" fmla="*/ 0 h 43"/>
                <a:gd name="T16" fmla="*/ 0 w 45"/>
                <a:gd name="T17" fmla="*/ 0 h 43"/>
                <a:gd name="T18" fmla="*/ 0 w 45"/>
                <a:gd name="T19" fmla="*/ 0 h 43"/>
                <a:gd name="T20" fmla="*/ 0 w 45"/>
                <a:gd name="T21" fmla="*/ 0 h 43"/>
                <a:gd name="T22" fmla="*/ 0 w 45"/>
                <a:gd name="T23" fmla="*/ 0 h 43"/>
                <a:gd name="T24" fmla="*/ 0 w 45"/>
                <a:gd name="T25" fmla="*/ 0 h 43"/>
                <a:gd name="T26" fmla="*/ 0 w 45"/>
                <a:gd name="T27" fmla="*/ 0 h 43"/>
                <a:gd name="T28" fmla="*/ 0 w 45"/>
                <a:gd name="T29" fmla="*/ 0 h 43"/>
                <a:gd name="T30" fmla="*/ 0 w 45"/>
                <a:gd name="T31" fmla="*/ 0 h 43"/>
                <a:gd name="T32" fmla="*/ 0 w 4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3"/>
                <a:gd name="T53" fmla="*/ 45 w 45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3">
                  <a:moveTo>
                    <a:pt x="0" y="43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7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5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5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44" name="Freeform 324">
              <a:extLst>
                <a:ext uri="{FF2B5EF4-FFF2-40B4-BE49-F238E27FC236}">
                  <a16:creationId xmlns:a16="http://schemas.microsoft.com/office/drawing/2014/main" id="{EFCDBF72-EF42-E071-82EA-F2B16F9B7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4200"/>
              <a:ext cx="15" cy="13"/>
            </a:xfrm>
            <a:custGeom>
              <a:avLst/>
              <a:gdLst>
                <a:gd name="T0" fmla="*/ 0 w 30"/>
                <a:gd name="T1" fmla="*/ 0 h 27"/>
                <a:gd name="T2" fmla="*/ 1 w 30"/>
                <a:gd name="T3" fmla="*/ 0 h 27"/>
                <a:gd name="T4" fmla="*/ 1 w 30"/>
                <a:gd name="T5" fmla="*/ 0 h 27"/>
                <a:gd name="T6" fmla="*/ 1 w 30"/>
                <a:gd name="T7" fmla="*/ 0 h 27"/>
                <a:gd name="T8" fmla="*/ 1 w 30"/>
                <a:gd name="T9" fmla="*/ 0 h 27"/>
                <a:gd name="T10" fmla="*/ 1 w 30"/>
                <a:gd name="T11" fmla="*/ 0 h 27"/>
                <a:gd name="T12" fmla="*/ 1 w 30"/>
                <a:gd name="T13" fmla="*/ 0 h 27"/>
                <a:gd name="T14" fmla="*/ 1 w 30"/>
                <a:gd name="T15" fmla="*/ 0 h 27"/>
                <a:gd name="T16" fmla="*/ 0 w 30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7"/>
                <a:gd name="T29" fmla="*/ 30 w 30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1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8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45" name="Freeform 325">
              <a:extLst>
                <a:ext uri="{FF2B5EF4-FFF2-40B4-BE49-F238E27FC236}">
                  <a16:creationId xmlns:a16="http://schemas.microsoft.com/office/drawing/2014/main" id="{8A389199-B51D-1E62-9663-9DEB8F860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4186"/>
              <a:ext cx="17" cy="18"/>
            </a:xfrm>
            <a:custGeom>
              <a:avLst/>
              <a:gdLst>
                <a:gd name="T0" fmla="*/ 0 w 35"/>
                <a:gd name="T1" fmla="*/ 0 h 35"/>
                <a:gd name="T2" fmla="*/ 0 w 35"/>
                <a:gd name="T3" fmla="*/ 1 h 35"/>
                <a:gd name="T4" fmla="*/ 0 w 35"/>
                <a:gd name="T5" fmla="*/ 1 h 35"/>
                <a:gd name="T6" fmla="*/ 0 w 35"/>
                <a:gd name="T7" fmla="*/ 1 h 35"/>
                <a:gd name="T8" fmla="*/ 0 w 35"/>
                <a:gd name="T9" fmla="*/ 1 h 35"/>
                <a:gd name="T10" fmla="*/ 0 w 35"/>
                <a:gd name="T11" fmla="*/ 1 h 35"/>
                <a:gd name="T12" fmla="*/ 0 w 35"/>
                <a:gd name="T13" fmla="*/ 1 h 35"/>
                <a:gd name="T14" fmla="*/ 0 w 35"/>
                <a:gd name="T15" fmla="*/ 1 h 35"/>
                <a:gd name="T16" fmla="*/ 0 w 35"/>
                <a:gd name="T17" fmla="*/ 1 h 35"/>
                <a:gd name="T18" fmla="*/ 0 w 35"/>
                <a:gd name="T19" fmla="*/ 1 h 35"/>
                <a:gd name="T20" fmla="*/ 0 w 35"/>
                <a:gd name="T21" fmla="*/ 1 h 35"/>
                <a:gd name="T22" fmla="*/ 0 w 35"/>
                <a:gd name="T23" fmla="*/ 1 h 35"/>
                <a:gd name="T24" fmla="*/ 0 w 35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35"/>
                <a:gd name="T41" fmla="*/ 35 w 35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46" name="Freeform 326">
              <a:extLst>
                <a:ext uri="{FF2B5EF4-FFF2-40B4-BE49-F238E27FC236}">
                  <a16:creationId xmlns:a16="http://schemas.microsoft.com/office/drawing/2014/main" id="{0593B280-E8F3-E601-DDF6-A7B9D18B6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" y="4176"/>
              <a:ext cx="20" cy="9"/>
            </a:xfrm>
            <a:custGeom>
              <a:avLst/>
              <a:gdLst>
                <a:gd name="T0" fmla="*/ 1 w 40"/>
                <a:gd name="T1" fmla="*/ 1 h 17"/>
                <a:gd name="T2" fmla="*/ 1 w 40"/>
                <a:gd name="T3" fmla="*/ 1 h 17"/>
                <a:gd name="T4" fmla="*/ 1 w 40"/>
                <a:gd name="T5" fmla="*/ 1 h 17"/>
                <a:gd name="T6" fmla="*/ 1 w 40"/>
                <a:gd name="T7" fmla="*/ 1 h 17"/>
                <a:gd name="T8" fmla="*/ 1 w 40"/>
                <a:gd name="T9" fmla="*/ 1 h 17"/>
                <a:gd name="T10" fmla="*/ 1 w 40"/>
                <a:gd name="T11" fmla="*/ 1 h 17"/>
                <a:gd name="T12" fmla="*/ 1 w 40"/>
                <a:gd name="T13" fmla="*/ 0 h 17"/>
                <a:gd name="T14" fmla="*/ 1 w 40"/>
                <a:gd name="T15" fmla="*/ 0 h 17"/>
                <a:gd name="T16" fmla="*/ 0 w 40"/>
                <a:gd name="T17" fmla="*/ 1 h 17"/>
                <a:gd name="T18" fmla="*/ 0 w 40"/>
                <a:gd name="T19" fmla="*/ 1 h 17"/>
                <a:gd name="T20" fmla="*/ 1 w 40"/>
                <a:gd name="T21" fmla="*/ 1 h 17"/>
                <a:gd name="T22" fmla="*/ 1 w 40"/>
                <a:gd name="T23" fmla="*/ 1 h 17"/>
                <a:gd name="T24" fmla="*/ 1 w 40"/>
                <a:gd name="T25" fmla="*/ 1 h 17"/>
                <a:gd name="T26" fmla="*/ 1 w 40"/>
                <a:gd name="T27" fmla="*/ 1 h 17"/>
                <a:gd name="T28" fmla="*/ 1 w 40"/>
                <a:gd name="T29" fmla="*/ 1 h 17"/>
                <a:gd name="T30" fmla="*/ 1 w 40"/>
                <a:gd name="T31" fmla="*/ 1 h 17"/>
                <a:gd name="T32" fmla="*/ 1 w 40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17"/>
                <a:gd name="T53" fmla="*/ 40 w 40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2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47" name="Freeform 327">
              <a:extLst>
                <a:ext uri="{FF2B5EF4-FFF2-40B4-BE49-F238E27FC236}">
                  <a16:creationId xmlns:a16="http://schemas.microsoft.com/office/drawing/2014/main" id="{2ADF157B-5DCE-C2C8-BC78-9B7FD8100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4187"/>
              <a:ext cx="22" cy="5"/>
            </a:xfrm>
            <a:custGeom>
              <a:avLst/>
              <a:gdLst>
                <a:gd name="T0" fmla="*/ 0 w 45"/>
                <a:gd name="T1" fmla="*/ 0 h 10"/>
                <a:gd name="T2" fmla="*/ 0 w 45"/>
                <a:gd name="T3" fmla="*/ 0 h 10"/>
                <a:gd name="T4" fmla="*/ 0 w 45"/>
                <a:gd name="T5" fmla="*/ 0 h 10"/>
                <a:gd name="T6" fmla="*/ 0 w 45"/>
                <a:gd name="T7" fmla="*/ 0 h 10"/>
                <a:gd name="T8" fmla="*/ 0 w 45"/>
                <a:gd name="T9" fmla="*/ 0 h 10"/>
                <a:gd name="T10" fmla="*/ 0 w 45"/>
                <a:gd name="T11" fmla="*/ 0 h 10"/>
                <a:gd name="T12" fmla="*/ 0 w 45"/>
                <a:gd name="T13" fmla="*/ 1 h 10"/>
                <a:gd name="T14" fmla="*/ 0 w 45"/>
                <a:gd name="T15" fmla="*/ 1 h 10"/>
                <a:gd name="T16" fmla="*/ 0 w 45"/>
                <a:gd name="T17" fmla="*/ 1 h 10"/>
                <a:gd name="T18" fmla="*/ 0 w 45"/>
                <a:gd name="T19" fmla="*/ 1 h 10"/>
                <a:gd name="T20" fmla="*/ 0 w 45"/>
                <a:gd name="T21" fmla="*/ 1 h 10"/>
                <a:gd name="T22" fmla="*/ 0 w 45"/>
                <a:gd name="T23" fmla="*/ 1 h 10"/>
                <a:gd name="T24" fmla="*/ 0 w 45"/>
                <a:gd name="T25" fmla="*/ 1 h 10"/>
                <a:gd name="T26" fmla="*/ 0 w 45"/>
                <a:gd name="T27" fmla="*/ 1 h 10"/>
                <a:gd name="T28" fmla="*/ 0 w 45"/>
                <a:gd name="T29" fmla="*/ 1 h 10"/>
                <a:gd name="T30" fmla="*/ 0 w 45"/>
                <a:gd name="T31" fmla="*/ 1 h 10"/>
                <a:gd name="T32" fmla="*/ 0 w 45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0"/>
                <a:gd name="T53" fmla="*/ 45 w 45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4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48" name="Freeform 328">
              <a:extLst>
                <a:ext uri="{FF2B5EF4-FFF2-40B4-BE49-F238E27FC236}">
                  <a16:creationId xmlns:a16="http://schemas.microsoft.com/office/drawing/2014/main" id="{AECBECBE-C49A-B058-2BE8-C8A084391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" y="4165"/>
              <a:ext cx="20" cy="17"/>
            </a:xfrm>
            <a:custGeom>
              <a:avLst/>
              <a:gdLst>
                <a:gd name="T0" fmla="*/ 0 w 42"/>
                <a:gd name="T1" fmla="*/ 1 h 34"/>
                <a:gd name="T2" fmla="*/ 0 w 42"/>
                <a:gd name="T3" fmla="*/ 1 h 34"/>
                <a:gd name="T4" fmla="*/ 0 w 42"/>
                <a:gd name="T5" fmla="*/ 1 h 34"/>
                <a:gd name="T6" fmla="*/ 0 w 42"/>
                <a:gd name="T7" fmla="*/ 1 h 34"/>
                <a:gd name="T8" fmla="*/ 0 w 42"/>
                <a:gd name="T9" fmla="*/ 1 h 34"/>
                <a:gd name="T10" fmla="*/ 0 w 42"/>
                <a:gd name="T11" fmla="*/ 1 h 34"/>
                <a:gd name="T12" fmla="*/ 0 w 42"/>
                <a:gd name="T13" fmla="*/ 1 h 34"/>
                <a:gd name="T14" fmla="*/ 0 w 42"/>
                <a:gd name="T15" fmla="*/ 1 h 34"/>
                <a:gd name="T16" fmla="*/ 0 w 42"/>
                <a:gd name="T17" fmla="*/ 0 h 34"/>
                <a:gd name="T18" fmla="*/ 0 w 42"/>
                <a:gd name="T19" fmla="*/ 0 h 34"/>
                <a:gd name="T20" fmla="*/ 0 w 42"/>
                <a:gd name="T21" fmla="*/ 1 h 34"/>
                <a:gd name="T22" fmla="*/ 0 w 42"/>
                <a:gd name="T23" fmla="*/ 1 h 34"/>
                <a:gd name="T24" fmla="*/ 0 w 42"/>
                <a:gd name="T25" fmla="*/ 1 h 34"/>
                <a:gd name="T26" fmla="*/ 0 w 42"/>
                <a:gd name="T27" fmla="*/ 1 h 34"/>
                <a:gd name="T28" fmla="*/ 0 w 42"/>
                <a:gd name="T29" fmla="*/ 1 h 34"/>
                <a:gd name="T30" fmla="*/ 0 w 42"/>
                <a:gd name="T31" fmla="*/ 1 h 34"/>
                <a:gd name="T32" fmla="*/ 0 w 42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4"/>
                <a:gd name="T53" fmla="*/ 42 w 4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4">
                  <a:moveTo>
                    <a:pt x="42" y="34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9"/>
                  </a:lnTo>
                  <a:lnTo>
                    <a:pt x="34" y="26"/>
                  </a:lnTo>
                  <a:lnTo>
                    <a:pt x="38" y="30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49" name="Freeform 329">
              <a:extLst>
                <a:ext uri="{FF2B5EF4-FFF2-40B4-BE49-F238E27FC236}">
                  <a16:creationId xmlns:a16="http://schemas.microsoft.com/office/drawing/2014/main" id="{CA9B3F92-FAFD-53EE-421C-81BE6266F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" y="4167"/>
              <a:ext cx="7" cy="29"/>
            </a:xfrm>
            <a:custGeom>
              <a:avLst/>
              <a:gdLst>
                <a:gd name="T0" fmla="*/ 1 w 13"/>
                <a:gd name="T1" fmla="*/ 1 h 57"/>
                <a:gd name="T2" fmla="*/ 1 w 13"/>
                <a:gd name="T3" fmla="*/ 1 h 57"/>
                <a:gd name="T4" fmla="*/ 0 w 13"/>
                <a:gd name="T5" fmla="*/ 1 h 57"/>
                <a:gd name="T6" fmla="*/ 1 w 13"/>
                <a:gd name="T7" fmla="*/ 1 h 57"/>
                <a:gd name="T8" fmla="*/ 1 w 13"/>
                <a:gd name="T9" fmla="*/ 0 h 57"/>
                <a:gd name="T10" fmla="*/ 1 w 13"/>
                <a:gd name="T11" fmla="*/ 1 h 57"/>
                <a:gd name="T12" fmla="*/ 1 w 13"/>
                <a:gd name="T13" fmla="*/ 1 h 57"/>
                <a:gd name="T14" fmla="*/ 1 w 13"/>
                <a:gd name="T15" fmla="*/ 1 h 57"/>
                <a:gd name="T16" fmla="*/ 1 w 13"/>
                <a:gd name="T17" fmla="*/ 1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7"/>
                <a:gd name="T29" fmla="*/ 13 w 13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7">
                  <a:moveTo>
                    <a:pt x="2" y="57"/>
                  </a:moveTo>
                  <a:lnTo>
                    <a:pt x="1" y="42"/>
                  </a:lnTo>
                  <a:lnTo>
                    <a:pt x="0" y="24"/>
                  </a:lnTo>
                  <a:lnTo>
                    <a:pt x="2" y="8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3"/>
                  </a:lnTo>
                  <a:lnTo>
                    <a:pt x="6" y="42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50" name="Freeform 330">
              <a:extLst>
                <a:ext uri="{FF2B5EF4-FFF2-40B4-BE49-F238E27FC236}">
                  <a16:creationId xmlns:a16="http://schemas.microsoft.com/office/drawing/2014/main" id="{F4B19241-F59B-DDDF-0808-EEA68E1FC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4172"/>
              <a:ext cx="10" cy="28"/>
            </a:xfrm>
            <a:custGeom>
              <a:avLst/>
              <a:gdLst>
                <a:gd name="T0" fmla="*/ 0 w 18"/>
                <a:gd name="T1" fmla="*/ 1 h 55"/>
                <a:gd name="T2" fmla="*/ 1 w 18"/>
                <a:gd name="T3" fmla="*/ 1 h 55"/>
                <a:gd name="T4" fmla="*/ 1 w 18"/>
                <a:gd name="T5" fmla="*/ 1 h 55"/>
                <a:gd name="T6" fmla="*/ 1 w 18"/>
                <a:gd name="T7" fmla="*/ 1 h 55"/>
                <a:gd name="T8" fmla="*/ 1 w 18"/>
                <a:gd name="T9" fmla="*/ 0 h 55"/>
                <a:gd name="T10" fmla="*/ 1 w 18"/>
                <a:gd name="T11" fmla="*/ 1 h 55"/>
                <a:gd name="T12" fmla="*/ 1 w 18"/>
                <a:gd name="T13" fmla="*/ 1 h 55"/>
                <a:gd name="T14" fmla="*/ 1 w 18"/>
                <a:gd name="T15" fmla="*/ 1 h 55"/>
                <a:gd name="T16" fmla="*/ 0 w 18"/>
                <a:gd name="T17" fmla="*/ 1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55"/>
                <a:gd name="T29" fmla="*/ 18 w 18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55">
                  <a:moveTo>
                    <a:pt x="0" y="55"/>
                  </a:moveTo>
                  <a:lnTo>
                    <a:pt x="1" y="42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51" name="Freeform 331">
              <a:extLst>
                <a:ext uri="{FF2B5EF4-FFF2-40B4-BE49-F238E27FC236}">
                  <a16:creationId xmlns:a16="http://schemas.microsoft.com/office/drawing/2014/main" id="{5B591734-6F97-49C2-EEB9-3F69E446B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" y="4159"/>
              <a:ext cx="6" cy="27"/>
            </a:xfrm>
            <a:custGeom>
              <a:avLst/>
              <a:gdLst>
                <a:gd name="T0" fmla="*/ 1 w 12"/>
                <a:gd name="T1" fmla="*/ 1 h 54"/>
                <a:gd name="T2" fmla="*/ 1 w 12"/>
                <a:gd name="T3" fmla="*/ 1 h 54"/>
                <a:gd name="T4" fmla="*/ 0 w 12"/>
                <a:gd name="T5" fmla="*/ 1 h 54"/>
                <a:gd name="T6" fmla="*/ 1 w 12"/>
                <a:gd name="T7" fmla="*/ 1 h 54"/>
                <a:gd name="T8" fmla="*/ 1 w 12"/>
                <a:gd name="T9" fmla="*/ 0 h 54"/>
                <a:gd name="T10" fmla="*/ 1 w 12"/>
                <a:gd name="T11" fmla="*/ 1 h 54"/>
                <a:gd name="T12" fmla="*/ 1 w 12"/>
                <a:gd name="T13" fmla="*/ 1 h 54"/>
                <a:gd name="T14" fmla="*/ 1 w 12"/>
                <a:gd name="T15" fmla="*/ 1 h 54"/>
                <a:gd name="T16" fmla="*/ 1 w 12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4"/>
                <a:gd name="T29" fmla="*/ 12 w 12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9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52" name="Freeform 332">
              <a:extLst>
                <a:ext uri="{FF2B5EF4-FFF2-40B4-BE49-F238E27FC236}">
                  <a16:creationId xmlns:a16="http://schemas.microsoft.com/office/drawing/2014/main" id="{D2EE5EED-8ED8-22A0-443A-81F47733E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4152"/>
              <a:ext cx="10" cy="31"/>
            </a:xfrm>
            <a:custGeom>
              <a:avLst/>
              <a:gdLst>
                <a:gd name="T0" fmla="*/ 1 w 19"/>
                <a:gd name="T1" fmla="*/ 1 h 62"/>
                <a:gd name="T2" fmla="*/ 1 w 19"/>
                <a:gd name="T3" fmla="*/ 1 h 62"/>
                <a:gd name="T4" fmla="*/ 1 w 19"/>
                <a:gd name="T5" fmla="*/ 1 h 62"/>
                <a:gd name="T6" fmla="*/ 0 w 19"/>
                <a:gd name="T7" fmla="*/ 1 h 62"/>
                <a:gd name="T8" fmla="*/ 1 w 19"/>
                <a:gd name="T9" fmla="*/ 0 h 62"/>
                <a:gd name="T10" fmla="*/ 1 w 19"/>
                <a:gd name="T11" fmla="*/ 1 h 62"/>
                <a:gd name="T12" fmla="*/ 1 w 19"/>
                <a:gd name="T13" fmla="*/ 1 h 62"/>
                <a:gd name="T14" fmla="*/ 1 w 19"/>
                <a:gd name="T15" fmla="*/ 1 h 62"/>
                <a:gd name="T16" fmla="*/ 1 w 19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62"/>
                <a:gd name="T29" fmla="*/ 19 w 19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7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53" name="Freeform 333">
              <a:extLst>
                <a:ext uri="{FF2B5EF4-FFF2-40B4-BE49-F238E27FC236}">
                  <a16:creationId xmlns:a16="http://schemas.microsoft.com/office/drawing/2014/main" id="{B8AFCC27-C7A8-6928-8DBA-C5F05AFCD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4144"/>
              <a:ext cx="11" cy="34"/>
            </a:xfrm>
            <a:custGeom>
              <a:avLst/>
              <a:gdLst>
                <a:gd name="T0" fmla="*/ 1 w 21"/>
                <a:gd name="T1" fmla="*/ 0 h 69"/>
                <a:gd name="T2" fmla="*/ 1 w 21"/>
                <a:gd name="T3" fmla="*/ 0 h 69"/>
                <a:gd name="T4" fmla="*/ 1 w 21"/>
                <a:gd name="T5" fmla="*/ 0 h 69"/>
                <a:gd name="T6" fmla="*/ 0 w 21"/>
                <a:gd name="T7" fmla="*/ 0 h 69"/>
                <a:gd name="T8" fmla="*/ 1 w 21"/>
                <a:gd name="T9" fmla="*/ 0 h 69"/>
                <a:gd name="T10" fmla="*/ 1 w 21"/>
                <a:gd name="T11" fmla="*/ 0 h 69"/>
                <a:gd name="T12" fmla="*/ 1 w 21"/>
                <a:gd name="T13" fmla="*/ 0 h 69"/>
                <a:gd name="T14" fmla="*/ 1 w 21"/>
                <a:gd name="T15" fmla="*/ 0 h 69"/>
                <a:gd name="T16" fmla="*/ 1 w 21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69"/>
                <a:gd name="T29" fmla="*/ 21 w 21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69">
                  <a:moveTo>
                    <a:pt x="21" y="69"/>
                  </a:moveTo>
                  <a:lnTo>
                    <a:pt x="13" y="53"/>
                  </a:lnTo>
                  <a:lnTo>
                    <a:pt x="5" y="28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0"/>
                  </a:lnTo>
                  <a:lnTo>
                    <a:pt x="16" y="31"/>
                  </a:lnTo>
                  <a:lnTo>
                    <a:pt x="19" y="54"/>
                  </a:lnTo>
                  <a:lnTo>
                    <a:pt x="21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54" name="Freeform 334">
              <a:extLst>
                <a:ext uri="{FF2B5EF4-FFF2-40B4-BE49-F238E27FC236}">
                  <a16:creationId xmlns:a16="http://schemas.microsoft.com/office/drawing/2014/main" id="{E6F18749-73D6-022E-6836-DCD4A9007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" y="4142"/>
              <a:ext cx="18" cy="36"/>
            </a:xfrm>
            <a:custGeom>
              <a:avLst/>
              <a:gdLst>
                <a:gd name="T0" fmla="*/ 0 w 37"/>
                <a:gd name="T1" fmla="*/ 0 h 73"/>
                <a:gd name="T2" fmla="*/ 0 w 37"/>
                <a:gd name="T3" fmla="*/ 0 h 73"/>
                <a:gd name="T4" fmla="*/ 0 w 37"/>
                <a:gd name="T5" fmla="*/ 0 h 73"/>
                <a:gd name="T6" fmla="*/ 0 w 37"/>
                <a:gd name="T7" fmla="*/ 0 h 73"/>
                <a:gd name="T8" fmla="*/ 0 w 37"/>
                <a:gd name="T9" fmla="*/ 0 h 73"/>
                <a:gd name="T10" fmla="*/ 0 w 37"/>
                <a:gd name="T11" fmla="*/ 0 h 73"/>
                <a:gd name="T12" fmla="*/ 0 w 37"/>
                <a:gd name="T13" fmla="*/ 0 h 73"/>
                <a:gd name="T14" fmla="*/ 0 w 37"/>
                <a:gd name="T15" fmla="*/ 0 h 73"/>
                <a:gd name="T16" fmla="*/ 0 w 37"/>
                <a:gd name="T17" fmla="*/ 0 h 73"/>
                <a:gd name="T18" fmla="*/ 0 w 37"/>
                <a:gd name="T19" fmla="*/ 0 h 73"/>
                <a:gd name="T20" fmla="*/ 0 w 37"/>
                <a:gd name="T21" fmla="*/ 0 h 73"/>
                <a:gd name="T22" fmla="*/ 0 w 37"/>
                <a:gd name="T23" fmla="*/ 0 h 73"/>
                <a:gd name="T24" fmla="*/ 0 w 37"/>
                <a:gd name="T25" fmla="*/ 0 h 73"/>
                <a:gd name="T26" fmla="*/ 0 w 37"/>
                <a:gd name="T27" fmla="*/ 0 h 73"/>
                <a:gd name="T28" fmla="*/ 0 w 37"/>
                <a:gd name="T29" fmla="*/ 0 h 73"/>
                <a:gd name="T30" fmla="*/ 0 w 37"/>
                <a:gd name="T31" fmla="*/ 0 h 73"/>
                <a:gd name="T32" fmla="*/ 0 w 37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73"/>
                <a:gd name="T53" fmla="*/ 37 w 37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73">
                  <a:moveTo>
                    <a:pt x="37" y="73"/>
                  </a:moveTo>
                  <a:lnTo>
                    <a:pt x="31" y="66"/>
                  </a:lnTo>
                  <a:lnTo>
                    <a:pt x="24" y="57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9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8"/>
                  </a:lnTo>
                  <a:lnTo>
                    <a:pt x="32" y="67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55" name="Freeform 335">
              <a:extLst>
                <a:ext uri="{FF2B5EF4-FFF2-40B4-BE49-F238E27FC236}">
                  <a16:creationId xmlns:a16="http://schemas.microsoft.com/office/drawing/2014/main" id="{10826DFD-B719-FD6E-865B-3D1BBBFC5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" y="4147"/>
              <a:ext cx="21" cy="34"/>
            </a:xfrm>
            <a:custGeom>
              <a:avLst/>
              <a:gdLst>
                <a:gd name="T0" fmla="*/ 0 w 44"/>
                <a:gd name="T1" fmla="*/ 1 h 68"/>
                <a:gd name="T2" fmla="*/ 0 w 44"/>
                <a:gd name="T3" fmla="*/ 1 h 68"/>
                <a:gd name="T4" fmla="*/ 0 w 44"/>
                <a:gd name="T5" fmla="*/ 1 h 68"/>
                <a:gd name="T6" fmla="*/ 0 w 44"/>
                <a:gd name="T7" fmla="*/ 1 h 68"/>
                <a:gd name="T8" fmla="*/ 0 w 44"/>
                <a:gd name="T9" fmla="*/ 1 h 68"/>
                <a:gd name="T10" fmla="*/ 0 w 44"/>
                <a:gd name="T11" fmla="*/ 1 h 68"/>
                <a:gd name="T12" fmla="*/ 0 w 44"/>
                <a:gd name="T13" fmla="*/ 1 h 68"/>
                <a:gd name="T14" fmla="*/ 0 w 44"/>
                <a:gd name="T15" fmla="*/ 1 h 68"/>
                <a:gd name="T16" fmla="*/ 0 w 44"/>
                <a:gd name="T17" fmla="*/ 0 h 68"/>
                <a:gd name="T18" fmla="*/ 0 w 44"/>
                <a:gd name="T19" fmla="*/ 1 h 68"/>
                <a:gd name="T20" fmla="*/ 0 w 44"/>
                <a:gd name="T21" fmla="*/ 1 h 68"/>
                <a:gd name="T22" fmla="*/ 0 w 44"/>
                <a:gd name="T23" fmla="*/ 1 h 68"/>
                <a:gd name="T24" fmla="*/ 0 w 44"/>
                <a:gd name="T25" fmla="*/ 1 h 68"/>
                <a:gd name="T26" fmla="*/ 0 w 44"/>
                <a:gd name="T27" fmla="*/ 1 h 68"/>
                <a:gd name="T28" fmla="*/ 0 w 44"/>
                <a:gd name="T29" fmla="*/ 1 h 68"/>
                <a:gd name="T30" fmla="*/ 0 w 44"/>
                <a:gd name="T31" fmla="*/ 1 h 68"/>
                <a:gd name="T32" fmla="*/ 0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8"/>
                <a:gd name="T53" fmla="*/ 44 w 4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2" y="43"/>
                  </a:lnTo>
                  <a:lnTo>
                    <a:pt x="14" y="32"/>
                  </a:lnTo>
                  <a:lnTo>
                    <a:pt x="7" y="20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7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54"/>
                  </a:lnTo>
                  <a:lnTo>
                    <a:pt x="41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56" name="Freeform 336">
              <a:extLst>
                <a:ext uri="{FF2B5EF4-FFF2-40B4-BE49-F238E27FC236}">
                  <a16:creationId xmlns:a16="http://schemas.microsoft.com/office/drawing/2014/main" id="{F1A94000-C381-23D2-22EA-175069A3F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4146"/>
              <a:ext cx="19" cy="31"/>
            </a:xfrm>
            <a:custGeom>
              <a:avLst/>
              <a:gdLst>
                <a:gd name="T0" fmla="*/ 1 w 37"/>
                <a:gd name="T1" fmla="*/ 1 h 62"/>
                <a:gd name="T2" fmla="*/ 1 w 37"/>
                <a:gd name="T3" fmla="*/ 1 h 62"/>
                <a:gd name="T4" fmla="*/ 1 w 37"/>
                <a:gd name="T5" fmla="*/ 1 h 62"/>
                <a:gd name="T6" fmla="*/ 1 w 37"/>
                <a:gd name="T7" fmla="*/ 1 h 62"/>
                <a:gd name="T8" fmla="*/ 1 w 37"/>
                <a:gd name="T9" fmla="*/ 1 h 62"/>
                <a:gd name="T10" fmla="*/ 1 w 37"/>
                <a:gd name="T11" fmla="*/ 1 h 62"/>
                <a:gd name="T12" fmla="*/ 1 w 37"/>
                <a:gd name="T13" fmla="*/ 1 h 62"/>
                <a:gd name="T14" fmla="*/ 0 w 37"/>
                <a:gd name="T15" fmla="*/ 1 h 62"/>
                <a:gd name="T16" fmla="*/ 1 w 37"/>
                <a:gd name="T17" fmla="*/ 0 h 62"/>
                <a:gd name="T18" fmla="*/ 1 w 37"/>
                <a:gd name="T19" fmla="*/ 1 h 62"/>
                <a:gd name="T20" fmla="*/ 1 w 37"/>
                <a:gd name="T21" fmla="*/ 1 h 62"/>
                <a:gd name="T22" fmla="*/ 1 w 37"/>
                <a:gd name="T23" fmla="*/ 1 h 62"/>
                <a:gd name="T24" fmla="*/ 1 w 37"/>
                <a:gd name="T25" fmla="*/ 1 h 62"/>
                <a:gd name="T26" fmla="*/ 1 w 37"/>
                <a:gd name="T27" fmla="*/ 1 h 62"/>
                <a:gd name="T28" fmla="*/ 1 w 37"/>
                <a:gd name="T29" fmla="*/ 1 h 62"/>
                <a:gd name="T30" fmla="*/ 1 w 37"/>
                <a:gd name="T31" fmla="*/ 1 h 62"/>
                <a:gd name="T32" fmla="*/ 1 w 37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62"/>
                <a:gd name="T53" fmla="*/ 37 w 37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62">
                  <a:moveTo>
                    <a:pt x="37" y="62"/>
                  </a:moveTo>
                  <a:lnTo>
                    <a:pt x="32" y="57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9"/>
                  </a:lnTo>
                  <a:lnTo>
                    <a:pt x="1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50"/>
                  </a:lnTo>
                  <a:lnTo>
                    <a:pt x="35" y="58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57" name="Freeform 337">
              <a:extLst>
                <a:ext uri="{FF2B5EF4-FFF2-40B4-BE49-F238E27FC236}">
                  <a16:creationId xmlns:a16="http://schemas.microsoft.com/office/drawing/2014/main" id="{2788AA2E-4397-411D-B23D-6F066137B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4174"/>
              <a:ext cx="28" cy="45"/>
            </a:xfrm>
            <a:custGeom>
              <a:avLst/>
              <a:gdLst>
                <a:gd name="T0" fmla="*/ 0 w 58"/>
                <a:gd name="T1" fmla="*/ 1 h 90"/>
                <a:gd name="T2" fmla="*/ 0 w 58"/>
                <a:gd name="T3" fmla="*/ 1 h 90"/>
                <a:gd name="T4" fmla="*/ 0 w 58"/>
                <a:gd name="T5" fmla="*/ 1 h 90"/>
                <a:gd name="T6" fmla="*/ 0 w 58"/>
                <a:gd name="T7" fmla="*/ 1 h 90"/>
                <a:gd name="T8" fmla="*/ 0 w 58"/>
                <a:gd name="T9" fmla="*/ 1 h 90"/>
                <a:gd name="T10" fmla="*/ 0 w 58"/>
                <a:gd name="T11" fmla="*/ 1 h 90"/>
                <a:gd name="T12" fmla="*/ 0 w 58"/>
                <a:gd name="T13" fmla="*/ 1 h 90"/>
                <a:gd name="T14" fmla="*/ 0 w 58"/>
                <a:gd name="T15" fmla="*/ 1 h 90"/>
                <a:gd name="T16" fmla="*/ 0 w 58"/>
                <a:gd name="T17" fmla="*/ 0 h 90"/>
                <a:gd name="T18" fmla="*/ 0 w 58"/>
                <a:gd name="T19" fmla="*/ 1 h 90"/>
                <a:gd name="T20" fmla="*/ 0 w 58"/>
                <a:gd name="T21" fmla="*/ 1 h 90"/>
                <a:gd name="T22" fmla="*/ 0 w 58"/>
                <a:gd name="T23" fmla="*/ 1 h 90"/>
                <a:gd name="T24" fmla="*/ 0 w 58"/>
                <a:gd name="T25" fmla="*/ 1 h 90"/>
                <a:gd name="T26" fmla="*/ 0 w 58"/>
                <a:gd name="T27" fmla="*/ 1 h 90"/>
                <a:gd name="T28" fmla="*/ 0 w 58"/>
                <a:gd name="T29" fmla="*/ 1 h 90"/>
                <a:gd name="T30" fmla="*/ 0 w 58"/>
                <a:gd name="T31" fmla="*/ 1 h 90"/>
                <a:gd name="T32" fmla="*/ 0 w 58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90"/>
                <a:gd name="T53" fmla="*/ 58 w 58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90">
                  <a:moveTo>
                    <a:pt x="1" y="90"/>
                  </a:moveTo>
                  <a:lnTo>
                    <a:pt x="0" y="85"/>
                  </a:lnTo>
                  <a:lnTo>
                    <a:pt x="4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7" y="31"/>
                  </a:lnTo>
                  <a:lnTo>
                    <a:pt x="38" y="17"/>
                  </a:lnTo>
                  <a:lnTo>
                    <a:pt x="48" y="5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8"/>
                  </a:lnTo>
                  <a:lnTo>
                    <a:pt x="39" y="33"/>
                  </a:lnTo>
                  <a:lnTo>
                    <a:pt x="30" y="49"/>
                  </a:lnTo>
                  <a:lnTo>
                    <a:pt x="21" y="65"/>
                  </a:lnTo>
                  <a:lnTo>
                    <a:pt x="12" y="78"/>
                  </a:lnTo>
                  <a:lnTo>
                    <a:pt x="6" y="87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58" name="Freeform 338">
              <a:extLst>
                <a:ext uri="{FF2B5EF4-FFF2-40B4-BE49-F238E27FC236}">
                  <a16:creationId xmlns:a16="http://schemas.microsoft.com/office/drawing/2014/main" id="{56FBFE1B-E7E3-460E-074E-909A8D85F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4176"/>
              <a:ext cx="24" cy="35"/>
            </a:xfrm>
            <a:custGeom>
              <a:avLst/>
              <a:gdLst>
                <a:gd name="T0" fmla="*/ 0 w 48"/>
                <a:gd name="T1" fmla="*/ 1 h 70"/>
                <a:gd name="T2" fmla="*/ 0 w 48"/>
                <a:gd name="T3" fmla="*/ 1 h 70"/>
                <a:gd name="T4" fmla="*/ 1 w 48"/>
                <a:gd name="T5" fmla="*/ 1 h 70"/>
                <a:gd name="T6" fmla="*/ 1 w 48"/>
                <a:gd name="T7" fmla="*/ 1 h 70"/>
                <a:gd name="T8" fmla="*/ 1 w 48"/>
                <a:gd name="T9" fmla="*/ 1 h 70"/>
                <a:gd name="T10" fmla="*/ 1 w 48"/>
                <a:gd name="T11" fmla="*/ 1 h 70"/>
                <a:gd name="T12" fmla="*/ 1 w 48"/>
                <a:gd name="T13" fmla="*/ 1 h 70"/>
                <a:gd name="T14" fmla="*/ 1 w 48"/>
                <a:gd name="T15" fmla="*/ 1 h 70"/>
                <a:gd name="T16" fmla="*/ 1 w 48"/>
                <a:gd name="T17" fmla="*/ 0 h 70"/>
                <a:gd name="T18" fmla="*/ 1 w 48"/>
                <a:gd name="T19" fmla="*/ 1 h 70"/>
                <a:gd name="T20" fmla="*/ 1 w 48"/>
                <a:gd name="T21" fmla="*/ 1 h 70"/>
                <a:gd name="T22" fmla="*/ 1 w 48"/>
                <a:gd name="T23" fmla="*/ 1 h 70"/>
                <a:gd name="T24" fmla="*/ 1 w 48"/>
                <a:gd name="T25" fmla="*/ 1 h 70"/>
                <a:gd name="T26" fmla="*/ 1 w 48"/>
                <a:gd name="T27" fmla="*/ 1 h 70"/>
                <a:gd name="T28" fmla="*/ 1 w 48"/>
                <a:gd name="T29" fmla="*/ 1 h 70"/>
                <a:gd name="T30" fmla="*/ 1 w 48"/>
                <a:gd name="T31" fmla="*/ 1 h 70"/>
                <a:gd name="T32" fmla="*/ 0 w 48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70"/>
                <a:gd name="T53" fmla="*/ 48 w 48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50"/>
                  </a:lnTo>
                  <a:lnTo>
                    <a:pt x="13" y="38"/>
                  </a:lnTo>
                  <a:lnTo>
                    <a:pt x="20" y="27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9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59" name="Freeform 339">
              <a:extLst>
                <a:ext uri="{FF2B5EF4-FFF2-40B4-BE49-F238E27FC236}">
                  <a16:creationId xmlns:a16="http://schemas.microsoft.com/office/drawing/2014/main" id="{3F5D04BE-1A5D-C651-C125-AD5319A3C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4145"/>
              <a:ext cx="22" cy="34"/>
            </a:xfrm>
            <a:custGeom>
              <a:avLst/>
              <a:gdLst>
                <a:gd name="T0" fmla="*/ 1 w 44"/>
                <a:gd name="T1" fmla="*/ 1 h 68"/>
                <a:gd name="T2" fmla="*/ 1 w 44"/>
                <a:gd name="T3" fmla="*/ 1 h 68"/>
                <a:gd name="T4" fmla="*/ 1 w 44"/>
                <a:gd name="T5" fmla="*/ 1 h 68"/>
                <a:gd name="T6" fmla="*/ 1 w 44"/>
                <a:gd name="T7" fmla="*/ 1 h 68"/>
                <a:gd name="T8" fmla="*/ 1 w 44"/>
                <a:gd name="T9" fmla="*/ 1 h 68"/>
                <a:gd name="T10" fmla="*/ 1 w 44"/>
                <a:gd name="T11" fmla="*/ 1 h 68"/>
                <a:gd name="T12" fmla="*/ 1 w 44"/>
                <a:gd name="T13" fmla="*/ 1 h 68"/>
                <a:gd name="T14" fmla="*/ 0 w 44"/>
                <a:gd name="T15" fmla="*/ 1 h 68"/>
                <a:gd name="T16" fmla="*/ 1 w 44"/>
                <a:gd name="T17" fmla="*/ 0 h 68"/>
                <a:gd name="T18" fmla="*/ 1 w 44"/>
                <a:gd name="T19" fmla="*/ 1 h 68"/>
                <a:gd name="T20" fmla="*/ 1 w 44"/>
                <a:gd name="T21" fmla="*/ 1 h 68"/>
                <a:gd name="T22" fmla="*/ 1 w 44"/>
                <a:gd name="T23" fmla="*/ 1 h 68"/>
                <a:gd name="T24" fmla="*/ 1 w 44"/>
                <a:gd name="T25" fmla="*/ 1 h 68"/>
                <a:gd name="T26" fmla="*/ 1 w 44"/>
                <a:gd name="T27" fmla="*/ 1 h 68"/>
                <a:gd name="T28" fmla="*/ 1 w 44"/>
                <a:gd name="T29" fmla="*/ 1 h 68"/>
                <a:gd name="T30" fmla="*/ 1 w 44"/>
                <a:gd name="T31" fmla="*/ 1 h 68"/>
                <a:gd name="T32" fmla="*/ 1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8"/>
                <a:gd name="T53" fmla="*/ 44 w 4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3"/>
                  </a:lnTo>
                  <a:lnTo>
                    <a:pt x="15" y="32"/>
                  </a:lnTo>
                  <a:lnTo>
                    <a:pt x="7" y="21"/>
                  </a:lnTo>
                  <a:lnTo>
                    <a:pt x="2" y="12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3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60" name="Freeform 340">
              <a:extLst>
                <a:ext uri="{FF2B5EF4-FFF2-40B4-BE49-F238E27FC236}">
                  <a16:creationId xmlns:a16="http://schemas.microsoft.com/office/drawing/2014/main" id="{8E07BB22-E229-0550-671B-783768AB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" y="3652"/>
              <a:ext cx="86" cy="88"/>
            </a:xfrm>
            <a:custGeom>
              <a:avLst/>
              <a:gdLst>
                <a:gd name="T0" fmla="*/ 0 w 173"/>
                <a:gd name="T1" fmla="*/ 0 h 178"/>
                <a:gd name="T2" fmla="*/ 0 w 173"/>
                <a:gd name="T3" fmla="*/ 0 h 178"/>
                <a:gd name="T4" fmla="*/ 0 w 173"/>
                <a:gd name="T5" fmla="*/ 0 h 178"/>
                <a:gd name="T6" fmla="*/ 0 w 173"/>
                <a:gd name="T7" fmla="*/ 0 h 178"/>
                <a:gd name="T8" fmla="*/ 0 w 173"/>
                <a:gd name="T9" fmla="*/ 0 h 178"/>
                <a:gd name="T10" fmla="*/ 0 w 173"/>
                <a:gd name="T11" fmla="*/ 0 h 178"/>
                <a:gd name="T12" fmla="*/ 0 w 173"/>
                <a:gd name="T13" fmla="*/ 0 h 178"/>
                <a:gd name="T14" fmla="*/ 0 w 173"/>
                <a:gd name="T15" fmla="*/ 0 h 178"/>
                <a:gd name="T16" fmla="*/ 0 w 173"/>
                <a:gd name="T17" fmla="*/ 0 h 178"/>
                <a:gd name="T18" fmla="*/ 0 w 173"/>
                <a:gd name="T19" fmla="*/ 0 h 178"/>
                <a:gd name="T20" fmla="*/ 0 w 173"/>
                <a:gd name="T21" fmla="*/ 0 h 178"/>
                <a:gd name="T22" fmla="*/ 0 w 173"/>
                <a:gd name="T23" fmla="*/ 0 h 178"/>
                <a:gd name="T24" fmla="*/ 0 w 173"/>
                <a:gd name="T25" fmla="*/ 0 h 178"/>
                <a:gd name="T26" fmla="*/ 0 w 173"/>
                <a:gd name="T27" fmla="*/ 0 h 178"/>
                <a:gd name="T28" fmla="*/ 0 w 173"/>
                <a:gd name="T29" fmla="*/ 0 h 178"/>
                <a:gd name="T30" fmla="*/ 0 w 173"/>
                <a:gd name="T31" fmla="*/ 0 h 178"/>
                <a:gd name="T32" fmla="*/ 0 w 173"/>
                <a:gd name="T33" fmla="*/ 0 h 178"/>
                <a:gd name="T34" fmla="*/ 0 w 173"/>
                <a:gd name="T35" fmla="*/ 0 h 178"/>
                <a:gd name="T36" fmla="*/ 0 w 173"/>
                <a:gd name="T37" fmla="*/ 0 h 178"/>
                <a:gd name="T38" fmla="*/ 0 w 173"/>
                <a:gd name="T39" fmla="*/ 0 h 178"/>
                <a:gd name="T40" fmla="*/ 0 w 173"/>
                <a:gd name="T41" fmla="*/ 0 h 178"/>
                <a:gd name="T42" fmla="*/ 0 w 173"/>
                <a:gd name="T43" fmla="*/ 0 h 178"/>
                <a:gd name="T44" fmla="*/ 0 w 173"/>
                <a:gd name="T45" fmla="*/ 0 h 178"/>
                <a:gd name="T46" fmla="*/ 0 w 173"/>
                <a:gd name="T47" fmla="*/ 0 h 178"/>
                <a:gd name="T48" fmla="*/ 0 w 173"/>
                <a:gd name="T49" fmla="*/ 0 h 178"/>
                <a:gd name="T50" fmla="*/ 0 w 173"/>
                <a:gd name="T51" fmla="*/ 0 h 178"/>
                <a:gd name="T52" fmla="*/ 0 w 173"/>
                <a:gd name="T53" fmla="*/ 0 h 178"/>
                <a:gd name="T54" fmla="*/ 0 w 173"/>
                <a:gd name="T55" fmla="*/ 0 h 178"/>
                <a:gd name="T56" fmla="*/ 0 w 173"/>
                <a:gd name="T57" fmla="*/ 0 h 178"/>
                <a:gd name="T58" fmla="*/ 0 w 173"/>
                <a:gd name="T59" fmla="*/ 0 h 178"/>
                <a:gd name="T60" fmla="*/ 0 w 173"/>
                <a:gd name="T61" fmla="*/ 0 h 178"/>
                <a:gd name="T62" fmla="*/ 0 w 173"/>
                <a:gd name="T63" fmla="*/ 0 h 178"/>
                <a:gd name="T64" fmla="*/ 0 w 173"/>
                <a:gd name="T65" fmla="*/ 0 h 178"/>
                <a:gd name="T66" fmla="*/ 0 w 173"/>
                <a:gd name="T67" fmla="*/ 0 h 178"/>
                <a:gd name="T68" fmla="*/ 0 w 173"/>
                <a:gd name="T69" fmla="*/ 0 h 178"/>
                <a:gd name="T70" fmla="*/ 0 w 173"/>
                <a:gd name="T71" fmla="*/ 0 h 178"/>
                <a:gd name="T72" fmla="*/ 0 w 173"/>
                <a:gd name="T73" fmla="*/ 0 h 178"/>
                <a:gd name="T74" fmla="*/ 0 w 173"/>
                <a:gd name="T75" fmla="*/ 0 h 178"/>
                <a:gd name="T76" fmla="*/ 0 w 173"/>
                <a:gd name="T77" fmla="*/ 0 h 178"/>
                <a:gd name="T78" fmla="*/ 0 w 173"/>
                <a:gd name="T79" fmla="*/ 0 h 178"/>
                <a:gd name="T80" fmla="*/ 0 w 173"/>
                <a:gd name="T81" fmla="*/ 0 h 178"/>
                <a:gd name="T82" fmla="*/ 0 w 173"/>
                <a:gd name="T83" fmla="*/ 0 h 178"/>
                <a:gd name="T84" fmla="*/ 0 w 173"/>
                <a:gd name="T85" fmla="*/ 0 h 178"/>
                <a:gd name="T86" fmla="*/ 0 w 173"/>
                <a:gd name="T87" fmla="*/ 0 h 178"/>
                <a:gd name="T88" fmla="*/ 0 w 173"/>
                <a:gd name="T89" fmla="*/ 0 h 178"/>
                <a:gd name="T90" fmla="*/ 0 w 173"/>
                <a:gd name="T91" fmla="*/ 0 h 178"/>
                <a:gd name="T92" fmla="*/ 0 w 173"/>
                <a:gd name="T93" fmla="*/ 0 h 178"/>
                <a:gd name="T94" fmla="*/ 0 w 173"/>
                <a:gd name="T95" fmla="*/ 0 h 178"/>
                <a:gd name="T96" fmla="*/ 0 w 173"/>
                <a:gd name="T97" fmla="*/ 0 h 178"/>
                <a:gd name="T98" fmla="*/ 0 w 173"/>
                <a:gd name="T99" fmla="*/ 0 h 178"/>
                <a:gd name="T100" fmla="*/ 0 w 173"/>
                <a:gd name="T101" fmla="*/ 0 h 178"/>
                <a:gd name="T102" fmla="*/ 0 w 173"/>
                <a:gd name="T103" fmla="*/ 0 h 178"/>
                <a:gd name="T104" fmla="*/ 0 w 173"/>
                <a:gd name="T105" fmla="*/ 0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3"/>
                <a:gd name="T160" fmla="*/ 0 h 178"/>
                <a:gd name="T161" fmla="*/ 173 w 173"/>
                <a:gd name="T162" fmla="*/ 178 h 1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3" h="178">
                  <a:moveTo>
                    <a:pt x="43" y="40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6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1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9"/>
                  </a:lnTo>
                  <a:lnTo>
                    <a:pt x="26" y="139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9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40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2"/>
                  </a:lnTo>
                  <a:lnTo>
                    <a:pt x="94" y="0"/>
                  </a:lnTo>
                  <a:lnTo>
                    <a:pt x="89" y="2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40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61" name="Freeform 341">
              <a:extLst>
                <a:ext uri="{FF2B5EF4-FFF2-40B4-BE49-F238E27FC236}">
                  <a16:creationId xmlns:a16="http://schemas.microsoft.com/office/drawing/2014/main" id="{9C11D5BB-ED86-7019-6AE2-51B295DD7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5" y="3769"/>
              <a:ext cx="89" cy="154"/>
            </a:xfrm>
            <a:custGeom>
              <a:avLst/>
              <a:gdLst>
                <a:gd name="T0" fmla="*/ 0 w 179"/>
                <a:gd name="T1" fmla="*/ 0 h 309"/>
                <a:gd name="T2" fmla="*/ 0 w 179"/>
                <a:gd name="T3" fmla="*/ 0 h 309"/>
                <a:gd name="T4" fmla="*/ 0 w 179"/>
                <a:gd name="T5" fmla="*/ 0 h 309"/>
                <a:gd name="T6" fmla="*/ 0 w 179"/>
                <a:gd name="T7" fmla="*/ 0 h 309"/>
                <a:gd name="T8" fmla="*/ 0 w 179"/>
                <a:gd name="T9" fmla="*/ 0 h 309"/>
                <a:gd name="T10" fmla="*/ 0 w 179"/>
                <a:gd name="T11" fmla="*/ 0 h 309"/>
                <a:gd name="T12" fmla="*/ 0 w 179"/>
                <a:gd name="T13" fmla="*/ 0 h 309"/>
                <a:gd name="T14" fmla="*/ 0 w 179"/>
                <a:gd name="T15" fmla="*/ 0 h 309"/>
                <a:gd name="T16" fmla="*/ 0 w 179"/>
                <a:gd name="T17" fmla="*/ 0 h 309"/>
                <a:gd name="T18" fmla="*/ 0 w 179"/>
                <a:gd name="T19" fmla="*/ 0 h 309"/>
                <a:gd name="T20" fmla="*/ 0 w 179"/>
                <a:gd name="T21" fmla="*/ 0 h 309"/>
                <a:gd name="T22" fmla="*/ 0 w 179"/>
                <a:gd name="T23" fmla="*/ 0 h 309"/>
                <a:gd name="T24" fmla="*/ 0 w 179"/>
                <a:gd name="T25" fmla="*/ 0 h 309"/>
                <a:gd name="T26" fmla="*/ 0 w 179"/>
                <a:gd name="T27" fmla="*/ 0 h 309"/>
                <a:gd name="T28" fmla="*/ 0 w 179"/>
                <a:gd name="T29" fmla="*/ 0 h 309"/>
                <a:gd name="T30" fmla="*/ 0 w 179"/>
                <a:gd name="T31" fmla="*/ 0 h 309"/>
                <a:gd name="T32" fmla="*/ 0 w 179"/>
                <a:gd name="T33" fmla="*/ 0 h 309"/>
                <a:gd name="T34" fmla="*/ 0 w 179"/>
                <a:gd name="T35" fmla="*/ 0 h 309"/>
                <a:gd name="T36" fmla="*/ 0 w 179"/>
                <a:gd name="T37" fmla="*/ 0 h 309"/>
                <a:gd name="T38" fmla="*/ 0 w 179"/>
                <a:gd name="T39" fmla="*/ 0 h 309"/>
                <a:gd name="T40" fmla="*/ 0 w 179"/>
                <a:gd name="T41" fmla="*/ 0 h 309"/>
                <a:gd name="T42" fmla="*/ 0 w 179"/>
                <a:gd name="T43" fmla="*/ 0 h 309"/>
                <a:gd name="T44" fmla="*/ 0 w 179"/>
                <a:gd name="T45" fmla="*/ 0 h 309"/>
                <a:gd name="T46" fmla="*/ 0 w 179"/>
                <a:gd name="T47" fmla="*/ 0 h 309"/>
                <a:gd name="T48" fmla="*/ 0 w 179"/>
                <a:gd name="T49" fmla="*/ 0 h 309"/>
                <a:gd name="T50" fmla="*/ 0 w 179"/>
                <a:gd name="T51" fmla="*/ 0 h 309"/>
                <a:gd name="T52" fmla="*/ 0 w 179"/>
                <a:gd name="T53" fmla="*/ 0 h 309"/>
                <a:gd name="T54" fmla="*/ 0 w 179"/>
                <a:gd name="T55" fmla="*/ 0 h 309"/>
                <a:gd name="T56" fmla="*/ 0 w 179"/>
                <a:gd name="T57" fmla="*/ 0 h 309"/>
                <a:gd name="T58" fmla="*/ 0 w 179"/>
                <a:gd name="T59" fmla="*/ 0 h 309"/>
                <a:gd name="T60" fmla="*/ 0 w 179"/>
                <a:gd name="T61" fmla="*/ 0 h 309"/>
                <a:gd name="T62" fmla="*/ 0 w 179"/>
                <a:gd name="T63" fmla="*/ 0 h 309"/>
                <a:gd name="T64" fmla="*/ 0 w 179"/>
                <a:gd name="T65" fmla="*/ 0 h 309"/>
                <a:gd name="T66" fmla="*/ 0 w 179"/>
                <a:gd name="T67" fmla="*/ 0 h 309"/>
                <a:gd name="T68" fmla="*/ 0 w 179"/>
                <a:gd name="T69" fmla="*/ 0 h 309"/>
                <a:gd name="T70" fmla="*/ 0 w 179"/>
                <a:gd name="T71" fmla="*/ 0 h 309"/>
                <a:gd name="T72" fmla="*/ 0 w 179"/>
                <a:gd name="T73" fmla="*/ 0 h 309"/>
                <a:gd name="T74" fmla="*/ 0 w 179"/>
                <a:gd name="T75" fmla="*/ 0 h 309"/>
                <a:gd name="T76" fmla="*/ 0 w 179"/>
                <a:gd name="T77" fmla="*/ 0 h 309"/>
                <a:gd name="T78" fmla="*/ 0 w 179"/>
                <a:gd name="T79" fmla="*/ 0 h 309"/>
                <a:gd name="T80" fmla="*/ 0 w 179"/>
                <a:gd name="T81" fmla="*/ 0 h 309"/>
                <a:gd name="T82" fmla="*/ 0 w 179"/>
                <a:gd name="T83" fmla="*/ 0 h 309"/>
                <a:gd name="T84" fmla="*/ 0 w 179"/>
                <a:gd name="T85" fmla="*/ 0 h 309"/>
                <a:gd name="T86" fmla="*/ 0 w 179"/>
                <a:gd name="T87" fmla="*/ 0 h 309"/>
                <a:gd name="T88" fmla="*/ 0 w 179"/>
                <a:gd name="T89" fmla="*/ 0 h 309"/>
                <a:gd name="T90" fmla="*/ 0 w 179"/>
                <a:gd name="T91" fmla="*/ 0 h 309"/>
                <a:gd name="T92" fmla="*/ 0 w 179"/>
                <a:gd name="T93" fmla="*/ 0 h 309"/>
                <a:gd name="T94" fmla="*/ 0 w 179"/>
                <a:gd name="T95" fmla="*/ 0 h 309"/>
                <a:gd name="T96" fmla="*/ 0 w 179"/>
                <a:gd name="T97" fmla="*/ 0 h 309"/>
                <a:gd name="T98" fmla="*/ 0 w 179"/>
                <a:gd name="T99" fmla="*/ 0 h 309"/>
                <a:gd name="T100" fmla="*/ 0 w 179"/>
                <a:gd name="T101" fmla="*/ 0 h 309"/>
                <a:gd name="T102" fmla="*/ 0 w 179"/>
                <a:gd name="T103" fmla="*/ 0 h 309"/>
                <a:gd name="T104" fmla="*/ 0 w 179"/>
                <a:gd name="T105" fmla="*/ 0 h 309"/>
                <a:gd name="T106" fmla="*/ 0 w 179"/>
                <a:gd name="T107" fmla="*/ 0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9"/>
                <a:gd name="T163" fmla="*/ 0 h 309"/>
                <a:gd name="T164" fmla="*/ 179 w 179"/>
                <a:gd name="T165" fmla="*/ 309 h 3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09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1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5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5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8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3"/>
                  </a:lnTo>
                  <a:lnTo>
                    <a:pt x="134" y="246"/>
                  </a:lnTo>
                  <a:lnTo>
                    <a:pt x="147" y="241"/>
                  </a:lnTo>
                  <a:lnTo>
                    <a:pt x="161" y="238"/>
                  </a:lnTo>
                  <a:lnTo>
                    <a:pt x="154" y="225"/>
                  </a:lnTo>
                  <a:lnTo>
                    <a:pt x="150" y="207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62" name="Freeform 342">
              <a:extLst>
                <a:ext uri="{FF2B5EF4-FFF2-40B4-BE49-F238E27FC236}">
                  <a16:creationId xmlns:a16="http://schemas.microsoft.com/office/drawing/2014/main" id="{0D33FE7C-BE1A-5CB7-AF9C-A691C96FB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" y="3729"/>
              <a:ext cx="167" cy="128"/>
            </a:xfrm>
            <a:custGeom>
              <a:avLst/>
              <a:gdLst>
                <a:gd name="T0" fmla="*/ 1 w 334"/>
                <a:gd name="T1" fmla="*/ 0 h 255"/>
                <a:gd name="T2" fmla="*/ 1 w 334"/>
                <a:gd name="T3" fmla="*/ 1 h 255"/>
                <a:gd name="T4" fmla="*/ 1 w 334"/>
                <a:gd name="T5" fmla="*/ 1 h 255"/>
                <a:gd name="T6" fmla="*/ 1 w 334"/>
                <a:gd name="T7" fmla="*/ 1 h 255"/>
                <a:gd name="T8" fmla="*/ 1 w 334"/>
                <a:gd name="T9" fmla="*/ 1 h 255"/>
                <a:gd name="T10" fmla="*/ 1 w 334"/>
                <a:gd name="T11" fmla="*/ 1 h 255"/>
                <a:gd name="T12" fmla="*/ 1 w 334"/>
                <a:gd name="T13" fmla="*/ 1 h 255"/>
                <a:gd name="T14" fmla="*/ 1 w 334"/>
                <a:gd name="T15" fmla="*/ 1 h 255"/>
                <a:gd name="T16" fmla="*/ 1 w 334"/>
                <a:gd name="T17" fmla="*/ 1 h 255"/>
                <a:gd name="T18" fmla="*/ 1 w 334"/>
                <a:gd name="T19" fmla="*/ 1 h 255"/>
                <a:gd name="T20" fmla="*/ 1 w 334"/>
                <a:gd name="T21" fmla="*/ 1 h 255"/>
                <a:gd name="T22" fmla="*/ 1 w 334"/>
                <a:gd name="T23" fmla="*/ 1 h 255"/>
                <a:gd name="T24" fmla="*/ 0 w 334"/>
                <a:gd name="T25" fmla="*/ 1 h 255"/>
                <a:gd name="T26" fmla="*/ 1 w 334"/>
                <a:gd name="T27" fmla="*/ 1 h 255"/>
                <a:gd name="T28" fmla="*/ 1 w 334"/>
                <a:gd name="T29" fmla="*/ 1 h 255"/>
                <a:gd name="T30" fmla="*/ 1 w 334"/>
                <a:gd name="T31" fmla="*/ 1 h 255"/>
                <a:gd name="T32" fmla="*/ 1 w 334"/>
                <a:gd name="T33" fmla="*/ 1 h 255"/>
                <a:gd name="T34" fmla="*/ 1 w 334"/>
                <a:gd name="T35" fmla="*/ 1 h 255"/>
                <a:gd name="T36" fmla="*/ 1 w 334"/>
                <a:gd name="T37" fmla="*/ 1 h 255"/>
                <a:gd name="T38" fmla="*/ 1 w 334"/>
                <a:gd name="T39" fmla="*/ 1 h 255"/>
                <a:gd name="T40" fmla="*/ 1 w 334"/>
                <a:gd name="T41" fmla="*/ 1 h 255"/>
                <a:gd name="T42" fmla="*/ 1 w 334"/>
                <a:gd name="T43" fmla="*/ 1 h 255"/>
                <a:gd name="T44" fmla="*/ 1 w 334"/>
                <a:gd name="T45" fmla="*/ 1 h 255"/>
                <a:gd name="T46" fmla="*/ 1 w 334"/>
                <a:gd name="T47" fmla="*/ 1 h 255"/>
                <a:gd name="T48" fmla="*/ 1 w 334"/>
                <a:gd name="T49" fmla="*/ 1 h 255"/>
                <a:gd name="T50" fmla="*/ 1 w 334"/>
                <a:gd name="T51" fmla="*/ 1 h 255"/>
                <a:gd name="T52" fmla="*/ 1 w 334"/>
                <a:gd name="T53" fmla="*/ 1 h 255"/>
                <a:gd name="T54" fmla="*/ 1 w 334"/>
                <a:gd name="T55" fmla="*/ 1 h 255"/>
                <a:gd name="T56" fmla="*/ 1 w 334"/>
                <a:gd name="T57" fmla="*/ 1 h 255"/>
                <a:gd name="T58" fmla="*/ 1 w 334"/>
                <a:gd name="T59" fmla="*/ 1 h 255"/>
                <a:gd name="T60" fmla="*/ 1 w 334"/>
                <a:gd name="T61" fmla="*/ 1 h 255"/>
                <a:gd name="T62" fmla="*/ 1 w 334"/>
                <a:gd name="T63" fmla="*/ 1 h 255"/>
                <a:gd name="T64" fmla="*/ 1 w 334"/>
                <a:gd name="T65" fmla="*/ 1 h 255"/>
                <a:gd name="T66" fmla="*/ 1 w 334"/>
                <a:gd name="T67" fmla="*/ 1 h 255"/>
                <a:gd name="T68" fmla="*/ 1 w 334"/>
                <a:gd name="T69" fmla="*/ 1 h 255"/>
                <a:gd name="T70" fmla="*/ 1 w 334"/>
                <a:gd name="T71" fmla="*/ 1 h 255"/>
                <a:gd name="T72" fmla="*/ 1 w 334"/>
                <a:gd name="T73" fmla="*/ 1 h 255"/>
                <a:gd name="T74" fmla="*/ 1 w 334"/>
                <a:gd name="T75" fmla="*/ 1 h 255"/>
                <a:gd name="T76" fmla="*/ 1 w 334"/>
                <a:gd name="T77" fmla="*/ 1 h 255"/>
                <a:gd name="T78" fmla="*/ 1 w 334"/>
                <a:gd name="T79" fmla="*/ 1 h 255"/>
                <a:gd name="T80" fmla="*/ 1 w 334"/>
                <a:gd name="T81" fmla="*/ 1 h 255"/>
                <a:gd name="T82" fmla="*/ 1 w 334"/>
                <a:gd name="T83" fmla="*/ 1 h 255"/>
                <a:gd name="T84" fmla="*/ 1 w 334"/>
                <a:gd name="T85" fmla="*/ 1 h 255"/>
                <a:gd name="T86" fmla="*/ 1 w 334"/>
                <a:gd name="T87" fmla="*/ 1 h 255"/>
                <a:gd name="T88" fmla="*/ 1 w 334"/>
                <a:gd name="T89" fmla="*/ 1 h 255"/>
                <a:gd name="T90" fmla="*/ 1 w 334"/>
                <a:gd name="T91" fmla="*/ 1 h 255"/>
                <a:gd name="T92" fmla="*/ 1 w 334"/>
                <a:gd name="T93" fmla="*/ 1 h 255"/>
                <a:gd name="T94" fmla="*/ 1 w 334"/>
                <a:gd name="T95" fmla="*/ 1 h 255"/>
                <a:gd name="T96" fmla="*/ 1 w 334"/>
                <a:gd name="T97" fmla="*/ 1 h 255"/>
                <a:gd name="T98" fmla="*/ 1 w 334"/>
                <a:gd name="T99" fmla="*/ 1 h 255"/>
                <a:gd name="T100" fmla="*/ 1 w 334"/>
                <a:gd name="T101" fmla="*/ 1 h 255"/>
                <a:gd name="T102" fmla="*/ 1 w 334"/>
                <a:gd name="T103" fmla="*/ 1 h 255"/>
                <a:gd name="T104" fmla="*/ 1 w 334"/>
                <a:gd name="T105" fmla="*/ 1 h 255"/>
                <a:gd name="T106" fmla="*/ 1 w 334"/>
                <a:gd name="T107" fmla="*/ 1 h 255"/>
                <a:gd name="T108" fmla="*/ 1 w 334"/>
                <a:gd name="T109" fmla="*/ 1 h 255"/>
                <a:gd name="T110" fmla="*/ 1 w 334"/>
                <a:gd name="T111" fmla="*/ 1 h 255"/>
                <a:gd name="T112" fmla="*/ 1 w 334"/>
                <a:gd name="T113" fmla="*/ 1 h 255"/>
                <a:gd name="T114" fmla="*/ 1 w 334"/>
                <a:gd name="T115" fmla="*/ 1 h 255"/>
                <a:gd name="T116" fmla="*/ 1 w 334"/>
                <a:gd name="T117" fmla="*/ 1 h 255"/>
                <a:gd name="T118" fmla="*/ 1 w 334"/>
                <a:gd name="T119" fmla="*/ 1 h 255"/>
                <a:gd name="T120" fmla="*/ 1 w 334"/>
                <a:gd name="T121" fmla="*/ 0 h 2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4"/>
                <a:gd name="T184" fmla="*/ 0 h 255"/>
                <a:gd name="T185" fmla="*/ 334 w 334"/>
                <a:gd name="T186" fmla="*/ 255 h 2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4" h="255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4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0"/>
                  </a:lnTo>
                  <a:lnTo>
                    <a:pt x="181" y="255"/>
                  </a:lnTo>
                  <a:lnTo>
                    <a:pt x="191" y="247"/>
                  </a:lnTo>
                  <a:lnTo>
                    <a:pt x="204" y="240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5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4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3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63" name="Freeform 343">
              <a:extLst>
                <a:ext uri="{FF2B5EF4-FFF2-40B4-BE49-F238E27FC236}">
                  <a16:creationId xmlns:a16="http://schemas.microsoft.com/office/drawing/2014/main" id="{8C9DBE49-06BE-AECB-EF00-0B21DA45A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" y="3538"/>
              <a:ext cx="147" cy="180"/>
            </a:xfrm>
            <a:custGeom>
              <a:avLst/>
              <a:gdLst>
                <a:gd name="T0" fmla="*/ 1 w 293"/>
                <a:gd name="T1" fmla="*/ 1 h 360"/>
                <a:gd name="T2" fmla="*/ 1 w 293"/>
                <a:gd name="T3" fmla="*/ 1 h 360"/>
                <a:gd name="T4" fmla="*/ 1 w 293"/>
                <a:gd name="T5" fmla="*/ 1 h 360"/>
                <a:gd name="T6" fmla="*/ 1 w 293"/>
                <a:gd name="T7" fmla="*/ 1 h 360"/>
                <a:gd name="T8" fmla="*/ 1 w 293"/>
                <a:gd name="T9" fmla="*/ 1 h 360"/>
                <a:gd name="T10" fmla="*/ 1 w 293"/>
                <a:gd name="T11" fmla="*/ 1 h 360"/>
                <a:gd name="T12" fmla="*/ 1 w 293"/>
                <a:gd name="T13" fmla="*/ 1 h 360"/>
                <a:gd name="T14" fmla="*/ 1 w 293"/>
                <a:gd name="T15" fmla="*/ 1 h 360"/>
                <a:gd name="T16" fmla="*/ 1 w 293"/>
                <a:gd name="T17" fmla="*/ 1 h 360"/>
                <a:gd name="T18" fmla="*/ 1 w 293"/>
                <a:gd name="T19" fmla="*/ 1 h 360"/>
                <a:gd name="T20" fmla="*/ 1 w 293"/>
                <a:gd name="T21" fmla="*/ 1 h 360"/>
                <a:gd name="T22" fmla="*/ 1 w 293"/>
                <a:gd name="T23" fmla="*/ 1 h 360"/>
                <a:gd name="T24" fmla="*/ 1 w 293"/>
                <a:gd name="T25" fmla="*/ 1 h 360"/>
                <a:gd name="T26" fmla="*/ 0 w 293"/>
                <a:gd name="T27" fmla="*/ 1 h 360"/>
                <a:gd name="T28" fmla="*/ 1 w 293"/>
                <a:gd name="T29" fmla="*/ 1 h 360"/>
                <a:gd name="T30" fmla="*/ 1 w 293"/>
                <a:gd name="T31" fmla="*/ 1 h 360"/>
                <a:gd name="T32" fmla="*/ 1 w 293"/>
                <a:gd name="T33" fmla="*/ 1 h 360"/>
                <a:gd name="T34" fmla="*/ 1 w 293"/>
                <a:gd name="T35" fmla="*/ 1 h 360"/>
                <a:gd name="T36" fmla="*/ 1 w 293"/>
                <a:gd name="T37" fmla="*/ 1 h 360"/>
                <a:gd name="T38" fmla="*/ 1 w 293"/>
                <a:gd name="T39" fmla="*/ 1 h 360"/>
                <a:gd name="T40" fmla="*/ 1 w 293"/>
                <a:gd name="T41" fmla="*/ 1 h 360"/>
                <a:gd name="T42" fmla="*/ 1 w 293"/>
                <a:gd name="T43" fmla="*/ 1 h 360"/>
                <a:gd name="T44" fmla="*/ 1 w 293"/>
                <a:gd name="T45" fmla="*/ 1 h 360"/>
                <a:gd name="T46" fmla="*/ 1 w 293"/>
                <a:gd name="T47" fmla="*/ 1 h 360"/>
                <a:gd name="T48" fmla="*/ 1 w 293"/>
                <a:gd name="T49" fmla="*/ 1 h 360"/>
                <a:gd name="T50" fmla="*/ 1 w 293"/>
                <a:gd name="T51" fmla="*/ 1 h 360"/>
                <a:gd name="T52" fmla="*/ 1 w 293"/>
                <a:gd name="T53" fmla="*/ 1 h 360"/>
                <a:gd name="T54" fmla="*/ 1 w 293"/>
                <a:gd name="T55" fmla="*/ 1 h 360"/>
                <a:gd name="T56" fmla="*/ 1 w 293"/>
                <a:gd name="T57" fmla="*/ 1 h 360"/>
                <a:gd name="T58" fmla="*/ 1 w 293"/>
                <a:gd name="T59" fmla="*/ 1 h 360"/>
                <a:gd name="T60" fmla="*/ 1 w 293"/>
                <a:gd name="T61" fmla="*/ 1 h 360"/>
                <a:gd name="T62" fmla="*/ 1 w 293"/>
                <a:gd name="T63" fmla="*/ 1 h 360"/>
                <a:gd name="T64" fmla="*/ 1 w 293"/>
                <a:gd name="T65" fmla="*/ 1 h 360"/>
                <a:gd name="T66" fmla="*/ 1 w 293"/>
                <a:gd name="T67" fmla="*/ 1 h 360"/>
                <a:gd name="T68" fmla="*/ 1 w 293"/>
                <a:gd name="T69" fmla="*/ 1 h 360"/>
                <a:gd name="T70" fmla="*/ 1 w 293"/>
                <a:gd name="T71" fmla="*/ 1 h 3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3"/>
                <a:gd name="T109" fmla="*/ 0 h 360"/>
                <a:gd name="T110" fmla="*/ 293 w 293"/>
                <a:gd name="T111" fmla="*/ 360 h 3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3" h="360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7"/>
                  </a:lnTo>
                  <a:lnTo>
                    <a:pt x="185" y="183"/>
                  </a:lnTo>
                  <a:lnTo>
                    <a:pt x="160" y="193"/>
                  </a:lnTo>
                  <a:lnTo>
                    <a:pt x="134" y="210"/>
                  </a:lnTo>
                  <a:lnTo>
                    <a:pt x="112" y="234"/>
                  </a:lnTo>
                  <a:lnTo>
                    <a:pt x="95" y="269"/>
                  </a:lnTo>
                  <a:lnTo>
                    <a:pt x="89" y="285"/>
                  </a:lnTo>
                  <a:lnTo>
                    <a:pt x="85" y="300"/>
                  </a:lnTo>
                  <a:lnTo>
                    <a:pt x="80" y="313"/>
                  </a:lnTo>
                  <a:lnTo>
                    <a:pt x="76" y="323"/>
                  </a:lnTo>
                  <a:lnTo>
                    <a:pt x="71" y="332"/>
                  </a:lnTo>
                  <a:lnTo>
                    <a:pt x="65" y="340"/>
                  </a:lnTo>
                  <a:lnTo>
                    <a:pt x="61" y="345"/>
                  </a:lnTo>
                  <a:lnTo>
                    <a:pt x="54" y="347"/>
                  </a:lnTo>
                  <a:lnTo>
                    <a:pt x="47" y="348"/>
                  </a:lnTo>
                  <a:lnTo>
                    <a:pt x="39" y="350"/>
                  </a:lnTo>
                  <a:lnTo>
                    <a:pt x="31" y="351"/>
                  </a:lnTo>
                  <a:lnTo>
                    <a:pt x="24" y="353"/>
                  </a:lnTo>
                  <a:lnTo>
                    <a:pt x="17" y="354"/>
                  </a:lnTo>
                  <a:lnTo>
                    <a:pt x="11" y="356"/>
                  </a:lnTo>
                  <a:lnTo>
                    <a:pt x="5" y="358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1" y="358"/>
                  </a:lnTo>
                  <a:lnTo>
                    <a:pt x="0" y="356"/>
                  </a:lnTo>
                  <a:lnTo>
                    <a:pt x="0" y="355"/>
                  </a:lnTo>
                  <a:lnTo>
                    <a:pt x="24" y="344"/>
                  </a:lnTo>
                  <a:lnTo>
                    <a:pt x="42" y="328"/>
                  </a:lnTo>
                  <a:lnTo>
                    <a:pt x="55" y="308"/>
                  </a:lnTo>
                  <a:lnTo>
                    <a:pt x="64" y="286"/>
                  </a:lnTo>
                  <a:lnTo>
                    <a:pt x="69" y="264"/>
                  </a:lnTo>
                  <a:lnTo>
                    <a:pt x="71" y="244"/>
                  </a:lnTo>
                  <a:lnTo>
                    <a:pt x="72" y="225"/>
                  </a:lnTo>
                  <a:lnTo>
                    <a:pt x="72" y="213"/>
                  </a:lnTo>
                  <a:lnTo>
                    <a:pt x="72" y="201"/>
                  </a:lnTo>
                  <a:lnTo>
                    <a:pt x="69" y="186"/>
                  </a:lnTo>
                  <a:lnTo>
                    <a:pt x="65" y="171"/>
                  </a:lnTo>
                  <a:lnTo>
                    <a:pt x="61" y="154"/>
                  </a:lnTo>
                  <a:lnTo>
                    <a:pt x="70" y="152"/>
                  </a:lnTo>
                  <a:lnTo>
                    <a:pt x="81" y="146"/>
                  </a:lnTo>
                  <a:lnTo>
                    <a:pt x="93" y="137"/>
                  </a:lnTo>
                  <a:lnTo>
                    <a:pt x="104" y="125"/>
                  </a:lnTo>
                  <a:lnTo>
                    <a:pt x="114" y="111"/>
                  </a:lnTo>
                  <a:lnTo>
                    <a:pt x="119" y="95"/>
                  </a:lnTo>
                  <a:lnTo>
                    <a:pt x="120" y="79"/>
                  </a:lnTo>
                  <a:lnTo>
                    <a:pt x="117" y="63"/>
                  </a:lnTo>
                  <a:lnTo>
                    <a:pt x="130" y="62"/>
                  </a:lnTo>
                  <a:lnTo>
                    <a:pt x="145" y="57"/>
                  </a:lnTo>
                  <a:lnTo>
                    <a:pt x="163" y="51"/>
                  </a:lnTo>
                  <a:lnTo>
                    <a:pt x="181" y="42"/>
                  </a:lnTo>
                  <a:lnTo>
                    <a:pt x="200" y="33"/>
                  </a:lnTo>
                  <a:lnTo>
                    <a:pt x="216" y="21"/>
                  </a:lnTo>
                  <a:lnTo>
                    <a:pt x="229" y="11"/>
                  </a:lnTo>
                  <a:lnTo>
                    <a:pt x="238" y="0"/>
                  </a:lnTo>
                  <a:lnTo>
                    <a:pt x="237" y="13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4"/>
                  </a:lnTo>
                  <a:lnTo>
                    <a:pt x="256" y="81"/>
                  </a:lnTo>
                  <a:lnTo>
                    <a:pt x="267" y="96"/>
                  </a:lnTo>
                  <a:lnTo>
                    <a:pt x="279" y="109"/>
                  </a:lnTo>
                  <a:lnTo>
                    <a:pt x="293" y="118"/>
                  </a:lnTo>
                  <a:lnTo>
                    <a:pt x="284" y="119"/>
                  </a:lnTo>
                  <a:lnTo>
                    <a:pt x="274" y="123"/>
                  </a:lnTo>
                  <a:lnTo>
                    <a:pt x="266" y="127"/>
                  </a:lnTo>
                  <a:lnTo>
                    <a:pt x="257" y="134"/>
                  </a:lnTo>
                  <a:lnTo>
                    <a:pt x="252" y="141"/>
                  </a:lnTo>
                  <a:lnTo>
                    <a:pt x="249" y="152"/>
                  </a:lnTo>
                  <a:lnTo>
                    <a:pt x="251" y="162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64" name="Freeform 344">
              <a:extLst>
                <a:ext uri="{FF2B5EF4-FFF2-40B4-BE49-F238E27FC236}">
                  <a16:creationId xmlns:a16="http://schemas.microsoft.com/office/drawing/2014/main" id="{367186EE-B231-A7A3-D3D8-0DC786526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3541"/>
              <a:ext cx="86" cy="175"/>
            </a:xfrm>
            <a:custGeom>
              <a:avLst/>
              <a:gdLst>
                <a:gd name="T0" fmla="*/ 0 w 173"/>
                <a:gd name="T1" fmla="*/ 0 h 351"/>
                <a:gd name="T2" fmla="*/ 0 w 173"/>
                <a:gd name="T3" fmla="*/ 0 h 351"/>
                <a:gd name="T4" fmla="*/ 0 w 173"/>
                <a:gd name="T5" fmla="*/ 0 h 351"/>
                <a:gd name="T6" fmla="*/ 0 w 173"/>
                <a:gd name="T7" fmla="*/ 0 h 351"/>
                <a:gd name="T8" fmla="*/ 0 w 173"/>
                <a:gd name="T9" fmla="*/ 0 h 351"/>
                <a:gd name="T10" fmla="*/ 0 w 173"/>
                <a:gd name="T11" fmla="*/ 0 h 351"/>
                <a:gd name="T12" fmla="*/ 0 w 173"/>
                <a:gd name="T13" fmla="*/ 0 h 351"/>
                <a:gd name="T14" fmla="*/ 0 w 173"/>
                <a:gd name="T15" fmla="*/ 0 h 351"/>
                <a:gd name="T16" fmla="*/ 0 w 173"/>
                <a:gd name="T17" fmla="*/ 0 h 351"/>
                <a:gd name="T18" fmla="*/ 0 w 173"/>
                <a:gd name="T19" fmla="*/ 0 h 351"/>
                <a:gd name="T20" fmla="*/ 0 w 173"/>
                <a:gd name="T21" fmla="*/ 0 h 351"/>
                <a:gd name="T22" fmla="*/ 0 w 173"/>
                <a:gd name="T23" fmla="*/ 0 h 351"/>
                <a:gd name="T24" fmla="*/ 0 w 173"/>
                <a:gd name="T25" fmla="*/ 0 h 351"/>
                <a:gd name="T26" fmla="*/ 0 w 173"/>
                <a:gd name="T27" fmla="*/ 0 h 351"/>
                <a:gd name="T28" fmla="*/ 0 w 173"/>
                <a:gd name="T29" fmla="*/ 0 h 351"/>
                <a:gd name="T30" fmla="*/ 0 w 173"/>
                <a:gd name="T31" fmla="*/ 0 h 351"/>
                <a:gd name="T32" fmla="*/ 0 w 173"/>
                <a:gd name="T33" fmla="*/ 0 h 351"/>
                <a:gd name="T34" fmla="*/ 0 w 173"/>
                <a:gd name="T35" fmla="*/ 0 h 351"/>
                <a:gd name="T36" fmla="*/ 0 w 173"/>
                <a:gd name="T37" fmla="*/ 0 h 351"/>
                <a:gd name="T38" fmla="*/ 0 w 173"/>
                <a:gd name="T39" fmla="*/ 0 h 351"/>
                <a:gd name="T40" fmla="*/ 0 w 173"/>
                <a:gd name="T41" fmla="*/ 0 h 351"/>
                <a:gd name="T42" fmla="*/ 0 w 173"/>
                <a:gd name="T43" fmla="*/ 0 h 351"/>
                <a:gd name="T44" fmla="*/ 0 w 173"/>
                <a:gd name="T45" fmla="*/ 0 h 351"/>
                <a:gd name="T46" fmla="*/ 0 w 173"/>
                <a:gd name="T47" fmla="*/ 0 h 351"/>
                <a:gd name="T48" fmla="*/ 0 w 173"/>
                <a:gd name="T49" fmla="*/ 0 h 351"/>
                <a:gd name="T50" fmla="*/ 0 w 173"/>
                <a:gd name="T51" fmla="*/ 0 h 351"/>
                <a:gd name="T52" fmla="*/ 0 w 173"/>
                <a:gd name="T53" fmla="*/ 0 h 351"/>
                <a:gd name="T54" fmla="*/ 0 w 173"/>
                <a:gd name="T55" fmla="*/ 0 h 351"/>
                <a:gd name="T56" fmla="*/ 0 w 173"/>
                <a:gd name="T57" fmla="*/ 0 h 351"/>
                <a:gd name="T58" fmla="*/ 0 w 173"/>
                <a:gd name="T59" fmla="*/ 0 h 351"/>
                <a:gd name="T60" fmla="*/ 0 w 173"/>
                <a:gd name="T61" fmla="*/ 0 h 351"/>
                <a:gd name="T62" fmla="*/ 0 w 173"/>
                <a:gd name="T63" fmla="*/ 0 h 351"/>
                <a:gd name="T64" fmla="*/ 0 w 173"/>
                <a:gd name="T65" fmla="*/ 0 h 351"/>
                <a:gd name="T66" fmla="*/ 0 w 173"/>
                <a:gd name="T67" fmla="*/ 0 h 351"/>
                <a:gd name="T68" fmla="*/ 0 w 173"/>
                <a:gd name="T69" fmla="*/ 0 h 351"/>
                <a:gd name="T70" fmla="*/ 0 w 173"/>
                <a:gd name="T71" fmla="*/ 0 h 351"/>
                <a:gd name="T72" fmla="*/ 0 w 173"/>
                <a:gd name="T73" fmla="*/ 0 h 351"/>
                <a:gd name="T74" fmla="*/ 0 w 173"/>
                <a:gd name="T75" fmla="*/ 0 h 351"/>
                <a:gd name="T76" fmla="*/ 0 w 173"/>
                <a:gd name="T77" fmla="*/ 0 h 351"/>
                <a:gd name="T78" fmla="*/ 0 w 173"/>
                <a:gd name="T79" fmla="*/ 0 h 351"/>
                <a:gd name="T80" fmla="*/ 0 w 173"/>
                <a:gd name="T81" fmla="*/ 0 h 351"/>
                <a:gd name="T82" fmla="*/ 0 w 173"/>
                <a:gd name="T83" fmla="*/ 0 h 351"/>
                <a:gd name="T84" fmla="*/ 0 w 173"/>
                <a:gd name="T85" fmla="*/ 0 h 351"/>
                <a:gd name="T86" fmla="*/ 0 w 173"/>
                <a:gd name="T87" fmla="*/ 0 h 351"/>
                <a:gd name="T88" fmla="*/ 0 w 173"/>
                <a:gd name="T89" fmla="*/ 0 h 351"/>
                <a:gd name="T90" fmla="*/ 0 w 173"/>
                <a:gd name="T91" fmla="*/ 0 h 351"/>
                <a:gd name="T92" fmla="*/ 0 w 173"/>
                <a:gd name="T93" fmla="*/ 0 h 351"/>
                <a:gd name="T94" fmla="*/ 0 w 173"/>
                <a:gd name="T95" fmla="*/ 0 h 351"/>
                <a:gd name="T96" fmla="*/ 0 w 173"/>
                <a:gd name="T97" fmla="*/ 0 h 351"/>
                <a:gd name="T98" fmla="*/ 0 w 173"/>
                <a:gd name="T99" fmla="*/ 0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51"/>
                <a:gd name="T152" fmla="*/ 173 w 173"/>
                <a:gd name="T153" fmla="*/ 351 h 3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8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5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2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2"/>
                  </a:lnTo>
                  <a:lnTo>
                    <a:pt x="55" y="255"/>
                  </a:lnTo>
                  <a:lnTo>
                    <a:pt x="57" y="249"/>
                  </a:lnTo>
                  <a:lnTo>
                    <a:pt x="57" y="247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4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2"/>
                  </a:lnTo>
                  <a:lnTo>
                    <a:pt x="9" y="234"/>
                  </a:lnTo>
                  <a:lnTo>
                    <a:pt x="0" y="202"/>
                  </a:lnTo>
                  <a:lnTo>
                    <a:pt x="2" y="167"/>
                  </a:lnTo>
                  <a:lnTo>
                    <a:pt x="16" y="134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6"/>
                  </a:lnTo>
                  <a:lnTo>
                    <a:pt x="147" y="12"/>
                  </a:lnTo>
                  <a:lnTo>
                    <a:pt x="151" y="11"/>
                  </a:lnTo>
                  <a:lnTo>
                    <a:pt x="155" y="7"/>
                  </a:lnTo>
                  <a:lnTo>
                    <a:pt x="161" y="5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3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9"/>
                  </a:lnTo>
                  <a:lnTo>
                    <a:pt x="169" y="221"/>
                  </a:lnTo>
                  <a:lnTo>
                    <a:pt x="168" y="240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65" name="Freeform 345">
              <a:extLst>
                <a:ext uri="{FF2B5EF4-FFF2-40B4-BE49-F238E27FC236}">
                  <a16:creationId xmlns:a16="http://schemas.microsoft.com/office/drawing/2014/main" id="{AF0233CF-5DCB-B265-CAFC-40E9AC275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" y="3626"/>
              <a:ext cx="422" cy="296"/>
            </a:xfrm>
            <a:custGeom>
              <a:avLst/>
              <a:gdLst>
                <a:gd name="T0" fmla="*/ 1 w 844"/>
                <a:gd name="T1" fmla="*/ 1 h 591"/>
                <a:gd name="T2" fmla="*/ 1 w 844"/>
                <a:gd name="T3" fmla="*/ 1 h 591"/>
                <a:gd name="T4" fmla="*/ 1 w 844"/>
                <a:gd name="T5" fmla="*/ 1 h 591"/>
                <a:gd name="T6" fmla="*/ 1 w 844"/>
                <a:gd name="T7" fmla="*/ 1 h 591"/>
                <a:gd name="T8" fmla="*/ 1 w 844"/>
                <a:gd name="T9" fmla="*/ 1 h 591"/>
                <a:gd name="T10" fmla="*/ 1 w 844"/>
                <a:gd name="T11" fmla="*/ 1 h 591"/>
                <a:gd name="T12" fmla="*/ 1 w 844"/>
                <a:gd name="T13" fmla="*/ 1 h 591"/>
                <a:gd name="T14" fmla="*/ 1 w 844"/>
                <a:gd name="T15" fmla="*/ 1 h 591"/>
                <a:gd name="T16" fmla="*/ 1 w 844"/>
                <a:gd name="T17" fmla="*/ 1 h 591"/>
                <a:gd name="T18" fmla="*/ 1 w 844"/>
                <a:gd name="T19" fmla="*/ 1 h 591"/>
                <a:gd name="T20" fmla="*/ 1 w 844"/>
                <a:gd name="T21" fmla="*/ 1 h 591"/>
                <a:gd name="T22" fmla="*/ 1 w 844"/>
                <a:gd name="T23" fmla="*/ 1 h 591"/>
                <a:gd name="T24" fmla="*/ 1 w 844"/>
                <a:gd name="T25" fmla="*/ 1 h 591"/>
                <a:gd name="T26" fmla="*/ 1 w 844"/>
                <a:gd name="T27" fmla="*/ 1 h 591"/>
                <a:gd name="T28" fmla="*/ 1 w 844"/>
                <a:gd name="T29" fmla="*/ 1 h 591"/>
                <a:gd name="T30" fmla="*/ 1 w 844"/>
                <a:gd name="T31" fmla="*/ 1 h 591"/>
                <a:gd name="T32" fmla="*/ 1 w 844"/>
                <a:gd name="T33" fmla="*/ 1 h 591"/>
                <a:gd name="T34" fmla="*/ 1 w 844"/>
                <a:gd name="T35" fmla="*/ 1 h 591"/>
                <a:gd name="T36" fmla="*/ 1 w 844"/>
                <a:gd name="T37" fmla="*/ 1 h 591"/>
                <a:gd name="T38" fmla="*/ 1 w 844"/>
                <a:gd name="T39" fmla="*/ 1 h 591"/>
                <a:gd name="T40" fmla="*/ 1 w 844"/>
                <a:gd name="T41" fmla="*/ 1 h 591"/>
                <a:gd name="T42" fmla="*/ 1 w 844"/>
                <a:gd name="T43" fmla="*/ 1 h 591"/>
                <a:gd name="T44" fmla="*/ 1 w 844"/>
                <a:gd name="T45" fmla="*/ 1 h 591"/>
                <a:gd name="T46" fmla="*/ 1 w 844"/>
                <a:gd name="T47" fmla="*/ 1 h 591"/>
                <a:gd name="T48" fmla="*/ 1 w 844"/>
                <a:gd name="T49" fmla="*/ 1 h 591"/>
                <a:gd name="T50" fmla="*/ 1 w 844"/>
                <a:gd name="T51" fmla="*/ 1 h 591"/>
                <a:gd name="T52" fmla="*/ 1 w 844"/>
                <a:gd name="T53" fmla="*/ 1 h 591"/>
                <a:gd name="T54" fmla="*/ 1 w 844"/>
                <a:gd name="T55" fmla="*/ 1 h 591"/>
                <a:gd name="T56" fmla="*/ 1 w 844"/>
                <a:gd name="T57" fmla="*/ 1 h 591"/>
                <a:gd name="T58" fmla="*/ 1 w 844"/>
                <a:gd name="T59" fmla="*/ 1 h 591"/>
                <a:gd name="T60" fmla="*/ 1 w 844"/>
                <a:gd name="T61" fmla="*/ 1 h 591"/>
                <a:gd name="T62" fmla="*/ 1 w 844"/>
                <a:gd name="T63" fmla="*/ 1 h 591"/>
                <a:gd name="T64" fmla="*/ 1 w 844"/>
                <a:gd name="T65" fmla="*/ 0 h 591"/>
                <a:gd name="T66" fmla="*/ 1 w 844"/>
                <a:gd name="T67" fmla="*/ 1 h 591"/>
                <a:gd name="T68" fmla="*/ 1 w 844"/>
                <a:gd name="T69" fmla="*/ 1 h 591"/>
                <a:gd name="T70" fmla="*/ 1 w 844"/>
                <a:gd name="T71" fmla="*/ 1 h 591"/>
                <a:gd name="T72" fmla="*/ 1 w 844"/>
                <a:gd name="T73" fmla="*/ 1 h 591"/>
                <a:gd name="T74" fmla="*/ 1 w 844"/>
                <a:gd name="T75" fmla="*/ 1 h 591"/>
                <a:gd name="T76" fmla="*/ 1 w 844"/>
                <a:gd name="T77" fmla="*/ 1 h 591"/>
                <a:gd name="T78" fmla="*/ 1 w 844"/>
                <a:gd name="T79" fmla="*/ 1 h 591"/>
                <a:gd name="T80" fmla="*/ 1 w 844"/>
                <a:gd name="T81" fmla="*/ 1 h 591"/>
                <a:gd name="T82" fmla="*/ 1 w 844"/>
                <a:gd name="T83" fmla="*/ 1 h 591"/>
                <a:gd name="T84" fmla="*/ 1 w 844"/>
                <a:gd name="T85" fmla="*/ 1 h 591"/>
                <a:gd name="T86" fmla="*/ 1 w 844"/>
                <a:gd name="T87" fmla="*/ 1 h 591"/>
                <a:gd name="T88" fmla="*/ 1 w 844"/>
                <a:gd name="T89" fmla="*/ 1 h 591"/>
                <a:gd name="T90" fmla="*/ 1 w 844"/>
                <a:gd name="T91" fmla="*/ 1 h 591"/>
                <a:gd name="T92" fmla="*/ 1 w 844"/>
                <a:gd name="T93" fmla="*/ 1 h 591"/>
                <a:gd name="T94" fmla="*/ 1 w 844"/>
                <a:gd name="T95" fmla="*/ 1 h 591"/>
                <a:gd name="T96" fmla="*/ 1 w 844"/>
                <a:gd name="T97" fmla="*/ 1 h 591"/>
                <a:gd name="T98" fmla="*/ 1 w 844"/>
                <a:gd name="T99" fmla="*/ 1 h 591"/>
                <a:gd name="T100" fmla="*/ 1 w 844"/>
                <a:gd name="T101" fmla="*/ 1 h 591"/>
                <a:gd name="T102" fmla="*/ 1 w 844"/>
                <a:gd name="T103" fmla="*/ 1 h 591"/>
                <a:gd name="T104" fmla="*/ 1 w 844"/>
                <a:gd name="T105" fmla="*/ 1 h 591"/>
                <a:gd name="T106" fmla="*/ 1 w 844"/>
                <a:gd name="T107" fmla="*/ 1 h 591"/>
                <a:gd name="T108" fmla="*/ 1 w 844"/>
                <a:gd name="T109" fmla="*/ 1 h 591"/>
                <a:gd name="T110" fmla="*/ 1 w 844"/>
                <a:gd name="T111" fmla="*/ 1 h 591"/>
                <a:gd name="T112" fmla="*/ 1 w 844"/>
                <a:gd name="T113" fmla="*/ 1 h 591"/>
                <a:gd name="T114" fmla="*/ 1 w 844"/>
                <a:gd name="T115" fmla="*/ 1 h 591"/>
                <a:gd name="T116" fmla="*/ 1 w 844"/>
                <a:gd name="T117" fmla="*/ 1 h 5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44"/>
                <a:gd name="T178" fmla="*/ 0 h 591"/>
                <a:gd name="T179" fmla="*/ 844 w 844"/>
                <a:gd name="T180" fmla="*/ 591 h 5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44" h="591">
                  <a:moveTo>
                    <a:pt x="402" y="348"/>
                  </a:moveTo>
                  <a:lnTo>
                    <a:pt x="410" y="390"/>
                  </a:lnTo>
                  <a:lnTo>
                    <a:pt x="410" y="434"/>
                  </a:lnTo>
                  <a:lnTo>
                    <a:pt x="404" y="473"/>
                  </a:lnTo>
                  <a:lnTo>
                    <a:pt x="391" y="504"/>
                  </a:lnTo>
                  <a:lnTo>
                    <a:pt x="383" y="515"/>
                  </a:lnTo>
                  <a:lnTo>
                    <a:pt x="376" y="527"/>
                  </a:lnTo>
                  <a:lnTo>
                    <a:pt x="369" y="537"/>
                  </a:lnTo>
                  <a:lnTo>
                    <a:pt x="363" y="548"/>
                  </a:lnTo>
                  <a:lnTo>
                    <a:pt x="357" y="557"/>
                  </a:lnTo>
                  <a:lnTo>
                    <a:pt x="353" y="568"/>
                  </a:lnTo>
                  <a:lnTo>
                    <a:pt x="349" y="579"/>
                  </a:lnTo>
                  <a:lnTo>
                    <a:pt x="346" y="591"/>
                  </a:lnTo>
                  <a:lnTo>
                    <a:pt x="343" y="583"/>
                  </a:lnTo>
                  <a:lnTo>
                    <a:pt x="340" y="572"/>
                  </a:lnTo>
                  <a:lnTo>
                    <a:pt x="333" y="559"/>
                  </a:lnTo>
                  <a:lnTo>
                    <a:pt x="326" y="544"/>
                  </a:lnTo>
                  <a:lnTo>
                    <a:pt x="316" y="529"/>
                  </a:lnTo>
                  <a:lnTo>
                    <a:pt x="307" y="514"/>
                  </a:lnTo>
                  <a:lnTo>
                    <a:pt x="295" y="503"/>
                  </a:lnTo>
                  <a:lnTo>
                    <a:pt x="285" y="492"/>
                  </a:lnTo>
                  <a:lnTo>
                    <a:pt x="279" y="488"/>
                  </a:lnTo>
                  <a:lnTo>
                    <a:pt x="273" y="483"/>
                  </a:lnTo>
                  <a:lnTo>
                    <a:pt x="269" y="478"/>
                  </a:lnTo>
                  <a:lnTo>
                    <a:pt x="264" y="474"/>
                  </a:lnTo>
                  <a:lnTo>
                    <a:pt x="260" y="468"/>
                  </a:lnTo>
                  <a:lnTo>
                    <a:pt x="257" y="464"/>
                  </a:lnTo>
                  <a:lnTo>
                    <a:pt x="254" y="458"/>
                  </a:lnTo>
                  <a:lnTo>
                    <a:pt x="250" y="453"/>
                  </a:lnTo>
                  <a:lnTo>
                    <a:pt x="239" y="420"/>
                  </a:lnTo>
                  <a:lnTo>
                    <a:pt x="235" y="388"/>
                  </a:lnTo>
                  <a:lnTo>
                    <a:pt x="236" y="359"/>
                  </a:lnTo>
                  <a:lnTo>
                    <a:pt x="241" y="337"/>
                  </a:lnTo>
                  <a:lnTo>
                    <a:pt x="244" y="325"/>
                  </a:lnTo>
                  <a:lnTo>
                    <a:pt x="250" y="315"/>
                  </a:lnTo>
                  <a:lnTo>
                    <a:pt x="257" y="304"/>
                  </a:lnTo>
                  <a:lnTo>
                    <a:pt x="265" y="291"/>
                  </a:lnTo>
                  <a:lnTo>
                    <a:pt x="274" y="279"/>
                  </a:lnTo>
                  <a:lnTo>
                    <a:pt x="284" y="267"/>
                  </a:lnTo>
                  <a:lnTo>
                    <a:pt x="292" y="253"/>
                  </a:lnTo>
                  <a:lnTo>
                    <a:pt x="300" y="239"/>
                  </a:lnTo>
                  <a:lnTo>
                    <a:pt x="302" y="230"/>
                  </a:lnTo>
                  <a:lnTo>
                    <a:pt x="303" y="219"/>
                  </a:lnTo>
                  <a:lnTo>
                    <a:pt x="301" y="213"/>
                  </a:lnTo>
                  <a:lnTo>
                    <a:pt x="298" y="210"/>
                  </a:lnTo>
                  <a:lnTo>
                    <a:pt x="292" y="215"/>
                  </a:lnTo>
                  <a:lnTo>
                    <a:pt x="287" y="223"/>
                  </a:lnTo>
                  <a:lnTo>
                    <a:pt x="284" y="231"/>
                  </a:lnTo>
                  <a:lnTo>
                    <a:pt x="281" y="239"/>
                  </a:lnTo>
                  <a:lnTo>
                    <a:pt x="278" y="252"/>
                  </a:lnTo>
                  <a:lnTo>
                    <a:pt x="273" y="263"/>
                  </a:lnTo>
                  <a:lnTo>
                    <a:pt x="267" y="275"/>
                  </a:lnTo>
                  <a:lnTo>
                    <a:pt x="262" y="285"/>
                  </a:lnTo>
                  <a:lnTo>
                    <a:pt x="247" y="305"/>
                  </a:lnTo>
                  <a:lnTo>
                    <a:pt x="231" y="322"/>
                  </a:lnTo>
                  <a:lnTo>
                    <a:pt x="212" y="336"/>
                  </a:lnTo>
                  <a:lnTo>
                    <a:pt x="194" y="346"/>
                  </a:lnTo>
                  <a:lnTo>
                    <a:pt x="174" y="354"/>
                  </a:lnTo>
                  <a:lnTo>
                    <a:pt x="155" y="360"/>
                  </a:lnTo>
                  <a:lnTo>
                    <a:pt x="136" y="362"/>
                  </a:lnTo>
                  <a:lnTo>
                    <a:pt x="118" y="362"/>
                  </a:lnTo>
                  <a:lnTo>
                    <a:pt x="112" y="361"/>
                  </a:lnTo>
                  <a:lnTo>
                    <a:pt x="106" y="360"/>
                  </a:lnTo>
                  <a:lnTo>
                    <a:pt x="100" y="359"/>
                  </a:lnTo>
                  <a:lnTo>
                    <a:pt x="95" y="358"/>
                  </a:lnTo>
                  <a:lnTo>
                    <a:pt x="84" y="353"/>
                  </a:lnTo>
                  <a:lnTo>
                    <a:pt x="74" y="350"/>
                  </a:lnTo>
                  <a:lnTo>
                    <a:pt x="64" y="344"/>
                  </a:lnTo>
                  <a:lnTo>
                    <a:pt x="53" y="339"/>
                  </a:lnTo>
                  <a:lnTo>
                    <a:pt x="42" y="333"/>
                  </a:lnTo>
                  <a:lnTo>
                    <a:pt x="29" y="328"/>
                  </a:lnTo>
                  <a:lnTo>
                    <a:pt x="15" y="322"/>
                  </a:lnTo>
                  <a:lnTo>
                    <a:pt x="0" y="315"/>
                  </a:lnTo>
                  <a:lnTo>
                    <a:pt x="8" y="313"/>
                  </a:lnTo>
                  <a:lnTo>
                    <a:pt x="19" y="310"/>
                  </a:lnTo>
                  <a:lnTo>
                    <a:pt x="30" y="307"/>
                  </a:lnTo>
                  <a:lnTo>
                    <a:pt x="42" y="302"/>
                  </a:lnTo>
                  <a:lnTo>
                    <a:pt x="53" y="297"/>
                  </a:lnTo>
                  <a:lnTo>
                    <a:pt x="64" y="290"/>
                  </a:lnTo>
                  <a:lnTo>
                    <a:pt x="72" y="282"/>
                  </a:lnTo>
                  <a:lnTo>
                    <a:pt x="79" y="271"/>
                  </a:lnTo>
                  <a:lnTo>
                    <a:pt x="87" y="256"/>
                  </a:lnTo>
                  <a:lnTo>
                    <a:pt x="99" y="239"/>
                  </a:lnTo>
                  <a:lnTo>
                    <a:pt x="113" y="222"/>
                  </a:lnTo>
                  <a:lnTo>
                    <a:pt x="130" y="207"/>
                  </a:lnTo>
                  <a:lnTo>
                    <a:pt x="149" y="194"/>
                  </a:lnTo>
                  <a:lnTo>
                    <a:pt x="170" y="185"/>
                  </a:lnTo>
                  <a:lnTo>
                    <a:pt x="190" y="181"/>
                  </a:lnTo>
                  <a:lnTo>
                    <a:pt x="212" y="184"/>
                  </a:lnTo>
                  <a:lnTo>
                    <a:pt x="216" y="186"/>
                  </a:lnTo>
                  <a:lnTo>
                    <a:pt x="221" y="188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8"/>
                  </a:lnTo>
                  <a:lnTo>
                    <a:pt x="242" y="187"/>
                  </a:lnTo>
                  <a:lnTo>
                    <a:pt x="246" y="185"/>
                  </a:lnTo>
                  <a:lnTo>
                    <a:pt x="248" y="183"/>
                  </a:lnTo>
                  <a:lnTo>
                    <a:pt x="251" y="179"/>
                  </a:lnTo>
                  <a:lnTo>
                    <a:pt x="257" y="178"/>
                  </a:lnTo>
                  <a:lnTo>
                    <a:pt x="262" y="180"/>
                  </a:lnTo>
                  <a:lnTo>
                    <a:pt x="265" y="181"/>
                  </a:lnTo>
                  <a:lnTo>
                    <a:pt x="258" y="188"/>
                  </a:lnTo>
                  <a:lnTo>
                    <a:pt x="251" y="196"/>
                  </a:lnTo>
                  <a:lnTo>
                    <a:pt x="247" y="20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9"/>
                  </a:lnTo>
                  <a:lnTo>
                    <a:pt x="247" y="221"/>
                  </a:lnTo>
                  <a:lnTo>
                    <a:pt x="248" y="223"/>
                  </a:lnTo>
                  <a:lnTo>
                    <a:pt x="250" y="224"/>
                  </a:lnTo>
                  <a:lnTo>
                    <a:pt x="251" y="225"/>
                  </a:lnTo>
                  <a:lnTo>
                    <a:pt x="254" y="226"/>
                  </a:lnTo>
                  <a:lnTo>
                    <a:pt x="255" y="226"/>
                  </a:lnTo>
                  <a:lnTo>
                    <a:pt x="263" y="228"/>
                  </a:lnTo>
                  <a:lnTo>
                    <a:pt x="271" y="226"/>
                  </a:lnTo>
                  <a:lnTo>
                    <a:pt x="278" y="223"/>
                  </a:lnTo>
                  <a:lnTo>
                    <a:pt x="284" y="218"/>
                  </a:lnTo>
                  <a:lnTo>
                    <a:pt x="287" y="210"/>
                  </a:lnTo>
                  <a:lnTo>
                    <a:pt x="287" y="201"/>
                  </a:lnTo>
                  <a:lnTo>
                    <a:pt x="286" y="193"/>
                  </a:lnTo>
                  <a:lnTo>
                    <a:pt x="282" y="186"/>
                  </a:lnTo>
                  <a:lnTo>
                    <a:pt x="280" y="183"/>
                  </a:lnTo>
                  <a:lnTo>
                    <a:pt x="280" y="179"/>
                  </a:lnTo>
                  <a:lnTo>
                    <a:pt x="282" y="177"/>
                  </a:lnTo>
                  <a:lnTo>
                    <a:pt x="285" y="176"/>
                  </a:lnTo>
                  <a:lnTo>
                    <a:pt x="287" y="177"/>
                  </a:lnTo>
                  <a:lnTo>
                    <a:pt x="289" y="179"/>
                  </a:lnTo>
                  <a:lnTo>
                    <a:pt x="290" y="185"/>
                  </a:lnTo>
                  <a:lnTo>
                    <a:pt x="292" y="191"/>
                  </a:lnTo>
                  <a:lnTo>
                    <a:pt x="294" y="196"/>
                  </a:lnTo>
                  <a:lnTo>
                    <a:pt x="298" y="202"/>
                  </a:lnTo>
                  <a:lnTo>
                    <a:pt x="308" y="203"/>
                  </a:lnTo>
                  <a:lnTo>
                    <a:pt x="319" y="196"/>
                  </a:lnTo>
                  <a:lnTo>
                    <a:pt x="324" y="201"/>
                  </a:lnTo>
                  <a:lnTo>
                    <a:pt x="330" y="204"/>
                  </a:lnTo>
                  <a:lnTo>
                    <a:pt x="336" y="207"/>
                  </a:lnTo>
                  <a:lnTo>
                    <a:pt x="345" y="208"/>
                  </a:lnTo>
                  <a:lnTo>
                    <a:pt x="351" y="206"/>
                  </a:lnTo>
                  <a:lnTo>
                    <a:pt x="358" y="202"/>
                  </a:lnTo>
                  <a:lnTo>
                    <a:pt x="364" y="195"/>
                  </a:lnTo>
                  <a:lnTo>
                    <a:pt x="369" y="185"/>
                  </a:lnTo>
                  <a:lnTo>
                    <a:pt x="373" y="183"/>
                  </a:lnTo>
                  <a:lnTo>
                    <a:pt x="379" y="181"/>
                  </a:lnTo>
                  <a:lnTo>
                    <a:pt x="385" y="179"/>
                  </a:lnTo>
                  <a:lnTo>
                    <a:pt x="392" y="178"/>
                  </a:lnTo>
                  <a:lnTo>
                    <a:pt x="399" y="176"/>
                  </a:lnTo>
                  <a:lnTo>
                    <a:pt x="407" y="175"/>
                  </a:lnTo>
                  <a:lnTo>
                    <a:pt x="415" y="173"/>
                  </a:lnTo>
                  <a:lnTo>
                    <a:pt x="422" y="172"/>
                  </a:lnTo>
                  <a:lnTo>
                    <a:pt x="429" y="170"/>
                  </a:lnTo>
                  <a:lnTo>
                    <a:pt x="433" y="165"/>
                  </a:lnTo>
                  <a:lnTo>
                    <a:pt x="439" y="157"/>
                  </a:lnTo>
                  <a:lnTo>
                    <a:pt x="444" y="148"/>
                  </a:lnTo>
                  <a:lnTo>
                    <a:pt x="448" y="138"/>
                  </a:lnTo>
                  <a:lnTo>
                    <a:pt x="453" y="125"/>
                  </a:lnTo>
                  <a:lnTo>
                    <a:pt x="457" y="110"/>
                  </a:lnTo>
                  <a:lnTo>
                    <a:pt x="463" y="94"/>
                  </a:lnTo>
                  <a:lnTo>
                    <a:pt x="480" y="59"/>
                  </a:lnTo>
                  <a:lnTo>
                    <a:pt x="502" y="35"/>
                  </a:lnTo>
                  <a:lnTo>
                    <a:pt x="528" y="18"/>
                  </a:lnTo>
                  <a:lnTo>
                    <a:pt x="553" y="8"/>
                  </a:lnTo>
                  <a:lnTo>
                    <a:pt x="577" y="2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1"/>
                  </a:lnTo>
                  <a:lnTo>
                    <a:pt x="654" y="2"/>
                  </a:lnTo>
                  <a:lnTo>
                    <a:pt x="667" y="4"/>
                  </a:lnTo>
                  <a:lnTo>
                    <a:pt x="682" y="8"/>
                  </a:lnTo>
                  <a:lnTo>
                    <a:pt x="697" y="12"/>
                  </a:lnTo>
                  <a:lnTo>
                    <a:pt x="711" y="18"/>
                  </a:lnTo>
                  <a:lnTo>
                    <a:pt x="723" y="24"/>
                  </a:lnTo>
                  <a:lnTo>
                    <a:pt x="736" y="29"/>
                  </a:lnTo>
                  <a:lnTo>
                    <a:pt x="750" y="34"/>
                  </a:lnTo>
                  <a:lnTo>
                    <a:pt x="764" y="38"/>
                  </a:lnTo>
                  <a:lnTo>
                    <a:pt x="779" y="39"/>
                  </a:lnTo>
                  <a:lnTo>
                    <a:pt x="792" y="40"/>
                  </a:lnTo>
                  <a:lnTo>
                    <a:pt x="806" y="41"/>
                  </a:lnTo>
                  <a:lnTo>
                    <a:pt x="819" y="41"/>
                  </a:lnTo>
                  <a:lnTo>
                    <a:pt x="830" y="40"/>
                  </a:lnTo>
                  <a:lnTo>
                    <a:pt x="844" y="40"/>
                  </a:lnTo>
                  <a:lnTo>
                    <a:pt x="844" y="44"/>
                  </a:lnTo>
                  <a:lnTo>
                    <a:pt x="838" y="51"/>
                  </a:lnTo>
                  <a:lnTo>
                    <a:pt x="833" y="57"/>
                  </a:lnTo>
                  <a:lnTo>
                    <a:pt x="820" y="74"/>
                  </a:lnTo>
                  <a:lnTo>
                    <a:pt x="805" y="95"/>
                  </a:lnTo>
                  <a:lnTo>
                    <a:pt x="788" y="118"/>
                  </a:lnTo>
                  <a:lnTo>
                    <a:pt x="768" y="142"/>
                  </a:lnTo>
                  <a:lnTo>
                    <a:pt x="749" y="164"/>
                  </a:lnTo>
                  <a:lnTo>
                    <a:pt x="729" y="184"/>
                  </a:lnTo>
                  <a:lnTo>
                    <a:pt x="710" y="199"/>
                  </a:lnTo>
                  <a:lnTo>
                    <a:pt x="691" y="207"/>
                  </a:lnTo>
                  <a:lnTo>
                    <a:pt x="680" y="210"/>
                  </a:lnTo>
                  <a:lnTo>
                    <a:pt x="665" y="216"/>
                  </a:lnTo>
                  <a:lnTo>
                    <a:pt x="647" y="222"/>
                  </a:lnTo>
                  <a:lnTo>
                    <a:pt x="630" y="228"/>
                  </a:lnTo>
                  <a:lnTo>
                    <a:pt x="610" y="233"/>
                  </a:lnTo>
                  <a:lnTo>
                    <a:pt x="593" y="238"/>
                  </a:lnTo>
                  <a:lnTo>
                    <a:pt x="576" y="241"/>
                  </a:lnTo>
                  <a:lnTo>
                    <a:pt x="561" y="242"/>
                  </a:lnTo>
                  <a:lnTo>
                    <a:pt x="546" y="241"/>
                  </a:lnTo>
                  <a:lnTo>
                    <a:pt x="530" y="238"/>
                  </a:lnTo>
                  <a:lnTo>
                    <a:pt x="513" y="233"/>
                  </a:lnTo>
                  <a:lnTo>
                    <a:pt x="495" y="228"/>
                  </a:lnTo>
                  <a:lnTo>
                    <a:pt x="479" y="222"/>
                  </a:lnTo>
                  <a:lnTo>
                    <a:pt x="465" y="216"/>
                  </a:lnTo>
                  <a:lnTo>
                    <a:pt x="455" y="211"/>
                  </a:lnTo>
                  <a:lnTo>
                    <a:pt x="449" y="208"/>
                  </a:lnTo>
                  <a:lnTo>
                    <a:pt x="442" y="203"/>
                  </a:lnTo>
                  <a:lnTo>
                    <a:pt x="437" y="199"/>
                  </a:lnTo>
                  <a:lnTo>
                    <a:pt x="431" y="195"/>
                  </a:lnTo>
                  <a:lnTo>
                    <a:pt x="424" y="191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1"/>
                  </a:lnTo>
                  <a:lnTo>
                    <a:pt x="392" y="193"/>
                  </a:lnTo>
                  <a:lnTo>
                    <a:pt x="384" y="194"/>
                  </a:lnTo>
                  <a:lnTo>
                    <a:pt x="378" y="196"/>
                  </a:lnTo>
                  <a:lnTo>
                    <a:pt x="373" y="199"/>
                  </a:lnTo>
                  <a:lnTo>
                    <a:pt x="368" y="203"/>
                  </a:lnTo>
                  <a:lnTo>
                    <a:pt x="366" y="208"/>
                  </a:lnTo>
                  <a:lnTo>
                    <a:pt x="368" y="211"/>
                  </a:lnTo>
                  <a:lnTo>
                    <a:pt x="372" y="214"/>
                  </a:lnTo>
                  <a:lnTo>
                    <a:pt x="377" y="215"/>
                  </a:lnTo>
                  <a:lnTo>
                    <a:pt x="383" y="215"/>
                  </a:lnTo>
                  <a:lnTo>
                    <a:pt x="389" y="215"/>
                  </a:lnTo>
                  <a:lnTo>
                    <a:pt x="396" y="215"/>
                  </a:lnTo>
                  <a:lnTo>
                    <a:pt x="406" y="214"/>
                  </a:lnTo>
                  <a:lnTo>
                    <a:pt x="414" y="213"/>
                  </a:lnTo>
                  <a:lnTo>
                    <a:pt x="423" y="211"/>
                  </a:lnTo>
                  <a:lnTo>
                    <a:pt x="431" y="210"/>
                  </a:lnTo>
                  <a:lnTo>
                    <a:pt x="439" y="209"/>
                  </a:lnTo>
                  <a:lnTo>
                    <a:pt x="448" y="209"/>
                  </a:lnTo>
                  <a:lnTo>
                    <a:pt x="457" y="209"/>
                  </a:lnTo>
                  <a:lnTo>
                    <a:pt x="468" y="211"/>
                  </a:lnTo>
                  <a:lnTo>
                    <a:pt x="482" y="215"/>
                  </a:lnTo>
                  <a:lnTo>
                    <a:pt x="498" y="221"/>
                  </a:lnTo>
                  <a:lnTo>
                    <a:pt x="516" y="229"/>
                  </a:lnTo>
                  <a:lnTo>
                    <a:pt x="539" y="239"/>
                  </a:lnTo>
                  <a:lnTo>
                    <a:pt x="556" y="251"/>
                  </a:lnTo>
                  <a:lnTo>
                    <a:pt x="574" y="266"/>
                  </a:lnTo>
                  <a:lnTo>
                    <a:pt x="587" y="283"/>
                  </a:lnTo>
                  <a:lnTo>
                    <a:pt x="601" y="304"/>
                  </a:lnTo>
                  <a:lnTo>
                    <a:pt x="612" y="325"/>
                  </a:lnTo>
                  <a:lnTo>
                    <a:pt x="621" y="348"/>
                  </a:lnTo>
                  <a:lnTo>
                    <a:pt x="628" y="374"/>
                  </a:lnTo>
                  <a:lnTo>
                    <a:pt x="632" y="398"/>
                  </a:lnTo>
                  <a:lnTo>
                    <a:pt x="635" y="414"/>
                  </a:lnTo>
                  <a:lnTo>
                    <a:pt x="635" y="430"/>
                  </a:lnTo>
                  <a:lnTo>
                    <a:pt x="635" y="446"/>
                  </a:lnTo>
                  <a:lnTo>
                    <a:pt x="632" y="461"/>
                  </a:lnTo>
                  <a:lnTo>
                    <a:pt x="622" y="450"/>
                  </a:lnTo>
                  <a:lnTo>
                    <a:pt x="608" y="439"/>
                  </a:lnTo>
                  <a:lnTo>
                    <a:pt x="590" y="430"/>
                  </a:lnTo>
                  <a:lnTo>
                    <a:pt x="570" y="422"/>
                  </a:lnTo>
                  <a:lnTo>
                    <a:pt x="549" y="415"/>
                  </a:lnTo>
                  <a:lnTo>
                    <a:pt x="528" y="408"/>
                  </a:lnTo>
                  <a:lnTo>
                    <a:pt x="508" y="405"/>
                  </a:lnTo>
                  <a:lnTo>
                    <a:pt x="491" y="401"/>
                  </a:lnTo>
                  <a:lnTo>
                    <a:pt x="480" y="399"/>
                  </a:lnTo>
                  <a:lnTo>
                    <a:pt x="468" y="397"/>
                  </a:lnTo>
                  <a:lnTo>
                    <a:pt x="455" y="394"/>
                  </a:lnTo>
                  <a:lnTo>
                    <a:pt x="441" y="389"/>
                  </a:lnTo>
                  <a:lnTo>
                    <a:pt x="429" y="383"/>
                  </a:lnTo>
                  <a:lnTo>
                    <a:pt x="417" y="374"/>
                  </a:lnTo>
                  <a:lnTo>
                    <a:pt x="408" y="361"/>
                  </a:lnTo>
                  <a:lnTo>
                    <a:pt x="401" y="346"/>
                  </a:lnTo>
                  <a:lnTo>
                    <a:pt x="392" y="325"/>
                  </a:lnTo>
                  <a:lnTo>
                    <a:pt x="381" y="307"/>
                  </a:lnTo>
                  <a:lnTo>
                    <a:pt x="376" y="289"/>
                  </a:lnTo>
                  <a:lnTo>
                    <a:pt x="376" y="261"/>
                  </a:lnTo>
                  <a:lnTo>
                    <a:pt x="374" y="253"/>
                  </a:lnTo>
                  <a:lnTo>
                    <a:pt x="371" y="245"/>
                  </a:lnTo>
                  <a:lnTo>
                    <a:pt x="365" y="238"/>
                  </a:lnTo>
                  <a:lnTo>
                    <a:pt x="359" y="231"/>
                  </a:lnTo>
                  <a:lnTo>
                    <a:pt x="351" y="225"/>
                  </a:lnTo>
                  <a:lnTo>
                    <a:pt x="343" y="221"/>
                  </a:lnTo>
                  <a:lnTo>
                    <a:pt x="338" y="216"/>
                  </a:lnTo>
                  <a:lnTo>
                    <a:pt x="332" y="214"/>
                  </a:lnTo>
                  <a:lnTo>
                    <a:pt x="324" y="210"/>
                  </a:lnTo>
                  <a:lnTo>
                    <a:pt x="317" y="208"/>
                  </a:lnTo>
                  <a:lnTo>
                    <a:pt x="312" y="209"/>
                  </a:lnTo>
                  <a:lnTo>
                    <a:pt x="311" y="213"/>
                  </a:lnTo>
                  <a:lnTo>
                    <a:pt x="312" y="219"/>
                  </a:lnTo>
                  <a:lnTo>
                    <a:pt x="313" y="225"/>
                  </a:lnTo>
                  <a:lnTo>
                    <a:pt x="315" y="232"/>
                  </a:lnTo>
                  <a:lnTo>
                    <a:pt x="318" y="239"/>
                  </a:lnTo>
                  <a:lnTo>
                    <a:pt x="323" y="244"/>
                  </a:lnTo>
                  <a:lnTo>
                    <a:pt x="331" y="252"/>
                  </a:lnTo>
                  <a:lnTo>
                    <a:pt x="342" y="262"/>
                  </a:lnTo>
                  <a:lnTo>
                    <a:pt x="355" y="275"/>
                  </a:lnTo>
                  <a:lnTo>
                    <a:pt x="369" y="290"/>
                  </a:lnTo>
                  <a:lnTo>
                    <a:pt x="383" y="307"/>
                  </a:lnTo>
                  <a:lnTo>
                    <a:pt x="393" y="327"/>
                  </a:lnTo>
                  <a:lnTo>
                    <a:pt x="402" y="34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66" name="Freeform 346">
              <a:extLst>
                <a:ext uri="{FF2B5EF4-FFF2-40B4-BE49-F238E27FC236}">
                  <a16:creationId xmlns:a16="http://schemas.microsoft.com/office/drawing/2014/main" id="{29DE672A-5F18-4C40-4E46-BEFE9B3E5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3581"/>
              <a:ext cx="126" cy="129"/>
            </a:xfrm>
            <a:custGeom>
              <a:avLst/>
              <a:gdLst>
                <a:gd name="T0" fmla="*/ 0 w 253"/>
                <a:gd name="T1" fmla="*/ 1 h 258"/>
                <a:gd name="T2" fmla="*/ 0 w 253"/>
                <a:gd name="T3" fmla="*/ 1 h 258"/>
                <a:gd name="T4" fmla="*/ 0 w 253"/>
                <a:gd name="T5" fmla="*/ 1 h 258"/>
                <a:gd name="T6" fmla="*/ 0 w 253"/>
                <a:gd name="T7" fmla="*/ 1 h 258"/>
                <a:gd name="T8" fmla="*/ 0 w 253"/>
                <a:gd name="T9" fmla="*/ 1 h 258"/>
                <a:gd name="T10" fmla="*/ 0 w 253"/>
                <a:gd name="T11" fmla="*/ 1 h 258"/>
                <a:gd name="T12" fmla="*/ 0 w 253"/>
                <a:gd name="T13" fmla="*/ 1 h 258"/>
                <a:gd name="T14" fmla="*/ 0 w 253"/>
                <a:gd name="T15" fmla="*/ 1 h 258"/>
                <a:gd name="T16" fmla="*/ 0 w 253"/>
                <a:gd name="T17" fmla="*/ 1 h 258"/>
                <a:gd name="T18" fmla="*/ 0 w 253"/>
                <a:gd name="T19" fmla="*/ 1 h 258"/>
                <a:gd name="T20" fmla="*/ 0 w 253"/>
                <a:gd name="T21" fmla="*/ 1 h 258"/>
                <a:gd name="T22" fmla="*/ 0 w 253"/>
                <a:gd name="T23" fmla="*/ 1 h 258"/>
                <a:gd name="T24" fmla="*/ 0 w 253"/>
                <a:gd name="T25" fmla="*/ 1 h 258"/>
                <a:gd name="T26" fmla="*/ 0 w 253"/>
                <a:gd name="T27" fmla="*/ 1 h 258"/>
                <a:gd name="T28" fmla="*/ 0 w 253"/>
                <a:gd name="T29" fmla="*/ 1 h 258"/>
                <a:gd name="T30" fmla="*/ 0 w 253"/>
                <a:gd name="T31" fmla="*/ 1 h 258"/>
                <a:gd name="T32" fmla="*/ 0 w 253"/>
                <a:gd name="T33" fmla="*/ 1 h 258"/>
                <a:gd name="T34" fmla="*/ 0 w 253"/>
                <a:gd name="T35" fmla="*/ 1 h 258"/>
                <a:gd name="T36" fmla="*/ 0 w 253"/>
                <a:gd name="T37" fmla="*/ 1 h 258"/>
                <a:gd name="T38" fmla="*/ 0 w 253"/>
                <a:gd name="T39" fmla="*/ 1 h 258"/>
                <a:gd name="T40" fmla="*/ 0 w 253"/>
                <a:gd name="T41" fmla="*/ 1 h 258"/>
                <a:gd name="T42" fmla="*/ 0 w 253"/>
                <a:gd name="T43" fmla="*/ 1 h 258"/>
                <a:gd name="T44" fmla="*/ 0 w 253"/>
                <a:gd name="T45" fmla="*/ 1 h 258"/>
                <a:gd name="T46" fmla="*/ 0 w 253"/>
                <a:gd name="T47" fmla="*/ 1 h 258"/>
                <a:gd name="T48" fmla="*/ 0 w 253"/>
                <a:gd name="T49" fmla="*/ 1 h 258"/>
                <a:gd name="T50" fmla="*/ 0 w 253"/>
                <a:gd name="T51" fmla="*/ 1 h 258"/>
                <a:gd name="T52" fmla="*/ 0 w 253"/>
                <a:gd name="T53" fmla="*/ 1 h 258"/>
                <a:gd name="T54" fmla="*/ 0 w 253"/>
                <a:gd name="T55" fmla="*/ 1 h 258"/>
                <a:gd name="T56" fmla="*/ 0 w 253"/>
                <a:gd name="T57" fmla="*/ 1 h 258"/>
                <a:gd name="T58" fmla="*/ 0 w 253"/>
                <a:gd name="T59" fmla="*/ 1 h 258"/>
                <a:gd name="T60" fmla="*/ 0 w 253"/>
                <a:gd name="T61" fmla="*/ 1 h 258"/>
                <a:gd name="T62" fmla="*/ 0 w 253"/>
                <a:gd name="T63" fmla="*/ 1 h 258"/>
                <a:gd name="T64" fmla="*/ 0 w 253"/>
                <a:gd name="T65" fmla="*/ 1 h 258"/>
                <a:gd name="T66" fmla="*/ 0 w 253"/>
                <a:gd name="T67" fmla="*/ 1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258"/>
                <a:gd name="T104" fmla="*/ 253 w 253"/>
                <a:gd name="T105" fmla="*/ 258 h 2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1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1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6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80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6"/>
                  </a:lnTo>
                  <a:lnTo>
                    <a:pt x="103" y="28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4"/>
                  </a:lnTo>
                  <a:lnTo>
                    <a:pt x="29" y="9"/>
                  </a:lnTo>
                  <a:lnTo>
                    <a:pt x="17" y="6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6" y="28"/>
                  </a:lnTo>
                  <a:lnTo>
                    <a:pt x="24" y="44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2"/>
                  </a:lnTo>
                  <a:lnTo>
                    <a:pt x="48" y="127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6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67" name="Freeform 347">
              <a:extLst>
                <a:ext uri="{FF2B5EF4-FFF2-40B4-BE49-F238E27FC236}">
                  <a16:creationId xmlns:a16="http://schemas.microsoft.com/office/drawing/2014/main" id="{1EB430E3-447F-739F-E095-9597D4F6D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" y="3658"/>
              <a:ext cx="13" cy="14"/>
            </a:xfrm>
            <a:custGeom>
              <a:avLst/>
              <a:gdLst>
                <a:gd name="T0" fmla="*/ 0 w 26"/>
                <a:gd name="T1" fmla="*/ 1 h 28"/>
                <a:gd name="T2" fmla="*/ 1 w 26"/>
                <a:gd name="T3" fmla="*/ 1 h 28"/>
                <a:gd name="T4" fmla="*/ 1 w 26"/>
                <a:gd name="T5" fmla="*/ 1 h 28"/>
                <a:gd name="T6" fmla="*/ 1 w 26"/>
                <a:gd name="T7" fmla="*/ 0 h 28"/>
                <a:gd name="T8" fmla="*/ 1 w 26"/>
                <a:gd name="T9" fmla="*/ 0 h 28"/>
                <a:gd name="T10" fmla="*/ 1 w 26"/>
                <a:gd name="T11" fmla="*/ 1 h 28"/>
                <a:gd name="T12" fmla="*/ 1 w 26"/>
                <a:gd name="T13" fmla="*/ 1 h 28"/>
                <a:gd name="T14" fmla="*/ 1 w 26"/>
                <a:gd name="T15" fmla="*/ 1 h 28"/>
                <a:gd name="T16" fmla="*/ 1 w 26"/>
                <a:gd name="T17" fmla="*/ 1 h 28"/>
                <a:gd name="T18" fmla="*/ 1 w 26"/>
                <a:gd name="T19" fmla="*/ 1 h 28"/>
                <a:gd name="T20" fmla="*/ 1 w 26"/>
                <a:gd name="T21" fmla="*/ 1 h 28"/>
                <a:gd name="T22" fmla="*/ 1 w 26"/>
                <a:gd name="T23" fmla="*/ 1 h 28"/>
                <a:gd name="T24" fmla="*/ 1 w 26"/>
                <a:gd name="T25" fmla="*/ 1 h 28"/>
                <a:gd name="T26" fmla="*/ 1 w 26"/>
                <a:gd name="T27" fmla="*/ 1 h 28"/>
                <a:gd name="T28" fmla="*/ 1 w 26"/>
                <a:gd name="T29" fmla="*/ 1 h 28"/>
                <a:gd name="T30" fmla="*/ 1 w 26"/>
                <a:gd name="T31" fmla="*/ 1 h 28"/>
                <a:gd name="T32" fmla="*/ 0 w 26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0" y="12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18" y="27"/>
                  </a:lnTo>
                  <a:lnTo>
                    <a:pt x="15" y="28"/>
                  </a:lnTo>
                  <a:lnTo>
                    <a:pt x="10" y="27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68" name="Freeform 348">
              <a:extLst>
                <a:ext uri="{FF2B5EF4-FFF2-40B4-BE49-F238E27FC236}">
                  <a16:creationId xmlns:a16="http://schemas.microsoft.com/office/drawing/2014/main" id="{7860808E-7F1B-B3C3-E9A0-9F77293FC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" y="3676"/>
              <a:ext cx="14" cy="15"/>
            </a:xfrm>
            <a:custGeom>
              <a:avLst/>
              <a:gdLst>
                <a:gd name="T0" fmla="*/ 0 w 29"/>
                <a:gd name="T1" fmla="*/ 1 h 29"/>
                <a:gd name="T2" fmla="*/ 0 w 29"/>
                <a:gd name="T3" fmla="*/ 1 h 29"/>
                <a:gd name="T4" fmla="*/ 0 w 29"/>
                <a:gd name="T5" fmla="*/ 0 h 29"/>
                <a:gd name="T6" fmla="*/ 0 w 29"/>
                <a:gd name="T7" fmla="*/ 1 h 29"/>
                <a:gd name="T8" fmla="*/ 0 w 29"/>
                <a:gd name="T9" fmla="*/ 1 h 29"/>
                <a:gd name="T10" fmla="*/ 0 w 29"/>
                <a:gd name="T11" fmla="*/ 1 h 29"/>
                <a:gd name="T12" fmla="*/ 0 w 29"/>
                <a:gd name="T13" fmla="*/ 1 h 29"/>
                <a:gd name="T14" fmla="*/ 0 w 29"/>
                <a:gd name="T15" fmla="*/ 1 h 29"/>
                <a:gd name="T16" fmla="*/ 0 w 29"/>
                <a:gd name="T17" fmla="*/ 1 h 29"/>
                <a:gd name="T18" fmla="*/ 0 w 29"/>
                <a:gd name="T19" fmla="*/ 1 h 29"/>
                <a:gd name="T20" fmla="*/ 0 w 29"/>
                <a:gd name="T21" fmla="*/ 1 h 29"/>
                <a:gd name="T22" fmla="*/ 0 w 29"/>
                <a:gd name="T23" fmla="*/ 1 h 29"/>
                <a:gd name="T24" fmla="*/ 0 w 29"/>
                <a:gd name="T25" fmla="*/ 1 h 29"/>
                <a:gd name="T26" fmla="*/ 0 w 29"/>
                <a:gd name="T27" fmla="*/ 1 h 29"/>
                <a:gd name="T28" fmla="*/ 0 w 29"/>
                <a:gd name="T29" fmla="*/ 1 h 29"/>
                <a:gd name="T30" fmla="*/ 0 w 29"/>
                <a:gd name="T31" fmla="*/ 1 h 29"/>
                <a:gd name="T32" fmla="*/ 0 w 29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9"/>
                <a:gd name="T53" fmla="*/ 29 w 29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8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69" name="Freeform 349">
              <a:extLst>
                <a:ext uri="{FF2B5EF4-FFF2-40B4-BE49-F238E27FC236}">
                  <a16:creationId xmlns:a16="http://schemas.microsoft.com/office/drawing/2014/main" id="{11A16C4F-2E50-19D2-FE8A-D8EBC79CE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" y="3694"/>
              <a:ext cx="14" cy="14"/>
            </a:xfrm>
            <a:custGeom>
              <a:avLst/>
              <a:gdLst>
                <a:gd name="T0" fmla="*/ 1 w 27"/>
                <a:gd name="T1" fmla="*/ 0 h 29"/>
                <a:gd name="T2" fmla="*/ 1 w 27"/>
                <a:gd name="T3" fmla="*/ 0 h 29"/>
                <a:gd name="T4" fmla="*/ 1 w 27"/>
                <a:gd name="T5" fmla="*/ 0 h 29"/>
                <a:gd name="T6" fmla="*/ 1 w 27"/>
                <a:gd name="T7" fmla="*/ 0 h 29"/>
                <a:gd name="T8" fmla="*/ 1 w 27"/>
                <a:gd name="T9" fmla="*/ 0 h 29"/>
                <a:gd name="T10" fmla="*/ 1 w 27"/>
                <a:gd name="T11" fmla="*/ 0 h 29"/>
                <a:gd name="T12" fmla="*/ 1 w 27"/>
                <a:gd name="T13" fmla="*/ 0 h 29"/>
                <a:gd name="T14" fmla="*/ 1 w 27"/>
                <a:gd name="T15" fmla="*/ 0 h 29"/>
                <a:gd name="T16" fmla="*/ 1 w 27"/>
                <a:gd name="T17" fmla="*/ 0 h 29"/>
                <a:gd name="T18" fmla="*/ 1 w 27"/>
                <a:gd name="T19" fmla="*/ 0 h 29"/>
                <a:gd name="T20" fmla="*/ 1 w 27"/>
                <a:gd name="T21" fmla="*/ 0 h 29"/>
                <a:gd name="T22" fmla="*/ 1 w 27"/>
                <a:gd name="T23" fmla="*/ 0 h 29"/>
                <a:gd name="T24" fmla="*/ 1 w 27"/>
                <a:gd name="T25" fmla="*/ 0 h 29"/>
                <a:gd name="T26" fmla="*/ 1 w 27"/>
                <a:gd name="T27" fmla="*/ 0 h 29"/>
                <a:gd name="T28" fmla="*/ 0 w 27"/>
                <a:gd name="T29" fmla="*/ 0 h 29"/>
                <a:gd name="T30" fmla="*/ 0 w 27"/>
                <a:gd name="T31" fmla="*/ 0 h 29"/>
                <a:gd name="T32" fmla="*/ 1 w 27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9"/>
                <a:gd name="T53" fmla="*/ 27 w 27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70" name="Freeform 350">
              <a:extLst>
                <a:ext uri="{FF2B5EF4-FFF2-40B4-BE49-F238E27FC236}">
                  <a16:creationId xmlns:a16="http://schemas.microsoft.com/office/drawing/2014/main" id="{F2E873AC-BB62-5831-2AFF-81C22B3A8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8" y="3676"/>
              <a:ext cx="14" cy="14"/>
            </a:xfrm>
            <a:custGeom>
              <a:avLst/>
              <a:gdLst>
                <a:gd name="T0" fmla="*/ 1 w 28"/>
                <a:gd name="T1" fmla="*/ 1 h 28"/>
                <a:gd name="T2" fmla="*/ 1 w 28"/>
                <a:gd name="T3" fmla="*/ 1 h 28"/>
                <a:gd name="T4" fmla="*/ 0 w 28"/>
                <a:gd name="T5" fmla="*/ 1 h 28"/>
                <a:gd name="T6" fmla="*/ 0 w 28"/>
                <a:gd name="T7" fmla="*/ 1 h 28"/>
                <a:gd name="T8" fmla="*/ 1 w 28"/>
                <a:gd name="T9" fmla="*/ 1 h 28"/>
                <a:gd name="T10" fmla="*/ 1 w 28"/>
                <a:gd name="T11" fmla="*/ 1 h 28"/>
                <a:gd name="T12" fmla="*/ 1 w 28"/>
                <a:gd name="T13" fmla="*/ 1 h 28"/>
                <a:gd name="T14" fmla="*/ 1 w 28"/>
                <a:gd name="T15" fmla="*/ 1 h 28"/>
                <a:gd name="T16" fmla="*/ 1 w 28"/>
                <a:gd name="T17" fmla="*/ 1 h 28"/>
                <a:gd name="T18" fmla="*/ 1 w 28"/>
                <a:gd name="T19" fmla="*/ 1 h 28"/>
                <a:gd name="T20" fmla="*/ 1 w 28"/>
                <a:gd name="T21" fmla="*/ 1 h 28"/>
                <a:gd name="T22" fmla="*/ 1 w 28"/>
                <a:gd name="T23" fmla="*/ 1 h 28"/>
                <a:gd name="T24" fmla="*/ 1 w 28"/>
                <a:gd name="T25" fmla="*/ 1 h 28"/>
                <a:gd name="T26" fmla="*/ 1 w 28"/>
                <a:gd name="T27" fmla="*/ 1 h 28"/>
                <a:gd name="T28" fmla="*/ 1 w 28"/>
                <a:gd name="T29" fmla="*/ 0 h 28"/>
                <a:gd name="T30" fmla="*/ 1 w 28"/>
                <a:gd name="T31" fmla="*/ 0 h 28"/>
                <a:gd name="T32" fmla="*/ 1 w 28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71" name="Freeform 351">
              <a:extLst>
                <a:ext uri="{FF2B5EF4-FFF2-40B4-BE49-F238E27FC236}">
                  <a16:creationId xmlns:a16="http://schemas.microsoft.com/office/drawing/2014/main" id="{D3AA12FF-F308-079D-9698-081806A70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" y="3703"/>
              <a:ext cx="12" cy="13"/>
            </a:xfrm>
            <a:custGeom>
              <a:avLst/>
              <a:gdLst>
                <a:gd name="T0" fmla="*/ 0 w 24"/>
                <a:gd name="T1" fmla="*/ 1 h 25"/>
                <a:gd name="T2" fmla="*/ 0 w 24"/>
                <a:gd name="T3" fmla="*/ 1 h 25"/>
                <a:gd name="T4" fmla="*/ 0 w 24"/>
                <a:gd name="T5" fmla="*/ 1 h 25"/>
                <a:gd name="T6" fmla="*/ 1 w 24"/>
                <a:gd name="T7" fmla="*/ 1 h 25"/>
                <a:gd name="T8" fmla="*/ 1 w 24"/>
                <a:gd name="T9" fmla="*/ 1 h 25"/>
                <a:gd name="T10" fmla="*/ 1 w 24"/>
                <a:gd name="T11" fmla="*/ 0 h 25"/>
                <a:gd name="T12" fmla="*/ 1 w 24"/>
                <a:gd name="T13" fmla="*/ 1 h 25"/>
                <a:gd name="T14" fmla="*/ 1 w 24"/>
                <a:gd name="T15" fmla="*/ 1 h 25"/>
                <a:gd name="T16" fmla="*/ 1 w 24"/>
                <a:gd name="T17" fmla="*/ 1 h 25"/>
                <a:gd name="T18" fmla="*/ 1 w 24"/>
                <a:gd name="T19" fmla="*/ 1 h 25"/>
                <a:gd name="T20" fmla="*/ 1 w 24"/>
                <a:gd name="T21" fmla="*/ 1 h 25"/>
                <a:gd name="T22" fmla="*/ 1 w 24"/>
                <a:gd name="T23" fmla="*/ 1 h 25"/>
                <a:gd name="T24" fmla="*/ 1 w 24"/>
                <a:gd name="T25" fmla="*/ 1 h 25"/>
                <a:gd name="T26" fmla="*/ 1 w 24"/>
                <a:gd name="T27" fmla="*/ 1 h 25"/>
                <a:gd name="T28" fmla="*/ 1 w 24"/>
                <a:gd name="T29" fmla="*/ 1 h 25"/>
                <a:gd name="T30" fmla="*/ 1 w 24"/>
                <a:gd name="T31" fmla="*/ 1 h 25"/>
                <a:gd name="T32" fmla="*/ 0 w 24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5"/>
                <a:gd name="T53" fmla="*/ 24 w 2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72" name="Freeform 352">
              <a:extLst>
                <a:ext uri="{FF2B5EF4-FFF2-40B4-BE49-F238E27FC236}">
                  <a16:creationId xmlns:a16="http://schemas.microsoft.com/office/drawing/2014/main" id="{B117417D-B801-06A2-F3DF-B14C1D645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2" y="3722"/>
              <a:ext cx="11" cy="15"/>
            </a:xfrm>
            <a:custGeom>
              <a:avLst/>
              <a:gdLst>
                <a:gd name="T0" fmla="*/ 1 w 22"/>
                <a:gd name="T1" fmla="*/ 1 h 29"/>
                <a:gd name="T2" fmla="*/ 1 w 22"/>
                <a:gd name="T3" fmla="*/ 1 h 29"/>
                <a:gd name="T4" fmla="*/ 0 w 22"/>
                <a:gd name="T5" fmla="*/ 1 h 29"/>
                <a:gd name="T6" fmla="*/ 0 w 22"/>
                <a:gd name="T7" fmla="*/ 1 h 29"/>
                <a:gd name="T8" fmla="*/ 0 w 22"/>
                <a:gd name="T9" fmla="*/ 1 h 29"/>
                <a:gd name="T10" fmla="*/ 1 w 22"/>
                <a:gd name="T11" fmla="*/ 1 h 29"/>
                <a:gd name="T12" fmla="*/ 1 w 22"/>
                <a:gd name="T13" fmla="*/ 1 h 29"/>
                <a:gd name="T14" fmla="*/ 1 w 22"/>
                <a:gd name="T15" fmla="*/ 1 h 29"/>
                <a:gd name="T16" fmla="*/ 1 w 22"/>
                <a:gd name="T17" fmla="*/ 0 h 29"/>
                <a:gd name="T18" fmla="*/ 1 w 22"/>
                <a:gd name="T19" fmla="*/ 1 h 29"/>
                <a:gd name="T20" fmla="*/ 1 w 22"/>
                <a:gd name="T21" fmla="*/ 1 h 29"/>
                <a:gd name="T22" fmla="*/ 1 w 22"/>
                <a:gd name="T23" fmla="*/ 1 h 29"/>
                <a:gd name="T24" fmla="*/ 1 w 22"/>
                <a:gd name="T25" fmla="*/ 1 h 29"/>
                <a:gd name="T26" fmla="*/ 1 w 22"/>
                <a:gd name="T27" fmla="*/ 1 h 29"/>
                <a:gd name="T28" fmla="*/ 1 w 22"/>
                <a:gd name="T29" fmla="*/ 1 h 29"/>
                <a:gd name="T30" fmla="*/ 1 w 22"/>
                <a:gd name="T31" fmla="*/ 1 h 29"/>
                <a:gd name="T32" fmla="*/ 1 w 22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9"/>
                <a:gd name="T53" fmla="*/ 22 w 22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73" name="Freeform 353">
              <a:extLst>
                <a:ext uri="{FF2B5EF4-FFF2-40B4-BE49-F238E27FC236}">
                  <a16:creationId xmlns:a16="http://schemas.microsoft.com/office/drawing/2014/main" id="{F56F55C8-AAEB-6694-1E21-922F48D3A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1" y="3709"/>
              <a:ext cx="13" cy="16"/>
            </a:xfrm>
            <a:custGeom>
              <a:avLst/>
              <a:gdLst>
                <a:gd name="T0" fmla="*/ 1 w 26"/>
                <a:gd name="T1" fmla="*/ 0 h 33"/>
                <a:gd name="T2" fmla="*/ 1 w 26"/>
                <a:gd name="T3" fmla="*/ 0 h 33"/>
                <a:gd name="T4" fmla="*/ 1 w 26"/>
                <a:gd name="T5" fmla="*/ 0 h 33"/>
                <a:gd name="T6" fmla="*/ 1 w 26"/>
                <a:gd name="T7" fmla="*/ 0 h 33"/>
                <a:gd name="T8" fmla="*/ 1 w 26"/>
                <a:gd name="T9" fmla="*/ 0 h 33"/>
                <a:gd name="T10" fmla="*/ 1 w 26"/>
                <a:gd name="T11" fmla="*/ 0 h 33"/>
                <a:gd name="T12" fmla="*/ 1 w 26"/>
                <a:gd name="T13" fmla="*/ 0 h 33"/>
                <a:gd name="T14" fmla="*/ 1 w 26"/>
                <a:gd name="T15" fmla="*/ 0 h 33"/>
                <a:gd name="T16" fmla="*/ 1 w 26"/>
                <a:gd name="T17" fmla="*/ 0 h 33"/>
                <a:gd name="T18" fmla="*/ 1 w 26"/>
                <a:gd name="T19" fmla="*/ 0 h 33"/>
                <a:gd name="T20" fmla="*/ 1 w 26"/>
                <a:gd name="T21" fmla="*/ 0 h 33"/>
                <a:gd name="T22" fmla="*/ 1 w 26"/>
                <a:gd name="T23" fmla="*/ 0 h 33"/>
                <a:gd name="T24" fmla="*/ 1 w 26"/>
                <a:gd name="T25" fmla="*/ 0 h 33"/>
                <a:gd name="T26" fmla="*/ 1 w 26"/>
                <a:gd name="T27" fmla="*/ 0 h 33"/>
                <a:gd name="T28" fmla="*/ 1 w 26"/>
                <a:gd name="T29" fmla="*/ 0 h 33"/>
                <a:gd name="T30" fmla="*/ 0 w 26"/>
                <a:gd name="T31" fmla="*/ 0 h 33"/>
                <a:gd name="T32" fmla="*/ 1 w 26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33"/>
                <a:gd name="T53" fmla="*/ 26 w 26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74" name="Freeform 354">
              <a:extLst>
                <a:ext uri="{FF2B5EF4-FFF2-40B4-BE49-F238E27FC236}">
                  <a16:creationId xmlns:a16="http://schemas.microsoft.com/office/drawing/2014/main" id="{11F9C936-92F5-3E78-76B8-E9D7E0F01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" y="3712"/>
              <a:ext cx="14" cy="13"/>
            </a:xfrm>
            <a:custGeom>
              <a:avLst/>
              <a:gdLst>
                <a:gd name="T0" fmla="*/ 1 w 26"/>
                <a:gd name="T1" fmla="*/ 0 h 27"/>
                <a:gd name="T2" fmla="*/ 1 w 26"/>
                <a:gd name="T3" fmla="*/ 0 h 27"/>
                <a:gd name="T4" fmla="*/ 1 w 26"/>
                <a:gd name="T5" fmla="*/ 0 h 27"/>
                <a:gd name="T6" fmla="*/ 1 w 26"/>
                <a:gd name="T7" fmla="*/ 0 h 27"/>
                <a:gd name="T8" fmla="*/ 1 w 26"/>
                <a:gd name="T9" fmla="*/ 0 h 27"/>
                <a:gd name="T10" fmla="*/ 1 w 26"/>
                <a:gd name="T11" fmla="*/ 0 h 27"/>
                <a:gd name="T12" fmla="*/ 1 w 26"/>
                <a:gd name="T13" fmla="*/ 0 h 27"/>
                <a:gd name="T14" fmla="*/ 1 w 26"/>
                <a:gd name="T15" fmla="*/ 0 h 27"/>
                <a:gd name="T16" fmla="*/ 1 w 26"/>
                <a:gd name="T17" fmla="*/ 0 h 27"/>
                <a:gd name="T18" fmla="*/ 1 w 26"/>
                <a:gd name="T19" fmla="*/ 0 h 27"/>
                <a:gd name="T20" fmla="*/ 1 w 26"/>
                <a:gd name="T21" fmla="*/ 0 h 27"/>
                <a:gd name="T22" fmla="*/ 0 w 26"/>
                <a:gd name="T23" fmla="*/ 0 h 27"/>
                <a:gd name="T24" fmla="*/ 1 w 26"/>
                <a:gd name="T25" fmla="*/ 0 h 27"/>
                <a:gd name="T26" fmla="*/ 1 w 26"/>
                <a:gd name="T27" fmla="*/ 0 h 27"/>
                <a:gd name="T28" fmla="*/ 1 w 26"/>
                <a:gd name="T29" fmla="*/ 0 h 27"/>
                <a:gd name="T30" fmla="*/ 1 w 26"/>
                <a:gd name="T31" fmla="*/ 0 h 27"/>
                <a:gd name="T32" fmla="*/ 1 w 26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7"/>
                <a:gd name="T53" fmla="*/ 26 w 26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75" name="Freeform 355">
              <a:extLst>
                <a:ext uri="{FF2B5EF4-FFF2-40B4-BE49-F238E27FC236}">
                  <a16:creationId xmlns:a16="http://schemas.microsoft.com/office/drawing/2014/main" id="{DE90C209-2AC5-BB53-F5FC-75C6481E7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" y="3731"/>
              <a:ext cx="108" cy="74"/>
            </a:xfrm>
            <a:custGeom>
              <a:avLst/>
              <a:gdLst>
                <a:gd name="T0" fmla="*/ 1 w 216"/>
                <a:gd name="T1" fmla="*/ 1 h 148"/>
                <a:gd name="T2" fmla="*/ 1 w 216"/>
                <a:gd name="T3" fmla="*/ 1 h 148"/>
                <a:gd name="T4" fmla="*/ 1 w 216"/>
                <a:gd name="T5" fmla="*/ 1 h 148"/>
                <a:gd name="T6" fmla="*/ 1 w 216"/>
                <a:gd name="T7" fmla="*/ 1 h 148"/>
                <a:gd name="T8" fmla="*/ 1 w 216"/>
                <a:gd name="T9" fmla="*/ 1 h 148"/>
                <a:gd name="T10" fmla="*/ 1 w 216"/>
                <a:gd name="T11" fmla="*/ 1 h 148"/>
                <a:gd name="T12" fmla="*/ 1 w 216"/>
                <a:gd name="T13" fmla="*/ 1 h 148"/>
                <a:gd name="T14" fmla="*/ 1 w 216"/>
                <a:gd name="T15" fmla="*/ 1 h 148"/>
                <a:gd name="T16" fmla="*/ 1 w 216"/>
                <a:gd name="T17" fmla="*/ 1 h 148"/>
                <a:gd name="T18" fmla="*/ 1 w 216"/>
                <a:gd name="T19" fmla="*/ 1 h 148"/>
                <a:gd name="T20" fmla="*/ 1 w 216"/>
                <a:gd name="T21" fmla="*/ 1 h 148"/>
                <a:gd name="T22" fmla="*/ 1 w 216"/>
                <a:gd name="T23" fmla="*/ 1 h 148"/>
                <a:gd name="T24" fmla="*/ 1 w 216"/>
                <a:gd name="T25" fmla="*/ 1 h 148"/>
                <a:gd name="T26" fmla="*/ 1 w 216"/>
                <a:gd name="T27" fmla="*/ 1 h 148"/>
                <a:gd name="T28" fmla="*/ 1 w 216"/>
                <a:gd name="T29" fmla="*/ 1 h 148"/>
                <a:gd name="T30" fmla="*/ 1 w 216"/>
                <a:gd name="T31" fmla="*/ 1 h 148"/>
                <a:gd name="T32" fmla="*/ 1 w 216"/>
                <a:gd name="T33" fmla="*/ 1 h 148"/>
                <a:gd name="T34" fmla="*/ 1 w 216"/>
                <a:gd name="T35" fmla="*/ 1 h 148"/>
                <a:gd name="T36" fmla="*/ 1 w 216"/>
                <a:gd name="T37" fmla="*/ 1 h 148"/>
                <a:gd name="T38" fmla="*/ 1 w 216"/>
                <a:gd name="T39" fmla="*/ 1 h 148"/>
                <a:gd name="T40" fmla="*/ 1 w 216"/>
                <a:gd name="T41" fmla="*/ 1 h 148"/>
                <a:gd name="T42" fmla="*/ 1 w 216"/>
                <a:gd name="T43" fmla="*/ 1 h 148"/>
                <a:gd name="T44" fmla="*/ 1 w 216"/>
                <a:gd name="T45" fmla="*/ 1 h 148"/>
                <a:gd name="T46" fmla="*/ 1 w 216"/>
                <a:gd name="T47" fmla="*/ 1 h 148"/>
                <a:gd name="T48" fmla="*/ 1 w 216"/>
                <a:gd name="T49" fmla="*/ 1 h 148"/>
                <a:gd name="T50" fmla="*/ 1 w 216"/>
                <a:gd name="T51" fmla="*/ 1 h 148"/>
                <a:gd name="T52" fmla="*/ 1 w 216"/>
                <a:gd name="T53" fmla="*/ 1 h 148"/>
                <a:gd name="T54" fmla="*/ 1 w 216"/>
                <a:gd name="T55" fmla="*/ 1 h 148"/>
                <a:gd name="T56" fmla="*/ 1 w 216"/>
                <a:gd name="T57" fmla="*/ 1 h 148"/>
                <a:gd name="T58" fmla="*/ 1 w 216"/>
                <a:gd name="T59" fmla="*/ 1 h 148"/>
                <a:gd name="T60" fmla="*/ 1 w 216"/>
                <a:gd name="T61" fmla="*/ 1 h 148"/>
                <a:gd name="T62" fmla="*/ 1 w 216"/>
                <a:gd name="T63" fmla="*/ 1 h 148"/>
                <a:gd name="T64" fmla="*/ 0 w 216"/>
                <a:gd name="T65" fmla="*/ 1 h 148"/>
                <a:gd name="T66" fmla="*/ 1 w 216"/>
                <a:gd name="T67" fmla="*/ 1 h 148"/>
                <a:gd name="T68" fmla="*/ 1 w 216"/>
                <a:gd name="T69" fmla="*/ 1 h 148"/>
                <a:gd name="T70" fmla="*/ 1 w 216"/>
                <a:gd name="T71" fmla="*/ 1 h 148"/>
                <a:gd name="T72" fmla="*/ 1 w 216"/>
                <a:gd name="T73" fmla="*/ 1 h 148"/>
                <a:gd name="T74" fmla="*/ 1 w 216"/>
                <a:gd name="T75" fmla="*/ 1 h 148"/>
                <a:gd name="T76" fmla="*/ 1 w 216"/>
                <a:gd name="T77" fmla="*/ 1 h 148"/>
                <a:gd name="T78" fmla="*/ 1 w 216"/>
                <a:gd name="T79" fmla="*/ 1 h 148"/>
                <a:gd name="T80" fmla="*/ 1 w 216"/>
                <a:gd name="T81" fmla="*/ 1 h 148"/>
                <a:gd name="T82" fmla="*/ 1 w 216"/>
                <a:gd name="T83" fmla="*/ 1 h 148"/>
                <a:gd name="T84" fmla="*/ 1 w 216"/>
                <a:gd name="T85" fmla="*/ 1 h 148"/>
                <a:gd name="T86" fmla="*/ 1 w 216"/>
                <a:gd name="T87" fmla="*/ 1 h 148"/>
                <a:gd name="T88" fmla="*/ 1 w 216"/>
                <a:gd name="T89" fmla="*/ 1 h 148"/>
                <a:gd name="T90" fmla="*/ 1 w 216"/>
                <a:gd name="T91" fmla="*/ 1 h 148"/>
                <a:gd name="T92" fmla="*/ 1 w 216"/>
                <a:gd name="T93" fmla="*/ 1 h 148"/>
                <a:gd name="T94" fmla="*/ 1 w 216"/>
                <a:gd name="T95" fmla="*/ 1 h 148"/>
                <a:gd name="T96" fmla="*/ 1 w 216"/>
                <a:gd name="T97" fmla="*/ 1 h 148"/>
                <a:gd name="T98" fmla="*/ 1 w 216"/>
                <a:gd name="T99" fmla="*/ 1 h 148"/>
                <a:gd name="T100" fmla="*/ 1 w 216"/>
                <a:gd name="T101" fmla="*/ 1 h 148"/>
                <a:gd name="T102" fmla="*/ 1 w 216"/>
                <a:gd name="T103" fmla="*/ 1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6"/>
                <a:gd name="T157" fmla="*/ 0 h 148"/>
                <a:gd name="T158" fmla="*/ 216 w 216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0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0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1"/>
                  </a:lnTo>
                  <a:lnTo>
                    <a:pt x="75" y="142"/>
                  </a:lnTo>
                  <a:lnTo>
                    <a:pt x="72" y="146"/>
                  </a:lnTo>
                  <a:lnTo>
                    <a:pt x="73" y="148"/>
                  </a:lnTo>
                  <a:lnTo>
                    <a:pt x="76" y="146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0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76" name="Freeform 356">
              <a:extLst>
                <a:ext uri="{FF2B5EF4-FFF2-40B4-BE49-F238E27FC236}">
                  <a16:creationId xmlns:a16="http://schemas.microsoft.com/office/drawing/2014/main" id="{5EC02B9B-E930-6065-9424-265079372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" y="3599"/>
              <a:ext cx="86" cy="83"/>
            </a:xfrm>
            <a:custGeom>
              <a:avLst/>
              <a:gdLst>
                <a:gd name="T0" fmla="*/ 0 w 173"/>
                <a:gd name="T1" fmla="*/ 1 h 164"/>
                <a:gd name="T2" fmla="*/ 0 w 173"/>
                <a:gd name="T3" fmla="*/ 1 h 164"/>
                <a:gd name="T4" fmla="*/ 0 w 173"/>
                <a:gd name="T5" fmla="*/ 1 h 164"/>
                <a:gd name="T6" fmla="*/ 0 w 173"/>
                <a:gd name="T7" fmla="*/ 1 h 164"/>
                <a:gd name="T8" fmla="*/ 0 w 173"/>
                <a:gd name="T9" fmla="*/ 1 h 164"/>
                <a:gd name="T10" fmla="*/ 0 w 173"/>
                <a:gd name="T11" fmla="*/ 1 h 164"/>
                <a:gd name="T12" fmla="*/ 0 w 173"/>
                <a:gd name="T13" fmla="*/ 1 h 164"/>
                <a:gd name="T14" fmla="*/ 0 w 173"/>
                <a:gd name="T15" fmla="*/ 1 h 164"/>
                <a:gd name="T16" fmla="*/ 0 w 173"/>
                <a:gd name="T17" fmla="*/ 1 h 164"/>
                <a:gd name="T18" fmla="*/ 0 w 173"/>
                <a:gd name="T19" fmla="*/ 1 h 164"/>
                <a:gd name="T20" fmla="*/ 0 w 173"/>
                <a:gd name="T21" fmla="*/ 1 h 164"/>
                <a:gd name="T22" fmla="*/ 0 w 173"/>
                <a:gd name="T23" fmla="*/ 1 h 164"/>
                <a:gd name="T24" fmla="*/ 0 w 173"/>
                <a:gd name="T25" fmla="*/ 1 h 164"/>
                <a:gd name="T26" fmla="*/ 0 w 173"/>
                <a:gd name="T27" fmla="*/ 1 h 164"/>
                <a:gd name="T28" fmla="*/ 0 w 173"/>
                <a:gd name="T29" fmla="*/ 1 h 164"/>
                <a:gd name="T30" fmla="*/ 0 w 173"/>
                <a:gd name="T31" fmla="*/ 1 h 164"/>
                <a:gd name="T32" fmla="*/ 0 w 173"/>
                <a:gd name="T33" fmla="*/ 1 h 164"/>
                <a:gd name="T34" fmla="*/ 0 w 173"/>
                <a:gd name="T35" fmla="*/ 1 h 164"/>
                <a:gd name="T36" fmla="*/ 0 w 173"/>
                <a:gd name="T37" fmla="*/ 1 h 164"/>
                <a:gd name="T38" fmla="*/ 0 w 173"/>
                <a:gd name="T39" fmla="*/ 1 h 164"/>
                <a:gd name="T40" fmla="*/ 0 w 173"/>
                <a:gd name="T41" fmla="*/ 1 h 164"/>
                <a:gd name="T42" fmla="*/ 0 w 173"/>
                <a:gd name="T43" fmla="*/ 1 h 164"/>
                <a:gd name="T44" fmla="*/ 0 w 173"/>
                <a:gd name="T45" fmla="*/ 1 h 164"/>
                <a:gd name="T46" fmla="*/ 0 w 173"/>
                <a:gd name="T47" fmla="*/ 1 h 164"/>
                <a:gd name="T48" fmla="*/ 0 w 173"/>
                <a:gd name="T49" fmla="*/ 1 h 164"/>
                <a:gd name="T50" fmla="*/ 0 w 173"/>
                <a:gd name="T51" fmla="*/ 1 h 164"/>
                <a:gd name="T52" fmla="*/ 0 w 173"/>
                <a:gd name="T53" fmla="*/ 1 h 164"/>
                <a:gd name="T54" fmla="*/ 0 w 173"/>
                <a:gd name="T55" fmla="*/ 1 h 164"/>
                <a:gd name="T56" fmla="*/ 0 w 173"/>
                <a:gd name="T57" fmla="*/ 1 h 164"/>
                <a:gd name="T58" fmla="*/ 0 w 173"/>
                <a:gd name="T59" fmla="*/ 1 h 164"/>
                <a:gd name="T60" fmla="*/ 0 w 173"/>
                <a:gd name="T61" fmla="*/ 1 h 164"/>
                <a:gd name="T62" fmla="*/ 0 w 173"/>
                <a:gd name="T63" fmla="*/ 1 h 164"/>
                <a:gd name="T64" fmla="*/ 0 w 173"/>
                <a:gd name="T65" fmla="*/ 1 h 164"/>
                <a:gd name="T66" fmla="*/ 0 w 173"/>
                <a:gd name="T67" fmla="*/ 1 h 164"/>
                <a:gd name="T68" fmla="*/ 0 w 173"/>
                <a:gd name="T69" fmla="*/ 1 h 164"/>
                <a:gd name="T70" fmla="*/ 0 w 173"/>
                <a:gd name="T71" fmla="*/ 1 h 164"/>
                <a:gd name="T72" fmla="*/ 0 w 173"/>
                <a:gd name="T73" fmla="*/ 1 h 164"/>
                <a:gd name="T74" fmla="*/ 0 w 173"/>
                <a:gd name="T75" fmla="*/ 1 h 164"/>
                <a:gd name="T76" fmla="*/ 0 w 173"/>
                <a:gd name="T77" fmla="*/ 1 h 164"/>
                <a:gd name="T78" fmla="*/ 0 w 173"/>
                <a:gd name="T79" fmla="*/ 1 h 164"/>
                <a:gd name="T80" fmla="*/ 0 w 173"/>
                <a:gd name="T81" fmla="*/ 1 h 164"/>
                <a:gd name="T82" fmla="*/ 0 w 173"/>
                <a:gd name="T83" fmla="*/ 1 h 164"/>
                <a:gd name="T84" fmla="*/ 0 w 173"/>
                <a:gd name="T85" fmla="*/ 1 h 164"/>
                <a:gd name="T86" fmla="*/ 0 w 173"/>
                <a:gd name="T87" fmla="*/ 1 h 164"/>
                <a:gd name="T88" fmla="*/ 0 w 173"/>
                <a:gd name="T89" fmla="*/ 1 h 164"/>
                <a:gd name="T90" fmla="*/ 0 w 173"/>
                <a:gd name="T91" fmla="*/ 1 h 164"/>
                <a:gd name="T92" fmla="*/ 0 w 173"/>
                <a:gd name="T93" fmla="*/ 1 h 164"/>
                <a:gd name="T94" fmla="*/ 0 w 173"/>
                <a:gd name="T95" fmla="*/ 1 h 164"/>
                <a:gd name="T96" fmla="*/ 0 w 173"/>
                <a:gd name="T97" fmla="*/ 1 h 164"/>
                <a:gd name="T98" fmla="*/ 0 w 173"/>
                <a:gd name="T99" fmla="*/ 1 h 164"/>
                <a:gd name="T100" fmla="*/ 0 w 173"/>
                <a:gd name="T101" fmla="*/ 1 h 164"/>
                <a:gd name="T102" fmla="*/ 0 w 173"/>
                <a:gd name="T103" fmla="*/ 1 h 164"/>
                <a:gd name="T104" fmla="*/ 0 w 173"/>
                <a:gd name="T105" fmla="*/ 1 h 164"/>
                <a:gd name="T106" fmla="*/ 0 w 173"/>
                <a:gd name="T107" fmla="*/ 1 h 164"/>
                <a:gd name="T108" fmla="*/ 0 w 173"/>
                <a:gd name="T109" fmla="*/ 1 h 164"/>
                <a:gd name="T110" fmla="*/ 0 w 173"/>
                <a:gd name="T111" fmla="*/ 1 h 164"/>
                <a:gd name="T112" fmla="*/ 0 w 173"/>
                <a:gd name="T113" fmla="*/ 1 h 164"/>
                <a:gd name="T114" fmla="*/ 0 w 173"/>
                <a:gd name="T115" fmla="*/ 1 h 164"/>
                <a:gd name="T116" fmla="*/ 0 w 173"/>
                <a:gd name="T117" fmla="*/ 1 h 164"/>
                <a:gd name="T118" fmla="*/ 0 w 173"/>
                <a:gd name="T119" fmla="*/ 1 h 164"/>
                <a:gd name="T120" fmla="*/ 0 w 173"/>
                <a:gd name="T121" fmla="*/ 1 h 164"/>
                <a:gd name="T122" fmla="*/ 0 w 173"/>
                <a:gd name="T123" fmla="*/ 1 h 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"/>
                <a:gd name="T187" fmla="*/ 0 h 164"/>
                <a:gd name="T188" fmla="*/ 173 w 173"/>
                <a:gd name="T189" fmla="*/ 164 h 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" h="164">
                  <a:moveTo>
                    <a:pt x="167" y="164"/>
                  </a:moveTo>
                  <a:lnTo>
                    <a:pt x="168" y="161"/>
                  </a:lnTo>
                  <a:lnTo>
                    <a:pt x="170" y="158"/>
                  </a:lnTo>
                  <a:lnTo>
                    <a:pt x="172" y="156"/>
                  </a:lnTo>
                  <a:lnTo>
                    <a:pt x="173" y="154"/>
                  </a:lnTo>
                  <a:lnTo>
                    <a:pt x="166" y="147"/>
                  </a:lnTo>
                  <a:lnTo>
                    <a:pt x="159" y="140"/>
                  </a:lnTo>
                  <a:lnTo>
                    <a:pt x="156" y="134"/>
                  </a:lnTo>
                  <a:lnTo>
                    <a:pt x="155" y="127"/>
                  </a:lnTo>
                  <a:lnTo>
                    <a:pt x="154" y="115"/>
                  </a:lnTo>
                  <a:lnTo>
                    <a:pt x="151" y="95"/>
                  </a:lnTo>
                  <a:lnTo>
                    <a:pt x="148" y="76"/>
                  </a:lnTo>
                  <a:lnTo>
                    <a:pt x="144" y="63"/>
                  </a:lnTo>
                  <a:lnTo>
                    <a:pt x="141" y="57"/>
                  </a:lnTo>
                  <a:lnTo>
                    <a:pt x="137" y="54"/>
                  </a:lnTo>
                  <a:lnTo>
                    <a:pt x="136" y="56"/>
                  </a:lnTo>
                  <a:lnTo>
                    <a:pt x="137" y="62"/>
                  </a:lnTo>
                  <a:lnTo>
                    <a:pt x="140" y="74"/>
                  </a:lnTo>
                  <a:lnTo>
                    <a:pt x="141" y="91"/>
                  </a:lnTo>
                  <a:lnTo>
                    <a:pt x="141" y="107"/>
                  </a:lnTo>
                  <a:lnTo>
                    <a:pt x="140" y="118"/>
                  </a:lnTo>
                  <a:lnTo>
                    <a:pt x="135" y="116"/>
                  </a:lnTo>
                  <a:lnTo>
                    <a:pt x="130" y="112"/>
                  </a:lnTo>
                  <a:lnTo>
                    <a:pt x="126" y="110"/>
                  </a:lnTo>
                  <a:lnTo>
                    <a:pt x="121" y="107"/>
                  </a:lnTo>
                  <a:lnTo>
                    <a:pt x="116" y="103"/>
                  </a:lnTo>
                  <a:lnTo>
                    <a:pt x="112" y="100"/>
                  </a:lnTo>
                  <a:lnTo>
                    <a:pt x="107" y="96"/>
                  </a:lnTo>
                  <a:lnTo>
                    <a:pt x="105" y="93"/>
                  </a:lnTo>
                  <a:lnTo>
                    <a:pt x="101" y="82"/>
                  </a:lnTo>
                  <a:lnTo>
                    <a:pt x="97" y="68"/>
                  </a:lnTo>
                  <a:lnTo>
                    <a:pt x="94" y="51"/>
                  </a:lnTo>
                  <a:lnTo>
                    <a:pt x="92" y="39"/>
                  </a:lnTo>
                  <a:lnTo>
                    <a:pt x="92" y="30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7"/>
                  </a:lnTo>
                  <a:lnTo>
                    <a:pt x="84" y="3"/>
                  </a:lnTo>
                  <a:lnTo>
                    <a:pt x="83" y="4"/>
                  </a:lnTo>
                  <a:lnTo>
                    <a:pt x="84" y="9"/>
                  </a:lnTo>
                  <a:lnTo>
                    <a:pt x="86" y="16"/>
                  </a:lnTo>
                  <a:lnTo>
                    <a:pt x="87" y="24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3"/>
                  </a:lnTo>
                  <a:lnTo>
                    <a:pt x="83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2"/>
                  </a:lnTo>
                  <a:lnTo>
                    <a:pt x="76" y="72"/>
                  </a:lnTo>
                  <a:lnTo>
                    <a:pt x="64" y="59"/>
                  </a:lnTo>
                  <a:lnTo>
                    <a:pt x="51" y="46"/>
                  </a:lnTo>
                  <a:lnTo>
                    <a:pt x="38" y="33"/>
                  </a:lnTo>
                  <a:lnTo>
                    <a:pt x="26" y="20"/>
                  </a:lnTo>
                  <a:lnTo>
                    <a:pt x="15" y="10"/>
                  </a:lnTo>
                  <a:lnTo>
                    <a:pt x="7" y="3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2"/>
                  </a:lnTo>
                  <a:lnTo>
                    <a:pt x="29" y="40"/>
                  </a:lnTo>
                  <a:lnTo>
                    <a:pt x="34" y="47"/>
                  </a:lnTo>
                  <a:lnTo>
                    <a:pt x="38" y="53"/>
                  </a:lnTo>
                  <a:lnTo>
                    <a:pt x="41" y="57"/>
                  </a:lnTo>
                  <a:lnTo>
                    <a:pt x="44" y="61"/>
                  </a:lnTo>
                  <a:lnTo>
                    <a:pt x="48" y="65"/>
                  </a:lnTo>
                  <a:lnTo>
                    <a:pt x="53" y="71"/>
                  </a:lnTo>
                  <a:lnTo>
                    <a:pt x="59" y="76"/>
                  </a:lnTo>
                  <a:lnTo>
                    <a:pt x="65" y="81"/>
                  </a:lnTo>
                  <a:lnTo>
                    <a:pt x="71" y="86"/>
                  </a:lnTo>
                  <a:lnTo>
                    <a:pt x="76" y="89"/>
                  </a:lnTo>
                  <a:lnTo>
                    <a:pt x="80" y="92"/>
                  </a:lnTo>
                  <a:lnTo>
                    <a:pt x="75" y="92"/>
                  </a:lnTo>
                  <a:lnTo>
                    <a:pt x="71" y="92"/>
                  </a:lnTo>
                  <a:lnTo>
                    <a:pt x="65" y="92"/>
                  </a:lnTo>
                  <a:lnTo>
                    <a:pt x="59" y="91"/>
                  </a:lnTo>
                  <a:lnTo>
                    <a:pt x="53" y="89"/>
                  </a:lnTo>
                  <a:lnTo>
                    <a:pt x="48" y="87"/>
                  </a:lnTo>
                  <a:lnTo>
                    <a:pt x="44" y="86"/>
                  </a:lnTo>
                  <a:lnTo>
                    <a:pt x="41" y="84"/>
                  </a:lnTo>
                  <a:lnTo>
                    <a:pt x="36" y="80"/>
                  </a:lnTo>
                  <a:lnTo>
                    <a:pt x="31" y="80"/>
                  </a:lnTo>
                  <a:lnTo>
                    <a:pt x="29" y="82"/>
                  </a:lnTo>
                  <a:lnTo>
                    <a:pt x="33" y="87"/>
                  </a:lnTo>
                  <a:lnTo>
                    <a:pt x="37" y="91"/>
                  </a:lnTo>
                  <a:lnTo>
                    <a:pt x="44" y="94"/>
                  </a:lnTo>
                  <a:lnTo>
                    <a:pt x="52" y="99"/>
                  </a:lnTo>
                  <a:lnTo>
                    <a:pt x="61" y="102"/>
                  </a:lnTo>
                  <a:lnTo>
                    <a:pt x="72" y="106"/>
                  </a:lnTo>
                  <a:lnTo>
                    <a:pt x="81" y="108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4" y="111"/>
                  </a:lnTo>
                  <a:lnTo>
                    <a:pt x="109" y="114"/>
                  </a:lnTo>
                  <a:lnTo>
                    <a:pt x="114" y="117"/>
                  </a:lnTo>
                  <a:lnTo>
                    <a:pt x="119" y="120"/>
                  </a:lnTo>
                  <a:lnTo>
                    <a:pt x="124" y="124"/>
                  </a:lnTo>
                  <a:lnTo>
                    <a:pt x="128" y="127"/>
                  </a:lnTo>
                  <a:lnTo>
                    <a:pt x="132" y="131"/>
                  </a:lnTo>
                  <a:lnTo>
                    <a:pt x="135" y="134"/>
                  </a:lnTo>
                  <a:lnTo>
                    <a:pt x="130" y="137"/>
                  </a:lnTo>
                  <a:lnTo>
                    <a:pt x="124" y="139"/>
                  </a:lnTo>
                  <a:lnTo>
                    <a:pt x="117" y="140"/>
                  </a:lnTo>
                  <a:lnTo>
                    <a:pt x="109" y="141"/>
                  </a:lnTo>
                  <a:lnTo>
                    <a:pt x="101" y="142"/>
                  </a:lnTo>
                  <a:lnTo>
                    <a:pt x="94" y="142"/>
                  </a:lnTo>
                  <a:lnTo>
                    <a:pt x="87" y="142"/>
                  </a:lnTo>
                  <a:lnTo>
                    <a:pt x="81" y="141"/>
                  </a:lnTo>
                  <a:lnTo>
                    <a:pt x="74" y="141"/>
                  </a:lnTo>
                  <a:lnTo>
                    <a:pt x="69" y="142"/>
                  </a:lnTo>
                  <a:lnTo>
                    <a:pt x="72" y="145"/>
                  </a:lnTo>
                  <a:lnTo>
                    <a:pt x="82" y="148"/>
                  </a:lnTo>
                  <a:lnTo>
                    <a:pt x="90" y="149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49"/>
                  </a:lnTo>
                  <a:lnTo>
                    <a:pt x="128" y="149"/>
                  </a:lnTo>
                  <a:lnTo>
                    <a:pt x="137" y="149"/>
                  </a:lnTo>
                  <a:lnTo>
                    <a:pt x="144" y="148"/>
                  </a:lnTo>
                  <a:lnTo>
                    <a:pt x="149" y="148"/>
                  </a:lnTo>
                  <a:lnTo>
                    <a:pt x="155" y="149"/>
                  </a:lnTo>
                  <a:lnTo>
                    <a:pt x="160" y="154"/>
                  </a:lnTo>
                  <a:lnTo>
                    <a:pt x="164" y="158"/>
                  </a:lnTo>
                  <a:lnTo>
                    <a:pt x="167" y="16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77" name="Freeform 357">
              <a:extLst>
                <a:ext uri="{FF2B5EF4-FFF2-40B4-BE49-F238E27FC236}">
                  <a16:creationId xmlns:a16="http://schemas.microsoft.com/office/drawing/2014/main" id="{592B6709-26FF-6F3D-58F2-9FD57435F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" y="3568"/>
              <a:ext cx="54" cy="125"/>
            </a:xfrm>
            <a:custGeom>
              <a:avLst/>
              <a:gdLst>
                <a:gd name="T0" fmla="*/ 1 w 107"/>
                <a:gd name="T1" fmla="*/ 1 h 250"/>
                <a:gd name="T2" fmla="*/ 1 w 107"/>
                <a:gd name="T3" fmla="*/ 1 h 250"/>
                <a:gd name="T4" fmla="*/ 1 w 107"/>
                <a:gd name="T5" fmla="*/ 1 h 250"/>
                <a:gd name="T6" fmla="*/ 1 w 107"/>
                <a:gd name="T7" fmla="*/ 1 h 250"/>
                <a:gd name="T8" fmla="*/ 1 w 107"/>
                <a:gd name="T9" fmla="*/ 1 h 250"/>
                <a:gd name="T10" fmla="*/ 1 w 107"/>
                <a:gd name="T11" fmla="*/ 1 h 250"/>
                <a:gd name="T12" fmla="*/ 1 w 107"/>
                <a:gd name="T13" fmla="*/ 1 h 250"/>
                <a:gd name="T14" fmla="*/ 1 w 107"/>
                <a:gd name="T15" fmla="*/ 1 h 250"/>
                <a:gd name="T16" fmla="*/ 1 w 107"/>
                <a:gd name="T17" fmla="*/ 1 h 250"/>
                <a:gd name="T18" fmla="*/ 1 w 107"/>
                <a:gd name="T19" fmla="*/ 1 h 250"/>
                <a:gd name="T20" fmla="*/ 1 w 107"/>
                <a:gd name="T21" fmla="*/ 1 h 250"/>
                <a:gd name="T22" fmla="*/ 1 w 107"/>
                <a:gd name="T23" fmla="*/ 1 h 250"/>
                <a:gd name="T24" fmla="*/ 1 w 107"/>
                <a:gd name="T25" fmla="*/ 1 h 250"/>
                <a:gd name="T26" fmla="*/ 1 w 107"/>
                <a:gd name="T27" fmla="*/ 1 h 250"/>
                <a:gd name="T28" fmla="*/ 1 w 107"/>
                <a:gd name="T29" fmla="*/ 1 h 250"/>
                <a:gd name="T30" fmla="*/ 1 w 107"/>
                <a:gd name="T31" fmla="*/ 1 h 250"/>
                <a:gd name="T32" fmla="*/ 1 w 107"/>
                <a:gd name="T33" fmla="*/ 1 h 250"/>
                <a:gd name="T34" fmla="*/ 1 w 107"/>
                <a:gd name="T35" fmla="*/ 1 h 250"/>
                <a:gd name="T36" fmla="*/ 1 w 107"/>
                <a:gd name="T37" fmla="*/ 1 h 250"/>
                <a:gd name="T38" fmla="*/ 1 w 107"/>
                <a:gd name="T39" fmla="*/ 1 h 250"/>
                <a:gd name="T40" fmla="*/ 1 w 107"/>
                <a:gd name="T41" fmla="*/ 1 h 250"/>
                <a:gd name="T42" fmla="*/ 1 w 107"/>
                <a:gd name="T43" fmla="*/ 1 h 250"/>
                <a:gd name="T44" fmla="*/ 1 w 107"/>
                <a:gd name="T45" fmla="*/ 1 h 250"/>
                <a:gd name="T46" fmla="*/ 1 w 107"/>
                <a:gd name="T47" fmla="*/ 1 h 250"/>
                <a:gd name="T48" fmla="*/ 1 w 107"/>
                <a:gd name="T49" fmla="*/ 1 h 250"/>
                <a:gd name="T50" fmla="*/ 1 w 107"/>
                <a:gd name="T51" fmla="*/ 1 h 250"/>
                <a:gd name="T52" fmla="*/ 1 w 107"/>
                <a:gd name="T53" fmla="*/ 1 h 250"/>
                <a:gd name="T54" fmla="*/ 1 w 107"/>
                <a:gd name="T55" fmla="*/ 1 h 250"/>
                <a:gd name="T56" fmla="*/ 1 w 107"/>
                <a:gd name="T57" fmla="*/ 1 h 250"/>
                <a:gd name="T58" fmla="*/ 1 w 107"/>
                <a:gd name="T59" fmla="*/ 1 h 250"/>
                <a:gd name="T60" fmla="*/ 1 w 107"/>
                <a:gd name="T61" fmla="*/ 1 h 250"/>
                <a:gd name="T62" fmla="*/ 1 w 107"/>
                <a:gd name="T63" fmla="*/ 1 h 250"/>
                <a:gd name="T64" fmla="*/ 1 w 107"/>
                <a:gd name="T65" fmla="*/ 1 h 250"/>
                <a:gd name="T66" fmla="*/ 1 w 107"/>
                <a:gd name="T67" fmla="*/ 1 h 250"/>
                <a:gd name="T68" fmla="*/ 1 w 107"/>
                <a:gd name="T69" fmla="*/ 1 h 250"/>
                <a:gd name="T70" fmla="*/ 1 w 107"/>
                <a:gd name="T71" fmla="*/ 1 h 250"/>
                <a:gd name="T72" fmla="*/ 1 w 107"/>
                <a:gd name="T73" fmla="*/ 1 h 250"/>
                <a:gd name="T74" fmla="*/ 1 w 107"/>
                <a:gd name="T75" fmla="*/ 1 h 250"/>
                <a:gd name="T76" fmla="*/ 1 w 107"/>
                <a:gd name="T77" fmla="*/ 1 h 250"/>
                <a:gd name="T78" fmla="*/ 1 w 107"/>
                <a:gd name="T79" fmla="*/ 1 h 250"/>
                <a:gd name="T80" fmla="*/ 1 w 107"/>
                <a:gd name="T81" fmla="*/ 1 h 250"/>
                <a:gd name="T82" fmla="*/ 1 w 107"/>
                <a:gd name="T83" fmla="*/ 1 h 250"/>
                <a:gd name="T84" fmla="*/ 1 w 107"/>
                <a:gd name="T85" fmla="*/ 1 h 250"/>
                <a:gd name="T86" fmla="*/ 1 w 107"/>
                <a:gd name="T87" fmla="*/ 1 h 250"/>
                <a:gd name="T88" fmla="*/ 1 w 107"/>
                <a:gd name="T89" fmla="*/ 1 h 250"/>
                <a:gd name="T90" fmla="*/ 1 w 107"/>
                <a:gd name="T91" fmla="*/ 1 h 250"/>
                <a:gd name="T92" fmla="*/ 1 w 107"/>
                <a:gd name="T93" fmla="*/ 1 h 250"/>
                <a:gd name="T94" fmla="*/ 1 w 107"/>
                <a:gd name="T95" fmla="*/ 1 h 2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7"/>
                <a:gd name="T145" fmla="*/ 0 h 250"/>
                <a:gd name="T146" fmla="*/ 107 w 107"/>
                <a:gd name="T147" fmla="*/ 250 h 2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7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200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6"/>
                  </a:lnTo>
                  <a:lnTo>
                    <a:pt x="15" y="131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9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5"/>
                  </a:lnTo>
                  <a:lnTo>
                    <a:pt x="47" y="65"/>
                  </a:lnTo>
                  <a:lnTo>
                    <a:pt x="50" y="71"/>
                  </a:lnTo>
                  <a:lnTo>
                    <a:pt x="55" y="55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3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70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9"/>
                  </a:lnTo>
                  <a:lnTo>
                    <a:pt x="93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1"/>
                  </a:lnTo>
                  <a:lnTo>
                    <a:pt x="75" y="74"/>
                  </a:lnTo>
                  <a:lnTo>
                    <a:pt x="69" y="78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4"/>
                  </a:lnTo>
                  <a:lnTo>
                    <a:pt x="52" y="154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5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2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7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7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5"/>
                  </a:lnTo>
                  <a:lnTo>
                    <a:pt x="6" y="215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78" name="Freeform 358">
              <a:extLst>
                <a:ext uri="{FF2B5EF4-FFF2-40B4-BE49-F238E27FC236}">
                  <a16:creationId xmlns:a16="http://schemas.microsoft.com/office/drawing/2014/main" id="{052EC9B5-543C-7002-76F8-F4AA0DC7B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" y="3637"/>
              <a:ext cx="9" cy="16"/>
            </a:xfrm>
            <a:custGeom>
              <a:avLst/>
              <a:gdLst>
                <a:gd name="T0" fmla="*/ 0 w 20"/>
                <a:gd name="T1" fmla="*/ 1 h 32"/>
                <a:gd name="T2" fmla="*/ 0 w 20"/>
                <a:gd name="T3" fmla="*/ 1 h 32"/>
                <a:gd name="T4" fmla="*/ 0 w 20"/>
                <a:gd name="T5" fmla="*/ 1 h 32"/>
                <a:gd name="T6" fmla="*/ 0 w 20"/>
                <a:gd name="T7" fmla="*/ 1 h 32"/>
                <a:gd name="T8" fmla="*/ 0 w 20"/>
                <a:gd name="T9" fmla="*/ 1 h 32"/>
                <a:gd name="T10" fmla="*/ 0 w 20"/>
                <a:gd name="T11" fmla="*/ 1 h 32"/>
                <a:gd name="T12" fmla="*/ 0 w 20"/>
                <a:gd name="T13" fmla="*/ 1 h 32"/>
                <a:gd name="T14" fmla="*/ 0 w 20"/>
                <a:gd name="T15" fmla="*/ 1 h 32"/>
                <a:gd name="T16" fmla="*/ 0 w 20"/>
                <a:gd name="T17" fmla="*/ 1 h 32"/>
                <a:gd name="T18" fmla="*/ 0 w 20"/>
                <a:gd name="T19" fmla="*/ 1 h 32"/>
                <a:gd name="T20" fmla="*/ 0 w 20"/>
                <a:gd name="T21" fmla="*/ 0 h 32"/>
                <a:gd name="T22" fmla="*/ 0 w 20"/>
                <a:gd name="T23" fmla="*/ 1 h 32"/>
                <a:gd name="T24" fmla="*/ 0 w 20"/>
                <a:gd name="T25" fmla="*/ 1 h 32"/>
                <a:gd name="T26" fmla="*/ 0 w 20"/>
                <a:gd name="T27" fmla="*/ 1 h 32"/>
                <a:gd name="T28" fmla="*/ 0 w 20"/>
                <a:gd name="T29" fmla="*/ 1 h 32"/>
                <a:gd name="T30" fmla="*/ 0 w 20"/>
                <a:gd name="T31" fmla="*/ 1 h 32"/>
                <a:gd name="T32" fmla="*/ 0 w 20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2"/>
                <a:gd name="T53" fmla="*/ 20 w 20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2">
                  <a:moveTo>
                    <a:pt x="20" y="30"/>
                  </a:moveTo>
                  <a:lnTo>
                    <a:pt x="15" y="28"/>
                  </a:lnTo>
                  <a:lnTo>
                    <a:pt x="10" y="28"/>
                  </a:lnTo>
                  <a:lnTo>
                    <a:pt x="7" y="31"/>
                  </a:lnTo>
                  <a:lnTo>
                    <a:pt x="4" y="32"/>
                  </a:lnTo>
                  <a:lnTo>
                    <a:pt x="2" y="24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10"/>
                  </a:lnTo>
                  <a:lnTo>
                    <a:pt x="9" y="17"/>
                  </a:lnTo>
                  <a:lnTo>
                    <a:pt x="14" y="24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79" name="Freeform 359">
              <a:extLst>
                <a:ext uri="{FF2B5EF4-FFF2-40B4-BE49-F238E27FC236}">
                  <a16:creationId xmlns:a16="http://schemas.microsoft.com/office/drawing/2014/main" id="{DC8B72D5-50D1-56BE-F40D-2E971C430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3633"/>
              <a:ext cx="170" cy="104"/>
            </a:xfrm>
            <a:custGeom>
              <a:avLst/>
              <a:gdLst>
                <a:gd name="T0" fmla="*/ 0 w 341"/>
                <a:gd name="T1" fmla="*/ 1 h 207"/>
                <a:gd name="T2" fmla="*/ 0 w 341"/>
                <a:gd name="T3" fmla="*/ 1 h 207"/>
                <a:gd name="T4" fmla="*/ 0 w 341"/>
                <a:gd name="T5" fmla="*/ 1 h 207"/>
                <a:gd name="T6" fmla="*/ 0 w 341"/>
                <a:gd name="T7" fmla="*/ 1 h 207"/>
                <a:gd name="T8" fmla="*/ 0 w 341"/>
                <a:gd name="T9" fmla="*/ 1 h 207"/>
                <a:gd name="T10" fmla="*/ 0 w 341"/>
                <a:gd name="T11" fmla="*/ 1 h 207"/>
                <a:gd name="T12" fmla="*/ 0 w 341"/>
                <a:gd name="T13" fmla="*/ 1 h 207"/>
                <a:gd name="T14" fmla="*/ 0 w 341"/>
                <a:gd name="T15" fmla="*/ 1 h 207"/>
                <a:gd name="T16" fmla="*/ 0 w 341"/>
                <a:gd name="T17" fmla="*/ 1 h 207"/>
                <a:gd name="T18" fmla="*/ 0 w 341"/>
                <a:gd name="T19" fmla="*/ 1 h 207"/>
                <a:gd name="T20" fmla="*/ 0 w 341"/>
                <a:gd name="T21" fmla="*/ 1 h 207"/>
                <a:gd name="T22" fmla="*/ 0 w 341"/>
                <a:gd name="T23" fmla="*/ 1 h 207"/>
                <a:gd name="T24" fmla="*/ 0 w 341"/>
                <a:gd name="T25" fmla="*/ 1 h 207"/>
                <a:gd name="T26" fmla="*/ 0 w 341"/>
                <a:gd name="T27" fmla="*/ 1 h 207"/>
                <a:gd name="T28" fmla="*/ 0 w 341"/>
                <a:gd name="T29" fmla="*/ 1 h 207"/>
                <a:gd name="T30" fmla="*/ 0 w 341"/>
                <a:gd name="T31" fmla="*/ 1 h 207"/>
                <a:gd name="T32" fmla="*/ 0 w 341"/>
                <a:gd name="T33" fmla="*/ 1 h 207"/>
                <a:gd name="T34" fmla="*/ 0 w 341"/>
                <a:gd name="T35" fmla="*/ 1 h 207"/>
                <a:gd name="T36" fmla="*/ 0 w 341"/>
                <a:gd name="T37" fmla="*/ 1 h 207"/>
                <a:gd name="T38" fmla="*/ 0 w 341"/>
                <a:gd name="T39" fmla="*/ 1 h 207"/>
                <a:gd name="T40" fmla="*/ 0 w 341"/>
                <a:gd name="T41" fmla="*/ 1 h 207"/>
                <a:gd name="T42" fmla="*/ 0 w 341"/>
                <a:gd name="T43" fmla="*/ 1 h 207"/>
                <a:gd name="T44" fmla="*/ 0 w 341"/>
                <a:gd name="T45" fmla="*/ 1 h 207"/>
                <a:gd name="T46" fmla="*/ 0 w 341"/>
                <a:gd name="T47" fmla="*/ 1 h 207"/>
                <a:gd name="T48" fmla="*/ 0 w 341"/>
                <a:gd name="T49" fmla="*/ 1 h 207"/>
                <a:gd name="T50" fmla="*/ 0 w 341"/>
                <a:gd name="T51" fmla="*/ 1 h 207"/>
                <a:gd name="T52" fmla="*/ 0 w 341"/>
                <a:gd name="T53" fmla="*/ 1 h 207"/>
                <a:gd name="T54" fmla="*/ 0 w 341"/>
                <a:gd name="T55" fmla="*/ 1 h 207"/>
                <a:gd name="T56" fmla="*/ 0 w 341"/>
                <a:gd name="T57" fmla="*/ 1 h 207"/>
                <a:gd name="T58" fmla="*/ 0 w 341"/>
                <a:gd name="T59" fmla="*/ 1 h 207"/>
                <a:gd name="T60" fmla="*/ 0 w 341"/>
                <a:gd name="T61" fmla="*/ 1 h 207"/>
                <a:gd name="T62" fmla="*/ 0 w 341"/>
                <a:gd name="T63" fmla="*/ 1 h 207"/>
                <a:gd name="T64" fmla="*/ 0 w 341"/>
                <a:gd name="T65" fmla="*/ 1 h 207"/>
                <a:gd name="T66" fmla="*/ 0 w 341"/>
                <a:gd name="T67" fmla="*/ 1 h 207"/>
                <a:gd name="T68" fmla="*/ 0 w 341"/>
                <a:gd name="T69" fmla="*/ 1 h 207"/>
                <a:gd name="T70" fmla="*/ 0 w 341"/>
                <a:gd name="T71" fmla="*/ 1 h 207"/>
                <a:gd name="T72" fmla="*/ 0 w 341"/>
                <a:gd name="T73" fmla="*/ 1 h 207"/>
                <a:gd name="T74" fmla="*/ 0 w 341"/>
                <a:gd name="T75" fmla="*/ 1 h 207"/>
                <a:gd name="T76" fmla="*/ 0 w 341"/>
                <a:gd name="T77" fmla="*/ 1 h 207"/>
                <a:gd name="T78" fmla="*/ 0 w 341"/>
                <a:gd name="T79" fmla="*/ 1 h 207"/>
                <a:gd name="T80" fmla="*/ 0 w 341"/>
                <a:gd name="T81" fmla="*/ 1 h 207"/>
                <a:gd name="T82" fmla="*/ 0 w 341"/>
                <a:gd name="T83" fmla="*/ 1 h 207"/>
                <a:gd name="T84" fmla="*/ 0 w 341"/>
                <a:gd name="T85" fmla="*/ 1 h 207"/>
                <a:gd name="T86" fmla="*/ 0 w 341"/>
                <a:gd name="T87" fmla="*/ 1 h 207"/>
                <a:gd name="T88" fmla="*/ 0 w 341"/>
                <a:gd name="T89" fmla="*/ 1 h 207"/>
                <a:gd name="T90" fmla="*/ 0 w 341"/>
                <a:gd name="T91" fmla="*/ 1 h 207"/>
                <a:gd name="T92" fmla="*/ 0 w 341"/>
                <a:gd name="T93" fmla="*/ 1 h 207"/>
                <a:gd name="T94" fmla="*/ 0 w 341"/>
                <a:gd name="T95" fmla="*/ 1 h 207"/>
                <a:gd name="T96" fmla="*/ 0 w 341"/>
                <a:gd name="T97" fmla="*/ 1 h 207"/>
                <a:gd name="T98" fmla="*/ 0 w 341"/>
                <a:gd name="T99" fmla="*/ 1 h 207"/>
                <a:gd name="T100" fmla="*/ 0 w 341"/>
                <a:gd name="T101" fmla="*/ 1 h 207"/>
                <a:gd name="T102" fmla="*/ 0 w 341"/>
                <a:gd name="T103" fmla="*/ 1 h 207"/>
                <a:gd name="T104" fmla="*/ 0 w 341"/>
                <a:gd name="T105" fmla="*/ 1 h 207"/>
                <a:gd name="T106" fmla="*/ 0 w 341"/>
                <a:gd name="T107" fmla="*/ 1 h 207"/>
                <a:gd name="T108" fmla="*/ 0 w 341"/>
                <a:gd name="T109" fmla="*/ 1 h 2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1"/>
                <a:gd name="T166" fmla="*/ 0 h 207"/>
                <a:gd name="T167" fmla="*/ 341 w 341"/>
                <a:gd name="T168" fmla="*/ 207 h 20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1" h="207">
                  <a:moveTo>
                    <a:pt x="14" y="160"/>
                  </a:moveTo>
                  <a:lnTo>
                    <a:pt x="19" y="156"/>
                  </a:lnTo>
                  <a:lnTo>
                    <a:pt x="26" y="150"/>
                  </a:lnTo>
                  <a:lnTo>
                    <a:pt x="34" y="146"/>
                  </a:lnTo>
                  <a:lnTo>
                    <a:pt x="43" y="140"/>
                  </a:lnTo>
                  <a:lnTo>
                    <a:pt x="52" y="135"/>
                  </a:lnTo>
                  <a:lnTo>
                    <a:pt x="60" y="130"/>
                  </a:lnTo>
                  <a:lnTo>
                    <a:pt x="66" y="126"/>
                  </a:lnTo>
                  <a:lnTo>
                    <a:pt x="68" y="123"/>
                  </a:lnTo>
                  <a:lnTo>
                    <a:pt x="72" y="112"/>
                  </a:lnTo>
                  <a:lnTo>
                    <a:pt x="77" y="95"/>
                  </a:lnTo>
                  <a:lnTo>
                    <a:pt x="85" y="77"/>
                  </a:lnTo>
                  <a:lnTo>
                    <a:pt x="92" y="63"/>
                  </a:lnTo>
                  <a:lnTo>
                    <a:pt x="97" y="56"/>
                  </a:lnTo>
                  <a:lnTo>
                    <a:pt x="103" y="48"/>
                  </a:lnTo>
                  <a:lnTo>
                    <a:pt x="111" y="39"/>
                  </a:lnTo>
                  <a:lnTo>
                    <a:pt x="119" y="28"/>
                  </a:lnTo>
                  <a:lnTo>
                    <a:pt x="128" y="19"/>
                  </a:lnTo>
                  <a:lnTo>
                    <a:pt x="136" y="10"/>
                  </a:lnTo>
                  <a:lnTo>
                    <a:pt x="143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3"/>
                  </a:lnTo>
                  <a:lnTo>
                    <a:pt x="150" y="6"/>
                  </a:lnTo>
                  <a:lnTo>
                    <a:pt x="146" y="10"/>
                  </a:lnTo>
                  <a:lnTo>
                    <a:pt x="141" y="17"/>
                  </a:lnTo>
                  <a:lnTo>
                    <a:pt x="133" y="25"/>
                  </a:lnTo>
                  <a:lnTo>
                    <a:pt x="125" y="35"/>
                  </a:lnTo>
                  <a:lnTo>
                    <a:pt x="115" y="46"/>
                  </a:lnTo>
                  <a:lnTo>
                    <a:pt x="107" y="55"/>
                  </a:lnTo>
                  <a:lnTo>
                    <a:pt x="102" y="64"/>
                  </a:lnTo>
                  <a:lnTo>
                    <a:pt x="98" y="70"/>
                  </a:lnTo>
                  <a:lnTo>
                    <a:pt x="93" y="80"/>
                  </a:lnTo>
                  <a:lnTo>
                    <a:pt x="90" y="90"/>
                  </a:lnTo>
                  <a:lnTo>
                    <a:pt x="89" y="102"/>
                  </a:lnTo>
                  <a:lnTo>
                    <a:pt x="88" y="109"/>
                  </a:lnTo>
                  <a:lnTo>
                    <a:pt x="88" y="112"/>
                  </a:lnTo>
                  <a:lnTo>
                    <a:pt x="89" y="112"/>
                  </a:lnTo>
                  <a:lnTo>
                    <a:pt x="91" y="111"/>
                  </a:lnTo>
                  <a:lnTo>
                    <a:pt x="97" y="109"/>
                  </a:lnTo>
                  <a:lnTo>
                    <a:pt x="102" y="107"/>
                  </a:lnTo>
                  <a:lnTo>
                    <a:pt x="106" y="102"/>
                  </a:lnTo>
                  <a:lnTo>
                    <a:pt x="113" y="97"/>
                  </a:lnTo>
                  <a:lnTo>
                    <a:pt x="120" y="93"/>
                  </a:lnTo>
                  <a:lnTo>
                    <a:pt x="127" y="88"/>
                  </a:lnTo>
                  <a:lnTo>
                    <a:pt x="133" y="84"/>
                  </a:lnTo>
                  <a:lnTo>
                    <a:pt x="138" y="80"/>
                  </a:lnTo>
                  <a:lnTo>
                    <a:pt x="142" y="79"/>
                  </a:lnTo>
                  <a:lnTo>
                    <a:pt x="149" y="66"/>
                  </a:lnTo>
                  <a:lnTo>
                    <a:pt x="159" y="54"/>
                  </a:lnTo>
                  <a:lnTo>
                    <a:pt x="172" y="41"/>
                  </a:lnTo>
                  <a:lnTo>
                    <a:pt x="186" y="29"/>
                  </a:lnTo>
                  <a:lnTo>
                    <a:pt x="198" y="20"/>
                  </a:lnTo>
                  <a:lnTo>
                    <a:pt x="211" y="11"/>
                  </a:lnTo>
                  <a:lnTo>
                    <a:pt x="221" y="6"/>
                  </a:lnTo>
                  <a:lnTo>
                    <a:pt x="228" y="3"/>
                  </a:lnTo>
                  <a:lnTo>
                    <a:pt x="236" y="2"/>
                  </a:lnTo>
                  <a:lnTo>
                    <a:pt x="241" y="2"/>
                  </a:lnTo>
                  <a:lnTo>
                    <a:pt x="240" y="3"/>
                  </a:lnTo>
                  <a:lnTo>
                    <a:pt x="234" y="6"/>
                  </a:lnTo>
                  <a:lnTo>
                    <a:pt x="224" y="12"/>
                  </a:lnTo>
                  <a:lnTo>
                    <a:pt x="212" y="21"/>
                  </a:lnTo>
                  <a:lnTo>
                    <a:pt x="199" y="32"/>
                  </a:lnTo>
                  <a:lnTo>
                    <a:pt x="187" y="43"/>
                  </a:lnTo>
                  <a:lnTo>
                    <a:pt x="175" y="55"/>
                  </a:lnTo>
                  <a:lnTo>
                    <a:pt x="166" y="65"/>
                  </a:lnTo>
                  <a:lnTo>
                    <a:pt x="160" y="74"/>
                  </a:lnTo>
                  <a:lnTo>
                    <a:pt x="158" y="81"/>
                  </a:lnTo>
                  <a:lnTo>
                    <a:pt x="158" y="84"/>
                  </a:lnTo>
                  <a:lnTo>
                    <a:pt x="160" y="85"/>
                  </a:lnTo>
                  <a:lnTo>
                    <a:pt x="165" y="84"/>
                  </a:lnTo>
                  <a:lnTo>
                    <a:pt x="172" y="82"/>
                  </a:lnTo>
                  <a:lnTo>
                    <a:pt x="176" y="81"/>
                  </a:lnTo>
                  <a:lnTo>
                    <a:pt x="182" y="80"/>
                  </a:lnTo>
                  <a:lnTo>
                    <a:pt x="188" y="79"/>
                  </a:lnTo>
                  <a:lnTo>
                    <a:pt x="194" y="78"/>
                  </a:lnTo>
                  <a:lnTo>
                    <a:pt x="199" y="77"/>
                  </a:lnTo>
                  <a:lnTo>
                    <a:pt x="204" y="76"/>
                  </a:lnTo>
                  <a:lnTo>
                    <a:pt x="209" y="74"/>
                  </a:lnTo>
                  <a:lnTo>
                    <a:pt x="212" y="74"/>
                  </a:lnTo>
                  <a:lnTo>
                    <a:pt x="221" y="66"/>
                  </a:lnTo>
                  <a:lnTo>
                    <a:pt x="233" y="59"/>
                  </a:lnTo>
                  <a:lnTo>
                    <a:pt x="245" y="51"/>
                  </a:lnTo>
                  <a:lnTo>
                    <a:pt x="260" y="44"/>
                  </a:lnTo>
                  <a:lnTo>
                    <a:pt x="273" y="38"/>
                  </a:lnTo>
                  <a:lnTo>
                    <a:pt x="286" y="32"/>
                  </a:lnTo>
                  <a:lnTo>
                    <a:pt x="295" y="28"/>
                  </a:lnTo>
                  <a:lnTo>
                    <a:pt x="301" y="25"/>
                  </a:lnTo>
                  <a:lnTo>
                    <a:pt x="306" y="23"/>
                  </a:lnTo>
                  <a:lnTo>
                    <a:pt x="310" y="25"/>
                  </a:lnTo>
                  <a:lnTo>
                    <a:pt x="308" y="29"/>
                  </a:lnTo>
                  <a:lnTo>
                    <a:pt x="301" y="33"/>
                  </a:lnTo>
                  <a:lnTo>
                    <a:pt x="291" y="36"/>
                  </a:lnTo>
                  <a:lnTo>
                    <a:pt x="281" y="40"/>
                  </a:lnTo>
                  <a:lnTo>
                    <a:pt x="270" y="46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3" y="65"/>
                  </a:lnTo>
                  <a:lnTo>
                    <a:pt x="237" y="71"/>
                  </a:lnTo>
                  <a:lnTo>
                    <a:pt x="234" y="77"/>
                  </a:lnTo>
                  <a:lnTo>
                    <a:pt x="245" y="78"/>
                  </a:lnTo>
                  <a:lnTo>
                    <a:pt x="258" y="77"/>
                  </a:lnTo>
                  <a:lnTo>
                    <a:pt x="272" y="76"/>
                  </a:lnTo>
                  <a:lnTo>
                    <a:pt x="286" y="73"/>
                  </a:lnTo>
                  <a:lnTo>
                    <a:pt x="300" y="70"/>
                  </a:lnTo>
                  <a:lnTo>
                    <a:pt x="311" y="67"/>
                  </a:lnTo>
                  <a:lnTo>
                    <a:pt x="320" y="64"/>
                  </a:lnTo>
                  <a:lnTo>
                    <a:pt x="327" y="62"/>
                  </a:lnTo>
                  <a:lnTo>
                    <a:pt x="335" y="58"/>
                  </a:lnTo>
                  <a:lnTo>
                    <a:pt x="340" y="57"/>
                  </a:lnTo>
                  <a:lnTo>
                    <a:pt x="341" y="58"/>
                  </a:lnTo>
                  <a:lnTo>
                    <a:pt x="336" y="63"/>
                  </a:lnTo>
                  <a:lnTo>
                    <a:pt x="331" y="66"/>
                  </a:lnTo>
                  <a:lnTo>
                    <a:pt x="321" y="71"/>
                  </a:lnTo>
                  <a:lnTo>
                    <a:pt x="311" y="77"/>
                  </a:lnTo>
                  <a:lnTo>
                    <a:pt x="298" y="81"/>
                  </a:lnTo>
                  <a:lnTo>
                    <a:pt x="283" y="86"/>
                  </a:lnTo>
                  <a:lnTo>
                    <a:pt x="268" y="89"/>
                  </a:lnTo>
                  <a:lnTo>
                    <a:pt x="253" y="92"/>
                  </a:lnTo>
                  <a:lnTo>
                    <a:pt x="239" y="92"/>
                  </a:lnTo>
                  <a:lnTo>
                    <a:pt x="243" y="96"/>
                  </a:lnTo>
                  <a:lnTo>
                    <a:pt x="251" y="102"/>
                  </a:lnTo>
                  <a:lnTo>
                    <a:pt x="260" y="108"/>
                  </a:lnTo>
                  <a:lnTo>
                    <a:pt x="270" y="114"/>
                  </a:lnTo>
                  <a:lnTo>
                    <a:pt x="280" y="119"/>
                  </a:lnTo>
                  <a:lnTo>
                    <a:pt x="289" y="124"/>
                  </a:lnTo>
                  <a:lnTo>
                    <a:pt x="297" y="127"/>
                  </a:lnTo>
                  <a:lnTo>
                    <a:pt x="303" y="130"/>
                  </a:lnTo>
                  <a:lnTo>
                    <a:pt x="310" y="134"/>
                  </a:lnTo>
                  <a:lnTo>
                    <a:pt x="313" y="137"/>
                  </a:lnTo>
                  <a:lnTo>
                    <a:pt x="311" y="139"/>
                  </a:lnTo>
                  <a:lnTo>
                    <a:pt x="304" y="138"/>
                  </a:lnTo>
                  <a:lnTo>
                    <a:pt x="296" y="135"/>
                  </a:lnTo>
                  <a:lnTo>
                    <a:pt x="286" y="131"/>
                  </a:lnTo>
                  <a:lnTo>
                    <a:pt x="272" y="126"/>
                  </a:lnTo>
                  <a:lnTo>
                    <a:pt x="258" y="120"/>
                  </a:lnTo>
                  <a:lnTo>
                    <a:pt x="244" y="115"/>
                  </a:lnTo>
                  <a:lnTo>
                    <a:pt x="233" y="109"/>
                  </a:lnTo>
                  <a:lnTo>
                    <a:pt x="224" y="103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0"/>
                  </a:lnTo>
                  <a:lnTo>
                    <a:pt x="198" y="100"/>
                  </a:lnTo>
                  <a:lnTo>
                    <a:pt x="190" y="101"/>
                  </a:lnTo>
                  <a:lnTo>
                    <a:pt x="182" y="101"/>
                  </a:lnTo>
                  <a:lnTo>
                    <a:pt x="175" y="102"/>
                  </a:lnTo>
                  <a:lnTo>
                    <a:pt x="169" y="102"/>
                  </a:lnTo>
                  <a:lnTo>
                    <a:pt x="166" y="103"/>
                  </a:lnTo>
                  <a:lnTo>
                    <a:pt x="169" y="109"/>
                  </a:lnTo>
                  <a:lnTo>
                    <a:pt x="175" y="115"/>
                  </a:lnTo>
                  <a:lnTo>
                    <a:pt x="181" y="122"/>
                  </a:lnTo>
                  <a:lnTo>
                    <a:pt x="188" y="128"/>
                  </a:lnTo>
                  <a:lnTo>
                    <a:pt x="195" y="134"/>
                  </a:lnTo>
                  <a:lnTo>
                    <a:pt x="202" y="140"/>
                  </a:lnTo>
                  <a:lnTo>
                    <a:pt x="209" y="145"/>
                  </a:lnTo>
                  <a:lnTo>
                    <a:pt x="213" y="148"/>
                  </a:lnTo>
                  <a:lnTo>
                    <a:pt x="222" y="153"/>
                  </a:lnTo>
                  <a:lnTo>
                    <a:pt x="232" y="158"/>
                  </a:lnTo>
                  <a:lnTo>
                    <a:pt x="241" y="163"/>
                  </a:lnTo>
                  <a:lnTo>
                    <a:pt x="247" y="166"/>
                  </a:lnTo>
                  <a:lnTo>
                    <a:pt x="251" y="171"/>
                  </a:lnTo>
                  <a:lnTo>
                    <a:pt x="255" y="176"/>
                  </a:lnTo>
                  <a:lnTo>
                    <a:pt x="252" y="177"/>
                  </a:lnTo>
                  <a:lnTo>
                    <a:pt x="241" y="171"/>
                  </a:lnTo>
                  <a:lnTo>
                    <a:pt x="232" y="165"/>
                  </a:lnTo>
                  <a:lnTo>
                    <a:pt x="220" y="158"/>
                  </a:lnTo>
                  <a:lnTo>
                    <a:pt x="207" y="150"/>
                  </a:lnTo>
                  <a:lnTo>
                    <a:pt x="194" y="142"/>
                  </a:lnTo>
                  <a:lnTo>
                    <a:pt x="181" y="134"/>
                  </a:lnTo>
                  <a:lnTo>
                    <a:pt x="171" y="127"/>
                  </a:lnTo>
                  <a:lnTo>
                    <a:pt x="161" y="122"/>
                  </a:lnTo>
                  <a:lnTo>
                    <a:pt x="156" y="117"/>
                  </a:lnTo>
                  <a:lnTo>
                    <a:pt x="150" y="112"/>
                  </a:lnTo>
                  <a:lnTo>
                    <a:pt x="144" y="112"/>
                  </a:lnTo>
                  <a:lnTo>
                    <a:pt x="139" y="114"/>
                  </a:lnTo>
                  <a:lnTo>
                    <a:pt x="134" y="116"/>
                  </a:lnTo>
                  <a:lnTo>
                    <a:pt x="129" y="117"/>
                  </a:lnTo>
                  <a:lnTo>
                    <a:pt x="123" y="119"/>
                  </a:lnTo>
                  <a:lnTo>
                    <a:pt x="118" y="122"/>
                  </a:lnTo>
                  <a:lnTo>
                    <a:pt x="111" y="123"/>
                  </a:lnTo>
                  <a:lnTo>
                    <a:pt x="104" y="125"/>
                  </a:lnTo>
                  <a:lnTo>
                    <a:pt x="98" y="127"/>
                  </a:lnTo>
                  <a:lnTo>
                    <a:pt x="93" y="130"/>
                  </a:lnTo>
                  <a:lnTo>
                    <a:pt x="91" y="131"/>
                  </a:lnTo>
                  <a:lnTo>
                    <a:pt x="89" y="134"/>
                  </a:lnTo>
                  <a:lnTo>
                    <a:pt x="90" y="137"/>
                  </a:lnTo>
                  <a:lnTo>
                    <a:pt x="92" y="141"/>
                  </a:lnTo>
                  <a:lnTo>
                    <a:pt x="98" y="146"/>
                  </a:lnTo>
                  <a:lnTo>
                    <a:pt x="104" y="150"/>
                  </a:lnTo>
                  <a:lnTo>
                    <a:pt x="112" y="157"/>
                  </a:lnTo>
                  <a:lnTo>
                    <a:pt x="123" y="165"/>
                  </a:lnTo>
                  <a:lnTo>
                    <a:pt x="135" y="175"/>
                  </a:lnTo>
                  <a:lnTo>
                    <a:pt x="148" y="183"/>
                  </a:lnTo>
                  <a:lnTo>
                    <a:pt x="159" y="191"/>
                  </a:lnTo>
                  <a:lnTo>
                    <a:pt x="169" y="196"/>
                  </a:lnTo>
                  <a:lnTo>
                    <a:pt x="176" y="200"/>
                  </a:lnTo>
                  <a:lnTo>
                    <a:pt x="182" y="204"/>
                  </a:lnTo>
                  <a:lnTo>
                    <a:pt x="182" y="207"/>
                  </a:lnTo>
                  <a:lnTo>
                    <a:pt x="175" y="207"/>
                  </a:lnTo>
                  <a:lnTo>
                    <a:pt x="164" y="201"/>
                  </a:lnTo>
                  <a:lnTo>
                    <a:pt x="154" y="195"/>
                  </a:lnTo>
                  <a:lnTo>
                    <a:pt x="144" y="188"/>
                  </a:lnTo>
                  <a:lnTo>
                    <a:pt x="130" y="180"/>
                  </a:lnTo>
                  <a:lnTo>
                    <a:pt x="116" y="171"/>
                  </a:lnTo>
                  <a:lnTo>
                    <a:pt x="104" y="163"/>
                  </a:lnTo>
                  <a:lnTo>
                    <a:pt x="91" y="156"/>
                  </a:lnTo>
                  <a:lnTo>
                    <a:pt x="83" y="151"/>
                  </a:lnTo>
                  <a:lnTo>
                    <a:pt x="77" y="149"/>
                  </a:lnTo>
                  <a:lnTo>
                    <a:pt x="73" y="149"/>
                  </a:lnTo>
                  <a:lnTo>
                    <a:pt x="65" y="151"/>
                  </a:lnTo>
                  <a:lnTo>
                    <a:pt x="53" y="155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6"/>
                  </a:lnTo>
                  <a:lnTo>
                    <a:pt x="9" y="169"/>
                  </a:lnTo>
                  <a:lnTo>
                    <a:pt x="4" y="170"/>
                  </a:lnTo>
                  <a:lnTo>
                    <a:pt x="0" y="170"/>
                  </a:lnTo>
                  <a:lnTo>
                    <a:pt x="2" y="168"/>
                  </a:lnTo>
                  <a:lnTo>
                    <a:pt x="7" y="164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80" name="Freeform 360">
              <a:extLst>
                <a:ext uri="{FF2B5EF4-FFF2-40B4-BE49-F238E27FC236}">
                  <a16:creationId xmlns:a16="http://schemas.microsoft.com/office/drawing/2014/main" id="{9F378891-74DB-DEC8-3637-2DA898C53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" y="3737"/>
              <a:ext cx="123" cy="103"/>
            </a:xfrm>
            <a:custGeom>
              <a:avLst/>
              <a:gdLst>
                <a:gd name="T0" fmla="*/ 1 w 246"/>
                <a:gd name="T1" fmla="*/ 1 h 205"/>
                <a:gd name="T2" fmla="*/ 1 w 246"/>
                <a:gd name="T3" fmla="*/ 1 h 205"/>
                <a:gd name="T4" fmla="*/ 1 w 246"/>
                <a:gd name="T5" fmla="*/ 1 h 205"/>
                <a:gd name="T6" fmla="*/ 1 w 246"/>
                <a:gd name="T7" fmla="*/ 1 h 205"/>
                <a:gd name="T8" fmla="*/ 1 w 246"/>
                <a:gd name="T9" fmla="*/ 1 h 205"/>
                <a:gd name="T10" fmla="*/ 1 w 246"/>
                <a:gd name="T11" fmla="*/ 1 h 205"/>
                <a:gd name="T12" fmla="*/ 1 w 246"/>
                <a:gd name="T13" fmla="*/ 1 h 205"/>
                <a:gd name="T14" fmla="*/ 1 w 246"/>
                <a:gd name="T15" fmla="*/ 1 h 205"/>
                <a:gd name="T16" fmla="*/ 1 w 246"/>
                <a:gd name="T17" fmla="*/ 1 h 205"/>
                <a:gd name="T18" fmla="*/ 1 w 246"/>
                <a:gd name="T19" fmla="*/ 1 h 205"/>
                <a:gd name="T20" fmla="*/ 1 w 246"/>
                <a:gd name="T21" fmla="*/ 1 h 205"/>
                <a:gd name="T22" fmla="*/ 1 w 246"/>
                <a:gd name="T23" fmla="*/ 1 h 205"/>
                <a:gd name="T24" fmla="*/ 1 w 246"/>
                <a:gd name="T25" fmla="*/ 1 h 205"/>
                <a:gd name="T26" fmla="*/ 1 w 246"/>
                <a:gd name="T27" fmla="*/ 1 h 205"/>
                <a:gd name="T28" fmla="*/ 1 w 246"/>
                <a:gd name="T29" fmla="*/ 1 h 205"/>
                <a:gd name="T30" fmla="*/ 1 w 246"/>
                <a:gd name="T31" fmla="*/ 1 h 205"/>
                <a:gd name="T32" fmla="*/ 1 w 246"/>
                <a:gd name="T33" fmla="*/ 1 h 205"/>
                <a:gd name="T34" fmla="*/ 1 w 246"/>
                <a:gd name="T35" fmla="*/ 1 h 205"/>
                <a:gd name="T36" fmla="*/ 1 w 246"/>
                <a:gd name="T37" fmla="*/ 1 h 205"/>
                <a:gd name="T38" fmla="*/ 1 w 246"/>
                <a:gd name="T39" fmla="*/ 1 h 205"/>
                <a:gd name="T40" fmla="*/ 1 w 246"/>
                <a:gd name="T41" fmla="*/ 1 h 205"/>
                <a:gd name="T42" fmla="*/ 1 w 246"/>
                <a:gd name="T43" fmla="*/ 1 h 205"/>
                <a:gd name="T44" fmla="*/ 1 w 246"/>
                <a:gd name="T45" fmla="*/ 1 h 205"/>
                <a:gd name="T46" fmla="*/ 1 w 246"/>
                <a:gd name="T47" fmla="*/ 1 h 205"/>
                <a:gd name="T48" fmla="*/ 1 w 246"/>
                <a:gd name="T49" fmla="*/ 1 h 205"/>
                <a:gd name="T50" fmla="*/ 1 w 246"/>
                <a:gd name="T51" fmla="*/ 1 h 205"/>
                <a:gd name="T52" fmla="*/ 1 w 246"/>
                <a:gd name="T53" fmla="*/ 1 h 205"/>
                <a:gd name="T54" fmla="*/ 1 w 246"/>
                <a:gd name="T55" fmla="*/ 1 h 205"/>
                <a:gd name="T56" fmla="*/ 1 w 246"/>
                <a:gd name="T57" fmla="*/ 1 h 205"/>
                <a:gd name="T58" fmla="*/ 1 w 246"/>
                <a:gd name="T59" fmla="*/ 1 h 205"/>
                <a:gd name="T60" fmla="*/ 1 w 246"/>
                <a:gd name="T61" fmla="*/ 1 h 205"/>
                <a:gd name="T62" fmla="*/ 1 w 246"/>
                <a:gd name="T63" fmla="*/ 1 h 205"/>
                <a:gd name="T64" fmla="*/ 1 w 246"/>
                <a:gd name="T65" fmla="*/ 1 h 205"/>
                <a:gd name="T66" fmla="*/ 1 w 246"/>
                <a:gd name="T67" fmla="*/ 1 h 205"/>
                <a:gd name="T68" fmla="*/ 1 w 246"/>
                <a:gd name="T69" fmla="*/ 1 h 205"/>
                <a:gd name="T70" fmla="*/ 1 w 246"/>
                <a:gd name="T71" fmla="*/ 1 h 205"/>
                <a:gd name="T72" fmla="*/ 1 w 246"/>
                <a:gd name="T73" fmla="*/ 1 h 205"/>
                <a:gd name="T74" fmla="*/ 1 w 246"/>
                <a:gd name="T75" fmla="*/ 1 h 205"/>
                <a:gd name="T76" fmla="*/ 1 w 246"/>
                <a:gd name="T77" fmla="*/ 1 h 205"/>
                <a:gd name="T78" fmla="*/ 1 w 246"/>
                <a:gd name="T79" fmla="*/ 1 h 205"/>
                <a:gd name="T80" fmla="*/ 1 w 246"/>
                <a:gd name="T81" fmla="*/ 1 h 205"/>
                <a:gd name="T82" fmla="*/ 1 w 246"/>
                <a:gd name="T83" fmla="*/ 1 h 205"/>
                <a:gd name="T84" fmla="*/ 1 w 246"/>
                <a:gd name="T85" fmla="*/ 1 h 205"/>
                <a:gd name="T86" fmla="*/ 1 w 246"/>
                <a:gd name="T87" fmla="*/ 1 h 205"/>
                <a:gd name="T88" fmla="*/ 1 w 246"/>
                <a:gd name="T89" fmla="*/ 1 h 205"/>
                <a:gd name="T90" fmla="*/ 1 w 246"/>
                <a:gd name="T91" fmla="*/ 1 h 205"/>
                <a:gd name="T92" fmla="*/ 1 w 246"/>
                <a:gd name="T93" fmla="*/ 1 h 205"/>
                <a:gd name="T94" fmla="*/ 1 w 246"/>
                <a:gd name="T95" fmla="*/ 1 h 205"/>
                <a:gd name="T96" fmla="*/ 1 w 246"/>
                <a:gd name="T97" fmla="*/ 1 h 205"/>
                <a:gd name="T98" fmla="*/ 1 w 246"/>
                <a:gd name="T99" fmla="*/ 1 h 205"/>
                <a:gd name="T100" fmla="*/ 1 w 246"/>
                <a:gd name="T101" fmla="*/ 1 h 205"/>
                <a:gd name="T102" fmla="*/ 1 w 246"/>
                <a:gd name="T103" fmla="*/ 1 h 205"/>
                <a:gd name="T104" fmla="*/ 1 w 246"/>
                <a:gd name="T105" fmla="*/ 1 h 205"/>
                <a:gd name="T106" fmla="*/ 1 w 246"/>
                <a:gd name="T107" fmla="*/ 1 h 205"/>
                <a:gd name="T108" fmla="*/ 1 w 246"/>
                <a:gd name="T109" fmla="*/ 1 h 205"/>
                <a:gd name="T110" fmla="*/ 1 w 246"/>
                <a:gd name="T111" fmla="*/ 1 h 205"/>
                <a:gd name="T112" fmla="*/ 1 w 246"/>
                <a:gd name="T113" fmla="*/ 1 h 205"/>
                <a:gd name="T114" fmla="*/ 0 w 246"/>
                <a:gd name="T115" fmla="*/ 1 h 205"/>
                <a:gd name="T116" fmla="*/ 1 w 246"/>
                <a:gd name="T117" fmla="*/ 1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6"/>
                <a:gd name="T178" fmla="*/ 0 h 205"/>
                <a:gd name="T179" fmla="*/ 246 w 246"/>
                <a:gd name="T180" fmla="*/ 205 h 2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5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8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1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0"/>
                  </a:lnTo>
                  <a:lnTo>
                    <a:pt x="159" y="114"/>
                  </a:lnTo>
                  <a:lnTo>
                    <a:pt x="159" y="118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6"/>
                  </a:lnTo>
                  <a:lnTo>
                    <a:pt x="181" y="186"/>
                  </a:lnTo>
                  <a:lnTo>
                    <a:pt x="177" y="184"/>
                  </a:lnTo>
                  <a:lnTo>
                    <a:pt x="173" y="178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8"/>
                  </a:lnTo>
                  <a:lnTo>
                    <a:pt x="147" y="101"/>
                  </a:lnTo>
                  <a:lnTo>
                    <a:pt x="141" y="95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6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7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8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3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7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81" name="Freeform 361">
              <a:extLst>
                <a:ext uri="{FF2B5EF4-FFF2-40B4-BE49-F238E27FC236}">
                  <a16:creationId xmlns:a16="http://schemas.microsoft.com/office/drawing/2014/main" id="{47A383A8-E2E2-B8C0-A678-062C8BFE9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1" y="3750"/>
              <a:ext cx="85" cy="141"/>
            </a:xfrm>
            <a:custGeom>
              <a:avLst/>
              <a:gdLst>
                <a:gd name="T0" fmla="*/ 1 w 170"/>
                <a:gd name="T1" fmla="*/ 1 h 282"/>
                <a:gd name="T2" fmla="*/ 1 w 170"/>
                <a:gd name="T3" fmla="*/ 1 h 282"/>
                <a:gd name="T4" fmla="*/ 1 w 170"/>
                <a:gd name="T5" fmla="*/ 1 h 282"/>
                <a:gd name="T6" fmla="*/ 1 w 170"/>
                <a:gd name="T7" fmla="*/ 1 h 282"/>
                <a:gd name="T8" fmla="*/ 1 w 170"/>
                <a:gd name="T9" fmla="*/ 1 h 282"/>
                <a:gd name="T10" fmla="*/ 1 w 170"/>
                <a:gd name="T11" fmla="*/ 1 h 282"/>
                <a:gd name="T12" fmla="*/ 1 w 170"/>
                <a:gd name="T13" fmla="*/ 1 h 282"/>
                <a:gd name="T14" fmla="*/ 1 w 170"/>
                <a:gd name="T15" fmla="*/ 1 h 282"/>
                <a:gd name="T16" fmla="*/ 1 w 170"/>
                <a:gd name="T17" fmla="*/ 1 h 282"/>
                <a:gd name="T18" fmla="*/ 1 w 170"/>
                <a:gd name="T19" fmla="*/ 1 h 282"/>
                <a:gd name="T20" fmla="*/ 1 w 170"/>
                <a:gd name="T21" fmla="*/ 1 h 282"/>
                <a:gd name="T22" fmla="*/ 1 w 170"/>
                <a:gd name="T23" fmla="*/ 1 h 282"/>
                <a:gd name="T24" fmla="*/ 1 w 170"/>
                <a:gd name="T25" fmla="*/ 1 h 282"/>
                <a:gd name="T26" fmla="*/ 1 w 170"/>
                <a:gd name="T27" fmla="*/ 1 h 282"/>
                <a:gd name="T28" fmla="*/ 1 w 170"/>
                <a:gd name="T29" fmla="*/ 1 h 282"/>
                <a:gd name="T30" fmla="*/ 1 w 170"/>
                <a:gd name="T31" fmla="*/ 1 h 282"/>
                <a:gd name="T32" fmla="*/ 1 w 170"/>
                <a:gd name="T33" fmla="*/ 1 h 282"/>
                <a:gd name="T34" fmla="*/ 1 w 170"/>
                <a:gd name="T35" fmla="*/ 1 h 282"/>
                <a:gd name="T36" fmla="*/ 1 w 170"/>
                <a:gd name="T37" fmla="*/ 1 h 282"/>
                <a:gd name="T38" fmla="*/ 1 w 170"/>
                <a:gd name="T39" fmla="*/ 1 h 282"/>
                <a:gd name="T40" fmla="*/ 1 w 170"/>
                <a:gd name="T41" fmla="*/ 1 h 282"/>
                <a:gd name="T42" fmla="*/ 1 w 170"/>
                <a:gd name="T43" fmla="*/ 1 h 282"/>
                <a:gd name="T44" fmla="*/ 1 w 170"/>
                <a:gd name="T45" fmla="*/ 1 h 282"/>
                <a:gd name="T46" fmla="*/ 1 w 170"/>
                <a:gd name="T47" fmla="*/ 1 h 282"/>
                <a:gd name="T48" fmla="*/ 1 w 170"/>
                <a:gd name="T49" fmla="*/ 1 h 282"/>
                <a:gd name="T50" fmla="*/ 1 w 170"/>
                <a:gd name="T51" fmla="*/ 1 h 282"/>
                <a:gd name="T52" fmla="*/ 1 w 170"/>
                <a:gd name="T53" fmla="*/ 1 h 282"/>
                <a:gd name="T54" fmla="*/ 1 w 170"/>
                <a:gd name="T55" fmla="*/ 1 h 282"/>
                <a:gd name="T56" fmla="*/ 1 w 170"/>
                <a:gd name="T57" fmla="*/ 1 h 282"/>
                <a:gd name="T58" fmla="*/ 1 w 170"/>
                <a:gd name="T59" fmla="*/ 1 h 282"/>
                <a:gd name="T60" fmla="*/ 1 w 170"/>
                <a:gd name="T61" fmla="*/ 1 h 282"/>
                <a:gd name="T62" fmla="*/ 1 w 170"/>
                <a:gd name="T63" fmla="*/ 1 h 282"/>
                <a:gd name="T64" fmla="*/ 1 w 170"/>
                <a:gd name="T65" fmla="*/ 1 h 282"/>
                <a:gd name="T66" fmla="*/ 1 w 170"/>
                <a:gd name="T67" fmla="*/ 1 h 282"/>
                <a:gd name="T68" fmla="*/ 1 w 170"/>
                <a:gd name="T69" fmla="*/ 1 h 282"/>
                <a:gd name="T70" fmla="*/ 1 w 170"/>
                <a:gd name="T71" fmla="*/ 1 h 282"/>
                <a:gd name="T72" fmla="*/ 1 w 170"/>
                <a:gd name="T73" fmla="*/ 1 h 282"/>
                <a:gd name="T74" fmla="*/ 1 w 170"/>
                <a:gd name="T75" fmla="*/ 1 h 282"/>
                <a:gd name="T76" fmla="*/ 1 w 170"/>
                <a:gd name="T77" fmla="*/ 1 h 282"/>
                <a:gd name="T78" fmla="*/ 1 w 170"/>
                <a:gd name="T79" fmla="*/ 1 h 282"/>
                <a:gd name="T80" fmla="*/ 1 w 170"/>
                <a:gd name="T81" fmla="*/ 1 h 282"/>
                <a:gd name="T82" fmla="*/ 1 w 170"/>
                <a:gd name="T83" fmla="*/ 1 h 282"/>
                <a:gd name="T84" fmla="*/ 1 w 170"/>
                <a:gd name="T85" fmla="*/ 1 h 282"/>
                <a:gd name="T86" fmla="*/ 1 w 170"/>
                <a:gd name="T87" fmla="*/ 1 h 282"/>
                <a:gd name="T88" fmla="*/ 1 w 170"/>
                <a:gd name="T89" fmla="*/ 1 h 282"/>
                <a:gd name="T90" fmla="*/ 1 w 170"/>
                <a:gd name="T91" fmla="*/ 1 h 282"/>
                <a:gd name="T92" fmla="*/ 1 w 170"/>
                <a:gd name="T93" fmla="*/ 1 h 282"/>
                <a:gd name="T94" fmla="*/ 1 w 170"/>
                <a:gd name="T95" fmla="*/ 1 h 282"/>
                <a:gd name="T96" fmla="*/ 1 w 170"/>
                <a:gd name="T97" fmla="*/ 1 h 282"/>
                <a:gd name="T98" fmla="*/ 1 w 170"/>
                <a:gd name="T99" fmla="*/ 1 h 282"/>
                <a:gd name="T100" fmla="*/ 1 w 170"/>
                <a:gd name="T101" fmla="*/ 1 h 282"/>
                <a:gd name="T102" fmla="*/ 0 w 170"/>
                <a:gd name="T103" fmla="*/ 1 h 282"/>
                <a:gd name="T104" fmla="*/ 1 w 170"/>
                <a:gd name="T105" fmla="*/ 1 h 282"/>
                <a:gd name="T106" fmla="*/ 1 w 170"/>
                <a:gd name="T107" fmla="*/ 1 h 282"/>
                <a:gd name="T108" fmla="*/ 1 w 170"/>
                <a:gd name="T109" fmla="*/ 1 h 282"/>
                <a:gd name="T110" fmla="*/ 1 w 170"/>
                <a:gd name="T111" fmla="*/ 1 h 282"/>
                <a:gd name="T112" fmla="*/ 1 w 170"/>
                <a:gd name="T113" fmla="*/ 1 h 282"/>
                <a:gd name="T114" fmla="*/ 1 w 170"/>
                <a:gd name="T115" fmla="*/ 1 h 282"/>
                <a:gd name="T116" fmla="*/ 1 w 170"/>
                <a:gd name="T117" fmla="*/ 1 h 282"/>
                <a:gd name="T118" fmla="*/ 1 w 170"/>
                <a:gd name="T119" fmla="*/ 1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0"/>
                <a:gd name="T181" fmla="*/ 0 h 282"/>
                <a:gd name="T182" fmla="*/ 170 w 170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3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2"/>
                  </a:lnTo>
                  <a:lnTo>
                    <a:pt x="169" y="165"/>
                  </a:lnTo>
                  <a:lnTo>
                    <a:pt x="165" y="162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39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39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7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0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2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4"/>
                  </a:lnTo>
                  <a:lnTo>
                    <a:pt x="99" y="150"/>
                  </a:lnTo>
                  <a:lnTo>
                    <a:pt x="94" y="147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8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3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7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2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82" name="Freeform 362">
              <a:extLst>
                <a:ext uri="{FF2B5EF4-FFF2-40B4-BE49-F238E27FC236}">
                  <a16:creationId xmlns:a16="http://schemas.microsoft.com/office/drawing/2014/main" id="{4B6ECEF6-36F9-2573-7C8A-30A5674AB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" y="3566"/>
              <a:ext cx="103" cy="147"/>
            </a:xfrm>
            <a:custGeom>
              <a:avLst/>
              <a:gdLst>
                <a:gd name="T0" fmla="*/ 1 w 206"/>
                <a:gd name="T1" fmla="*/ 1 h 292"/>
                <a:gd name="T2" fmla="*/ 1 w 206"/>
                <a:gd name="T3" fmla="*/ 1 h 292"/>
                <a:gd name="T4" fmla="*/ 1 w 206"/>
                <a:gd name="T5" fmla="*/ 1 h 292"/>
                <a:gd name="T6" fmla="*/ 1 w 206"/>
                <a:gd name="T7" fmla="*/ 1 h 292"/>
                <a:gd name="T8" fmla="*/ 1 w 206"/>
                <a:gd name="T9" fmla="*/ 1 h 292"/>
                <a:gd name="T10" fmla="*/ 1 w 206"/>
                <a:gd name="T11" fmla="*/ 1 h 292"/>
                <a:gd name="T12" fmla="*/ 1 w 206"/>
                <a:gd name="T13" fmla="*/ 1 h 292"/>
                <a:gd name="T14" fmla="*/ 1 w 206"/>
                <a:gd name="T15" fmla="*/ 1 h 292"/>
                <a:gd name="T16" fmla="*/ 1 w 206"/>
                <a:gd name="T17" fmla="*/ 1 h 292"/>
                <a:gd name="T18" fmla="*/ 1 w 206"/>
                <a:gd name="T19" fmla="*/ 1 h 292"/>
                <a:gd name="T20" fmla="*/ 1 w 206"/>
                <a:gd name="T21" fmla="*/ 1 h 292"/>
                <a:gd name="T22" fmla="*/ 1 w 206"/>
                <a:gd name="T23" fmla="*/ 1 h 292"/>
                <a:gd name="T24" fmla="*/ 1 w 206"/>
                <a:gd name="T25" fmla="*/ 1 h 292"/>
                <a:gd name="T26" fmla="*/ 1 w 206"/>
                <a:gd name="T27" fmla="*/ 1 h 292"/>
                <a:gd name="T28" fmla="*/ 1 w 206"/>
                <a:gd name="T29" fmla="*/ 1 h 292"/>
                <a:gd name="T30" fmla="*/ 1 w 206"/>
                <a:gd name="T31" fmla="*/ 1 h 292"/>
                <a:gd name="T32" fmla="*/ 1 w 206"/>
                <a:gd name="T33" fmla="*/ 1 h 292"/>
                <a:gd name="T34" fmla="*/ 1 w 206"/>
                <a:gd name="T35" fmla="*/ 1 h 292"/>
                <a:gd name="T36" fmla="*/ 1 w 206"/>
                <a:gd name="T37" fmla="*/ 1 h 292"/>
                <a:gd name="T38" fmla="*/ 1 w 206"/>
                <a:gd name="T39" fmla="*/ 1 h 292"/>
                <a:gd name="T40" fmla="*/ 1 w 206"/>
                <a:gd name="T41" fmla="*/ 1 h 292"/>
                <a:gd name="T42" fmla="*/ 1 w 206"/>
                <a:gd name="T43" fmla="*/ 1 h 292"/>
                <a:gd name="T44" fmla="*/ 1 w 206"/>
                <a:gd name="T45" fmla="*/ 1 h 292"/>
                <a:gd name="T46" fmla="*/ 1 w 206"/>
                <a:gd name="T47" fmla="*/ 1 h 292"/>
                <a:gd name="T48" fmla="*/ 1 w 206"/>
                <a:gd name="T49" fmla="*/ 0 h 292"/>
                <a:gd name="T50" fmla="*/ 1 w 206"/>
                <a:gd name="T51" fmla="*/ 1 h 292"/>
                <a:gd name="T52" fmla="*/ 1 w 206"/>
                <a:gd name="T53" fmla="*/ 1 h 292"/>
                <a:gd name="T54" fmla="*/ 1 w 206"/>
                <a:gd name="T55" fmla="*/ 1 h 292"/>
                <a:gd name="T56" fmla="*/ 1 w 206"/>
                <a:gd name="T57" fmla="*/ 1 h 292"/>
                <a:gd name="T58" fmla="*/ 1 w 206"/>
                <a:gd name="T59" fmla="*/ 1 h 292"/>
                <a:gd name="T60" fmla="*/ 1 w 206"/>
                <a:gd name="T61" fmla="*/ 1 h 292"/>
                <a:gd name="T62" fmla="*/ 1 w 206"/>
                <a:gd name="T63" fmla="*/ 1 h 292"/>
                <a:gd name="T64" fmla="*/ 1 w 206"/>
                <a:gd name="T65" fmla="*/ 1 h 292"/>
                <a:gd name="T66" fmla="*/ 1 w 206"/>
                <a:gd name="T67" fmla="*/ 1 h 292"/>
                <a:gd name="T68" fmla="*/ 1 w 206"/>
                <a:gd name="T69" fmla="*/ 1 h 292"/>
                <a:gd name="T70" fmla="*/ 1 w 206"/>
                <a:gd name="T71" fmla="*/ 1 h 292"/>
                <a:gd name="T72" fmla="*/ 1 w 206"/>
                <a:gd name="T73" fmla="*/ 1 h 292"/>
                <a:gd name="T74" fmla="*/ 1 w 206"/>
                <a:gd name="T75" fmla="*/ 1 h 292"/>
                <a:gd name="T76" fmla="*/ 1 w 206"/>
                <a:gd name="T77" fmla="*/ 1 h 292"/>
                <a:gd name="T78" fmla="*/ 1 w 206"/>
                <a:gd name="T79" fmla="*/ 1 h 292"/>
                <a:gd name="T80" fmla="*/ 1 w 206"/>
                <a:gd name="T81" fmla="*/ 1 h 292"/>
                <a:gd name="T82" fmla="*/ 1 w 206"/>
                <a:gd name="T83" fmla="*/ 1 h 292"/>
                <a:gd name="T84" fmla="*/ 1 w 206"/>
                <a:gd name="T85" fmla="*/ 1 h 292"/>
                <a:gd name="T86" fmla="*/ 1 w 206"/>
                <a:gd name="T87" fmla="*/ 1 h 292"/>
                <a:gd name="T88" fmla="*/ 1 w 206"/>
                <a:gd name="T89" fmla="*/ 1 h 292"/>
                <a:gd name="T90" fmla="*/ 1 w 206"/>
                <a:gd name="T91" fmla="*/ 1 h 292"/>
                <a:gd name="T92" fmla="*/ 1 w 206"/>
                <a:gd name="T93" fmla="*/ 1 h 292"/>
                <a:gd name="T94" fmla="*/ 1 w 206"/>
                <a:gd name="T95" fmla="*/ 1 h 292"/>
                <a:gd name="T96" fmla="*/ 1 w 206"/>
                <a:gd name="T97" fmla="*/ 1 h 292"/>
                <a:gd name="T98" fmla="*/ 1 w 206"/>
                <a:gd name="T99" fmla="*/ 1 h 292"/>
                <a:gd name="T100" fmla="*/ 1 w 206"/>
                <a:gd name="T101" fmla="*/ 1 h 292"/>
                <a:gd name="T102" fmla="*/ 1 w 206"/>
                <a:gd name="T103" fmla="*/ 1 h 292"/>
                <a:gd name="T104" fmla="*/ 1 w 206"/>
                <a:gd name="T105" fmla="*/ 1 h 292"/>
                <a:gd name="T106" fmla="*/ 1 w 206"/>
                <a:gd name="T107" fmla="*/ 1 h 292"/>
                <a:gd name="T108" fmla="*/ 1 w 206"/>
                <a:gd name="T109" fmla="*/ 1 h 292"/>
                <a:gd name="T110" fmla="*/ 1 w 206"/>
                <a:gd name="T111" fmla="*/ 1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6"/>
                <a:gd name="T169" fmla="*/ 0 h 292"/>
                <a:gd name="T170" fmla="*/ 206 w 206"/>
                <a:gd name="T171" fmla="*/ 292 h 2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5"/>
                  </a:lnTo>
                  <a:lnTo>
                    <a:pt x="51" y="157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5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2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3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20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0"/>
                  </a:lnTo>
                  <a:lnTo>
                    <a:pt x="124" y="73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5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6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1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6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7"/>
                  </a:lnTo>
                  <a:lnTo>
                    <a:pt x="85" y="155"/>
                  </a:lnTo>
                  <a:lnTo>
                    <a:pt x="83" y="157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83" name="Freeform 363">
              <a:extLst>
                <a:ext uri="{FF2B5EF4-FFF2-40B4-BE49-F238E27FC236}">
                  <a16:creationId xmlns:a16="http://schemas.microsoft.com/office/drawing/2014/main" id="{0BEEEB86-9BEC-101B-93EC-BF10B83B5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" y="3799"/>
              <a:ext cx="67" cy="113"/>
            </a:xfrm>
            <a:custGeom>
              <a:avLst/>
              <a:gdLst>
                <a:gd name="T0" fmla="*/ 1 w 132"/>
                <a:gd name="T1" fmla="*/ 0 h 227"/>
                <a:gd name="T2" fmla="*/ 1 w 132"/>
                <a:gd name="T3" fmla="*/ 0 h 227"/>
                <a:gd name="T4" fmla="*/ 1 w 132"/>
                <a:gd name="T5" fmla="*/ 0 h 227"/>
                <a:gd name="T6" fmla="*/ 1 w 132"/>
                <a:gd name="T7" fmla="*/ 0 h 227"/>
                <a:gd name="T8" fmla="*/ 1 w 132"/>
                <a:gd name="T9" fmla="*/ 0 h 227"/>
                <a:gd name="T10" fmla="*/ 1 w 132"/>
                <a:gd name="T11" fmla="*/ 0 h 227"/>
                <a:gd name="T12" fmla="*/ 0 w 132"/>
                <a:gd name="T13" fmla="*/ 0 h 227"/>
                <a:gd name="T14" fmla="*/ 1 w 132"/>
                <a:gd name="T15" fmla="*/ 0 h 227"/>
                <a:gd name="T16" fmla="*/ 1 w 132"/>
                <a:gd name="T17" fmla="*/ 0 h 227"/>
                <a:gd name="T18" fmla="*/ 1 w 132"/>
                <a:gd name="T19" fmla="*/ 0 h 227"/>
                <a:gd name="T20" fmla="*/ 1 w 132"/>
                <a:gd name="T21" fmla="*/ 0 h 227"/>
                <a:gd name="T22" fmla="*/ 1 w 132"/>
                <a:gd name="T23" fmla="*/ 0 h 227"/>
                <a:gd name="T24" fmla="*/ 1 w 132"/>
                <a:gd name="T25" fmla="*/ 0 h 227"/>
                <a:gd name="T26" fmla="*/ 1 w 132"/>
                <a:gd name="T27" fmla="*/ 0 h 227"/>
                <a:gd name="T28" fmla="*/ 1 w 132"/>
                <a:gd name="T29" fmla="*/ 0 h 227"/>
                <a:gd name="T30" fmla="*/ 1 w 132"/>
                <a:gd name="T31" fmla="*/ 0 h 227"/>
                <a:gd name="T32" fmla="*/ 1 w 132"/>
                <a:gd name="T33" fmla="*/ 0 h 227"/>
                <a:gd name="T34" fmla="*/ 1 w 132"/>
                <a:gd name="T35" fmla="*/ 0 h 227"/>
                <a:gd name="T36" fmla="*/ 1 w 132"/>
                <a:gd name="T37" fmla="*/ 0 h 227"/>
                <a:gd name="T38" fmla="*/ 1 w 132"/>
                <a:gd name="T39" fmla="*/ 0 h 227"/>
                <a:gd name="T40" fmla="*/ 1 w 132"/>
                <a:gd name="T41" fmla="*/ 0 h 227"/>
                <a:gd name="T42" fmla="*/ 1 w 132"/>
                <a:gd name="T43" fmla="*/ 0 h 227"/>
                <a:gd name="T44" fmla="*/ 1 w 132"/>
                <a:gd name="T45" fmla="*/ 0 h 227"/>
                <a:gd name="T46" fmla="*/ 1 w 132"/>
                <a:gd name="T47" fmla="*/ 0 h 227"/>
                <a:gd name="T48" fmla="*/ 1 w 132"/>
                <a:gd name="T49" fmla="*/ 0 h 227"/>
                <a:gd name="T50" fmla="*/ 1 w 132"/>
                <a:gd name="T51" fmla="*/ 0 h 227"/>
                <a:gd name="T52" fmla="*/ 1 w 132"/>
                <a:gd name="T53" fmla="*/ 0 h 227"/>
                <a:gd name="T54" fmla="*/ 1 w 132"/>
                <a:gd name="T55" fmla="*/ 0 h 227"/>
                <a:gd name="T56" fmla="*/ 1 w 132"/>
                <a:gd name="T57" fmla="*/ 0 h 227"/>
                <a:gd name="T58" fmla="*/ 1 w 132"/>
                <a:gd name="T59" fmla="*/ 0 h 227"/>
                <a:gd name="T60" fmla="*/ 1 w 132"/>
                <a:gd name="T61" fmla="*/ 0 h 227"/>
                <a:gd name="T62" fmla="*/ 1 w 132"/>
                <a:gd name="T63" fmla="*/ 0 h 227"/>
                <a:gd name="T64" fmla="*/ 1 w 132"/>
                <a:gd name="T65" fmla="*/ 0 h 227"/>
                <a:gd name="T66" fmla="*/ 1 w 132"/>
                <a:gd name="T67" fmla="*/ 0 h 227"/>
                <a:gd name="T68" fmla="*/ 1 w 132"/>
                <a:gd name="T69" fmla="*/ 0 h 227"/>
                <a:gd name="T70" fmla="*/ 1 w 132"/>
                <a:gd name="T71" fmla="*/ 0 h 227"/>
                <a:gd name="T72" fmla="*/ 1 w 132"/>
                <a:gd name="T73" fmla="*/ 0 h 227"/>
                <a:gd name="T74" fmla="*/ 1 w 132"/>
                <a:gd name="T75" fmla="*/ 0 h 227"/>
                <a:gd name="T76" fmla="*/ 1 w 132"/>
                <a:gd name="T77" fmla="*/ 0 h 227"/>
                <a:gd name="T78" fmla="*/ 1 w 132"/>
                <a:gd name="T79" fmla="*/ 0 h 227"/>
                <a:gd name="T80" fmla="*/ 1 w 132"/>
                <a:gd name="T81" fmla="*/ 0 h 227"/>
                <a:gd name="T82" fmla="*/ 1 w 132"/>
                <a:gd name="T83" fmla="*/ 0 h 227"/>
                <a:gd name="T84" fmla="*/ 1 w 132"/>
                <a:gd name="T85" fmla="*/ 0 h 227"/>
                <a:gd name="T86" fmla="*/ 1 w 132"/>
                <a:gd name="T87" fmla="*/ 0 h 227"/>
                <a:gd name="T88" fmla="*/ 1 w 132"/>
                <a:gd name="T89" fmla="*/ 0 h 227"/>
                <a:gd name="T90" fmla="*/ 1 w 132"/>
                <a:gd name="T91" fmla="*/ 0 h 227"/>
                <a:gd name="T92" fmla="*/ 1 w 132"/>
                <a:gd name="T93" fmla="*/ 0 h 227"/>
                <a:gd name="T94" fmla="*/ 1 w 132"/>
                <a:gd name="T95" fmla="*/ 0 h 227"/>
                <a:gd name="T96" fmla="*/ 1 w 132"/>
                <a:gd name="T97" fmla="*/ 0 h 227"/>
                <a:gd name="T98" fmla="*/ 1 w 132"/>
                <a:gd name="T99" fmla="*/ 0 h 227"/>
                <a:gd name="T100" fmla="*/ 1 w 132"/>
                <a:gd name="T101" fmla="*/ 0 h 227"/>
                <a:gd name="T102" fmla="*/ 1 w 132"/>
                <a:gd name="T103" fmla="*/ 0 h 227"/>
                <a:gd name="T104" fmla="*/ 1 w 132"/>
                <a:gd name="T105" fmla="*/ 0 h 227"/>
                <a:gd name="T106" fmla="*/ 1 w 132"/>
                <a:gd name="T107" fmla="*/ 0 h 227"/>
                <a:gd name="T108" fmla="*/ 1 w 132"/>
                <a:gd name="T109" fmla="*/ 0 h 227"/>
                <a:gd name="T110" fmla="*/ 1 w 132"/>
                <a:gd name="T111" fmla="*/ 0 h 227"/>
                <a:gd name="T112" fmla="*/ 1 w 132"/>
                <a:gd name="T113" fmla="*/ 0 h 227"/>
                <a:gd name="T114" fmla="*/ 1 w 132"/>
                <a:gd name="T115" fmla="*/ 0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2"/>
                <a:gd name="T175" fmla="*/ 0 h 227"/>
                <a:gd name="T176" fmla="*/ 132 w 132"/>
                <a:gd name="T177" fmla="*/ 227 h 2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0"/>
                  </a:lnTo>
                  <a:lnTo>
                    <a:pt x="70" y="48"/>
                  </a:lnTo>
                  <a:lnTo>
                    <a:pt x="62" y="48"/>
                  </a:lnTo>
                  <a:lnTo>
                    <a:pt x="53" y="52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8"/>
                  </a:lnTo>
                  <a:lnTo>
                    <a:pt x="1" y="82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6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1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2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7"/>
                  </a:lnTo>
                  <a:lnTo>
                    <a:pt x="101" y="156"/>
                  </a:lnTo>
                  <a:lnTo>
                    <a:pt x="108" y="162"/>
                  </a:lnTo>
                  <a:lnTo>
                    <a:pt x="114" y="168"/>
                  </a:lnTo>
                  <a:lnTo>
                    <a:pt x="118" y="170"/>
                  </a:lnTo>
                  <a:lnTo>
                    <a:pt x="122" y="170"/>
                  </a:lnTo>
                  <a:lnTo>
                    <a:pt x="122" y="167"/>
                  </a:lnTo>
                  <a:lnTo>
                    <a:pt x="117" y="161"/>
                  </a:lnTo>
                  <a:lnTo>
                    <a:pt x="111" y="154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09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8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3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84" name="Freeform 364">
              <a:extLst>
                <a:ext uri="{FF2B5EF4-FFF2-40B4-BE49-F238E27FC236}">
                  <a16:creationId xmlns:a16="http://schemas.microsoft.com/office/drawing/2014/main" id="{97640745-EBB7-90CE-D198-7F8976BF7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3749"/>
              <a:ext cx="132" cy="104"/>
            </a:xfrm>
            <a:custGeom>
              <a:avLst/>
              <a:gdLst>
                <a:gd name="T0" fmla="*/ 1 w 263"/>
                <a:gd name="T1" fmla="*/ 1 h 207"/>
                <a:gd name="T2" fmla="*/ 1 w 263"/>
                <a:gd name="T3" fmla="*/ 1 h 207"/>
                <a:gd name="T4" fmla="*/ 1 w 263"/>
                <a:gd name="T5" fmla="*/ 1 h 207"/>
                <a:gd name="T6" fmla="*/ 1 w 263"/>
                <a:gd name="T7" fmla="*/ 1 h 207"/>
                <a:gd name="T8" fmla="*/ 1 w 263"/>
                <a:gd name="T9" fmla="*/ 1 h 207"/>
                <a:gd name="T10" fmla="*/ 1 w 263"/>
                <a:gd name="T11" fmla="*/ 1 h 207"/>
                <a:gd name="T12" fmla="*/ 1 w 263"/>
                <a:gd name="T13" fmla="*/ 1 h 207"/>
                <a:gd name="T14" fmla="*/ 1 w 263"/>
                <a:gd name="T15" fmla="*/ 1 h 207"/>
                <a:gd name="T16" fmla="*/ 1 w 263"/>
                <a:gd name="T17" fmla="*/ 1 h 207"/>
                <a:gd name="T18" fmla="*/ 1 w 263"/>
                <a:gd name="T19" fmla="*/ 1 h 207"/>
                <a:gd name="T20" fmla="*/ 1 w 263"/>
                <a:gd name="T21" fmla="*/ 1 h 207"/>
                <a:gd name="T22" fmla="*/ 1 w 263"/>
                <a:gd name="T23" fmla="*/ 1 h 207"/>
                <a:gd name="T24" fmla="*/ 1 w 263"/>
                <a:gd name="T25" fmla="*/ 1 h 207"/>
                <a:gd name="T26" fmla="*/ 1 w 263"/>
                <a:gd name="T27" fmla="*/ 1 h 207"/>
                <a:gd name="T28" fmla="*/ 1 w 263"/>
                <a:gd name="T29" fmla="*/ 1 h 207"/>
                <a:gd name="T30" fmla="*/ 1 w 263"/>
                <a:gd name="T31" fmla="*/ 1 h 207"/>
                <a:gd name="T32" fmla="*/ 1 w 263"/>
                <a:gd name="T33" fmla="*/ 1 h 207"/>
                <a:gd name="T34" fmla="*/ 1 w 263"/>
                <a:gd name="T35" fmla="*/ 1 h 207"/>
                <a:gd name="T36" fmla="*/ 1 w 263"/>
                <a:gd name="T37" fmla="*/ 1 h 207"/>
                <a:gd name="T38" fmla="*/ 1 w 263"/>
                <a:gd name="T39" fmla="*/ 1 h 207"/>
                <a:gd name="T40" fmla="*/ 1 w 263"/>
                <a:gd name="T41" fmla="*/ 1 h 207"/>
                <a:gd name="T42" fmla="*/ 1 w 263"/>
                <a:gd name="T43" fmla="*/ 1 h 207"/>
                <a:gd name="T44" fmla="*/ 1 w 263"/>
                <a:gd name="T45" fmla="*/ 1 h 207"/>
                <a:gd name="T46" fmla="*/ 1 w 263"/>
                <a:gd name="T47" fmla="*/ 1 h 207"/>
                <a:gd name="T48" fmla="*/ 1 w 263"/>
                <a:gd name="T49" fmla="*/ 1 h 207"/>
                <a:gd name="T50" fmla="*/ 1 w 263"/>
                <a:gd name="T51" fmla="*/ 1 h 207"/>
                <a:gd name="T52" fmla="*/ 1 w 263"/>
                <a:gd name="T53" fmla="*/ 1 h 207"/>
                <a:gd name="T54" fmla="*/ 1 w 263"/>
                <a:gd name="T55" fmla="*/ 1 h 207"/>
                <a:gd name="T56" fmla="*/ 1 w 263"/>
                <a:gd name="T57" fmla="*/ 1 h 207"/>
                <a:gd name="T58" fmla="*/ 1 w 263"/>
                <a:gd name="T59" fmla="*/ 1 h 207"/>
                <a:gd name="T60" fmla="*/ 1 w 263"/>
                <a:gd name="T61" fmla="*/ 1 h 207"/>
                <a:gd name="T62" fmla="*/ 1 w 263"/>
                <a:gd name="T63" fmla="*/ 1 h 207"/>
                <a:gd name="T64" fmla="*/ 1 w 263"/>
                <a:gd name="T65" fmla="*/ 1 h 207"/>
                <a:gd name="T66" fmla="*/ 1 w 263"/>
                <a:gd name="T67" fmla="*/ 1 h 207"/>
                <a:gd name="T68" fmla="*/ 1 w 263"/>
                <a:gd name="T69" fmla="*/ 1 h 207"/>
                <a:gd name="T70" fmla="*/ 1 w 263"/>
                <a:gd name="T71" fmla="*/ 0 h 207"/>
                <a:gd name="T72" fmla="*/ 1 w 263"/>
                <a:gd name="T73" fmla="*/ 1 h 207"/>
                <a:gd name="T74" fmla="*/ 1 w 263"/>
                <a:gd name="T75" fmla="*/ 1 h 207"/>
                <a:gd name="T76" fmla="*/ 1 w 263"/>
                <a:gd name="T77" fmla="*/ 1 h 207"/>
                <a:gd name="T78" fmla="*/ 1 w 263"/>
                <a:gd name="T79" fmla="*/ 1 h 207"/>
                <a:gd name="T80" fmla="*/ 1 w 263"/>
                <a:gd name="T81" fmla="*/ 1 h 207"/>
                <a:gd name="T82" fmla="*/ 1 w 263"/>
                <a:gd name="T83" fmla="*/ 1 h 207"/>
                <a:gd name="T84" fmla="*/ 0 w 263"/>
                <a:gd name="T85" fmla="*/ 1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3"/>
                <a:gd name="T130" fmla="*/ 0 h 207"/>
                <a:gd name="T131" fmla="*/ 263 w 263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4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5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0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6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1"/>
                  </a:lnTo>
                  <a:lnTo>
                    <a:pt x="259" y="176"/>
                  </a:lnTo>
                  <a:lnTo>
                    <a:pt x="262" y="178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0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5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2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4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85" name="Freeform 365">
              <a:extLst>
                <a:ext uri="{FF2B5EF4-FFF2-40B4-BE49-F238E27FC236}">
                  <a16:creationId xmlns:a16="http://schemas.microsoft.com/office/drawing/2014/main" id="{CB866B00-BE32-2C02-3913-5AC8974EE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3969"/>
              <a:ext cx="334" cy="331"/>
            </a:xfrm>
            <a:custGeom>
              <a:avLst/>
              <a:gdLst>
                <a:gd name="T0" fmla="*/ 1 w 667"/>
                <a:gd name="T1" fmla="*/ 1 h 662"/>
                <a:gd name="T2" fmla="*/ 1 w 667"/>
                <a:gd name="T3" fmla="*/ 1 h 662"/>
                <a:gd name="T4" fmla="*/ 1 w 667"/>
                <a:gd name="T5" fmla="*/ 1 h 662"/>
                <a:gd name="T6" fmla="*/ 1 w 667"/>
                <a:gd name="T7" fmla="*/ 1 h 662"/>
                <a:gd name="T8" fmla="*/ 1 w 667"/>
                <a:gd name="T9" fmla="*/ 1 h 662"/>
                <a:gd name="T10" fmla="*/ 1 w 667"/>
                <a:gd name="T11" fmla="*/ 1 h 662"/>
                <a:gd name="T12" fmla="*/ 1 w 667"/>
                <a:gd name="T13" fmla="*/ 1 h 662"/>
                <a:gd name="T14" fmla="*/ 1 w 667"/>
                <a:gd name="T15" fmla="*/ 1 h 662"/>
                <a:gd name="T16" fmla="*/ 1 w 667"/>
                <a:gd name="T17" fmla="*/ 1 h 662"/>
                <a:gd name="T18" fmla="*/ 1 w 667"/>
                <a:gd name="T19" fmla="*/ 1 h 662"/>
                <a:gd name="T20" fmla="*/ 1 w 667"/>
                <a:gd name="T21" fmla="*/ 1 h 662"/>
                <a:gd name="T22" fmla="*/ 1 w 667"/>
                <a:gd name="T23" fmla="*/ 1 h 662"/>
                <a:gd name="T24" fmla="*/ 1 w 667"/>
                <a:gd name="T25" fmla="*/ 1 h 662"/>
                <a:gd name="T26" fmla="*/ 1 w 667"/>
                <a:gd name="T27" fmla="*/ 1 h 662"/>
                <a:gd name="T28" fmla="*/ 1 w 667"/>
                <a:gd name="T29" fmla="*/ 1 h 662"/>
                <a:gd name="T30" fmla="*/ 1 w 667"/>
                <a:gd name="T31" fmla="*/ 1 h 662"/>
                <a:gd name="T32" fmla="*/ 1 w 667"/>
                <a:gd name="T33" fmla="*/ 1 h 662"/>
                <a:gd name="T34" fmla="*/ 1 w 667"/>
                <a:gd name="T35" fmla="*/ 1 h 662"/>
                <a:gd name="T36" fmla="*/ 1 w 667"/>
                <a:gd name="T37" fmla="*/ 1 h 662"/>
                <a:gd name="T38" fmla="*/ 1 w 667"/>
                <a:gd name="T39" fmla="*/ 1 h 662"/>
                <a:gd name="T40" fmla="*/ 1 w 667"/>
                <a:gd name="T41" fmla="*/ 1 h 662"/>
                <a:gd name="T42" fmla="*/ 1 w 667"/>
                <a:gd name="T43" fmla="*/ 1 h 662"/>
                <a:gd name="T44" fmla="*/ 1 w 667"/>
                <a:gd name="T45" fmla="*/ 1 h 662"/>
                <a:gd name="T46" fmla="*/ 1 w 667"/>
                <a:gd name="T47" fmla="*/ 1 h 662"/>
                <a:gd name="T48" fmla="*/ 1 w 667"/>
                <a:gd name="T49" fmla="*/ 1 h 662"/>
                <a:gd name="T50" fmla="*/ 1 w 667"/>
                <a:gd name="T51" fmla="*/ 1 h 662"/>
                <a:gd name="T52" fmla="*/ 1 w 667"/>
                <a:gd name="T53" fmla="*/ 1 h 662"/>
                <a:gd name="T54" fmla="*/ 1 w 667"/>
                <a:gd name="T55" fmla="*/ 1 h 662"/>
                <a:gd name="T56" fmla="*/ 1 w 667"/>
                <a:gd name="T57" fmla="*/ 1 h 662"/>
                <a:gd name="T58" fmla="*/ 1 w 667"/>
                <a:gd name="T59" fmla="*/ 1 h 662"/>
                <a:gd name="T60" fmla="*/ 1 w 667"/>
                <a:gd name="T61" fmla="*/ 1 h 662"/>
                <a:gd name="T62" fmla="*/ 1 w 667"/>
                <a:gd name="T63" fmla="*/ 1 h 662"/>
                <a:gd name="T64" fmla="*/ 1 w 667"/>
                <a:gd name="T65" fmla="*/ 1 h 662"/>
                <a:gd name="T66" fmla="*/ 1 w 667"/>
                <a:gd name="T67" fmla="*/ 1 h 662"/>
                <a:gd name="T68" fmla="*/ 1 w 667"/>
                <a:gd name="T69" fmla="*/ 1 h 662"/>
                <a:gd name="T70" fmla="*/ 1 w 667"/>
                <a:gd name="T71" fmla="*/ 1 h 662"/>
                <a:gd name="T72" fmla="*/ 1 w 667"/>
                <a:gd name="T73" fmla="*/ 1 h 662"/>
                <a:gd name="T74" fmla="*/ 1 w 667"/>
                <a:gd name="T75" fmla="*/ 1 h 662"/>
                <a:gd name="T76" fmla="*/ 1 w 667"/>
                <a:gd name="T77" fmla="*/ 1 h 662"/>
                <a:gd name="T78" fmla="*/ 1 w 667"/>
                <a:gd name="T79" fmla="*/ 1 h 662"/>
                <a:gd name="T80" fmla="*/ 1 w 667"/>
                <a:gd name="T81" fmla="*/ 1 h 662"/>
                <a:gd name="T82" fmla="*/ 1 w 667"/>
                <a:gd name="T83" fmla="*/ 1 h 662"/>
                <a:gd name="T84" fmla="*/ 1 w 667"/>
                <a:gd name="T85" fmla="*/ 1 h 662"/>
                <a:gd name="T86" fmla="*/ 1 w 667"/>
                <a:gd name="T87" fmla="*/ 1 h 662"/>
                <a:gd name="T88" fmla="*/ 1 w 667"/>
                <a:gd name="T89" fmla="*/ 1 h 662"/>
                <a:gd name="T90" fmla="*/ 1 w 667"/>
                <a:gd name="T91" fmla="*/ 1 h 662"/>
                <a:gd name="T92" fmla="*/ 1 w 667"/>
                <a:gd name="T93" fmla="*/ 1 h 662"/>
                <a:gd name="T94" fmla="*/ 1 w 667"/>
                <a:gd name="T95" fmla="*/ 1 h 662"/>
                <a:gd name="T96" fmla="*/ 1 w 667"/>
                <a:gd name="T97" fmla="*/ 1 h 662"/>
                <a:gd name="T98" fmla="*/ 1 w 667"/>
                <a:gd name="T99" fmla="*/ 1 h 662"/>
                <a:gd name="T100" fmla="*/ 1 w 667"/>
                <a:gd name="T101" fmla="*/ 1 h 662"/>
                <a:gd name="T102" fmla="*/ 1 w 667"/>
                <a:gd name="T103" fmla="*/ 1 h 662"/>
                <a:gd name="T104" fmla="*/ 1 w 667"/>
                <a:gd name="T105" fmla="*/ 1 h 662"/>
                <a:gd name="T106" fmla="*/ 1 w 667"/>
                <a:gd name="T107" fmla="*/ 1 h 662"/>
                <a:gd name="T108" fmla="*/ 1 w 667"/>
                <a:gd name="T109" fmla="*/ 1 h 662"/>
                <a:gd name="T110" fmla="*/ 1 w 667"/>
                <a:gd name="T111" fmla="*/ 1 h 6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662"/>
                <a:gd name="T170" fmla="*/ 667 w 667"/>
                <a:gd name="T171" fmla="*/ 662 h 6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662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0"/>
                  </a:lnTo>
                  <a:lnTo>
                    <a:pt x="202" y="103"/>
                  </a:lnTo>
                  <a:lnTo>
                    <a:pt x="184" y="99"/>
                  </a:lnTo>
                  <a:lnTo>
                    <a:pt x="162" y="95"/>
                  </a:lnTo>
                  <a:lnTo>
                    <a:pt x="139" y="91"/>
                  </a:lnTo>
                  <a:lnTo>
                    <a:pt x="116" y="85"/>
                  </a:lnTo>
                  <a:lnTo>
                    <a:pt x="95" y="80"/>
                  </a:lnTo>
                  <a:lnTo>
                    <a:pt x="77" y="76"/>
                  </a:lnTo>
                  <a:lnTo>
                    <a:pt x="62" y="71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3"/>
                  </a:lnTo>
                  <a:lnTo>
                    <a:pt x="45" y="71"/>
                  </a:lnTo>
                  <a:lnTo>
                    <a:pt x="52" y="85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3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5"/>
                  </a:lnTo>
                  <a:lnTo>
                    <a:pt x="107" y="231"/>
                  </a:lnTo>
                  <a:lnTo>
                    <a:pt x="121" y="246"/>
                  </a:lnTo>
                  <a:lnTo>
                    <a:pt x="137" y="259"/>
                  </a:lnTo>
                  <a:lnTo>
                    <a:pt x="154" y="268"/>
                  </a:lnTo>
                  <a:lnTo>
                    <a:pt x="171" y="275"/>
                  </a:lnTo>
                  <a:lnTo>
                    <a:pt x="187" y="280"/>
                  </a:lnTo>
                  <a:lnTo>
                    <a:pt x="202" y="285"/>
                  </a:lnTo>
                  <a:lnTo>
                    <a:pt x="215" y="290"/>
                  </a:lnTo>
                  <a:lnTo>
                    <a:pt x="228" y="297"/>
                  </a:lnTo>
                  <a:lnTo>
                    <a:pt x="238" y="305"/>
                  </a:lnTo>
                  <a:lnTo>
                    <a:pt x="248" y="315"/>
                  </a:lnTo>
                  <a:lnTo>
                    <a:pt x="258" y="329"/>
                  </a:lnTo>
                  <a:lnTo>
                    <a:pt x="248" y="331"/>
                  </a:lnTo>
                  <a:lnTo>
                    <a:pt x="239" y="331"/>
                  </a:lnTo>
                  <a:lnTo>
                    <a:pt x="230" y="330"/>
                  </a:lnTo>
                  <a:lnTo>
                    <a:pt x="222" y="328"/>
                  </a:lnTo>
                  <a:lnTo>
                    <a:pt x="213" y="326"/>
                  </a:lnTo>
                  <a:lnTo>
                    <a:pt x="203" y="322"/>
                  </a:lnTo>
                  <a:lnTo>
                    <a:pt x="194" y="320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3"/>
                  </a:lnTo>
                  <a:lnTo>
                    <a:pt x="128" y="330"/>
                  </a:lnTo>
                  <a:lnTo>
                    <a:pt x="115" y="338"/>
                  </a:lnTo>
                  <a:lnTo>
                    <a:pt x="102" y="349"/>
                  </a:lnTo>
                  <a:lnTo>
                    <a:pt x="92" y="360"/>
                  </a:lnTo>
                  <a:lnTo>
                    <a:pt x="84" y="373"/>
                  </a:lnTo>
                  <a:lnTo>
                    <a:pt x="76" y="386"/>
                  </a:lnTo>
                  <a:lnTo>
                    <a:pt x="66" y="397"/>
                  </a:lnTo>
                  <a:lnTo>
                    <a:pt x="56" y="407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6"/>
                  </a:lnTo>
                  <a:lnTo>
                    <a:pt x="10" y="441"/>
                  </a:lnTo>
                  <a:lnTo>
                    <a:pt x="2" y="445"/>
                  </a:lnTo>
                  <a:lnTo>
                    <a:pt x="0" y="449"/>
                  </a:lnTo>
                  <a:lnTo>
                    <a:pt x="3" y="453"/>
                  </a:lnTo>
                  <a:lnTo>
                    <a:pt x="14" y="460"/>
                  </a:lnTo>
                  <a:lnTo>
                    <a:pt x="17" y="463"/>
                  </a:lnTo>
                  <a:lnTo>
                    <a:pt x="22" y="465"/>
                  </a:lnTo>
                  <a:lnTo>
                    <a:pt x="28" y="468"/>
                  </a:lnTo>
                  <a:lnTo>
                    <a:pt x="37" y="472"/>
                  </a:lnTo>
                  <a:lnTo>
                    <a:pt x="46" y="475"/>
                  </a:lnTo>
                  <a:lnTo>
                    <a:pt x="56" y="479"/>
                  </a:lnTo>
                  <a:lnTo>
                    <a:pt x="66" y="482"/>
                  </a:lnTo>
                  <a:lnTo>
                    <a:pt x="79" y="486"/>
                  </a:lnTo>
                  <a:lnTo>
                    <a:pt x="98" y="489"/>
                  </a:lnTo>
                  <a:lnTo>
                    <a:pt x="117" y="491"/>
                  </a:lnTo>
                  <a:lnTo>
                    <a:pt x="138" y="490"/>
                  </a:lnTo>
                  <a:lnTo>
                    <a:pt x="159" y="487"/>
                  </a:lnTo>
                  <a:lnTo>
                    <a:pt x="178" y="480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4"/>
                  </a:lnTo>
                  <a:lnTo>
                    <a:pt x="235" y="426"/>
                  </a:lnTo>
                  <a:lnTo>
                    <a:pt x="238" y="418"/>
                  </a:lnTo>
                  <a:lnTo>
                    <a:pt x="243" y="409"/>
                  </a:lnTo>
                  <a:lnTo>
                    <a:pt x="246" y="399"/>
                  </a:lnTo>
                  <a:lnTo>
                    <a:pt x="251" y="388"/>
                  </a:lnTo>
                  <a:lnTo>
                    <a:pt x="255" y="376"/>
                  </a:lnTo>
                  <a:lnTo>
                    <a:pt x="261" y="367"/>
                  </a:lnTo>
                  <a:lnTo>
                    <a:pt x="267" y="359"/>
                  </a:lnTo>
                  <a:lnTo>
                    <a:pt x="273" y="353"/>
                  </a:lnTo>
                  <a:lnTo>
                    <a:pt x="279" y="348"/>
                  </a:lnTo>
                  <a:lnTo>
                    <a:pt x="286" y="344"/>
                  </a:lnTo>
                  <a:lnTo>
                    <a:pt x="294" y="343"/>
                  </a:lnTo>
                  <a:lnTo>
                    <a:pt x="294" y="352"/>
                  </a:lnTo>
                  <a:lnTo>
                    <a:pt x="294" y="360"/>
                  </a:lnTo>
                  <a:lnTo>
                    <a:pt x="297" y="367"/>
                  </a:lnTo>
                  <a:lnTo>
                    <a:pt x="300" y="372"/>
                  </a:lnTo>
                  <a:lnTo>
                    <a:pt x="299" y="389"/>
                  </a:lnTo>
                  <a:lnTo>
                    <a:pt x="294" y="403"/>
                  </a:lnTo>
                  <a:lnTo>
                    <a:pt x="284" y="414"/>
                  </a:lnTo>
                  <a:lnTo>
                    <a:pt x="268" y="422"/>
                  </a:lnTo>
                  <a:lnTo>
                    <a:pt x="263" y="425"/>
                  </a:lnTo>
                  <a:lnTo>
                    <a:pt x="258" y="427"/>
                  </a:lnTo>
                  <a:lnTo>
                    <a:pt x="253" y="429"/>
                  </a:lnTo>
                  <a:lnTo>
                    <a:pt x="248" y="433"/>
                  </a:lnTo>
                  <a:lnTo>
                    <a:pt x="244" y="436"/>
                  </a:lnTo>
                  <a:lnTo>
                    <a:pt x="239" y="440"/>
                  </a:lnTo>
                  <a:lnTo>
                    <a:pt x="235" y="443"/>
                  </a:lnTo>
                  <a:lnTo>
                    <a:pt x="231" y="447"/>
                  </a:lnTo>
                  <a:lnTo>
                    <a:pt x="221" y="458"/>
                  </a:lnTo>
                  <a:lnTo>
                    <a:pt x="212" y="471"/>
                  </a:lnTo>
                  <a:lnTo>
                    <a:pt x="203" y="485"/>
                  </a:lnTo>
                  <a:lnTo>
                    <a:pt x="197" y="498"/>
                  </a:lnTo>
                  <a:lnTo>
                    <a:pt x="192" y="513"/>
                  </a:lnTo>
                  <a:lnTo>
                    <a:pt x="189" y="528"/>
                  </a:lnTo>
                  <a:lnTo>
                    <a:pt x="189" y="544"/>
                  </a:lnTo>
                  <a:lnTo>
                    <a:pt x="190" y="559"/>
                  </a:lnTo>
                  <a:lnTo>
                    <a:pt x="191" y="570"/>
                  </a:lnTo>
                  <a:lnTo>
                    <a:pt x="193" y="579"/>
                  </a:lnTo>
                  <a:lnTo>
                    <a:pt x="194" y="588"/>
                  </a:lnTo>
                  <a:lnTo>
                    <a:pt x="194" y="596"/>
                  </a:lnTo>
                  <a:lnTo>
                    <a:pt x="195" y="616"/>
                  </a:lnTo>
                  <a:lnTo>
                    <a:pt x="194" y="631"/>
                  </a:lnTo>
                  <a:lnTo>
                    <a:pt x="191" y="642"/>
                  </a:lnTo>
                  <a:lnTo>
                    <a:pt x="186" y="651"/>
                  </a:lnTo>
                  <a:lnTo>
                    <a:pt x="183" y="660"/>
                  </a:lnTo>
                  <a:lnTo>
                    <a:pt x="185" y="662"/>
                  </a:lnTo>
                  <a:lnTo>
                    <a:pt x="192" y="662"/>
                  </a:lnTo>
                  <a:lnTo>
                    <a:pt x="202" y="661"/>
                  </a:lnTo>
                  <a:lnTo>
                    <a:pt x="225" y="658"/>
                  </a:lnTo>
                  <a:lnTo>
                    <a:pt x="247" y="653"/>
                  </a:lnTo>
                  <a:lnTo>
                    <a:pt x="267" y="646"/>
                  </a:lnTo>
                  <a:lnTo>
                    <a:pt x="285" y="637"/>
                  </a:lnTo>
                  <a:lnTo>
                    <a:pt x="301" y="625"/>
                  </a:lnTo>
                  <a:lnTo>
                    <a:pt x="316" y="611"/>
                  </a:lnTo>
                  <a:lnTo>
                    <a:pt x="329" y="597"/>
                  </a:lnTo>
                  <a:lnTo>
                    <a:pt x="339" y="581"/>
                  </a:lnTo>
                  <a:lnTo>
                    <a:pt x="349" y="565"/>
                  </a:lnTo>
                  <a:lnTo>
                    <a:pt x="355" y="547"/>
                  </a:lnTo>
                  <a:lnTo>
                    <a:pt x="360" y="529"/>
                  </a:lnTo>
                  <a:lnTo>
                    <a:pt x="362" y="511"/>
                  </a:lnTo>
                  <a:lnTo>
                    <a:pt x="362" y="491"/>
                  </a:lnTo>
                  <a:lnTo>
                    <a:pt x="360" y="473"/>
                  </a:lnTo>
                  <a:lnTo>
                    <a:pt x="357" y="455"/>
                  </a:lnTo>
                  <a:lnTo>
                    <a:pt x="350" y="437"/>
                  </a:lnTo>
                  <a:lnTo>
                    <a:pt x="342" y="420"/>
                  </a:lnTo>
                  <a:lnTo>
                    <a:pt x="335" y="407"/>
                  </a:lnTo>
                  <a:lnTo>
                    <a:pt x="329" y="397"/>
                  </a:lnTo>
                  <a:lnTo>
                    <a:pt x="327" y="388"/>
                  </a:lnTo>
                  <a:lnTo>
                    <a:pt x="334" y="386"/>
                  </a:lnTo>
                  <a:lnTo>
                    <a:pt x="341" y="382"/>
                  </a:lnTo>
                  <a:lnTo>
                    <a:pt x="346" y="380"/>
                  </a:lnTo>
                  <a:lnTo>
                    <a:pt x="350" y="376"/>
                  </a:lnTo>
                  <a:lnTo>
                    <a:pt x="360" y="388"/>
                  </a:lnTo>
                  <a:lnTo>
                    <a:pt x="367" y="405"/>
                  </a:lnTo>
                  <a:lnTo>
                    <a:pt x="370" y="426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5"/>
                  </a:lnTo>
                  <a:lnTo>
                    <a:pt x="383" y="490"/>
                  </a:lnTo>
                  <a:lnTo>
                    <a:pt x="389" y="504"/>
                  </a:lnTo>
                  <a:lnTo>
                    <a:pt x="398" y="517"/>
                  </a:lnTo>
                  <a:lnTo>
                    <a:pt x="410" y="529"/>
                  </a:lnTo>
                  <a:lnTo>
                    <a:pt x="425" y="540"/>
                  </a:lnTo>
                  <a:lnTo>
                    <a:pt x="444" y="549"/>
                  </a:lnTo>
                  <a:lnTo>
                    <a:pt x="465" y="557"/>
                  </a:lnTo>
                  <a:lnTo>
                    <a:pt x="484" y="564"/>
                  </a:lnTo>
                  <a:lnTo>
                    <a:pt x="503" y="572"/>
                  </a:lnTo>
                  <a:lnTo>
                    <a:pt x="520" y="579"/>
                  </a:lnTo>
                  <a:lnTo>
                    <a:pt x="535" y="588"/>
                  </a:lnTo>
                  <a:lnTo>
                    <a:pt x="549" y="599"/>
                  </a:lnTo>
                  <a:lnTo>
                    <a:pt x="559" y="610"/>
                  </a:lnTo>
                  <a:lnTo>
                    <a:pt x="568" y="624"/>
                  </a:lnTo>
                  <a:lnTo>
                    <a:pt x="573" y="603"/>
                  </a:lnTo>
                  <a:lnTo>
                    <a:pt x="577" y="574"/>
                  </a:lnTo>
                  <a:lnTo>
                    <a:pt x="578" y="542"/>
                  </a:lnTo>
                  <a:lnTo>
                    <a:pt x="575" y="508"/>
                  </a:lnTo>
                  <a:lnTo>
                    <a:pt x="567" y="475"/>
                  </a:lnTo>
                  <a:lnTo>
                    <a:pt x="552" y="445"/>
                  </a:lnTo>
                  <a:lnTo>
                    <a:pt x="530" y="422"/>
                  </a:lnTo>
                  <a:lnTo>
                    <a:pt x="498" y="409"/>
                  </a:lnTo>
                  <a:lnTo>
                    <a:pt x="487" y="406"/>
                  </a:lnTo>
                  <a:lnTo>
                    <a:pt x="476" y="404"/>
                  </a:lnTo>
                  <a:lnTo>
                    <a:pt x="466" y="401"/>
                  </a:lnTo>
                  <a:lnTo>
                    <a:pt x="457" y="398"/>
                  </a:lnTo>
                  <a:lnTo>
                    <a:pt x="448" y="396"/>
                  </a:lnTo>
                  <a:lnTo>
                    <a:pt x="441" y="395"/>
                  </a:lnTo>
                  <a:lnTo>
                    <a:pt x="434" y="392"/>
                  </a:lnTo>
                  <a:lnTo>
                    <a:pt x="429" y="391"/>
                  </a:lnTo>
                  <a:lnTo>
                    <a:pt x="434" y="387"/>
                  </a:lnTo>
                  <a:lnTo>
                    <a:pt x="437" y="381"/>
                  </a:lnTo>
                  <a:lnTo>
                    <a:pt x="441" y="375"/>
                  </a:lnTo>
                  <a:lnTo>
                    <a:pt x="442" y="371"/>
                  </a:lnTo>
                  <a:lnTo>
                    <a:pt x="464" y="381"/>
                  </a:lnTo>
                  <a:lnTo>
                    <a:pt x="487" y="390"/>
                  </a:lnTo>
                  <a:lnTo>
                    <a:pt x="507" y="396"/>
                  </a:lnTo>
                  <a:lnTo>
                    <a:pt x="529" y="399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7"/>
                  </a:lnTo>
                  <a:lnTo>
                    <a:pt x="598" y="392"/>
                  </a:lnTo>
                  <a:lnTo>
                    <a:pt x="612" y="387"/>
                  </a:lnTo>
                  <a:lnTo>
                    <a:pt x="624" y="382"/>
                  </a:lnTo>
                  <a:lnTo>
                    <a:pt x="633" y="377"/>
                  </a:lnTo>
                  <a:lnTo>
                    <a:pt x="642" y="374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69"/>
                  </a:lnTo>
                  <a:lnTo>
                    <a:pt x="667" y="369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0"/>
                  </a:lnTo>
                  <a:lnTo>
                    <a:pt x="619" y="341"/>
                  </a:lnTo>
                  <a:lnTo>
                    <a:pt x="610" y="330"/>
                  </a:lnTo>
                  <a:lnTo>
                    <a:pt x="601" y="319"/>
                  </a:lnTo>
                  <a:lnTo>
                    <a:pt x="593" y="307"/>
                  </a:lnTo>
                  <a:lnTo>
                    <a:pt x="585" y="295"/>
                  </a:lnTo>
                  <a:lnTo>
                    <a:pt x="574" y="282"/>
                  </a:lnTo>
                  <a:lnTo>
                    <a:pt x="560" y="270"/>
                  </a:lnTo>
                  <a:lnTo>
                    <a:pt x="543" y="261"/>
                  </a:lnTo>
                  <a:lnTo>
                    <a:pt x="525" y="253"/>
                  </a:lnTo>
                  <a:lnTo>
                    <a:pt x="504" y="249"/>
                  </a:lnTo>
                  <a:lnTo>
                    <a:pt x="484" y="246"/>
                  </a:lnTo>
                  <a:lnTo>
                    <a:pt x="466" y="249"/>
                  </a:lnTo>
                  <a:lnTo>
                    <a:pt x="451" y="255"/>
                  </a:lnTo>
                  <a:lnTo>
                    <a:pt x="442" y="262"/>
                  </a:lnTo>
                  <a:lnTo>
                    <a:pt x="433" y="267"/>
                  </a:lnTo>
                  <a:lnTo>
                    <a:pt x="426" y="272"/>
                  </a:lnTo>
                  <a:lnTo>
                    <a:pt x="419" y="275"/>
                  </a:lnTo>
                  <a:lnTo>
                    <a:pt x="413" y="278"/>
                  </a:lnTo>
                  <a:lnTo>
                    <a:pt x="408" y="281"/>
                  </a:lnTo>
                  <a:lnTo>
                    <a:pt x="405" y="282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2" y="270"/>
                  </a:lnTo>
                  <a:lnTo>
                    <a:pt x="400" y="262"/>
                  </a:lnTo>
                  <a:lnTo>
                    <a:pt x="398" y="258"/>
                  </a:lnTo>
                  <a:lnTo>
                    <a:pt x="404" y="254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7"/>
                  </a:lnTo>
                  <a:lnTo>
                    <a:pt x="438" y="245"/>
                  </a:lnTo>
                  <a:lnTo>
                    <a:pt x="444" y="243"/>
                  </a:lnTo>
                  <a:lnTo>
                    <a:pt x="459" y="231"/>
                  </a:lnTo>
                  <a:lnTo>
                    <a:pt x="472" y="214"/>
                  </a:lnTo>
                  <a:lnTo>
                    <a:pt x="482" y="193"/>
                  </a:lnTo>
                  <a:lnTo>
                    <a:pt x="489" y="171"/>
                  </a:lnTo>
                  <a:lnTo>
                    <a:pt x="495" y="148"/>
                  </a:lnTo>
                  <a:lnTo>
                    <a:pt x="496" y="127"/>
                  </a:lnTo>
                  <a:lnTo>
                    <a:pt x="495" y="108"/>
                  </a:lnTo>
                  <a:lnTo>
                    <a:pt x="489" y="93"/>
                  </a:lnTo>
                  <a:lnTo>
                    <a:pt x="480" y="70"/>
                  </a:lnTo>
                  <a:lnTo>
                    <a:pt x="474" y="44"/>
                  </a:lnTo>
                  <a:lnTo>
                    <a:pt x="473" y="19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49"/>
                  </a:lnTo>
                  <a:lnTo>
                    <a:pt x="421" y="59"/>
                  </a:lnTo>
                  <a:lnTo>
                    <a:pt x="411" y="65"/>
                  </a:lnTo>
                  <a:lnTo>
                    <a:pt x="400" y="70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5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5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0"/>
                  </a:lnTo>
                  <a:lnTo>
                    <a:pt x="304" y="239"/>
                  </a:lnTo>
                  <a:lnTo>
                    <a:pt x="297" y="240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86" name="Freeform 366">
              <a:extLst>
                <a:ext uri="{FF2B5EF4-FFF2-40B4-BE49-F238E27FC236}">
                  <a16:creationId xmlns:a16="http://schemas.microsoft.com/office/drawing/2014/main" id="{DDBEE74A-05EB-7603-2F34-6A4AD5FA4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3947"/>
              <a:ext cx="102" cy="143"/>
            </a:xfrm>
            <a:custGeom>
              <a:avLst/>
              <a:gdLst>
                <a:gd name="T0" fmla="*/ 1 w 204"/>
                <a:gd name="T1" fmla="*/ 0 h 287"/>
                <a:gd name="T2" fmla="*/ 1 w 204"/>
                <a:gd name="T3" fmla="*/ 0 h 287"/>
                <a:gd name="T4" fmla="*/ 1 w 204"/>
                <a:gd name="T5" fmla="*/ 0 h 287"/>
                <a:gd name="T6" fmla="*/ 1 w 204"/>
                <a:gd name="T7" fmla="*/ 0 h 287"/>
                <a:gd name="T8" fmla="*/ 1 w 204"/>
                <a:gd name="T9" fmla="*/ 0 h 287"/>
                <a:gd name="T10" fmla="*/ 1 w 204"/>
                <a:gd name="T11" fmla="*/ 0 h 287"/>
                <a:gd name="T12" fmla="*/ 1 w 204"/>
                <a:gd name="T13" fmla="*/ 0 h 287"/>
                <a:gd name="T14" fmla="*/ 1 w 204"/>
                <a:gd name="T15" fmla="*/ 0 h 287"/>
                <a:gd name="T16" fmla="*/ 1 w 204"/>
                <a:gd name="T17" fmla="*/ 0 h 287"/>
                <a:gd name="T18" fmla="*/ 1 w 204"/>
                <a:gd name="T19" fmla="*/ 0 h 287"/>
                <a:gd name="T20" fmla="*/ 1 w 204"/>
                <a:gd name="T21" fmla="*/ 0 h 287"/>
                <a:gd name="T22" fmla="*/ 1 w 204"/>
                <a:gd name="T23" fmla="*/ 0 h 287"/>
                <a:gd name="T24" fmla="*/ 1 w 204"/>
                <a:gd name="T25" fmla="*/ 0 h 287"/>
                <a:gd name="T26" fmla="*/ 1 w 204"/>
                <a:gd name="T27" fmla="*/ 0 h 287"/>
                <a:gd name="T28" fmla="*/ 1 w 204"/>
                <a:gd name="T29" fmla="*/ 0 h 287"/>
                <a:gd name="T30" fmla="*/ 1 w 204"/>
                <a:gd name="T31" fmla="*/ 0 h 287"/>
                <a:gd name="T32" fmla="*/ 1 w 204"/>
                <a:gd name="T33" fmla="*/ 0 h 287"/>
                <a:gd name="T34" fmla="*/ 1 w 204"/>
                <a:gd name="T35" fmla="*/ 0 h 287"/>
                <a:gd name="T36" fmla="*/ 1 w 204"/>
                <a:gd name="T37" fmla="*/ 0 h 287"/>
                <a:gd name="T38" fmla="*/ 1 w 204"/>
                <a:gd name="T39" fmla="*/ 0 h 287"/>
                <a:gd name="T40" fmla="*/ 1 w 204"/>
                <a:gd name="T41" fmla="*/ 0 h 287"/>
                <a:gd name="T42" fmla="*/ 1 w 204"/>
                <a:gd name="T43" fmla="*/ 0 h 287"/>
                <a:gd name="T44" fmla="*/ 1 w 204"/>
                <a:gd name="T45" fmla="*/ 0 h 287"/>
                <a:gd name="T46" fmla="*/ 1 w 204"/>
                <a:gd name="T47" fmla="*/ 0 h 287"/>
                <a:gd name="T48" fmla="*/ 1 w 204"/>
                <a:gd name="T49" fmla="*/ 0 h 287"/>
                <a:gd name="T50" fmla="*/ 1 w 204"/>
                <a:gd name="T51" fmla="*/ 0 h 287"/>
                <a:gd name="T52" fmla="*/ 1 w 204"/>
                <a:gd name="T53" fmla="*/ 0 h 287"/>
                <a:gd name="T54" fmla="*/ 1 w 204"/>
                <a:gd name="T55" fmla="*/ 0 h 287"/>
                <a:gd name="T56" fmla="*/ 1 w 204"/>
                <a:gd name="T57" fmla="*/ 0 h 287"/>
                <a:gd name="T58" fmla="*/ 1 w 204"/>
                <a:gd name="T59" fmla="*/ 0 h 287"/>
                <a:gd name="T60" fmla="*/ 1 w 204"/>
                <a:gd name="T61" fmla="*/ 0 h 287"/>
                <a:gd name="T62" fmla="*/ 1 w 204"/>
                <a:gd name="T63" fmla="*/ 0 h 287"/>
                <a:gd name="T64" fmla="*/ 0 w 204"/>
                <a:gd name="T65" fmla="*/ 0 h 287"/>
                <a:gd name="T66" fmla="*/ 1 w 204"/>
                <a:gd name="T67" fmla="*/ 0 h 287"/>
                <a:gd name="T68" fmla="*/ 1 w 204"/>
                <a:gd name="T69" fmla="*/ 0 h 287"/>
                <a:gd name="T70" fmla="*/ 1 w 204"/>
                <a:gd name="T71" fmla="*/ 0 h 287"/>
                <a:gd name="T72" fmla="*/ 1 w 204"/>
                <a:gd name="T73" fmla="*/ 0 h 287"/>
                <a:gd name="T74" fmla="*/ 1 w 204"/>
                <a:gd name="T75" fmla="*/ 0 h 287"/>
                <a:gd name="T76" fmla="*/ 1 w 204"/>
                <a:gd name="T77" fmla="*/ 0 h 287"/>
                <a:gd name="T78" fmla="*/ 1 w 204"/>
                <a:gd name="T79" fmla="*/ 0 h 287"/>
                <a:gd name="T80" fmla="*/ 1 w 204"/>
                <a:gd name="T81" fmla="*/ 0 h 287"/>
                <a:gd name="T82" fmla="*/ 1 w 204"/>
                <a:gd name="T83" fmla="*/ 0 h 287"/>
                <a:gd name="T84" fmla="*/ 1 w 204"/>
                <a:gd name="T85" fmla="*/ 0 h 287"/>
                <a:gd name="T86" fmla="*/ 1 w 204"/>
                <a:gd name="T87" fmla="*/ 0 h 287"/>
                <a:gd name="T88" fmla="*/ 1 w 204"/>
                <a:gd name="T89" fmla="*/ 0 h 287"/>
                <a:gd name="T90" fmla="*/ 1 w 204"/>
                <a:gd name="T91" fmla="*/ 0 h 287"/>
                <a:gd name="T92" fmla="*/ 1 w 204"/>
                <a:gd name="T93" fmla="*/ 0 h 287"/>
                <a:gd name="T94" fmla="*/ 1 w 204"/>
                <a:gd name="T95" fmla="*/ 0 h 287"/>
                <a:gd name="T96" fmla="*/ 1 w 204"/>
                <a:gd name="T97" fmla="*/ 0 h 287"/>
                <a:gd name="T98" fmla="*/ 1 w 204"/>
                <a:gd name="T99" fmla="*/ 0 h 287"/>
                <a:gd name="T100" fmla="*/ 1 w 204"/>
                <a:gd name="T101" fmla="*/ 0 h 287"/>
                <a:gd name="T102" fmla="*/ 1 w 204"/>
                <a:gd name="T103" fmla="*/ 0 h 287"/>
                <a:gd name="T104" fmla="*/ 1 w 204"/>
                <a:gd name="T105" fmla="*/ 0 h 287"/>
                <a:gd name="T106" fmla="*/ 1 w 204"/>
                <a:gd name="T107" fmla="*/ 0 h 287"/>
                <a:gd name="T108" fmla="*/ 1 w 204"/>
                <a:gd name="T109" fmla="*/ 0 h 287"/>
                <a:gd name="T110" fmla="*/ 1 w 204"/>
                <a:gd name="T111" fmla="*/ 0 h 287"/>
                <a:gd name="T112" fmla="*/ 1 w 204"/>
                <a:gd name="T113" fmla="*/ 0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4"/>
                <a:gd name="T172" fmla="*/ 0 h 287"/>
                <a:gd name="T173" fmla="*/ 204 w 204"/>
                <a:gd name="T174" fmla="*/ 287 h 2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4" h="287">
                  <a:moveTo>
                    <a:pt x="204" y="119"/>
                  </a:moveTo>
                  <a:lnTo>
                    <a:pt x="191" y="123"/>
                  </a:lnTo>
                  <a:lnTo>
                    <a:pt x="179" y="131"/>
                  </a:lnTo>
                  <a:lnTo>
                    <a:pt x="167" y="140"/>
                  </a:lnTo>
                  <a:lnTo>
                    <a:pt x="156" y="151"/>
                  </a:lnTo>
                  <a:lnTo>
                    <a:pt x="146" y="163"/>
                  </a:lnTo>
                  <a:lnTo>
                    <a:pt x="137" y="178"/>
                  </a:lnTo>
                  <a:lnTo>
                    <a:pt x="130" y="193"/>
                  </a:lnTo>
                  <a:lnTo>
                    <a:pt x="126" y="211"/>
                  </a:lnTo>
                  <a:lnTo>
                    <a:pt x="125" y="216"/>
                  </a:lnTo>
                  <a:lnTo>
                    <a:pt x="123" y="221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5"/>
                  </a:lnTo>
                  <a:lnTo>
                    <a:pt x="123" y="259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5"/>
                  </a:lnTo>
                  <a:lnTo>
                    <a:pt x="118" y="284"/>
                  </a:lnTo>
                  <a:lnTo>
                    <a:pt x="111" y="285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199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5"/>
                  </a:lnTo>
                  <a:lnTo>
                    <a:pt x="16" y="148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09"/>
                  </a:lnTo>
                  <a:lnTo>
                    <a:pt x="0" y="102"/>
                  </a:lnTo>
                  <a:lnTo>
                    <a:pt x="6" y="94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39"/>
                  </a:lnTo>
                  <a:lnTo>
                    <a:pt x="27" y="25"/>
                  </a:lnTo>
                  <a:lnTo>
                    <a:pt x="24" y="11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4" y="40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2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3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87" name="Freeform 367">
              <a:extLst>
                <a:ext uri="{FF2B5EF4-FFF2-40B4-BE49-F238E27FC236}">
                  <a16:creationId xmlns:a16="http://schemas.microsoft.com/office/drawing/2014/main" id="{F20B6DB9-8E8D-CD28-F066-E636FF496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" y="4186"/>
              <a:ext cx="114" cy="134"/>
            </a:xfrm>
            <a:custGeom>
              <a:avLst/>
              <a:gdLst>
                <a:gd name="T0" fmla="*/ 1 w 228"/>
                <a:gd name="T1" fmla="*/ 1 h 267"/>
                <a:gd name="T2" fmla="*/ 1 w 228"/>
                <a:gd name="T3" fmla="*/ 1 h 267"/>
                <a:gd name="T4" fmla="*/ 1 w 228"/>
                <a:gd name="T5" fmla="*/ 1 h 267"/>
                <a:gd name="T6" fmla="*/ 1 w 228"/>
                <a:gd name="T7" fmla="*/ 1 h 267"/>
                <a:gd name="T8" fmla="*/ 1 w 228"/>
                <a:gd name="T9" fmla="*/ 1 h 267"/>
                <a:gd name="T10" fmla="*/ 1 w 228"/>
                <a:gd name="T11" fmla="*/ 1 h 267"/>
                <a:gd name="T12" fmla="*/ 1 w 228"/>
                <a:gd name="T13" fmla="*/ 1 h 267"/>
                <a:gd name="T14" fmla="*/ 1 w 228"/>
                <a:gd name="T15" fmla="*/ 1 h 267"/>
                <a:gd name="T16" fmla="*/ 1 w 228"/>
                <a:gd name="T17" fmla="*/ 1 h 267"/>
                <a:gd name="T18" fmla="*/ 1 w 228"/>
                <a:gd name="T19" fmla="*/ 1 h 267"/>
                <a:gd name="T20" fmla="*/ 1 w 228"/>
                <a:gd name="T21" fmla="*/ 1 h 267"/>
                <a:gd name="T22" fmla="*/ 1 w 228"/>
                <a:gd name="T23" fmla="*/ 1 h 267"/>
                <a:gd name="T24" fmla="*/ 1 w 228"/>
                <a:gd name="T25" fmla="*/ 1 h 267"/>
                <a:gd name="T26" fmla="*/ 1 w 228"/>
                <a:gd name="T27" fmla="*/ 1 h 267"/>
                <a:gd name="T28" fmla="*/ 1 w 228"/>
                <a:gd name="T29" fmla="*/ 1 h 267"/>
                <a:gd name="T30" fmla="*/ 1 w 228"/>
                <a:gd name="T31" fmla="*/ 1 h 267"/>
                <a:gd name="T32" fmla="*/ 1 w 228"/>
                <a:gd name="T33" fmla="*/ 1 h 267"/>
                <a:gd name="T34" fmla="*/ 1 w 228"/>
                <a:gd name="T35" fmla="*/ 1 h 267"/>
                <a:gd name="T36" fmla="*/ 1 w 228"/>
                <a:gd name="T37" fmla="*/ 1 h 267"/>
                <a:gd name="T38" fmla="*/ 1 w 228"/>
                <a:gd name="T39" fmla="*/ 1 h 267"/>
                <a:gd name="T40" fmla="*/ 1 w 228"/>
                <a:gd name="T41" fmla="*/ 1 h 267"/>
                <a:gd name="T42" fmla="*/ 1 w 228"/>
                <a:gd name="T43" fmla="*/ 1 h 267"/>
                <a:gd name="T44" fmla="*/ 1 w 228"/>
                <a:gd name="T45" fmla="*/ 1 h 267"/>
                <a:gd name="T46" fmla="*/ 1 w 228"/>
                <a:gd name="T47" fmla="*/ 1 h 267"/>
                <a:gd name="T48" fmla="*/ 1 w 228"/>
                <a:gd name="T49" fmla="*/ 1 h 267"/>
                <a:gd name="T50" fmla="*/ 1 w 228"/>
                <a:gd name="T51" fmla="*/ 1 h 267"/>
                <a:gd name="T52" fmla="*/ 1 w 228"/>
                <a:gd name="T53" fmla="*/ 1 h 267"/>
                <a:gd name="T54" fmla="*/ 1 w 228"/>
                <a:gd name="T55" fmla="*/ 1 h 267"/>
                <a:gd name="T56" fmla="*/ 1 w 228"/>
                <a:gd name="T57" fmla="*/ 1 h 267"/>
                <a:gd name="T58" fmla="*/ 1 w 228"/>
                <a:gd name="T59" fmla="*/ 1 h 267"/>
                <a:gd name="T60" fmla="*/ 1 w 228"/>
                <a:gd name="T61" fmla="*/ 1 h 267"/>
                <a:gd name="T62" fmla="*/ 1 w 228"/>
                <a:gd name="T63" fmla="*/ 1 h 267"/>
                <a:gd name="T64" fmla="*/ 1 w 228"/>
                <a:gd name="T65" fmla="*/ 1 h 267"/>
                <a:gd name="T66" fmla="*/ 1 w 228"/>
                <a:gd name="T67" fmla="*/ 1 h 267"/>
                <a:gd name="T68" fmla="*/ 1 w 228"/>
                <a:gd name="T69" fmla="*/ 1 h 267"/>
                <a:gd name="T70" fmla="*/ 1 w 228"/>
                <a:gd name="T71" fmla="*/ 1 h 2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8"/>
                <a:gd name="T109" fmla="*/ 0 h 267"/>
                <a:gd name="T110" fmla="*/ 228 w 228"/>
                <a:gd name="T111" fmla="*/ 267 h 2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6"/>
                  </a:lnTo>
                  <a:lnTo>
                    <a:pt x="228" y="9"/>
                  </a:lnTo>
                  <a:lnTo>
                    <a:pt x="228" y="13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1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5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88" name="Freeform 368">
              <a:extLst>
                <a:ext uri="{FF2B5EF4-FFF2-40B4-BE49-F238E27FC236}">
                  <a16:creationId xmlns:a16="http://schemas.microsoft.com/office/drawing/2014/main" id="{C99884A0-3542-654F-2ABE-85B4013F4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3963"/>
              <a:ext cx="72" cy="100"/>
            </a:xfrm>
            <a:custGeom>
              <a:avLst/>
              <a:gdLst>
                <a:gd name="T0" fmla="*/ 1 w 142"/>
                <a:gd name="T1" fmla="*/ 0 h 201"/>
                <a:gd name="T2" fmla="*/ 1 w 142"/>
                <a:gd name="T3" fmla="*/ 0 h 201"/>
                <a:gd name="T4" fmla="*/ 1 w 142"/>
                <a:gd name="T5" fmla="*/ 0 h 201"/>
                <a:gd name="T6" fmla="*/ 1 w 142"/>
                <a:gd name="T7" fmla="*/ 0 h 201"/>
                <a:gd name="T8" fmla="*/ 1 w 142"/>
                <a:gd name="T9" fmla="*/ 0 h 201"/>
                <a:gd name="T10" fmla="*/ 1 w 142"/>
                <a:gd name="T11" fmla="*/ 0 h 201"/>
                <a:gd name="T12" fmla="*/ 1 w 142"/>
                <a:gd name="T13" fmla="*/ 0 h 201"/>
                <a:gd name="T14" fmla="*/ 1 w 142"/>
                <a:gd name="T15" fmla="*/ 0 h 201"/>
                <a:gd name="T16" fmla="*/ 1 w 142"/>
                <a:gd name="T17" fmla="*/ 0 h 201"/>
                <a:gd name="T18" fmla="*/ 1 w 142"/>
                <a:gd name="T19" fmla="*/ 0 h 201"/>
                <a:gd name="T20" fmla="*/ 1 w 142"/>
                <a:gd name="T21" fmla="*/ 0 h 201"/>
                <a:gd name="T22" fmla="*/ 1 w 142"/>
                <a:gd name="T23" fmla="*/ 0 h 201"/>
                <a:gd name="T24" fmla="*/ 1 w 142"/>
                <a:gd name="T25" fmla="*/ 0 h 201"/>
                <a:gd name="T26" fmla="*/ 1 w 142"/>
                <a:gd name="T27" fmla="*/ 0 h 201"/>
                <a:gd name="T28" fmla="*/ 1 w 142"/>
                <a:gd name="T29" fmla="*/ 0 h 201"/>
                <a:gd name="T30" fmla="*/ 1 w 142"/>
                <a:gd name="T31" fmla="*/ 0 h 201"/>
                <a:gd name="T32" fmla="*/ 1 w 142"/>
                <a:gd name="T33" fmla="*/ 0 h 201"/>
                <a:gd name="T34" fmla="*/ 1 w 142"/>
                <a:gd name="T35" fmla="*/ 0 h 201"/>
                <a:gd name="T36" fmla="*/ 1 w 142"/>
                <a:gd name="T37" fmla="*/ 0 h 201"/>
                <a:gd name="T38" fmla="*/ 1 w 142"/>
                <a:gd name="T39" fmla="*/ 0 h 201"/>
                <a:gd name="T40" fmla="*/ 1 w 142"/>
                <a:gd name="T41" fmla="*/ 0 h 201"/>
                <a:gd name="T42" fmla="*/ 1 w 142"/>
                <a:gd name="T43" fmla="*/ 0 h 201"/>
                <a:gd name="T44" fmla="*/ 1 w 142"/>
                <a:gd name="T45" fmla="*/ 0 h 201"/>
                <a:gd name="T46" fmla="*/ 1 w 142"/>
                <a:gd name="T47" fmla="*/ 0 h 201"/>
                <a:gd name="T48" fmla="*/ 1 w 142"/>
                <a:gd name="T49" fmla="*/ 0 h 201"/>
                <a:gd name="T50" fmla="*/ 1 w 142"/>
                <a:gd name="T51" fmla="*/ 0 h 201"/>
                <a:gd name="T52" fmla="*/ 1 w 142"/>
                <a:gd name="T53" fmla="*/ 0 h 201"/>
                <a:gd name="T54" fmla="*/ 1 w 142"/>
                <a:gd name="T55" fmla="*/ 0 h 201"/>
                <a:gd name="T56" fmla="*/ 1 w 142"/>
                <a:gd name="T57" fmla="*/ 0 h 201"/>
                <a:gd name="T58" fmla="*/ 1 w 142"/>
                <a:gd name="T59" fmla="*/ 0 h 201"/>
                <a:gd name="T60" fmla="*/ 1 w 142"/>
                <a:gd name="T61" fmla="*/ 0 h 201"/>
                <a:gd name="T62" fmla="*/ 1 w 142"/>
                <a:gd name="T63" fmla="*/ 0 h 201"/>
                <a:gd name="T64" fmla="*/ 1 w 142"/>
                <a:gd name="T65" fmla="*/ 0 h 201"/>
                <a:gd name="T66" fmla="*/ 1 w 142"/>
                <a:gd name="T67" fmla="*/ 0 h 201"/>
                <a:gd name="T68" fmla="*/ 1 w 142"/>
                <a:gd name="T69" fmla="*/ 0 h 201"/>
                <a:gd name="T70" fmla="*/ 1 w 142"/>
                <a:gd name="T71" fmla="*/ 0 h 201"/>
                <a:gd name="T72" fmla="*/ 1 w 142"/>
                <a:gd name="T73" fmla="*/ 0 h 201"/>
                <a:gd name="T74" fmla="*/ 1 w 142"/>
                <a:gd name="T75" fmla="*/ 0 h 201"/>
                <a:gd name="T76" fmla="*/ 1 w 142"/>
                <a:gd name="T77" fmla="*/ 0 h 201"/>
                <a:gd name="T78" fmla="*/ 1 w 142"/>
                <a:gd name="T79" fmla="*/ 0 h 201"/>
                <a:gd name="T80" fmla="*/ 1 w 142"/>
                <a:gd name="T81" fmla="*/ 0 h 201"/>
                <a:gd name="T82" fmla="*/ 1 w 142"/>
                <a:gd name="T83" fmla="*/ 0 h 201"/>
                <a:gd name="T84" fmla="*/ 1 w 142"/>
                <a:gd name="T85" fmla="*/ 0 h 201"/>
                <a:gd name="T86" fmla="*/ 1 w 142"/>
                <a:gd name="T87" fmla="*/ 0 h 201"/>
                <a:gd name="T88" fmla="*/ 1 w 142"/>
                <a:gd name="T89" fmla="*/ 0 h 201"/>
                <a:gd name="T90" fmla="*/ 1 w 142"/>
                <a:gd name="T91" fmla="*/ 0 h 201"/>
                <a:gd name="T92" fmla="*/ 1 w 142"/>
                <a:gd name="T93" fmla="*/ 0 h 201"/>
                <a:gd name="T94" fmla="*/ 1 w 142"/>
                <a:gd name="T95" fmla="*/ 0 h 201"/>
                <a:gd name="T96" fmla="*/ 1 w 142"/>
                <a:gd name="T97" fmla="*/ 0 h 201"/>
                <a:gd name="T98" fmla="*/ 1 w 142"/>
                <a:gd name="T99" fmla="*/ 0 h 201"/>
                <a:gd name="T100" fmla="*/ 1 w 142"/>
                <a:gd name="T101" fmla="*/ 0 h 201"/>
                <a:gd name="T102" fmla="*/ 1 w 142"/>
                <a:gd name="T103" fmla="*/ 0 h 201"/>
                <a:gd name="T104" fmla="*/ 1 w 142"/>
                <a:gd name="T105" fmla="*/ 0 h 201"/>
                <a:gd name="T106" fmla="*/ 1 w 142"/>
                <a:gd name="T107" fmla="*/ 0 h 201"/>
                <a:gd name="T108" fmla="*/ 1 w 142"/>
                <a:gd name="T109" fmla="*/ 0 h 201"/>
                <a:gd name="T110" fmla="*/ 1 w 142"/>
                <a:gd name="T111" fmla="*/ 0 h 2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"/>
                <a:gd name="T169" fmla="*/ 0 h 201"/>
                <a:gd name="T170" fmla="*/ 142 w 142"/>
                <a:gd name="T171" fmla="*/ 201 h 20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" h="201">
                  <a:moveTo>
                    <a:pt x="115" y="179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5"/>
                  </a:lnTo>
                  <a:lnTo>
                    <a:pt x="111" y="201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3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50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2"/>
                  </a:lnTo>
                  <a:lnTo>
                    <a:pt x="53" y="140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4"/>
                  </a:lnTo>
                  <a:lnTo>
                    <a:pt x="36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4"/>
                  </a:lnTo>
                  <a:lnTo>
                    <a:pt x="64" y="134"/>
                  </a:lnTo>
                  <a:lnTo>
                    <a:pt x="72" y="135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7"/>
                  </a:lnTo>
                  <a:lnTo>
                    <a:pt x="81" y="118"/>
                  </a:lnTo>
                  <a:lnTo>
                    <a:pt x="78" y="111"/>
                  </a:lnTo>
                  <a:lnTo>
                    <a:pt x="74" y="105"/>
                  </a:lnTo>
                  <a:lnTo>
                    <a:pt x="63" y="100"/>
                  </a:lnTo>
                  <a:lnTo>
                    <a:pt x="53" y="96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80"/>
                  </a:lnTo>
                  <a:lnTo>
                    <a:pt x="17" y="75"/>
                  </a:lnTo>
                  <a:lnTo>
                    <a:pt x="10" y="73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6"/>
                  </a:lnTo>
                  <a:lnTo>
                    <a:pt x="1" y="65"/>
                  </a:lnTo>
                  <a:lnTo>
                    <a:pt x="6" y="66"/>
                  </a:lnTo>
                  <a:lnTo>
                    <a:pt x="12" y="68"/>
                  </a:lnTo>
                  <a:lnTo>
                    <a:pt x="19" y="72"/>
                  </a:lnTo>
                  <a:lnTo>
                    <a:pt x="27" y="76"/>
                  </a:lnTo>
                  <a:lnTo>
                    <a:pt x="36" y="80"/>
                  </a:lnTo>
                  <a:lnTo>
                    <a:pt x="47" y="84"/>
                  </a:lnTo>
                  <a:lnTo>
                    <a:pt x="56" y="88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3"/>
                  </a:lnTo>
                  <a:lnTo>
                    <a:pt x="62" y="59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1"/>
                  </a:lnTo>
                  <a:lnTo>
                    <a:pt x="36" y="13"/>
                  </a:lnTo>
                  <a:lnTo>
                    <a:pt x="33" y="7"/>
                  </a:lnTo>
                  <a:lnTo>
                    <a:pt x="30" y="3"/>
                  </a:lnTo>
                  <a:lnTo>
                    <a:pt x="31" y="0"/>
                  </a:lnTo>
                  <a:lnTo>
                    <a:pt x="36" y="3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5"/>
                  </a:lnTo>
                  <a:lnTo>
                    <a:pt x="66" y="45"/>
                  </a:lnTo>
                  <a:lnTo>
                    <a:pt x="72" y="57"/>
                  </a:lnTo>
                  <a:lnTo>
                    <a:pt x="77" y="67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4"/>
                  </a:lnTo>
                  <a:lnTo>
                    <a:pt x="100" y="57"/>
                  </a:lnTo>
                  <a:lnTo>
                    <a:pt x="104" y="39"/>
                  </a:lnTo>
                  <a:lnTo>
                    <a:pt x="107" y="27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4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2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3"/>
                  </a:lnTo>
                  <a:lnTo>
                    <a:pt x="116" y="129"/>
                  </a:lnTo>
                  <a:lnTo>
                    <a:pt x="120" y="126"/>
                  </a:lnTo>
                  <a:lnTo>
                    <a:pt x="125" y="122"/>
                  </a:lnTo>
                  <a:lnTo>
                    <a:pt x="129" y="118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2"/>
                  </a:lnTo>
                  <a:lnTo>
                    <a:pt x="141" y="100"/>
                  </a:lnTo>
                  <a:lnTo>
                    <a:pt x="142" y="104"/>
                  </a:lnTo>
                  <a:lnTo>
                    <a:pt x="142" y="111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8"/>
                  </a:lnTo>
                  <a:lnTo>
                    <a:pt x="127" y="135"/>
                  </a:lnTo>
                  <a:lnTo>
                    <a:pt x="122" y="141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9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89" name="Freeform 369">
              <a:extLst>
                <a:ext uri="{FF2B5EF4-FFF2-40B4-BE49-F238E27FC236}">
                  <a16:creationId xmlns:a16="http://schemas.microsoft.com/office/drawing/2014/main" id="{3B4BB1E9-5989-F8DD-6D6E-F53423101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" y="4212"/>
              <a:ext cx="70" cy="91"/>
            </a:xfrm>
            <a:custGeom>
              <a:avLst/>
              <a:gdLst>
                <a:gd name="T0" fmla="*/ 1 w 140"/>
                <a:gd name="T1" fmla="*/ 1 h 180"/>
                <a:gd name="T2" fmla="*/ 1 w 140"/>
                <a:gd name="T3" fmla="*/ 1 h 180"/>
                <a:gd name="T4" fmla="*/ 1 w 140"/>
                <a:gd name="T5" fmla="*/ 1 h 180"/>
                <a:gd name="T6" fmla="*/ 1 w 140"/>
                <a:gd name="T7" fmla="*/ 1 h 180"/>
                <a:gd name="T8" fmla="*/ 1 w 140"/>
                <a:gd name="T9" fmla="*/ 1 h 180"/>
                <a:gd name="T10" fmla="*/ 1 w 140"/>
                <a:gd name="T11" fmla="*/ 1 h 180"/>
                <a:gd name="T12" fmla="*/ 1 w 140"/>
                <a:gd name="T13" fmla="*/ 1 h 180"/>
                <a:gd name="T14" fmla="*/ 1 w 140"/>
                <a:gd name="T15" fmla="*/ 1 h 180"/>
                <a:gd name="T16" fmla="*/ 1 w 140"/>
                <a:gd name="T17" fmla="*/ 1 h 180"/>
                <a:gd name="T18" fmla="*/ 1 w 140"/>
                <a:gd name="T19" fmla="*/ 1 h 180"/>
                <a:gd name="T20" fmla="*/ 1 w 140"/>
                <a:gd name="T21" fmla="*/ 1 h 180"/>
                <a:gd name="T22" fmla="*/ 1 w 140"/>
                <a:gd name="T23" fmla="*/ 1 h 180"/>
                <a:gd name="T24" fmla="*/ 1 w 140"/>
                <a:gd name="T25" fmla="*/ 1 h 180"/>
                <a:gd name="T26" fmla="*/ 1 w 140"/>
                <a:gd name="T27" fmla="*/ 1 h 180"/>
                <a:gd name="T28" fmla="*/ 1 w 140"/>
                <a:gd name="T29" fmla="*/ 1 h 180"/>
                <a:gd name="T30" fmla="*/ 1 w 140"/>
                <a:gd name="T31" fmla="*/ 1 h 180"/>
                <a:gd name="T32" fmla="*/ 1 w 140"/>
                <a:gd name="T33" fmla="*/ 1 h 180"/>
                <a:gd name="T34" fmla="*/ 1 w 140"/>
                <a:gd name="T35" fmla="*/ 1 h 180"/>
                <a:gd name="T36" fmla="*/ 1 w 140"/>
                <a:gd name="T37" fmla="*/ 1 h 180"/>
                <a:gd name="T38" fmla="*/ 1 w 140"/>
                <a:gd name="T39" fmla="*/ 1 h 180"/>
                <a:gd name="T40" fmla="*/ 1 w 140"/>
                <a:gd name="T41" fmla="*/ 1 h 180"/>
                <a:gd name="T42" fmla="*/ 1 w 140"/>
                <a:gd name="T43" fmla="*/ 1 h 180"/>
                <a:gd name="T44" fmla="*/ 1 w 140"/>
                <a:gd name="T45" fmla="*/ 1 h 180"/>
                <a:gd name="T46" fmla="*/ 1 w 140"/>
                <a:gd name="T47" fmla="*/ 1 h 180"/>
                <a:gd name="T48" fmla="*/ 1 w 140"/>
                <a:gd name="T49" fmla="*/ 1 h 180"/>
                <a:gd name="T50" fmla="*/ 1 w 140"/>
                <a:gd name="T51" fmla="*/ 1 h 180"/>
                <a:gd name="T52" fmla="*/ 1 w 140"/>
                <a:gd name="T53" fmla="*/ 1 h 180"/>
                <a:gd name="T54" fmla="*/ 1 w 140"/>
                <a:gd name="T55" fmla="*/ 1 h 180"/>
                <a:gd name="T56" fmla="*/ 1 w 140"/>
                <a:gd name="T57" fmla="*/ 1 h 180"/>
                <a:gd name="T58" fmla="*/ 1 w 140"/>
                <a:gd name="T59" fmla="*/ 1 h 180"/>
                <a:gd name="T60" fmla="*/ 1 w 140"/>
                <a:gd name="T61" fmla="*/ 1 h 180"/>
                <a:gd name="T62" fmla="*/ 1 w 140"/>
                <a:gd name="T63" fmla="*/ 1 h 180"/>
                <a:gd name="T64" fmla="*/ 1 w 140"/>
                <a:gd name="T65" fmla="*/ 1 h 180"/>
                <a:gd name="T66" fmla="*/ 1 w 140"/>
                <a:gd name="T67" fmla="*/ 1 h 180"/>
                <a:gd name="T68" fmla="*/ 1 w 140"/>
                <a:gd name="T69" fmla="*/ 1 h 180"/>
                <a:gd name="T70" fmla="*/ 1 w 140"/>
                <a:gd name="T71" fmla="*/ 1 h 180"/>
                <a:gd name="T72" fmla="*/ 1 w 140"/>
                <a:gd name="T73" fmla="*/ 1 h 180"/>
                <a:gd name="T74" fmla="*/ 1 w 140"/>
                <a:gd name="T75" fmla="*/ 1 h 180"/>
                <a:gd name="T76" fmla="*/ 1 w 140"/>
                <a:gd name="T77" fmla="*/ 1 h 180"/>
                <a:gd name="T78" fmla="*/ 1 w 140"/>
                <a:gd name="T79" fmla="*/ 1 h 180"/>
                <a:gd name="T80" fmla="*/ 1 w 140"/>
                <a:gd name="T81" fmla="*/ 1 h 180"/>
                <a:gd name="T82" fmla="*/ 1 w 140"/>
                <a:gd name="T83" fmla="*/ 1 h 180"/>
                <a:gd name="T84" fmla="*/ 1 w 140"/>
                <a:gd name="T85" fmla="*/ 1 h 180"/>
                <a:gd name="T86" fmla="*/ 1 w 140"/>
                <a:gd name="T87" fmla="*/ 1 h 180"/>
                <a:gd name="T88" fmla="*/ 1 w 140"/>
                <a:gd name="T89" fmla="*/ 1 h 180"/>
                <a:gd name="T90" fmla="*/ 1 w 140"/>
                <a:gd name="T91" fmla="*/ 1 h 180"/>
                <a:gd name="T92" fmla="*/ 1 w 140"/>
                <a:gd name="T93" fmla="*/ 1 h 180"/>
                <a:gd name="T94" fmla="*/ 1 w 140"/>
                <a:gd name="T95" fmla="*/ 1 h 180"/>
                <a:gd name="T96" fmla="*/ 1 w 140"/>
                <a:gd name="T97" fmla="*/ 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0"/>
                <a:gd name="T148" fmla="*/ 0 h 180"/>
                <a:gd name="T149" fmla="*/ 140 w 140"/>
                <a:gd name="T150" fmla="*/ 180 h 1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2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5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2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5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8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30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90" name="Freeform 370">
              <a:extLst>
                <a:ext uri="{FF2B5EF4-FFF2-40B4-BE49-F238E27FC236}">
                  <a16:creationId xmlns:a16="http://schemas.microsoft.com/office/drawing/2014/main" id="{F57ECBFA-F18F-6A80-9076-3FC482DF1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4089"/>
              <a:ext cx="100" cy="77"/>
            </a:xfrm>
            <a:custGeom>
              <a:avLst/>
              <a:gdLst>
                <a:gd name="T0" fmla="*/ 1 w 199"/>
                <a:gd name="T1" fmla="*/ 0 h 155"/>
                <a:gd name="T2" fmla="*/ 1 w 199"/>
                <a:gd name="T3" fmla="*/ 0 h 155"/>
                <a:gd name="T4" fmla="*/ 1 w 199"/>
                <a:gd name="T5" fmla="*/ 0 h 155"/>
                <a:gd name="T6" fmla="*/ 1 w 199"/>
                <a:gd name="T7" fmla="*/ 0 h 155"/>
                <a:gd name="T8" fmla="*/ 1 w 199"/>
                <a:gd name="T9" fmla="*/ 0 h 155"/>
                <a:gd name="T10" fmla="*/ 1 w 199"/>
                <a:gd name="T11" fmla="*/ 0 h 155"/>
                <a:gd name="T12" fmla="*/ 1 w 199"/>
                <a:gd name="T13" fmla="*/ 0 h 155"/>
                <a:gd name="T14" fmla="*/ 1 w 199"/>
                <a:gd name="T15" fmla="*/ 0 h 155"/>
                <a:gd name="T16" fmla="*/ 1 w 199"/>
                <a:gd name="T17" fmla="*/ 0 h 155"/>
                <a:gd name="T18" fmla="*/ 1 w 199"/>
                <a:gd name="T19" fmla="*/ 0 h 155"/>
                <a:gd name="T20" fmla="*/ 1 w 199"/>
                <a:gd name="T21" fmla="*/ 0 h 155"/>
                <a:gd name="T22" fmla="*/ 1 w 199"/>
                <a:gd name="T23" fmla="*/ 0 h 155"/>
                <a:gd name="T24" fmla="*/ 1 w 199"/>
                <a:gd name="T25" fmla="*/ 0 h 155"/>
                <a:gd name="T26" fmla="*/ 1 w 199"/>
                <a:gd name="T27" fmla="*/ 0 h 155"/>
                <a:gd name="T28" fmla="*/ 1 w 199"/>
                <a:gd name="T29" fmla="*/ 0 h 155"/>
                <a:gd name="T30" fmla="*/ 1 w 199"/>
                <a:gd name="T31" fmla="*/ 0 h 155"/>
                <a:gd name="T32" fmla="*/ 1 w 199"/>
                <a:gd name="T33" fmla="*/ 0 h 155"/>
                <a:gd name="T34" fmla="*/ 1 w 199"/>
                <a:gd name="T35" fmla="*/ 0 h 155"/>
                <a:gd name="T36" fmla="*/ 1 w 199"/>
                <a:gd name="T37" fmla="*/ 0 h 155"/>
                <a:gd name="T38" fmla="*/ 1 w 199"/>
                <a:gd name="T39" fmla="*/ 0 h 155"/>
                <a:gd name="T40" fmla="*/ 1 w 199"/>
                <a:gd name="T41" fmla="*/ 0 h 155"/>
                <a:gd name="T42" fmla="*/ 1 w 199"/>
                <a:gd name="T43" fmla="*/ 0 h 155"/>
                <a:gd name="T44" fmla="*/ 1 w 199"/>
                <a:gd name="T45" fmla="*/ 0 h 155"/>
                <a:gd name="T46" fmla="*/ 1 w 199"/>
                <a:gd name="T47" fmla="*/ 0 h 155"/>
                <a:gd name="T48" fmla="*/ 1 w 199"/>
                <a:gd name="T49" fmla="*/ 0 h 155"/>
                <a:gd name="T50" fmla="*/ 1 w 199"/>
                <a:gd name="T51" fmla="*/ 0 h 155"/>
                <a:gd name="T52" fmla="*/ 1 w 199"/>
                <a:gd name="T53" fmla="*/ 0 h 155"/>
                <a:gd name="T54" fmla="*/ 1 w 199"/>
                <a:gd name="T55" fmla="*/ 0 h 155"/>
                <a:gd name="T56" fmla="*/ 1 w 199"/>
                <a:gd name="T57" fmla="*/ 0 h 155"/>
                <a:gd name="T58" fmla="*/ 1 w 199"/>
                <a:gd name="T59" fmla="*/ 0 h 155"/>
                <a:gd name="T60" fmla="*/ 1 w 199"/>
                <a:gd name="T61" fmla="*/ 0 h 155"/>
                <a:gd name="T62" fmla="*/ 1 w 199"/>
                <a:gd name="T63" fmla="*/ 0 h 155"/>
                <a:gd name="T64" fmla="*/ 1 w 199"/>
                <a:gd name="T65" fmla="*/ 0 h 155"/>
                <a:gd name="T66" fmla="*/ 1 w 199"/>
                <a:gd name="T67" fmla="*/ 0 h 155"/>
                <a:gd name="T68" fmla="*/ 1 w 199"/>
                <a:gd name="T69" fmla="*/ 0 h 155"/>
                <a:gd name="T70" fmla="*/ 1 w 199"/>
                <a:gd name="T71" fmla="*/ 0 h 155"/>
                <a:gd name="T72" fmla="*/ 1 w 199"/>
                <a:gd name="T73" fmla="*/ 0 h 155"/>
                <a:gd name="T74" fmla="*/ 1 w 199"/>
                <a:gd name="T75" fmla="*/ 0 h 155"/>
                <a:gd name="T76" fmla="*/ 1 w 199"/>
                <a:gd name="T77" fmla="*/ 0 h 155"/>
                <a:gd name="T78" fmla="*/ 1 w 199"/>
                <a:gd name="T79" fmla="*/ 0 h 155"/>
                <a:gd name="T80" fmla="*/ 1 w 199"/>
                <a:gd name="T81" fmla="*/ 0 h 155"/>
                <a:gd name="T82" fmla="*/ 1 w 199"/>
                <a:gd name="T83" fmla="*/ 0 h 155"/>
                <a:gd name="T84" fmla="*/ 1 w 199"/>
                <a:gd name="T85" fmla="*/ 0 h 155"/>
                <a:gd name="T86" fmla="*/ 1 w 199"/>
                <a:gd name="T87" fmla="*/ 0 h 155"/>
                <a:gd name="T88" fmla="*/ 1 w 199"/>
                <a:gd name="T89" fmla="*/ 0 h 155"/>
                <a:gd name="T90" fmla="*/ 1 w 199"/>
                <a:gd name="T91" fmla="*/ 0 h 155"/>
                <a:gd name="T92" fmla="*/ 1 w 199"/>
                <a:gd name="T93" fmla="*/ 0 h 155"/>
                <a:gd name="T94" fmla="*/ 1 w 199"/>
                <a:gd name="T95" fmla="*/ 0 h 155"/>
                <a:gd name="T96" fmla="*/ 1 w 199"/>
                <a:gd name="T97" fmla="*/ 0 h 155"/>
                <a:gd name="T98" fmla="*/ 1 w 199"/>
                <a:gd name="T99" fmla="*/ 0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9"/>
                <a:gd name="T151" fmla="*/ 0 h 155"/>
                <a:gd name="T152" fmla="*/ 199 w 199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9" h="155">
                  <a:moveTo>
                    <a:pt x="109" y="16"/>
                  </a:moveTo>
                  <a:lnTo>
                    <a:pt x="112" y="13"/>
                  </a:lnTo>
                  <a:lnTo>
                    <a:pt x="118" y="11"/>
                  </a:lnTo>
                  <a:lnTo>
                    <a:pt x="125" y="10"/>
                  </a:lnTo>
                  <a:lnTo>
                    <a:pt x="132" y="10"/>
                  </a:lnTo>
                  <a:lnTo>
                    <a:pt x="138" y="10"/>
                  </a:lnTo>
                  <a:lnTo>
                    <a:pt x="145" y="11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9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9"/>
                  </a:lnTo>
                  <a:lnTo>
                    <a:pt x="152" y="53"/>
                  </a:lnTo>
                  <a:lnTo>
                    <a:pt x="142" y="56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5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4"/>
                  </a:lnTo>
                  <a:lnTo>
                    <a:pt x="132" y="63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1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9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4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1"/>
                  </a:lnTo>
                  <a:lnTo>
                    <a:pt x="155" y="102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1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7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5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1"/>
                  </a:lnTo>
                  <a:lnTo>
                    <a:pt x="114" y="96"/>
                  </a:lnTo>
                  <a:lnTo>
                    <a:pt x="112" y="95"/>
                  </a:lnTo>
                  <a:lnTo>
                    <a:pt x="111" y="95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9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7"/>
                  </a:lnTo>
                  <a:lnTo>
                    <a:pt x="84" y="149"/>
                  </a:lnTo>
                  <a:lnTo>
                    <a:pt x="76" y="147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3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1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2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3" y="27"/>
                  </a:lnTo>
                  <a:lnTo>
                    <a:pt x="34" y="18"/>
                  </a:lnTo>
                  <a:lnTo>
                    <a:pt x="39" y="10"/>
                  </a:lnTo>
                  <a:lnTo>
                    <a:pt x="48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9"/>
                  </a:lnTo>
                  <a:lnTo>
                    <a:pt x="99" y="56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3"/>
                  </a:lnTo>
                  <a:lnTo>
                    <a:pt x="106" y="25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91" name="Freeform 371">
              <a:extLst>
                <a:ext uri="{FF2B5EF4-FFF2-40B4-BE49-F238E27FC236}">
                  <a16:creationId xmlns:a16="http://schemas.microsoft.com/office/drawing/2014/main" id="{CE9952B4-111C-533F-9901-DE9F90950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" y="4020"/>
              <a:ext cx="93" cy="90"/>
            </a:xfrm>
            <a:custGeom>
              <a:avLst/>
              <a:gdLst>
                <a:gd name="T0" fmla="*/ 1 w 186"/>
                <a:gd name="T1" fmla="*/ 1 h 180"/>
                <a:gd name="T2" fmla="*/ 1 w 186"/>
                <a:gd name="T3" fmla="*/ 1 h 180"/>
                <a:gd name="T4" fmla="*/ 1 w 186"/>
                <a:gd name="T5" fmla="*/ 1 h 180"/>
                <a:gd name="T6" fmla="*/ 1 w 186"/>
                <a:gd name="T7" fmla="*/ 1 h 180"/>
                <a:gd name="T8" fmla="*/ 1 w 186"/>
                <a:gd name="T9" fmla="*/ 1 h 180"/>
                <a:gd name="T10" fmla="*/ 1 w 186"/>
                <a:gd name="T11" fmla="*/ 1 h 180"/>
                <a:gd name="T12" fmla="*/ 1 w 186"/>
                <a:gd name="T13" fmla="*/ 1 h 180"/>
                <a:gd name="T14" fmla="*/ 1 w 186"/>
                <a:gd name="T15" fmla="*/ 1 h 180"/>
                <a:gd name="T16" fmla="*/ 1 w 186"/>
                <a:gd name="T17" fmla="*/ 1 h 180"/>
                <a:gd name="T18" fmla="*/ 1 w 186"/>
                <a:gd name="T19" fmla="*/ 1 h 180"/>
                <a:gd name="T20" fmla="*/ 1 w 186"/>
                <a:gd name="T21" fmla="*/ 1 h 180"/>
                <a:gd name="T22" fmla="*/ 1 w 186"/>
                <a:gd name="T23" fmla="*/ 1 h 180"/>
                <a:gd name="T24" fmla="*/ 1 w 186"/>
                <a:gd name="T25" fmla="*/ 1 h 180"/>
                <a:gd name="T26" fmla="*/ 1 w 186"/>
                <a:gd name="T27" fmla="*/ 1 h 180"/>
                <a:gd name="T28" fmla="*/ 1 w 186"/>
                <a:gd name="T29" fmla="*/ 1 h 180"/>
                <a:gd name="T30" fmla="*/ 1 w 186"/>
                <a:gd name="T31" fmla="*/ 1 h 180"/>
                <a:gd name="T32" fmla="*/ 1 w 186"/>
                <a:gd name="T33" fmla="*/ 1 h 180"/>
                <a:gd name="T34" fmla="*/ 1 w 186"/>
                <a:gd name="T35" fmla="*/ 1 h 180"/>
                <a:gd name="T36" fmla="*/ 1 w 186"/>
                <a:gd name="T37" fmla="*/ 1 h 180"/>
                <a:gd name="T38" fmla="*/ 1 w 186"/>
                <a:gd name="T39" fmla="*/ 1 h 180"/>
                <a:gd name="T40" fmla="*/ 1 w 186"/>
                <a:gd name="T41" fmla="*/ 1 h 180"/>
                <a:gd name="T42" fmla="*/ 1 w 186"/>
                <a:gd name="T43" fmla="*/ 1 h 180"/>
                <a:gd name="T44" fmla="*/ 1 w 186"/>
                <a:gd name="T45" fmla="*/ 1 h 180"/>
                <a:gd name="T46" fmla="*/ 1 w 186"/>
                <a:gd name="T47" fmla="*/ 1 h 180"/>
                <a:gd name="T48" fmla="*/ 1 w 186"/>
                <a:gd name="T49" fmla="*/ 1 h 180"/>
                <a:gd name="T50" fmla="*/ 1 w 186"/>
                <a:gd name="T51" fmla="*/ 1 h 180"/>
                <a:gd name="T52" fmla="*/ 1 w 186"/>
                <a:gd name="T53" fmla="*/ 1 h 180"/>
                <a:gd name="T54" fmla="*/ 1 w 186"/>
                <a:gd name="T55" fmla="*/ 1 h 180"/>
                <a:gd name="T56" fmla="*/ 1 w 186"/>
                <a:gd name="T57" fmla="*/ 0 h 180"/>
                <a:gd name="T58" fmla="*/ 1 w 186"/>
                <a:gd name="T59" fmla="*/ 1 h 180"/>
                <a:gd name="T60" fmla="*/ 1 w 186"/>
                <a:gd name="T61" fmla="*/ 1 h 180"/>
                <a:gd name="T62" fmla="*/ 1 w 186"/>
                <a:gd name="T63" fmla="*/ 1 h 180"/>
                <a:gd name="T64" fmla="*/ 1 w 186"/>
                <a:gd name="T65" fmla="*/ 1 h 180"/>
                <a:gd name="T66" fmla="*/ 1 w 186"/>
                <a:gd name="T67" fmla="*/ 1 h 180"/>
                <a:gd name="T68" fmla="*/ 1 w 186"/>
                <a:gd name="T69" fmla="*/ 1 h 180"/>
                <a:gd name="T70" fmla="*/ 1 w 186"/>
                <a:gd name="T71" fmla="*/ 1 h 180"/>
                <a:gd name="T72" fmla="*/ 1 w 186"/>
                <a:gd name="T73" fmla="*/ 1 h 180"/>
                <a:gd name="T74" fmla="*/ 1 w 186"/>
                <a:gd name="T75" fmla="*/ 1 h 180"/>
                <a:gd name="T76" fmla="*/ 1 w 186"/>
                <a:gd name="T77" fmla="*/ 1 h 180"/>
                <a:gd name="T78" fmla="*/ 1 w 186"/>
                <a:gd name="T79" fmla="*/ 1 h 180"/>
                <a:gd name="T80" fmla="*/ 1 w 186"/>
                <a:gd name="T81" fmla="*/ 1 h 180"/>
                <a:gd name="T82" fmla="*/ 1 w 186"/>
                <a:gd name="T83" fmla="*/ 1 h 180"/>
                <a:gd name="T84" fmla="*/ 1 w 186"/>
                <a:gd name="T85" fmla="*/ 1 h 180"/>
                <a:gd name="T86" fmla="*/ 1 w 186"/>
                <a:gd name="T87" fmla="*/ 1 h 180"/>
                <a:gd name="T88" fmla="*/ 1 w 186"/>
                <a:gd name="T89" fmla="*/ 1 h 180"/>
                <a:gd name="T90" fmla="*/ 1 w 186"/>
                <a:gd name="T91" fmla="*/ 1 h 180"/>
                <a:gd name="T92" fmla="*/ 1 w 186"/>
                <a:gd name="T93" fmla="*/ 1 h 180"/>
                <a:gd name="T94" fmla="*/ 1 w 186"/>
                <a:gd name="T95" fmla="*/ 1 h 1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6"/>
                <a:gd name="T145" fmla="*/ 0 h 180"/>
                <a:gd name="T146" fmla="*/ 186 w 186"/>
                <a:gd name="T147" fmla="*/ 180 h 1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6" h="180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80"/>
                  </a:lnTo>
                  <a:lnTo>
                    <a:pt x="168" y="172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3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7"/>
                  </a:lnTo>
                  <a:lnTo>
                    <a:pt x="138" y="156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3"/>
                  </a:lnTo>
                  <a:lnTo>
                    <a:pt x="121" y="126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5"/>
                  </a:lnTo>
                  <a:lnTo>
                    <a:pt x="88" y="126"/>
                  </a:lnTo>
                  <a:lnTo>
                    <a:pt x="77" y="127"/>
                  </a:lnTo>
                  <a:lnTo>
                    <a:pt x="66" y="128"/>
                  </a:lnTo>
                  <a:lnTo>
                    <a:pt x="56" y="127"/>
                  </a:lnTo>
                  <a:lnTo>
                    <a:pt x="46" y="126"/>
                  </a:lnTo>
                  <a:lnTo>
                    <a:pt x="41" y="122"/>
                  </a:lnTo>
                  <a:lnTo>
                    <a:pt x="36" y="118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8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1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8"/>
                  </a:lnTo>
                  <a:lnTo>
                    <a:pt x="75" y="82"/>
                  </a:lnTo>
                  <a:lnTo>
                    <a:pt x="65" y="85"/>
                  </a:lnTo>
                  <a:lnTo>
                    <a:pt x="54" y="87"/>
                  </a:lnTo>
                  <a:lnTo>
                    <a:pt x="44" y="88"/>
                  </a:lnTo>
                  <a:lnTo>
                    <a:pt x="33" y="87"/>
                  </a:lnTo>
                  <a:lnTo>
                    <a:pt x="23" y="84"/>
                  </a:lnTo>
                  <a:lnTo>
                    <a:pt x="14" y="81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7"/>
                  </a:lnTo>
                  <a:lnTo>
                    <a:pt x="1" y="66"/>
                  </a:lnTo>
                  <a:lnTo>
                    <a:pt x="3" y="67"/>
                  </a:lnTo>
                  <a:lnTo>
                    <a:pt x="7" y="69"/>
                  </a:lnTo>
                  <a:lnTo>
                    <a:pt x="12" y="72"/>
                  </a:lnTo>
                  <a:lnTo>
                    <a:pt x="18" y="73"/>
                  </a:lnTo>
                  <a:lnTo>
                    <a:pt x="24" y="74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4"/>
                  </a:lnTo>
                  <a:lnTo>
                    <a:pt x="56" y="74"/>
                  </a:lnTo>
                  <a:lnTo>
                    <a:pt x="61" y="72"/>
                  </a:lnTo>
                  <a:lnTo>
                    <a:pt x="54" y="65"/>
                  </a:lnTo>
                  <a:lnTo>
                    <a:pt x="46" y="57"/>
                  </a:lnTo>
                  <a:lnTo>
                    <a:pt x="38" y="49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5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2"/>
                  </a:lnTo>
                  <a:lnTo>
                    <a:pt x="52" y="50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1"/>
                  </a:lnTo>
                  <a:lnTo>
                    <a:pt x="72" y="39"/>
                  </a:lnTo>
                  <a:lnTo>
                    <a:pt x="73" y="29"/>
                  </a:lnTo>
                  <a:lnTo>
                    <a:pt x="72" y="20"/>
                  </a:lnTo>
                  <a:lnTo>
                    <a:pt x="71" y="14"/>
                  </a:lnTo>
                  <a:lnTo>
                    <a:pt x="72" y="11"/>
                  </a:lnTo>
                  <a:lnTo>
                    <a:pt x="74" y="11"/>
                  </a:lnTo>
                  <a:lnTo>
                    <a:pt x="76" y="14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7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2"/>
                  </a:lnTo>
                  <a:lnTo>
                    <a:pt x="132" y="58"/>
                  </a:lnTo>
                  <a:lnTo>
                    <a:pt x="130" y="47"/>
                  </a:lnTo>
                  <a:lnTo>
                    <a:pt x="132" y="43"/>
                  </a:lnTo>
                  <a:lnTo>
                    <a:pt x="134" y="44"/>
                  </a:lnTo>
                  <a:lnTo>
                    <a:pt x="136" y="51"/>
                  </a:lnTo>
                  <a:lnTo>
                    <a:pt x="140" y="66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1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2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6"/>
                  </a:lnTo>
                  <a:lnTo>
                    <a:pt x="175" y="120"/>
                  </a:lnTo>
                  <a:lnTo>
                    <a:pt x="178" y="118"/>
                  </a:lnTo>
                  <a:lnTo>
                    <a:pt x="180" y="116"/>
                  </a:lnTo>
                  <a:lnTo>
                    <a:pt x="182" y="119"/>
                  </a:lnTo>
                  <a:lnTo>
                    <a:pt x="183" y="125"/>
                  </a:lnTo>
                  <a:lnTo>
                    <a:pt x="182" y="133"/>
                  </a:lnTo>
                  <a:lnTo>
                    <a:pt x="179" y="142"/>
                  </a:lnTo>
                  <a:lnTo>
                    <a:pt x="176" y="149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4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92" name="Freeform 372">
              <a:extLst>
                <a:ext uri="{FF2B5EF4-FFF2-40B4-BE49-F238E27FC236}">
                  <a16:creationId xmlns:a16="http://schemas.microsoft.com/office/drawing/2014/main" id="{C9143180-BBDD-D40C-A5CB-8E10D9D83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997"/>
              <a:ext cx="75" cy="100"/>
            </a:xfrm>
            <a:custGeom>
              <a:avLst/>
              <a:gdLst>
                <a:gd name="T0" fmla="*/ 1 w 150"/>
                <a:gd name="T1" fmla="*/ 1 h 200"/>
                <a:gd name="T2" fmla="*/ 1 w 150"/>
                <a:gd name="T3" fmla="*/ 1 h 200"/>
                <a:gd name="T4" fmla="*/ 1 w 150"/>
                <a:gd name="T5" fmla="*/ 1 h 200"/>
                <a:gd name="T6" fmla="*/ 0 w 150"/>
                <a:gd name="T7" fmla="*/ 1 h 200"/>
                <a:gd name="T8" fmla="*/ 1 w 150"/>
                <a:gd name="T9" fmla="*/ 1 h 200"/>
                <a:gd name="T10" fmla="*/ 1 w 150"/>
                <a:gd name="T11" fmla="*/ 1 h 200"/>
                <a:gd name="T12" fmla="*/ 1 w 150"/>
                <a:gd name="T13" fmla="*/ 1 h 200"/>
                <a:gd name="T14" fmla="*/ 1 w 150"/>
                <a:gd name="T15" fmla="*/ 1 h 200"/>
                <a:gd name="T16" fmla="*/ 1 w 150"/>
                <a:gd name="T17" fmla="*/ 1 h 200"/>
                <a:gd name="T18" fmla="*/ 1 w 150"/>
                <a:gd name="T19" fmla="*/ 1 h 200"/>
                <a:gd name="T20" fmla="*/ 1 w 150"/>
                <a:gd name="T21" fmla="*/ 1 h 200"/>
                <a:gd name="T22" fmla="*/ 1 w 150"/>
                <a:gd name="T23" fmla="*/ 1 h 200"/>
                <a:gd name="T24" fmla="*/ 1 w 150"/>
                <a:gd name="T25" fmla="*/ 1 h 200"/>
                <a:gd name="T26" fmla="*/ 1 w 150"/>
                <a:gd name="T27" fmla="*/ 1 h 200"/>
                <a:gd name="T28" fmla="*/ 1 w 150"/>
                <a:gd name="T29" fmla="*/ 1 h 200"/>
                <a:gd name="T30" fmla="*/ 1 w 150"/>
                <a:gd name="T31" fmla="*/ 1 h 200"/>
                <a:gd name="T32" fmla="*/ 1 w 150"/>
                <a:gd name="T33" fmla="*/ 1 h 200"/>
                <a:gd name="T34" fmla="*/ 1 w 150"/>
                <a:gd name="T35" fmla="*/ 1 h 200"/>
                <a:gd name="T36" fmla="*/ 1 w 150"/>
                <a:gd name="T37" fmla="*/ 1 h 200"/>
                <a:gd name="T38" fmla="*/ 1 w 150"/>
                <a:gd name="T39" fmla="*/ 1 h 200"/>
                <a:gd name="T40" fmla="*/ 1 w 150"/>
                <a:gd name="T41" fmla="*/ 1 h 200"/>
                <a:gd name="T42" fmla="*/ 1 w 150"/>
                <a:gd name="T43" fmla="*/ 1 h 200"/>
                <a:gd name="T44" fmla="*/ 1 w 150"/>
                <a:gd name="T45" fmla="*/ 1 h 200"/>
                <a:gd name="T46" fmla="*/ 1 w 150"/>
                <a:gd name="T47" fmla="*/ 1 h 200"/>
                <a:gd name="T48" fmla="*/ 1 w 150"/>
                <a:gd name="T49" fmla="*/ 1 h 200"/>
                <a:gd name="T50" fmla="*/ 1 w 150"/>
                <a:gd name="T51" fmla="*/ 1 h 200"/>
                <a:gd name="T52" fmla="*/ 1 w 150"/>
                <a:gd name="T53" fmla="*/ 1 h 200"/>
                <a:gd name="T54" fmla="*/ 1 w 150"/>
                <a:gd name="T55" fmla="*/ 1 h 200"/>
                <a:gd name="T56" fmla="*/ 1 w 150"/>
                <a:gd name="T57" fmla="*/ 1 h 200"/>
                <a:gd name="T58" fmla="*/ 1 w 150"/>
                <a:gd name="T59" fmla="*/ 1 h 200"/>
                <a:gd name="T60" fmla="*/ 1 w 150"/>
                <a:gd name="T61" fmla="*/ 1 h 200"/>
                <a:gd name="T62" fmla="*/ 1 w 150"/>
                <a:gd name="T63" fmla="*/ 1 h 200"/>
                <a:gd name="T64" fmla="*/ 1 w 150"/>
                <a:gd name="T65" fmla="*/ 1 h 200"/>
                <a:gd name="T66" fmla="*/ 1 w 150"/>
                <a:gd name="T67" fmla="*/ 1 h 200"/>
                <a:gd name="T68" fmla="*/ 1 w 150"/>
                <a:gd name="T69" fmla="*/ 1 h 200"/>
                <a:gd name="T70" fmla="*/ 1 w 150"/>
                <a:gd name="T71" fmla="*/ 1 h 200"/>
                <a:gd name="T72" fmla="*/ 1 w 150"/>
                <a:gd name="T73" fmla="*/ 1 h 200"/>
                <a:gd name="T74" fmla="*/ 1 w 150"/>
                <a:gd name="T75" fmla="*/ 1 h 200"/>
                <a:gd name="T76" fmla="*/ 1 w 150"/>
                <a:gd name="T77" fmla="*/ 1 h 200"/>
                <a:gd name="T78" fmla="*/ 1 w 150"/>
                <a:gd name="T79" fmla="*/ 1 h 200"/>
                <a:gd name="T80" fmla="*/ 1 w 150"/>
                <a:gd name="T81" fmla="*/ 1 h 200"/>
                <a:gd name="T82" fmla="*/ 1 w 150"/>
                <a:gd name="T83" fmla="*/ 1 h 200"/>
                <a:gd name="T84" fmla="*/ 1 w 150"/>
                <a:gd name="T85" fmla="*/ 1 h 200"/>
                <a:gd name="T86" fmla="*/ 1 w 150"/>
                <a:gd name="T87" fmla="*/ 1 h 200"/>
                <a:gd name="T88" fmla="*/ 1 w 150"/>
                <a:gd name="T89" fmla="*/ 1 h 200"/>
                <a:gd name="T90" fmla="*/ 1 w 150"/>
                <a:gd name="T91" fmla="*/ 1 h 200"/>
                <a:gd name="T92" fmla="*/ 1 w 150"/>
                <a:gd name="T93" fmla="*/ 1 h 200"/>
                <a:gd name="T94" fmla="*/ 1 w 150"/>
                <a:gd name="T95" fmla="*/ 1 h 200"/>
                <a:gd name="T96" fmla="*/ 1 w 150"/>
                <a:gd name="T97" fmla="*/ 1 h 200"/>
                <a:gd name="T98" fmla="*/ 1 w 150"/>
                <a:gd name="T99" fmla="*/ 1 h 200"/>
                <a:gd name="T100" fmla="*/ 1 w 150"/>
                <a:gd name="T101" fmla="*/ 1 h 200"/>
                <a:gd name="T102" fmla="*/ 1 w 150"/>
                <a:gd name="T103" fmla="*/ 1 h 200"/>
                <a:gd name="T104" fmla="*/ 1 w 150"/>
                <a:gd name="T105" fmla="*/ 1 h 200"/>
                <a:gd name="T106" fmla="*/ 1 w 150"/>
                <a:gd name="T107" fmla="*/ 1 h 200"/>
                <a:gd name="T108" fmla="*/ 1 w 150"/>
                <a:gd name="T109" fmla="*/ 1 h 200"/>
                <a:gd name="T110" fmla="*/ 1 w 150"/>
                <a:gd name="T111" fmla="*/ 1 h 200"/>
                <a:gd name="T112" fmla="*/ 1 w 150"/>
                <a:gd name="T113" fmla="*/ 1 h 200"/>
                <a:gd name="T114" fmla="*/ 1 w 150"/>
                <a:gd name="T115" fmla="*/ 1 h 200"/>
                <a:gd name="T116" fmla="*/ 1 w 150"/>
                <a:gd name="T117" fmla="*/ 1 h 200"/>
                <a:gd name="T118" fmla="*/ 1 w 150"/>
                <a:gd name="T119" fmla="*/ 1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0"/>
                <a:gd name="T181" fmla="*/ 0 h 200"/>
                <a:gd name="T182" fmla="*/ 150 w 150"/>
                <a:gd name="T183" fmla="*/ 200 h 2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3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6" y="120"/>
                  </a:lnTo>
                  <a:lnTo>
                    <a:pt x="7" y="122"/>
                  </a:lnTo>
                  <a:lnTo>
                    <a:pt x="8" y="128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8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2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10"/>
                  </a:lnTo>
                  <a:lnTo>
                    <a:pt x="33" y="96"/>
                  </a:lnTo>
                  <a:lnTo>
                    <a:pt x="36" y="88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5"/>
                  </a:lnTo>
                  <a:lnTo>
                    <a:pt x="40" y="108"/>
                  </a:lnTo>
                  <a:lnTo>
                    <a:pt x="43" y="126"/>
                  </a:lnTo>
                  <a:lnTo>
                    <a:pt x="46" y="143"/>
                  </a:lnTo>
                  <a:lnTo>
                    <a:pt x="53" y="153"/>
                  </a:lnTo>
                  <a:lnTo>
                    <a:pt x="60" y="143"/>
                  </a:lnTo>
                  <a:lnTo>
                    <a:pt x="67" y="131"/>
                  </a:lnTo>
                  <a:lnTo>
                    <a:pt x="70" y="119"/>
                  </a:lnTo>
                  <a:lnTo>
                    <a:pt x="72" y="110"/>
                  </a:lnTo>
                  <a:lnTo>
                    <a:pt x="64" y="88"/>
                  </a:lnTo>
                  <a:lnTo>
                    <a:pt x="63" y="65"/>
                  </a:lnTo>
                  <a:lnTo>
                    <a:pt x="66" y="43"/>
                  </a:lnTo>
                  <a:lnTo>
                    <a:pt x="74" y="27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6"/>
                  </a:lnTo>
                  <a:lnTo>
                    <a:pt x="76" y="81"/>
                  </a:lnTo>
                  <a:lnTo>
                    <a:pt x="82" y="92"/>
                  </a:lnTo>
                  <a:lnTo>
                    <a:pt x="91" y="80"/>
                  </a:lnTo>
                  <a:lnTo>
                    <a:pt x="97" y="67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6"/>
                  </a:lnTo>
                  <a:lnTo>
                    <a:pt x="112" y="23"/>
                  </a:lnTo>
                  <a:lnTo>
                    <a:pt x="119" y="13"/>
                  </a:lnTo>
                  <a:lnTo>
                    <a:pt x="124" y="5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7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4"/>
                  </a:lnTo>
                  <a:lnTo>
                    <a:pt x="106" y="65"/>
                  </a:lnTo>
                  <a:lnTo>
                    <a:pt x="102" y="76"/>
                  </a:lnTo>
                  <a:lnTo>
                    <a:pt x="98" y="88"/>
                  </a:lnTo>
                  <a:lnTo>
                    <a:pt x="93" y="96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8"/>
                  </a:lnTo>
                  <a:lnTo>
                    <a:pt x="123" y="84"/>
                  </a:lnTo>
                  <a:lnTo>
                    <a:pt x="130" y="80"/>
                  </a:lnTo>
                  <a:lnTo>
                    <a:pt x="136" y="76"/>
                  </a:lnTo>
                  <a:lnTo>
                    <a:pt x="140" y="73"/>
                  </a:lnTo>
                  <a:lnTo>
                    <a:pt x="143" y="69"/>
                  </a:lnTo>
                  <a:lnTo>
                    <a:pt x="146" y="66"/>
                  </a:lnTo>
                  <a:lnTo>
                    <a:pt x="150" y="65"/>
                  </a:lnTo>
                  <a:lnTo>
                    <a:pt x="150" y="67"/>
                  </a:lnTo>
                  <a:lnTo>
                    <a:pt x="148" y="72"/>
                  </a:lnTo>
                  <a:lnTo>
                    <a:pt x="143" y="81"/>
                  </a:lnTo>
                  <a:lnTo>
                    <a:pt x="136" y="88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3"/>
                  </a:lnTo>
                  <a:lnTo>
                    <a:pt x="104" y="105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9"/>
                  </a:lnTo>
                  <a:lnTo>
                    <a:pt x="77" y="135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4"/>
                  </a:lnTo>
                  <a:lnTo>
                    <a:pt x="89" y="164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7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1"/>
                  </a:lnTo>
                  <a:lnTo>
                    <a:pt x="130" y="138"/>
                  </a:lnTo>
                  <a:lnTo>
                    <a:pt x="131" y="141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2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80"/>
                  </a:lnTo>
                  <a:lnTo>
                    <a:pt x="58" y="183"/>
                  </a:lnTo>
                  <a:lnTo>
                    <a:pt x="55" y="188"/>
                  </a:lnTo>
                  <a:lnTo>
                    <a:pt x="54" y="194"/>
                  </a:lnTo>
                  <a:lnTo>
                    <a:pt x="47" y="194"/>
                  </a:lnTo>
                  <a:lnTo>
                    <a:pt x="40" y="195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93" name="Freeform 373">
              <a:extLst>
                <a:ext uri="{FF2B5EF4-FFF2-40B4-BE49-F238E27FC236}">
                  <a16:creationId xmlns:a16="http://schemas.microsoft.com/office/drawing/2014/main" id="{35169158-6451-FDAA-BD56-8628371B1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4109"/>
              <a:ext cx="119" cy="55"/>
            </a:xfrm>
            <a:custGeom>
              <a:avLst/>
              <a:gdLst>
                <a:gd name="T0" fmla="*/ 1 w 237"/>
                <a:gd name="T1" fmla="*/ 1 h 109"/>
                <a:gd name="T2" fmla="*/ 1 w 237"/>
                <a:gd name="T3" fmla="*/ 1 h 109"/>
                <a:gd name="T4" fmla="*/ 1 w 237"/>
                <a:gd name="T5" fmla="*/ 1 h 109"/>
                <a:gd name="T6" fmla="*/ 1 w 237"/>
                <a:gd name="T7" fmla="*/ 1 h 109"/>
                <a:gd name="T8" fmla="*/ 1 w 237"/>
                <a:gd name="T9" fmla="*/ 1 h 109"/>
                <a:gd name="T10" fmla="*/ 1 w 237"/>
                <a:gd name="T11" fmla="*/ 1 h 109"/>
                <a:gd name="T12" fmla="*/ 1 w 237"/>
                <a:gd name="T13" fmla="*/ 1 h 109"/>
                <a:gd name="T14" fmla="*/ 1 w 237"/>
                <a:gd name="T15" fmla="*/ 1 h 109"/>
                <a:gd name="T16" fmla="*/ 1 w 237"/>
                <a:gd name="T17" fmla="*/ 1 h 109"/>
                <a:gd name="T18" fmla="*/ 1 w 237"/>
                <a:gd name="T19" fmla="*/ 1 h 109"/>
                <a:gd name="T20" fmla="*/ 1 w 237"/>
                <a:gd name="T21" fmla="*/ 1 h 109"/>
                <a:gd name="T22" fmla="*/ 1 w 237"/>
                <a:gd name="T23" fmla="*/ 1 h 109"/>
                <a:gd name="T24" fmla="*/ 1 w 237"/>
                <a:gd name="T25" fmla="*/ 1 h 109"/>
                <a:gd name="T26" fmla="*/ 1 w 237"/>
                <a:gd name="T27" fmla="*/ 1 h 109"/>
                <a:gd name="T28" fmla="*/ 1 w 237"/>
                <a:gd name="T29" fmla="*/ 1 h 109"/>
                <a:gd name="T30" fmla="*/ 1 w 237"/>
                <a:gd name="T31" fmla="*/ 1 h 109"/>
                <a:gd name="T32" fmla="*/ 1 w 237"/>
                <a:gd name="T33" fmla="*/ 1 h 109"/>
                <a:gd name="T34" fmla="*/ 1 w 237"/>
                <a:gd name="T35" fmla="*/ 1 h 109"/>
                <a:gd name="T36" fmla="*/ 1 w 237"/>
                <a:gd name="T37" fmla="*/ 1 h 109"/>
                <a:gd name="T38" fmla="*/ 1 w 237"/>
                <a:gd name="T39" fmla="*/ 1 h 109"/>
                <a:gd name="T40" fmla="*/ 1 w 237"/>
                <a:gd name="T41" fmla="*/ 1 h 109"/>
                <a:gd name="T42" fmla="*/ 1 w 237"/>
                <a:gd name="T43" fmla="*/ 1 h 109"/>
                <a:gd name="T44" fmla="*/ 1 w 237"/>
                <a:gd name="T45" fmla="*/ 1 h 109"/>
                <a:gd name="T46" fmla="*/ 1 w 237"/>
                <a:gd name="T47" fmla="*/ 1 h 109"/>
                <a:gd name="T48" fmla="*/ 1 w 237"/>
                <a:gd name="T49" fmla="*/ 1 h 109"/>
                <a:gd name="T50" fmla="*/ 1 w 237"/>
                <a:gd name="T51" fmla="*/ 1 h 109"/>
                <a:gd name="T52" fmla="*/ 1 w 237"/>
                <a:gd name="T53" fmla="*/ 1 h 109"/>
                <a:gd name="T54" fmla="*/ 1 w 237"/>
                <a:gd name="T55" fmla="*/ 1 h 109"/>
                <a:gd name="T56" fmla="*/ 1 w 237"/>
                <a:gd name="T57" fmla="*/ 1 h 109"/>
                <a:gd name="T58" fmla="*/ 1 w 237"/>
                <a:gd name="T59" fmla="*/ 1 h 109"/>
                <a:gd name="T60" fmla="*/ 1 w 237"/>
                <a:gd name="T61" fmla="*/ 1 h 109"/>
                <a:gd name="T62" fmla="*/ 1 w 237"/>
                <a:gd name="T63" fmla="*/ 1 h 109"/>
                <a:gd name="T64" fmla="*/ 1 w 237"/>
                <a:gd name="T65" fmla="*/ 1 h 109"/>
                <a:gd name="T66" fmla="*/ 1 w 237"/>
                <a:gd name="T67" fmla="*/ 1 h 109"/>
                <a:gd name="T68" fmla="*/ 1 w 237"/>
                <a:gd name="T69" fmla="*/ 1 h 109"/>
                <a:gd name="T70" fmla="*/ 1 w 237"/>
                <a:gd name="T71" fmla="*/ 1 h 109"/>
                <a:gd name="T72" fmla="*/ 1 w 237"/>
                <a:gd name="T73" fmla="*/ 1 h 109"/>
                <a:gd name="T74" fmla="*/ 1 w 237"/>
                <a:gd name="T75" fmla="*/ 1 h 109"/>
                <a:gd name="T76" fmla="*/ 1 w 237"/>
                <a:gd name="T77" fmla="*/ 1 h 109"/>
                <a:gd name="T78" fmla="*/ 1 w 237"/>
                <a:gd name="T79" fmla="*/ 1 h 109"/>
                <a:gd name="T80" fmla="*/ 1 w 237"/>
                <a:gd name="T81" fmla="*/ 1 h 109"/>
                <a:gd name="T82" fmla="*/ 1 w 237"/>
                <a:gd name="T83" fmla="*/ 1 h 109"/>
                <a:gd name="T84" fmla="*/ 1 w 237"/>
                <a:gd name="T85" fmla="*/ 1 h 109"/>
                <a:gd name="T86" fmla="*/ 1 w 237"/>
                <a:gd name="T87" fmla="*/ 1 h 109"/>
                <a:gd name="T88" fmla="*/ 1 w 237"/>
                <a:gd name="T89" fmla="*/ 1 h 109"/>
                <a:gd name="T90" fmla="*/ 1 w 237"/>
                <a:gd name="T91" fmla="*/ 1 h 109"/>
                <a:gd name="T92" fmla="*/ 1 w 237"/>
                <a:gd name="T93" fmla="*/ 1 h 109"/>
                <a:gd name="T94" fmla="*/ 1 w 237"/>
                <a:gd name="T95" fmla="*/ 1 h 109"/>
                <a:gd name="T96" fmla="*/ 1 w 237"/>
                <a:gd name="T97" fmla="*/ 1 h 109"/>
                <a:gd name="T98" fmla="*/ 1 w 237"/>
                <a:gd name="T99" fmla="*/ 1 h 109"/>
                <a:gd name="T100" fmla="*/ 1 w 237"/>
                <a:gd name="T101" fmla="*/ 1 h 109"/>
                <a:gd name="T102" fmla="*/ 1 w 237"/>
                <a:gd name="T103" fmla="*/ 1 h 109"/>
                <a:gd name="T104" fmla="*/ 1 w 237"/>
                <a:gd name="T105" fmla="*/ 1 h 109"/>
                <a:gd name="T106" fmla="*/ 1 w 237"/>
                <a:gd name="T107" fmla="*/ 0 h 109"/>
                <a:gd name="T108" fmla="*/ 1 w 237"/>
                <a:gd name="T109" fmla="*/ 1 h 109"/>
                <a:gd name="T110" fmla="*/ 1 w 237"/>
                <a:gd name="T111" fmla="*/ 1 h 109"/>
                <a:gd name="T112" fmla="*/ 1 w 237"/>
                <a:gd name="T113" fmla="*/ 1 h 109"/>
                <a:gd name="T114" fmla="*/ 1 w 237"/>
                <a:gd name="T115" fmla="*/ 1 h 109"/>
                <a:gd name="T116" fmla="*/ 1 w 237"/>
                <a:gd name="T117" fmla="*/ 1 h 109"/>
                <a:gd name="T118" fmla="*/ 1 w 237"/>
                <a:gd name="T119" fmla="*/ 1 h 109"/>
                <a:gd name="T120" fmla="*/ 1 w 237"/>
                <a:gd name="T121" fmla="*/ 1 h 109"/>
                <a:gd name="T122" fmla="*/ 1 w 237"/>
                <a:gd name="T123" fmla="*/ 1 h 1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"/>
                <a:gd name="T187" fmla="*/ 0 h 109"/>
                <a:gd name="T188" fmla="*/ 237 w 237"/>
                <a:gd name="T189" fmla="*/ 109 h 1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" h="109">
                  <a:moveTo>
                    <a:pt x="0" y="33"/>
                  </a:moveTo>
                  <a:lnTo>
                    <a:pt x="1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0" y="40"/>
                  </a:lnTo>
                  <a:lnTo>
                    <a:pt x="19" y="40"/>
                  </a:lnTo>
                  <a:lnTo>
                    <a:pt x="31" y="40"/>
                  </a:lnTo>
                  <a:lnTo>
                    <a:pt x="41" y="41"/>
                  </a:lnTo>
                  <a:lnTo>
                    <a:pt x="51" y="43"/>
                  </a:lnTo>
                  <a:lnTo>
                    <a:pt x="59" y="46"/>
                  </a:lnTo>
                  <a:lnTo>
                    <a:pt x="66" y="48"/>
                  </a:lnTo>
                  <a:lnTo>
                    <a:pt x="70" y="50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5"/>
                  </a:lnTo>
                  <a:lnTo>
                    <a:pt x="80" y="73"/>
                  </a:lnTo>
                  <a:lnTo>
                    <a:pt x="85" y="80"/>
                  </a:lnTo>
                  <a:lnTo>
                    <a:pt x="91" y="87"/>
                  </a:lnTo>
                  <a:lnTo>
                    <a:pt x="96" y="93"/>
                  </a:lnTo>
                  <a:lnTo>
                    <a:pt x="104" y="97"/>
                  </a:lnTo>
                  <a:lnTo>
                    <a:pt x="111" y="100"/>
                  </a:lnTo>
                  <a:lnTo>
                    <a:pt x="114" y="99"/>
                  </a:lnTo>
                  <a:lnTo>
                    <a:pt x="111" y="95"/>
                  </a:lnTo>
                  <a:lnTo>
                    <a:pt x="106" y="88"/>
                  </a:lnTo>
                  <a:lnTo>
                    <a:pt x="99" y="80"/>
                  </a:lnTo>
                  <a:lnTo>
                    <a:pt x="93" y="70"/>
                  </a:lnTo>
                  <a:lnTo>
                    <a:pt x="91" y="60"/>
                  </a:lnTo>
                  <a:lnTo>
                    <a:pt x="89" y="51"/>
                  </a:lnTo>
                  <a:lnTo>
                    <a:pt x="95" y="51"/>
                  </a:lnTo>
                  <a:lnTo>
                    <a:pt x="101" y="51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5"/>
                  </a:lnTo>
                  <a:lnTo>
                    <a:pt x="125" y="56"/>
                  </a:lnTo>
                  <a:lnTo>
                    <a:pt x="129" y="58"/>
                  </a:lnTo>
                  <a:lnTo>
                    <a:pt x="132" y="60"/>
                  </a:lnTo>
                  <a:lnTo>
                    <a:pt x="133" y="65"/>
                  </a:lnTo>
                  <a:lnTo>
                    <a:pt x="135" y="71"/>
                  </a:lnTo>
                  <a:lnTo>
                    <a:pt x="140" y="78"/>
                  </a:lnTo>
                  <a:lnTo>
                    <a:pt x="145" y="85"/>
                  </a:lnTo>
                  <a:lnTo>
                    <a:pt x="150" y="92"/>
                  </a:lnTo>
                  <a:lnTo>
                    <a:pt x="157" y="97"/>
                  </a:lnTo>
                  <a:lnTo>
                    <a:pt x="163" y="102"/>
                  </a:lnTo>
                  <a:lnTo>
                    <a:pt x="170" y="106"/>
                  </a:lnTo>
                  <a:lnTo>
                    <a:pt x="182" y="109"/>
                  </a:lnTo>
                  <a:lnTo>
                    <a:pt x="188" y="109"/>
                  </a:lnTo>
                  <a:lnTo>
                    <a:pt x="191" y="107"/>
                  </a:lnTo>
                  <a:lnTo>
                    <a:pt x="185" y="103"/>
                  </a:lnTo>
                  <a:lnTo>
                    <a:pt x="177" y="99"/>
                  </a:lnTo>
                  <a:lnTo>
                    <a:pt x="170" y="94"/>
                  </a:lnTo>
                  <a:lnTo>
                    <a:pt x="163" y="88"/>
                  </a:lnTo>
                  <a:lnTo>
                    <a:pt x="159" y="84"/>
                  </a:lnTo>
                  <a:lnTo>
                    <a:pt x="154" y="78"/>
                  </a:lnTo>
                  <a:lnTo>
                    <a:pt x="149" y="73"/>
                  </a:lnTo>
                  <a:lnTo>
                    <a:pt x="147" y="69"/>
                  </a:lnTo>
                  <a:lnTo>
                    <a:pt x="146" y="65"/>
                  </a:lnTo>
                  <a:lnTo>
                    <a:pt x="155" y="70"/>
                  </a:lnTo>
                  <a:lnTo>
                    <a:pt x="167" y="73"/>
                  </a:lnTo>
                  <a:lnTo>
                    <a:pt x="179" y="76"/>
                  </a:lnTo>
                  <a:lnTo>
                    <a:pt x="192" y="78"/>
                  </a:lnTo>
                  <a:lnTo>
                    <a:pt x="205" y="80"/>
                  </a:lnTo>
                  <a:lnTo>
                    <a:pt x="215" y="81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0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4"/>
                  </a:lnTo>
                  <a:lnTo>
                    <a:pt x="208" y="72"/>
                  </a:lnTo>
                  <a:lnTo>
                    <a:pt x="196" y="69"/>
                  </a:lnTo>
                  <a:lnTo>
                    <a:pt x="185" y="65"/>
                  </a:lnTo>
                  <a:lnTo>
                    <a:pt x="175" y="62"/>
                  </a:lnTo>
                  <a:lnTo>
                    <a:pt x="165" y="58"/>
                  </a:lnTo>
                  <a:lnTo>
                    <a:pt x="157" y="56"/>
                  </a:lnTo>
                  <a:lnTo>
                    <a:pt x="154" y="54"/>
                  </a:lnTo>
                  <a:lnTo>
                    <a:pt x="161" y="47"/>
                  </a:lnTo>
                  <a:lnTo>
                    <a:pt x="169" y="41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6"/>
                  </a:lnTo>
                  <a:lnTo>
                    <a:pt x="191" y="34"/>
                  </a:lnTo>
                  <a:lnTo>
                    <a:pt x="188" y="31"/>
                  </a:lnTo>
                  <a:lnTo>
                    <a:pt x="182" y="28"/>
                  </a:lnTo>
                  <a:lnTo>
                    <a:pt x="177" y="27"/>
                  </a:lnTo>
                  <a:lnTo>
                    <a:pt x="171" y="28"/>
                  </a:lnTo>
                  <a:lnTo>
                    <a:pt x="165" y="30"/>
                  </a:lnTo>
                  <a:lnTo>
                    <a:pt x="160" y="32"/>
                  </a:lnTo>
                  <a:lnTo>
                    <a:pt x="154" y="35"/>
                  </a:lnTo>
                  <a:lnTo>
                    <a:pt x="149" y="38"/>
                  </a:lnTo>
                  <a:lnTo>
                    <a:pt x="145" y="42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3"/>
                  </a:lnTo>
                  <a:lnTo>
                    <a:pt x="109" y="42"/>
                  </a:lnTo>
                  <a:lnTo>
                    <a:pt x="102" y="42"/>
                  </a:lnTo>
                  <a:lnTo>
                    <a:pt x="97" y="42"/>
                  </a:lnTo>
                  <a:lnTo>
                    <a:pt x="95" y="42"/>
                  </a:lnTo>
                  <a:lnTo>
                    <a:pt x="94" y="32"/>
                  </a:lnTo>
                  <a:lnTo>
                    <a:pt x="97" y="23"/>
                  </a:lnTo>
                  <a:lnTo>
                    <a:pt x="104" y="13"/>
                  </a:lnTo>
                  <a:lnTo>
                    <a:pt x="115" y="7"/>
                  </a:lnTo>
                  <a:lnTo>
                    <a:pt x="123" y="3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4"/>
                  </a:lnTo>
                  <a:lnTo>
                    <a:pt x="97" y="8"/>
                  </a:lnTo>
                  <a:lnTo>
                    <a:pt x="91" y="13"/>
                  </a:lnTo>
                  <a:lnTo>
                    <a:pt x="83" y="18"/>
                  </a:lnTo>
                  <a:lnTo>
                    <a:pt x="77" y="24"/>
                  </a:lnTo>
                  <a:lnTo>
                    <a:pt x="72" y="27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94" name="Freeform 374">
              <a:extLst>
                <a:ext uri="{FF2B5EF4-FFF2-40B4-BE49-F238E27FC236}">
                  <a16:creationId xmlns:a16="http://schemas.microsoft.com/office/drawing/2014/main" id="{7EFBBD03-6672-86A1-408C-987C02E85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4157"/>
              <a:ext cx="97" cy="111"/>
            </a:xfrm>
            <a:custGeom>
              <a:avLst/>
              <a:gdLst>
                <a:gd name="T0" fmla="*/ 1 w 194"/>
                <a:gd name="T1" fmla="*/ 1 h 222"/>
                <a:gd name="T2" fmla="*/ 1 w 194"/>
                <a:gd name="T3" fmla="*/ 1 h 222"/>
                <a:gd name="T4" fmla="*/ 1 w 194"/>
                <a:gd name="T5" fmla="*/ 1 h 222"/>
                <a:gd name="T6" fmla="*/ 1 w 194"/>
                <a:gd name="T7" fmla="*/ 1 h 222"/>
                <a:gd name="T8" fmla="*/ 1 w 194"/>
                <a:gd name="T9" fmla="*/ 1 h 222"/>
                <a:gd name="T10" fmla="*/ 1 w 194"/>
                <a:gd name="T11" fmla="*/ 1 h 222"/>
                <a:gd name="T12" fmla="*/ 1 w 194"/>
                <a:gd name="T13" fmla="*/ 1 h 222"/>
                <a:gd name="T14" fmla="*/ 1 w 194"/>
                <a:gd name="T15" fmla="*/ 1 h 222"/>
                <a:gd name="T16" fmla="*/ 1 w 194"/>
                <a:gd name="T17" fmla="*/ 1 h 222"/>
                <a:gd name="T18" fmla="*/ 1 w 194"/>
                <a:gd name="T19" fmla="*/ 1 h 222"/>
                <a:gd name="T20" fmla="*/ 1 w 194"/>
                <a:gd name="T21" fmla="*/ 1 h 222"/>
                <a:gd name="T22" fmla="*/ 1 w 194"/>
                <a:gd name="T23" fmla="*/ 1 h 222"/>
                <a:gd name="T24" fmla="*/ 1 w 194"/>
                <a:gd name="T25" fmla="*/ 1 h 222"/>
                <a:gd name="T26" fmla="*/ 1 w 194"/>
                <a:gd name="T27" fmla="*/ 1 h 222"/>
                <a:gd name="T28" fmla="*/ 1 w 194"/>
                <a:gd name="T29" fmla="*/ 1 h 222"/>
                <a:gd name="T30" fmla="*/ 1 w 194"/>
                <a:gd name="T31" fmla="*/ 1 h 222"/>
                <a:gd name="T32" fmla="*/ 1 w 194"/>
                <a:gd name="T33" fmla="*/ 1 h 222"/>
                <a:gd name="T34" fmla="*/ 1 w 194"/>
                <a:gd name="T35" fmla="*/ 1 h 222"/>
                <a:gd name="T36" fmla="*/ 1 w 194"/>
                <a:gd name="T37" fmla="*/ 1 h 222"/>
                <a:gd name="T38" fmla="*/ 1 w 194"/>
                <a:gd name="T39" fmla="*/ 1 h 222"/>
                <a:gd name="T40" fmla="*/ 1 w 194"/>
                <a:gd name="T41" fmla="*/ 1 h 222"/>
                <a:gd name="T42" fmla="*/ 1 w 194"/>
                <a:gd name="T43" fmla="*/ 1 h 222"/>
                <a:gd name="T44" fmla="*/ 1 w 194"/>
                <a:gd name="T45" fmla="*/ 1 h 222"/>
                <a:gd name="T46" fmla="*/ 1 w 194"/>
                <a:gd name="T47" fmla="*/ 1 h 222"/>
                <a:gd name="T48" fmla="*/ 1 w 194"/>
                <a:gd name="T49" fmla="*/ 1 h 222"/>
                <a:gd name="T50" fmla="*/ 1 w 194"/>
                <a:gd name="T51" fmla="*/ 1 h 222"/>
                <a:gd name="T52" fmla="*/ 1 w 194"/>
                <a:gd name="T53" fmla="*/ 1 h 222"/>
                <a:gd name="T54" fmla="*/ 1 w 194"/>
                <a:gd name="T55" fmla="*/ 1 h 222"/>
                <a:gd name="T56" fmla="*/ 1 w 194"/>
                <a:gd name="T57" fmla="*/ 1 h 222"/>
                <a:gd name="T58" fmla="*/ 1 w 194"/>
                <a:gd name="T59" fmla="*/ 1 h 222"/>
                <a:gd name="T60" fmla="*/ 1 w 194"/>
                <a:gd name="T61" fmla="*/ 1 h 222"/>
                <a:gd name="T62" fmla="*/ 1 w 194"/>
                <a:gd name="T63" fmla="*/ 1 h 222"/>
                <a:gd name="T64" fmla="*/ 1 w 194"/>
                <a:gd name="T65" fmla="*/ 1 h 222"/>
                <a:gd name="T66" fmla="*/ 1 w 194"/>
                <a:gd name="T67" fmla="*/ 1 h 222"/>
                <a:gd name="T68" fmla="*/ 1 w 194"/>
                <a:gd name="T69" fmla="*/ 1 h 222"/>
                <a:gd name="T70" fmla="*/ 1 w 194"/>
                <a:gd name="T71" fmla="*/ 1 h 222"/>
                <a:gd name="T72" fmla="*/ 1 w 194"/>
                <a:gd name="T73" fmla="*/ 1 h 222"/>
                <a:gd name="T74" fmla="*/ 1 w 194"/>
                <a:gd name="T75" fmla="*/ 1 h 222"/>
                <a:gd name="T76" fmla="*/ 1 w 194"/>
                <a:gd name="T77" fmla="*/ 1 h 222"/>
                <a:gd name="T78" fmla="*/ 1 w 194"/>
                <a:gd name="T79" fmla="*/ 1 h 222"/>
                <a:gd name="T80" fmla="*/ 1 w 194"/>
                <a:gd name="T81" fmla="*/ 1 h 222"/>
                <a:gd name="T82" fmla="*/ 1 w 194"/>
                <a:gd name="T83" fmla="*/ 1 h 222"/>
                <a:gd name="T84" fmla="*/ 1 w 194"/>
                <a:gd name="T85" fmla="*/ 1 h 222"/>
                <a:gd name="T86" fmla="*/ 1 w 194"/>
                <a:gd name="T87" fmla="*/ 1 h 222"/>
                <a:gd name="T88" fmla="*/ 1 w 194"/>
                <a:gd name="T89" fmla="*/ 1 h 222"/>
                <a:gd name="T90" fmla="*/ 1 w 194"/>
                <a:gd name="T91" fmla="*/ 1 h 222"/>
                <a:gd name="T92" fmla="*/ 1 w 194"/>
                <a:gd name="T93" fmla="*/ 1 h 222"/>
                <a:gd name="T94" fmla="*/ 1 w 194"/>
                <a:gd name="T95" fmla="*/ 1 h 222"/>
                <a:gd name="T96" fmla="*/ 1 w 194"/>
                <a:gd name="T97" fmla="*/ 1 h 222"/>
                <a:gd name="T98" fmla="*/ 1 w 194"/>
                <a:gd name="T99" fmla="*/ 1 h 222"/>
                <a:gd name="T100" fmla="*/ 1 w 194"/>
                <a:gd name="T101" fmla="*/ 1 h 222"/>
                <a:gd name="T102" fmla="*/ 1 w 194"/>
                <a:gd name="T103" fmla="*/ 0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4"/>
                <a:gd name="T157" fmla="*/ 0 h 222"/>
                <a:gd name="T158" fmla="*/ 194 w 194"/>
                <a:gd name="T159" fmla="*/ 222 h 2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9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2"/>
                  </a:lnTo>
                  <a:lnTo>
                    <a:pt x="36" y="118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50"/>
                  </a:lnTo>
                  <a:lnTo>
                    <a:pt x="49" y="47"/>
                  </a:lnTo>
                  <a:lnTo>
                    <a:pt x="51" y="49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4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2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1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8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7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8"/>
                  </a:lnTo>
                  <a:lnTo>
                    <a:pt x="167" y="83"/>
                  </a:lnTo>
                  <a:lnTo>
                    <a:pt x="160" y="80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80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4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50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2"/>
                  </a:lnTo>
                  <a:lnTo>
                    <a:pt x="86" y="42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2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2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5"/>
                  </a:lnTo>
                  <a:lnTo>
                    <a:pt x="81" y="34"/>
                  </a:lnTo>
                  <a:lnTo>
                    <a:pt x="73" y="34"/>
                  </a:lnTo>
                  <a:lnTo>
                    <a:pt x="66" y="32"/>
                  </a:lnTo>
                  <a:lnTo>
                    <a:pt x="59" y="34"/>
                  </a:lnTo>
                  <a:lnTo>
                    <a:pt x="55" y="34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95" name="Freeform 375">
              <a:extLst>
                <a:ext uri="{FF2B5EF4-FFF2-40B4-BE49-F238E27FC236}">
                  <a16:creationId xmlns:a16="http://schemas.microsoft.com/office/drawing/2014/main" id="{1A86B8D9-5F50-0528-3D57-3ADF9CAC0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" y="4167"/>
              <a:ext cx="73" cy="128"/>
            </a:xfrm>
            <a:custGeom>
              <a:avLst/>
              <a:gdLst>
                <a:gd name="T0" fmla="*/ 0 w 147"/>
                <a:gd name="T1" fmla="*/ 1 h 255"/>
                <a:gd name="T2" fmla="*/ 0 w 147"/>
                <a:gd name="T3" fmla="*/ 1 h 255"/>
                <a:gd name="T4" fmla="*/ 0 w 147"/>
                <a:gd name="T5" fmla="*/ 1 h 255"/>
                <a:gd name="T6" fmla="*/ 0 w 147"/>
                <a:gd name="T7" fmla="*/ 1 h 255"/>
                <a:gd name="T8" fmla="*/ 0 w 147"/>
                <a:gd name="T9" fmla="*/ 1 h 255"/>
                <a:gd name="T10" fmla="*/ 0 w 147"/>
                <a:gd name="T11" fmla="*/ 1 h 255"/>
                <a:gd name="T12" fmla="*/ 0 w 147"/>
                <a:gd name="T13" fmla="*/ 1 h 255"/>
                <a:gd name="T14" fmla="*/ 0 w 147"/>
                <a:gd name="T15" fmla="*/ 1 h 255"/>
                <a:gd name="T16" fmla="*/ 0 w 147"/>
                <a:gd name="T17" fmla="*/ 1 h 255"/>
                <a:gd name="T18" fmla="*/ 0 w 147"/>
                <a:gd name="T19" fmla="*/ 1 h 255"/>
                <a:gd name="T20" fmla="*/ 0 w 147"/>
                <a:gd name="T21" fmla="*/ 1 h 255"/>
                <a:gd name="T22" fmla="*/ 0 w 147"/>
                <a:gd name="T23" fmla="*/ 1 h 255"/>
                <a:gd name="T24" fmla="*/ 0 w 147"/>
                <a:gd name="T25" fmla="*/ 1 h 255"/>
                <a:gd name="T26" fmla="*/ 0 w 147"/>
                <a:gd name="T27" fmla="*/ 1 h 255"/>
                <a:gd name="T28" fmla="*/ 0 w 147"/>
                <a:gd name="T29" fmla="*/ 1 h 255"/>
                <a:gd name="T30" fmla="*/ 0 w 147"/>
                <a:gd name="T31" fmla="*/ 1 h 255"/>
                <a:gd name="T32" fmla="*/ 0 w 147"/>
                <a:gd name="T33" fmla="*/ 1 h 255"/>
                <a:gd name="T34" fmla="*/ 0 w 147"/>
                <a:gd name="T35" fmla="*/ 1 h 255"/>
                <a:gd name="T36" fmla="*/ 0 w 147"/>
                <a:gd name="T37" fmla="*/ 1 h 255"/>
                <a:gd name="T38" fmla="*/ 0 w 147"/>
                <a:gd name="T39" fmla="*/ 1 h 255"/>
                <a:gd name="T40" fmla="*/ 0 w 147"/>
                <a:gd name="T41" fmla="*/ 1 h 255"/>
                <a:gd name="T42" fmla="*/ 0 w 147"/>
                <a:gd name="T43" fmla="*/ 1 h 255"/>
                <a:gd name="T44" fmla="*/ 0 w 147"/>
                <a:gd name="T45" fmla="*/ 1 h 255"/>
                <a:gd name="T46" fmla="*/ 0 w 147"/>
                <a:gd name="T47" fmla="*/ 1 h 255"/>
                <a:gd name="T48" fmla="*/ 0 w 147"/>
                <a:gd name="T49" fmla="*/ 1 h 255"/>
                <a:gd name="T50" fmla="*/ 0 w 147"/>
                <a:gd name="T51" fmla="*/ 1 h 255"/>
                <a:gd name="T52" fmla="*/ 0 w 147"/>
                <a:gd name="T53" fmla="*/ 1 h 255"/>
                <a:gd name="T54" fmla="*/ 0 w 147"/>
                <a:gd name="T55" fmla="*/ 1 h 255"/>
                <a:gd name="T56" fmla="*/ 0 w 147"/>
                <a:gd name="T57" fmla="*/ 1 h 255"/>
                <a:gd name="T58" fmla="*/ 0 w 147"/>
                <a:gd name="T59" fmla="*/ 1 h 255"/>
                <a:gd name="T60" fmla="*/ 0 w 147"/>
                <a:gd name="T61" fmla="*/ 1 h 255"/>
                <a:gd name="T62" fmla="*/ 0 w 147"/>
                <a:gd name="T63" fmla="*/ 1 h 255"/>
                <a:gd name="T64" fmla="*/ 0 w 147"/>
                <a:gd name="T65" fmla="*/ 1 h 255"/>
                <a:gd name="T66" fmla="*/ 0 w 147"/>
                <a:gd name="T67" fmla="*/ 1 h 255"/>
                <a:gd name="T68" fmla="*/ 0 w 147"/>
                <a:gd name="T69" fmla="*/ 1 h 255"/>
                <a:gd name="T70" fmla="*/ 0 w 147"/>
                <a:gd name="T71" fmla="*/ 1 h 255"/>
                <a:gd name="T72" fmla="*/ 0 w 147"/>
                <a:gd name="T73" fmla="*/ 1 h 255"/>
                <a:gd name="T74" fmla="*/ 0 w 147"/>
                <a:gd name="T75" fmla="*/ 1 h 255"/>
                <a:gd name="T76" fmla="*/ 0 w 147"/>
                <a:gd name="T77" fmla="*/ 1 h 255"/>
                <a:gd name="T78" fmla="*/ 0 w 147"/>
                <a:gd name="T79" fmla="*/ 1 h 255"/>
                <a:gd name="T80" fmla="*/ 0 w 147"/>
                <a:gd name="T81" fmla="*/ 1 h 255"/>
                <a:gd name="T82" fmla="*/ 0 w 147"/>
                <a:gd name="T83" fmla="*/ 1 h 255"/>
                <a:gd name="T84" fmla="*/ 0 w 147"/>
                <a:gd name="T85" fmla="*/ 1 h 255"/>
                <a:gd name="T86" fmla="*/ 0 w 147"/>
                <a:gd name="T87" fmla="*/ 1 h 255"/>
                <a:gd name="T88" fmla="*/ 0 w 147"/>
                <a:gd name="T89" fmla="*/ 1 h 255"/>
                <a:gd name="T90" fmla="*/ 0 w 147"/>
                <a:gd name="T91" fmla="*/ 1 h 255"/>
                <a:gd name="T92" fmla="*/ 0 w 147"/>
                <a:gd name="T93" fmla="*/ 1 h 255"/>
                <a:gd name="T94" fmla="*/ 0 w 147"/>
                <a:gd name="T95" fmla="*/ 1 h 255"/>
                <a:gd name="T96" fmla="*/ 0 w 147"/>
                <a:gd name="T97" fmla="*/ 1 h 255"/>
                <a:gd name="T98" fmla="*/ 0 w 147"/>
                <a:gd name="T99" fmla="*/ 1 h 255"/>
                <a:gd name="T100" fmla="*/ 0 w 147"/>
                <a:gd name="T101" fmla="*/ 1 h 255"/>
                <a:gd name="T102" fmla="*/ 0 w 147"/>
                <a:gd name="T103" fmla="*/ 1 h 255"/>
                <a:gd name="T104" fmla="*/ 0 w 147"/>
                <a:gd name="T105" fmla="*/ 1 h 2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"/>
                <a:gd name="T160" fmla="*/ 0 h 255"/>
                <a:gd name="T161" fmla="*/ 147 w 147"/>
                <a:gd name="T162" fmla="*/ 255 h 2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" h="255">
                  <a:moveTo>
                    <a:pt x="97" y="13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2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6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9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2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5"/>
                  </a:lnTo>
                  <a:lnTo>
                    <a:pt x="10" y="142"/>
                  </a:lnTo>
                  <a:lnTo>
                    <a:pt x="9" y="150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5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20"/>
                  </a:lnTo>
                  <a:lnTo>
                    <a:pt x="72" y="120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80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6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8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8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2"/>
                  </a:lnTo>
                  <a:lnTo>
                    <a:pt x="93" y="110"/>
                  </a:lnTo>
                  <a:lnTo>
                    <a:pt x="97" y="112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2"/>
                  </a:lnTo>
                  <a:lnTo>
                    <a:pt x="132" y="158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7"/>
                  </a:lnTo>
                  <a:lnTo>
                    <a:pt x="95" y="89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6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7"/>
                  </a:lnTo>
                  <a:lnTo>
                    <a:pt x="147" y="89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6"/>
                  </a:lnTo>
                  <a:lnTo>
                    <a:pt x="97" y="1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96" name="Freeform 376">
              <a:extLst>
                <a:ext uri="{FF2B5EF4-FFF2-40B4-BE49-F238E27FC236}">
                  <a16:creationId xmlns:a16="http://schemas.microsoft.com/office/drawing/2014/main" id="{EDFE8C06-2778-D9C8-84AA-EB6EB67E0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" y="4138"/>
              <a:ext cx="117" cy="66"/>
            </a:xfrm>
            <a:custGeom>
              <a:avLst/>
              <a:gdLst>
                <a:gd name="T0" fmla="*/ 1 w 234"/>
                <a:gd name="T1" fmla="*/ 1 h 131"/>
                <a:gd name="T2" fmla="*/ 1 w 234"/>
                <a:gd name="T3" fmla="*/ 1 h 131"/>
                <a:gd name="T4" fmla="*/ 1 w 234"/>
                <a:gd name="T5" fmla="*/ 1 h 131"/>
                <a:gd name="T6" fmla="*/ 1 w 234"/>
                <a:gd name="T7" fmla="*/ 1 h 131"/>
                <a:gd name="T8" fmla="*/ 1 w 234"/>
                <a:gd name="T9" fmla="*/ 1 h 131"/>
                <a:gd name="T10" fmla="*/ 1 w 234"/>
                <a:gd name="T11" fmla="*/ 1 h 131"/>
                <a:gd name="T12" fmla="*/ 1 w 234"/>
                <a:gd name="T13" fmla="*/ 1 h 131"/>
                <a:gd name="T14" fmla="*/ 1 w 234"/>
                <a:gd name="T15" fmla="*/ 1 h 131"/>
                <a:gd name="T16" fmla="*/ 1 w 234"/>
                <a:gd name="T17" fmla="*/ 1 h 131"/>
                <a:gd name="T18" fmla="*/ 1 w 234"/>
                <a:gd name="T19" fmla="*/ 1 h 131"/>
                <a:gd name="T20" fmla="*/ 1 w 234"/>
                <a:gd name="T21" fmla="*/ 1 h 131"/>
                <a:gd name="T22" fmla="*/ 1 w 234"/>
                <a:gd name="T23" fmla="*/ 1 h 131"/>
                <a:gd name="T24" fmla="*/ 1 w 234"/>
                <a:gd name="T25" fmla="*/ 1 h 131"/>
                <a:gd name="T26" fmla="*/ 1 w 234"/>
                <a:gd name="T27" fmla="*/ 1 h 131"/>
                <a:gd name="T28" fmla="*/ 1 w 234"/>
                <a:gd name="T29" fmla="*/ 1 h 131"/>
                <a:gd name="T30" fmla="*/ 1 w 234"/>
                <a:gd name="T31" fmla="*/ 1 h 131"/>
                <a:gd name="T32" fmla="*/ 1 w 234"/>
                <a:gd name="T33" fmla="*/ 1 h 131"/>
                <a:gd name="T34" fmla="*/ 1 w 234"/>
                <a:gd name="T35" fmla="*/ 1 h 131"/>
                <a:gd name="T36" fmla="*/ 1 w 234"/>
                <a:gd name="T37" fmla="*/ 1 h 131"/>
                <a:gd name="T38" fmla="*/ 1 w 234"/>
                <a:gd name="T39" fmla="*/ 1 h 131"/>
                <a:gd name="T40" fmla="*/ 1 w 234"/>
                <a:gd name="T41" fmla="*/ 1 h 131"/>
                <a:gd name="T42" fmla="*/ 1 w 234"/>
                <a:gd name="T43" fmla="*/ 1 h 131"/>
                <a:gd name="T44" fmla="*/ 1 w 234"/>
                <a:gd name="T45" fmla="*/ 1 h 131"/>
                <a:gd name="T46" fmla="*/ 1 w 234"/>
                <a:gd name="T47" fmla="*/ 1 h 131"/>
                <a:gd name="T48" fmla="*/ 1 w 234"/>
                <a:gd name="T49" fmla="*/ 1 h 131"/>
                <a:gd name="T50" fmla="*/ 1 w 234"/>
                <a:gd name="T51" fmla="*/ 1 h 131"/>
                <a:gd name="T52" fmla="*/ 1 w 234"/>
                <a:gd name="T53" fmla="*/ 1 h 131"/>
                <a:gd name="T54" fmla="*/ 1 w 234"/>
                <a:gd name="T55" fmla="*/ 1 h 131"/>
                <a:gd name="T56" fmla="*/ 1 w 234"/>
                <a:gd name="T57" fmla="*/ 1 h 131"/>
                <a:gd name="T58" fmla="*/ 1 w 234"/>
                <a:gd name="T59" fmla="*/ 1 h 131"/>
                <a:gd name="T60" fmla="*/ 1 w 234"/>
                <a:gd name="T61" fmla="*/ 1 h 131"/>
                <a:gd name="T62" fmla="*/ 1 w 234"/>
                <a:gd name="T63" fmla="*/ 1 h 131"/>
                <a:gd name="T64" fmla="*/ 1 w 234"/>
                <a:gd name="T65" fmla="*/ 1 h 131"/>
                <a:gd name="T66" fmla="*/ 1 w 234"/>
                <a:gd name="T67" fmla="*/ 1 h 131"/>
                <a:gd name="T68" fmla="*/ 1 w 234"/>
                <a:gd name="T69" fmla="*/ 1 h 131"/>
                <a:gd name="T70" fmla="*/ 1 w 234"/>
                <a:gd name="T71" fmla="*/ 1 h 131"/>
                <a:gd name="T72" fmla="*/ 1 w 234"/>
                <a:gd name="T73" fmla="*/ 1 h 131"/>
                <a:gd name="T74" fmla="*/ 1 w 234"/>
                <a:gd name="T75" fmla="*/ 1 h 131"/>
                <a:gd name="T76" fmla="*/ 1 w 234"/>
                <a:gd name="T77" fmla="*/ 1 h 131"/>
                <a:gd name="T78" fmla="*/ 1 w 234"/>
                <a:gd name="T79" fmla="*/ 1 h 131"/>
                <a:gd name="T80" fmla="*/ 1 w 234"/>
                <a:gd name="T81" fmla="*/ 1 h 131"/>
                <a:gd name="T82" fmla="*/ 1 w 234"/>
                <a:gd name="T83" fmla="*/ 1 h 131"/>
                <a:gd name="T84" fmla="*/ 1 w 234"/>
                <a:gd name="T85" fmla="*/ 1 h 131"/>
                <a:gd name="T86" fmla="*/ 1 w 234"/>
                <a:gd name="T87" fmla="*/ 1 h 131"/>
                <a:gd name="T88" fmla="*/ 1 w 234"/>
                <a:gd name="T89" fmla="*/ 1 h 131"/>
                <a:gd name="T90" fmla="*/ 1 w 234"/>
                <a:gd name="T91" fmla="*/ 1 h 131"/>
                <a:gd name="T92" fmla="*/ 1 w 234"/>
                <a:gd name="T93" fmla="*/ 1 h 131"/>
                <a:gd name="T94" fmla="*/ 1 w 234"/>
                <a:gd name="T95" fmla="*/ 1 h 131"/>
                <a:gd name="T96" fmla="*/ 1 w 234"/>
                <a:gd name="T97" fmla="*/ 1 h 131"/>
                <a:gd name="T98" fmla="*/ 1 w 234"/>
                <a:gd name="T99" fmla="*/ 1 h 131"/>
                <a:gd name="T100" fmla="*/ 1 w 234"/>
                <a:gd name="T101" fmla="*/ 1 h 131"/>
                <a:gd name="T102" fmla="*/ 1 w 234"/>
                <a:gd name="T103" fmla="*/ 1 h 131"/>
                <a:gd name="T104" fmla="*/ 1 w 234"/>
                <a:gd name="T105" fmla="*/ 1 h 131"/>
                <a:gd name="T106" fmla="*/ 1 w 234"/>
                <a:gd name="T107" fmla="*/ 1 h 131"/>
                <a:gd name="T108" fmla="*/ 1 w 234"/>
                <a:gd name="T109" fmla="*/ 0 h 131"/>
                <a:gd name="T110" fmla="*/ 1 w 234"/>
                <a:gd name="T111" fmla="*/ 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4"/>
                <a:gd name="T169" fmla="*/ 0 h 131"/>
                <a:gd name="T170" fmla="*/ 234 w 234"/>
                <a:gd name="T171" fmla="*/ 131 h 1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4" h="131">
                  <a:moveTo>
                    <a:pt x="209" y="4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9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5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7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5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8"/>
                  </a:lnTo>
                  <a:lnTo>
                    <a:pt x="110" y="64"/>
                  </a:lnTo>
                  <a:lnTo>
                    <a:pt x="104" y="67"/>
                  </a:lnTo>
                  <a:lnTo>
                    <a:pt x="96" y="65"/>
                  </a:lnTo>
                  <a:lnTo>
                    <a:pt x="87" y="64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4"/>
                  </a:lnTo>
                  <a:lnTo>
                    <a:pt x="51" y="65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3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5"/>
                  </a:lnTo>
                  <a:lnTo>
                    <a:pt x="49" y="99"/>
                  </a:lnTo>
                  <a:lnTo>
                    <a:pt x="38" y="102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10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7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8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3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7"/>
                  </a:lnTo>
                  <a:lnTo>
                    <a:pt x="145" y="52"/>
                  </a:lnTo>
                  <a:lnTo>
                    <a:pt x="151" y="49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2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7"/>
                  </a:lnTo>
                  <a:lnTo>
                    <a:pt x="175" y="73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5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2"/>
                  </a:lnTo>
                  <a:lnTo>
                    <a:pt x="220" y="7"/>
                  </a:lnTo>
                  <a:lnTo>
                    <a:pt x="228" y="3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3"/>
                  </a:lnTo>
                  <a:lnTo>
                    <a:pt x="209" y="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97" name="Freeform 377">
              <a:extLst>
                <a:ext uri="{FF2B5EF4-FFF2-40B4-BE49-F238E27FC236}">
                  <a16:creationId xmlns:a16="http://schemas.microsoft.com/office/drawing/2014/main" id="{7E22A54F-DC08-6AE8-F77F-A921B263A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4101"/>
              <a:ext cx="11" cy="12"/>
            </a:xfrm>
            <a:custGeom>
              <a:avLst/>
              <a:gdLst>
                <a:gd name="T0" fmla="*/ 1 w 22"/>
                <a:gd name="T1" fmla="*/ 1 h 23"/>
                <a:gd name="T2" fmla="*/ 1 w 22"/>
                <a:gd name="T3" fmla="*/ 0 h 23"/>
                <a:gd name="T4" fmla="*/ 1 w 22"/>
                <a:gd name="T5" fmla="*/ 0 h 23"/>
                <a:gd name="T6" fmla="*/ 1 w 22"/>
                <a:gd name="T7" fmla="*/ 1 h 23"/>
                <a:gd name="T8" fmla="*/ 1 w 22"/>
                <a:gd name="T9" fmla="*/ 1 h 23"/>
                <a:gd name="T10" fmla="*/ 1 w 22"/>
                <a:gd name="T11" fmla="*/ 1 h 23"/>
                <a:gd name="T12" fmla="*/ 1 w 22"/>
                <a:gd name="T13" fmla="*/ 1 h 23"/>
                <a:gd name="T14" fmla="*/ 1 w 22"/>
                <a:gd name="T15" fmla="*/ 1 h 23"/>
                <a:gd name="T16" fmla="*/ 1 w 22"/>
                <a:gd name="T17" fmla="*/ 1 h 23"/>
                <a:gd name="T18" fmla="*/ 1 w 22"/>
                <a:gd name="T19" fmla="*/ 1 h 23"/>
                <a:gd name="T20" fmla="*/ 1 w 22"/>
                <a:gd name="T21" fmla="*/ 1 h 23"/>
                <a:gd name="T22" fmla="*/ 1 w 22"/>
                <a:gd name="T23" fmla="*/ 1 h 23"/>
                <a:gd name="T24" fmla="*/ 1 w 22"/>
                <a:gd name="T25" fmla="*/ 1 h 23"/>
                <a:gd name="T26" fmla="*/ 1 w 22"/>
                <a:gd name="T27" fmla="*/ 1 h 23"/>
                <a:gd name="T28" fmla="*/ 0 w 22"/>
                <a:gd name="T29" fmla="*/ 1 h 23"/>
                <a:gd name="T30" fmla="*/ 1 w 22"/>
                <a:gd name="T31" fmla="*/ 1 h 23"/>
                <a:gd name="T32" fmla="*/ 1 w 22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3"/>
                <a:gd name="T53" fmla="*/ 22 w 22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21" y="18"/>
                  </a:lnTo>
                  <a:lnTo>
                    <a:pt x="18" y="20"/>
                  </a:lnTo>
                  <a:lnTo>
                    <a:pt x="16" y="21"/>
                  </a:lnTo>
                  <a:lnTo>
                    <a:pt x="12" y="23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1" y="14"/>
                  </a:lnTo>
                  <a:lnTo>
                    <a:pt x="0" y="8"/>
                  </a:ln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98" name="Freeform 378">
              <a:extLst>
                <a:ext uri="{FF2B5EF4-FFF2-40B4-BE49-F238E27FC236}">
                  <a16:creationId xmlns:a16="http://schemas.microsoft.com/office/drawing/2014/main" id="{D4A2A3B2-A25F-1669-39F8-74C40970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" y="4128"/>
              <a:ext cx="9" cy="8"/>
            </a:xfrm>
            <a:custGeom>
              <a:avLst/>
              <a:gdLst>
                <a:gd name="T0" fmla="*/ 0 w 19"/>
                <a:gd name="T1" fmla="*/ 1 h 15"/>
                <a:gd name="T2" fmla="*/ 0 w 19"/>
                <a:gd name="T3" fmla="*/ 0 h 15"/>
                <a:gd name="T4" fmla="*/ 0 w 19"/>
                <a:gd name="T5" fmla="*/ 0 h 15"/>
                <a:gd name="T6" fmla="*/ 0 w 19"/>
                <a:gd name="T7" fmla="*/ 0 h 15"/>
                <a:gd name="T8" fmla="*/ 0 w 19"/>
                <a:gd name="T9" fmla="*/ 1 h 15"/>
                <a:gd name="T10" fmla="*/ 0 w 19"/>
                <a:gd name="T11" fmla="*/ 1 h 15"/>
                <a:gd name="T12" fmla="*/ 0 w 19"/>
                <a:gd name="T13" fmla="*/ 1 h 15"/>
                <a:gd name="T14" fmla="*/ 0 w 19"/>
                <a:gd name="T15" fmla="*/ 1 h 15"/>
                <a:gd name="T16" fmla="*/ 0 w 19"/>
                <a:gd name="T17" fmla="*/ 1 h 15"/>
                <a:gd name="T18" fmla="*/ 0 w 19"/>
                <a:gd name="T19" fmla="*/ 1 h 15"/>
                <a:gd name="T20" fmla="*/ 0 w 19"/>
                <a:gd name="T21" fmla="*/ 1 h 15"/>
                <a:gd name="T22" fmla="*/ 0 w 19"/>
                <a:gd name="T23" fmla="*/ 1 h 15"/>
                <a:gd name="T24" fmla="*/ 0 w 19"/>
                <a:gd name="T25" fmla="*/ 1 h 15"/>
                <a:gd name="T26" fmla="*/ 0 w 19"/>
                <a:gd name="T27" fmla="*/ 1 h 15"/>
                <a:gd name="T28" fmla="*/ 0 w 19"/>
                <a:gd name="T29" fmla="*/ 1 h 15"/>
                <a:gd name="T30" fmla="*/ 0 w 19"/>
                <a:gd name="T31" fmla="*/ 1 h 15"/>
                <a:gd name="T32" fmla="*/ 0 w 19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5"/>
                <a:gd name="T53" fmla="*/ 19 w 1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9"/>
                  </a:lnTo>
                  <a:lnTo>
                    <a:pt x="17" y="12"/>
                  </a:lnTo>
                  <a:lnTo>
                    <a:pt x="13" y="15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99" name="Freeform 379">
              <a:extLst>
                <a:ext uri="{FF2B5EF4-FFF2-40B4-BE49-F238E27FC236}">
                  <a16:creationId xmlns:a16="http://schemas.microsoft.com/office/drawing/2014/main" id="{1CE66A1A-F0C1-72B0-C6CF-769BA38C7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4146"/>
              <a:ext cx="12" cy="12"/>
            </a:xfrm>
            <a:custGeom>
              <a:avLst/>
              <a:gdLst>
                <a:gd name="T0" fmla="*/ 1 w 24"/>
                <a:gd name="T1" fmla="*/ 1 h 23"/>
                <a:gd name="T2" fmla="*/ 1 w 24"/>
                <a:gd name="T3" fmla="*/ 1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1 h 23"/>
                <a:gd name="T10" fmla="*/ 1 w 24"/>
                <a:gd name="T11" fmla="*/ 1 h 23"/>
                <a:gd name="T12" fmla="*/ 1 w 24"/>
                <a:gd name="T13" fmla="*/ 1 h 23"/>
                <a:gd name="T14" fmla="*/ 1 w 24"/>
                <a:gd name="T15" fmla="*/ 1 h 23"/>
                <a:gd name="T16" fmla="*/ 1 w 24"/>
                <a:gd name="T17" fmla="*/ 1 h 23"/>
                <a:gd name="T18" fmla="*/ 1 w 24"/>
                <a:gd name="T19" fmla="*/ 1 h 23"/>
                <a:gd name="T20" fmla="*/ 1 w 24"/>
                <a:gd name="T21" fmla="*/ 1 h 23"/>
                <a:gd name="T22" fmla="*/ 1 w 24"/>
                <a:gd name="T23" fmla="*/ 1 h 23"/>
                <a:gd name="T24" fmla="*/ 1 w 24"/>
                <a:gd name="T25" fmla="*/ 1 h 23"/>
                <a:gd name="T26" fmla="*/ 1 w 24"/>
                <a:gd name="T27" fmla="*/ 1 h 23"/>
                <a:gd name="T28" fmla="*/ 0 w 24"/>
                <a:gd name="T29" fmla="*/ 1 h 23"/>
                <a:gd name="T30" fmla="*/ 0 w 24"/>
                <a:gd name="T31" fmla="*/ 1 h 23"/>
                <a:gd name="T32" fmla="*/ 1 w 24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2" y="6"/>
                  </a:moveTo>
                  <a:lnTo>
                    <a:pt x="7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00" name="Freeform 380">
              <a:extLst>
                <a:ext uri="{FF2B5EF4-FFF2-40B4-BE49-F238E27FC236}">
                  <a16:creationId xmlns:a16="http://schemas.microsoft.com/office/drawing/2014/main" id="{0F03391B-6D1E-84BC-FD3B-55B69F6BB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" y="4142"/>
              <a:ext cx="14" cy="13"/>
            </a:xfrm>
            <a:custGeom>
              <a:avLst/>
              <a:gdLst>
                <a:gd name="T0" fmla="*/ 1 w 26"/>
                <a:gd name="T1" fmla="*/ 0 h 26"/>
                <a:gd name="T2" fmla="*/ 1 w 26"/>
                <a:gd name="T3" fmla="*/ 1 h 26"/>
                <a:gd name="T4" fmla="*/ 1 w 26"/>
                <a:gd name="T5" fmla="*/ 1 h 26"/>
                <a:gd name="T6" fmla="*/ 1 w 26"/>
                <a:gd name="T7" fmla="*/ 1 h 26"/>
                <a:gd name="T8" fmla="*/ 1 w 26"/>
                <a:gd name="T9" fmla="*/ 1 h 26"/>
                <a:gd name="T10" fmla="*/ 1 w 26"/>
                <a:gd name="T11" fmla="*/ 1 h 26"/>
                <a:gd name="T12" fmla="*/ 1 w 26"/>
                <a:gd name="T13" fmla="*/ 1 h 26"/>
                <a:gd name="T14" fmla="*/ 1 w 26"/>
                <a:gd name="T15" fmla="*/ 1 h 26"/>
                <a:gd name="T16" fmla="*/ 1 w 26"/>
                <a:gd name="T17" fmla="*/ 1 h 26"/>
                <a:gd name="T18" fmla="*/ 1 w 26"/>
                <a:gd name="T19" fmla="*/ 1 h 26"/>
                <a:gd name="T20" fmla="*/ 1 w 26"/>
                <a:gd name="T21" fmla="*/ 1 h 26"/>
                <a:gd name="T22" fmla="*/ 1 w 26"/>
                <a:gd name="T23" fmla="*/ 1 h 26"/>
                <a:gd name="T24" fmla="*/ 0 w 26"/>
                <a:gd name="T25" fmla="*/ 1 h 26"/>
                <a:gd name="T26" fmla="*/ 1 w 26"/>
                <a:gd name="T27" fmla="*/ 1 h 26"/>
                <a:gd name="T28" fmla="*/ 1 w 26"/>
                <a:gd name="T29" fmla="*/ 1 h 26"/>
                <a:gd name="T30" fmla="*/ 1 w 26"/>
                <a:gd name="T31" fmla="*/ 1 h 26"/>
                <a:gd name="T32" fmla="*/ 1 w 26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14" y="0"/>
                  </a:moveTo>
                  <a:lnTo>
                    <a:pt x="19" y="1"/>
                  </a:lnTo>
                  <a:lnTo>
                    <a:pt x="24" y="3"/>
                  </a:lnTo>
                  <a:lnTo>
                    <a:pt x="25" y="6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01" name="Freeform 381">
              <a:extLst>
                <a:ext uri="{FF2B5EF4-FFF2-40B4-BE49-F238E27FC236}">
                  <a16:creationId xmlns:a16="http://schemas.microsoft.com/office/drawing/2014/main" id="{5C97C759-AC3A-CC08-106A-4020EB85F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4113"/>
              <a:ext cx="13" cy="13"/>
            </a:xfrm>
            <a:custGeom>
              <a:avLst/>
              <a:gdLst>
                <a:gd name="T0" fmla="*/ 0 w 27"/>
                <a:gd name="T1" fmla="*/ 1 h 25"/>
                <a:gd name="T2" fmla="*/ 0 w 27"/>
                <a:gd name="T3" fmla="*/ 1 h 25"/>
                <a:gd name="T4" fmla="*/ 0 w 27"/>
                <a:gd name="T5" fmla="*/ 1 h 25"/>
                <a:gd name="T6" fmla="*/ 0 w 27"/>
                <a:gd name="T7" fmla="*/ 1 h 25"/>
                <a:gd name="T8" fmla="*/ 0 w 27"/>
                <a:gd name="T9" fmla="*/ 0 h 25"/>
                <a:gd name="T10" fmla="*/ 0 w 27"/>
                <a:gd name="T11" fmla="*/ 0 h 25"/>
                <a:gd name="T12" fmla="*/ 0 w 27"/>
                <a:gd name="T13" fmla="*/ 1 h 25"/>
                <a:gd name="T14" fmla="*/ 0 w 27"/>
                <a:gd name="T15" fmla="*/ 1 h 25"/>
                <a:gd name="T16" fmla="*/ 0 w 27"/>
                <a:gd name="T17" fmla="*/ 1 h 25"/>
                <a:gd name="T18" fmla="*/ 0 w 27"/>
                <a:gd name="T19" fmla="*/ 1 h 25"/>
                <a:gd name="T20" fmla="*/ 0 w 27"/>
                <a:gd name="T21" fmla="*/ 1 h 25"/>
                <a:gd name="T22" fmla="*/ 0 w 27"/>
                <a:gd name="T23" fmla="*/ 1 h 25"/>
                <a:gd name="T24" fmla="*/ 0 w 27"/>
                <a:gd name="T25" fmla="*/ 1 h 25"/>
                <a:gd name="T26" fmla="*/ 0 w 27"/>
                <a:gd name="T27" fmla="*/ 1 h 25"/>
                <a:gd name="T28" fmla="*/ 0 w 27"/>
                <a:gd name="T29" fmla="*/ 1 h 25"/>
                <a:gd name="T30" fmla="*/ 0 w 27"/>
                <a:gd name="T31" fmla="*/ 1 h 25"/>
                <a:gd name="T32" fmla="*/ 0 w 27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5"/>
                <a:gd name="T53" fmla="*/ 27 w 27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5">
                  <a:moveTo>
                    <a:pt x="0" y="14"/>
                  </a:moveTo>
                  <a:lnTo>
                    <a:pt x="0" y="8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5" y="17"/>
                  </a:lnTo>
                  <a:lnTo>
                    <a:pt x="22" y="22"/>
                  </a:lnTo>
                  <a:lnTo>
                    <a:pt x="18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02" name="Freeform 382">
              <a:extLst>
                <a:ext uri="{FF2B5EF4-FFF2-40B4-BE49-F238E27FC236}">
                  <a16:creationId xmlns:a16="http://schemas.microsoft.com/office/drawing/2014/main" id="{981A63F0-0A90-3F74-4B79-0912E5784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" y="4113"/>
              <a:ext cx="11" cy="11"/>
            </a:xfrm>
            <a:custGeom>
              <a:avLst/>
              <a:gdLst>
                <a:gd name="T0" fmla="*/ 0 w 23"/>
                <a:gd name="T1" fmla="*/ 1 h 21"/>
                <a:gd name="T2" fmla="*/ 0 w 23"/>
                <a:gd name="T3" fmla="*/ 1 h 21"/>
                <a:gd name="T4" fmla="*/ 0 w 23"/>
                <a:gd name="T5" fmla="*/ 1 h 21"/>
                <a:gd name="T6" fmla="*/ 0 w 23"/>
                <a:gd name="T7" fmla="*/ 1 h 21"/>
                <a:gd name="T8" fmla="*/ 0 w 23"/>
                <a:gd name="T9" fmla="*/ 0 h 21"/>
                <a:gd name="T10" fmla="*/ 0 w 23"/>
                <a:gd name="T11" fmla="*/ 0 h 21"/>
                <a:gd name="T12" fmla="*/ 0 w 23"/>
                <a:gd name="T13" fmla="*/ 1 h 21"/>
                <a:gd name="T14" fmla="*/ 0 w 23"/>
                <a:gd name="T15" fmla="*/ 1 h 21"/>
                <a:gd name="T16" fmla="*/ 0 w 23"/>
                <a:gd name="T17" fmla="*/ 1 h 21"/>
                <a:gd name="T18" fmla="*/ 0 w 23"/>
                <a:gd name="T19" fmla="*/ 1 h 21"/>
                <a:gd name="T20" fmla="*/ 0 w 23"/>
                <a:gd name="T21" fmla="*/ 1 h 21"/>
                <a:gd name="T22" fmla="*/ 0 w 23"/>
                <a:gd name="T23" fmla="*/ 1 h 21"/>
                <a:gd name="T24" fmla="*/ 0 w 23"/>
                <a:gd name="T25" fmla="*/ 1 h 21"/>
                <a:gd name="T26" fmla="*/ 0 w 23"/>
                <a:gd name="T27" fmla="*/ 1 h 21"/>
                <a:gd name="T28" fmla="*/ 0 w 23"/>
                <a:gd name="T29" fmla="*/ 1 h 21"/>
                <a:gd name="T30" fmla="*/ 0 w 23"/>
                <a:gd name="T31" fmla="*/ 1 h 21"/>
                <a:gd name="T32" fmla="*/ 0 w 23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1"/>
                <a:gd name="T53" fmla="*/ 23 w 2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1">
                  <a:moveTo>
                    <a:pt x="0" y="13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3" y="9"/>
                  </a:lnTo>
                  <a:lnTo>
                    <a:pt x="21" y="13"/>
                  </a:lnTo>
                  <a:lnTo>
                    <a:pt x="20" y="17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03" name="Freeform 383">
              <a:extLst>
                <a:ext uri="{FF2B5EF4-FFF2-40B4-BE49-F238E27FC236}">
                  <a16:creationId xmlns:a16="http://schemas.microsoft.com/office/drawing/2014/main" id="{0E8C0B61-AEC3-D50D-DC7A-A0B64DA11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" y="4094"/>
              <a:ext cx="12" cy="11"/>
            </a:xfrm>
            <a:custGeom>
              <a:avLst/>
              <a:gdLst>
                <a:gd name="T0" fmla="*/ 0 w 24"/>
                <a:gd name="T1" fmla="*/ 0 h 23"/>
                <a:gd name="T2" fmla="*/ 1 w 24"/>
                <a:gd name="T3" fmla="*/ 0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0 h 23"/>
                <a:gd name="T10" fmla="*/ 1 w 24"/>
                <a:gd name="T11" fmla="*/ 0 h 23"/>
                <a:gd name="T12" fmla="*/ 1 w 24"/>
                <a:gd name="T13" fmla="*/ 0 h 23"/>
                <a:gd name="T14" fmla="*/ 1 w 24"/>
                <a:gd name="T15" fmla="*/ 0 h 23"/>
                <a:gd name="T16" fmla="*/ 1 w 24"/>
                <a:gd name="T17" fmla="*/ 0 h 23"/>
                <a:gd name="T18" fmla="*/ 1 w 24"/>
                <a:gd name="T19" fmla="*/ 0 h 23"/>
                <a:gd name="T20" fmla="*/ 1 w 24"/>
                <a:gd name="T21" fmla="*/ 0 h 23"/>
                <a:gd name="T22" fmla="*/ 1 w 24"/>
                <a:gd name="T23" fmla="*/ 0 h 23"/>
                <a:gd name="T24" fmla="*/ 1 w 24"/>
                <a:gd name="T25" fmla="*/ 0 h 23"/>
                <a:gd name="T26" fmla="*/ 1 w 24"/>
                <a:gd name="T27" fmla="*/ 0 h 23"/>
                <a:gd name="T28" fmla="*/ 1 w 24"/>
                <a:gd name="T29" fmla="*/ 0 h 23"/>
                <a:gd name="T30" fmla="*/ 1 w 24"/>
                <a:gd name="T31" fmla="*/ 0 h 23"/>
                <a:gd name="T32" fmla="*/ 0 w 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0" y="12"/>
                  </a:moveTo>
                  <a:lnTo>
                    <a:pt x="1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0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04" name="Freeform 384">
              <a:extLst>
                <a:ext uri="{FF2B5EF4-FFF2-40B4-BE49-F238E27FC236}">
                  <a16:creationId xmlns:a16="http://schemas.microsoft.com/office/drawing/2014/main" id="{2D03B1A6-736B-69AE-8DB2-08DC2A118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" y="4048"/>
              <a:ext cx="98" cy="95"/>
            </a:xfrm>
            <a:custGeom>
              <a:avLst/>
              <a:gdLst>
                <a:gd name="T0" fmla="*/ 1 w 195"/>
                <a:gd name="T1" fmla="*/ 1 h 190"/>
                <a:gd name="T2" fmla="*/ 1 w 195"/>
                <a:gd name="T3" fmla="*/ 1 h 190"/>
                <a:gd name="T4" fmla="*/ 1 w 195"/>
                <a:gd name="T5" fmla="*/ 1 h 190"/>
                <a:gd name="T6" fmla="*/ 1 w 195"/>
                <a:gd name="T7" fmla="*/ 1 h 190"/>
                <a:gd name="T8" fmla="*/ 1 w 195"/>
                <a:gd name="T9" fmla="*/ 1 h 190"/>
                <a:gd name="T10" fmla="*/ 1 w 195"/>
                <a:gd name="T11" fmla="*/ 1 h 190"/>
                <a:gd name="T12" fmla="*/ 1 w 195"/>
                <a:gd name="T13" fmla="*/ 1 h 190"/>
                <a:gd name="T14" fmla="*/ 1 w 195"/>
                <a:gd name="T15" fmla="*/ 1 h 190"/>
                <a:gd name="T16" fmla="*/ 1 w 195"/>
                <a:gd name="T17" fmla="*/ 1 h 190"/>
                <a:gd name="T18" fmla="*/ 1 w 195"/>
                <a:gd name="T19" fmla="*/ 1 h 190"/>
                <a:gd name="T20" fmla="*/ 1 w 195"/>
                <a:gd name="T21" fmla="*/ 1 h 190"/>
                <a:gd name="T22" fmla="*/ 1 w 195"/>
                <a:gd name="T23" fmla="*/ 1 h 190"/>
                <a:gd name="T24" fmla="*/ 1 w 195"/>
                <a:gd name="T25" fmla="*/ 1 h 190"/>
                <a:gd name="T26" fmla="*/ 1 w 195"/>
                <a:gd name="T27" fmla="*/ 1 h 190"/>
                <a:gd name="T28" fmla="*/ 1 w 195"/>
                <a:gd name="T29" fmla="*/ 1 h 190"/>
                <a:gd name="T30" fmla="*/ 1 w 195"/>
                <a:gd name="T31" fmla="*/ 1 h 190"/>
                <a:gd name="T32" fmla="*/ 1 w 195"/>
                <a:gd name="T33" fmla="*/ 1 h 190"/>
                <a:gd name="T34" fmla="*/ 1 w 195"/>
                <a:gd name="T35" fmla="*/ 1 h 190"/>
                <a:gd name="T36" fmla="*/ 1 w 195"/>
                <a:gd name="T37" fmla="*/ 0 h 190"/>
                <a:gd name="T38" fmla="*/ 1 w 195"/>
                <a:gd name="T39" fmla="*/ 1 h 190"/>
                <a:gd name="T40" fmla="*/ 1 w 195"/>
                <a:gd name="T41" fmla="*/ 1 h 190"/>
                <a:gd name="T42" fmla="*/ 1 w 195"/>
                <a:gd name="T43" fmla="*/ 1 h 190"/>
                <a:gd name="T44" fmla="*/ 1 w 195"/>
                <a:gd name="T45" fmla="*/ 1 h 190"/>
                <a:gd name="T46" fmla="*/ 1 w 195"/>
                <a:gd name="T47" fmla="*/ 1 h 190"/>
                <a:gd name="T48" fmla="*/ 1 w 195"/>
                <a:gd name="T49" fmla="*/ 1 h 190"/>
                <a:gd name="T50" fmla="*/ 1 w 195"/>
                <a:gd name="T51" fmla="*/ 1 h 190"/>
                <a:gd name="T52" fmla="*/ 1 w 195"/>
                <a:gd name="T53" fmla="*/ 1 h 190"/>
                <a:gd name="T54" fmla="*/ 1 w 195"/>
                <a:gd name="T55" fmla="*/ 1 h 190"/>
                <a:gd name="T56" fmla="*/ 1 w 195"/>
                <a:gd name="T57" fmla="*/ 1 h 190"/>
                <a:gd name="T58" fmla="*/ 1 w 195"/>
                <a:gd name="T59" fmla="*/ 1 h 190"/>
                <a:gd name="T60" fmla="*/ 1 w 195"/>
                <a:gd name="T61" fmla="*/ 1 h 190"/>
                <a:gd name="T62" fmla="*/ 1 w 195"/>
                <a:gd name="T63" fmla="*/ 1 h 190"/>
                <a:gd name="T64" fmla="*/ 1 w 195"/>
                <a:gd name="T65" fmla="*/ 1 h 190"/>
                <a:gd name="T66" fmla="*/ 1 w 195"/>
                <a:gd name="T67" fmla="*/ 1 h 190"/>
                <a:gd name="T68" fmla="*/ 1 w 195"/>
                <a:gd name="T69" fmla="*/ 1 h 190"/>
                <a:gd name="T70" fmla="*/ 1 w 195"/>
                <a:gd name="T71" fmla="*/ 1 h 190"/>
                <a:gd name="T72" fmla="*/ 0 w 195"/>
                <a:gd name="T73" fmla="*/ 1 h 190"/>
                <a:gd name="T74" fmla="*/ 1 w 195"/>
                <a:gd name="T75" fmla="*/ 1 h 190"/>
                <a:gd name="T76" fmla="*/ 1 w 195"/>
                <a:gd name="T77" fmla="*/ 1 h 190"/>
                <a:gd name="T78" fmla="*/ 1 w 195"/>
                <a:gd name="T79" fmla="*/ 1 h 190"/>
                <a:gd name="T80" fmla="*/ 1 w 195"/>
                <a:gd name="T81" fmla="*/ 1 h 190"/>
                <a:gd name="T82" fmla="*/ 1 w 195"/>
                <a:gd name="T83" fmla="*/ 1 h 190"/>
                <a:gd name="T84" fmla="*/ 1 w 195"/>
                <a:gd name="T85" fmla="*/ 1 h 190"/>
                <a:gd name="T86" fmla="*/ 1 w 195"/>
                <a:gd name="T87" fmla="*/ 1 h 190"/>
                <a:gd name="T88" fmla="*/ 1 w 195"/>
                <a:gd name="T89" fmla="*/ 1 h 190"/>
                <a:gd name="T90" fmla="*/ 1 w 195"/>
                <a:gd name="T91" fmla="*/ 1 h 190"/>
                <a:gd name="T92" fmla="*/ 1 w 195"/>
                <a:gd name="T93" fmla="*/ 1 h 190"/>
                <a:gd name="T94" fmla="*/ 1 w 195"/>
                <a:gd name="T95" fmla="*/ 1 h 190"/>
                <a:gd name="T96" fmla="*/ 1 w 195"/>
                <a:gd name="T97" fmla="*/ 1 h 190"/>
                <a:gd name="T98" fmla="*/ 1 w 195"/>
                <a:gd name="T99" fmla="*/ 1 h 190"/>
                <a:gd name="T100" fmla="*/ 1 w 195"/>
                <a:gd name="T101" fmla="*/ 1 h 190"/>
                <a:gd name="T102" fmla="*/ 1 w 195"/>
                <a:gd name="T103" fmla="*/ 1 h 190"/>
                <a:gd name="T104" fmla="*/ 1 w 195"/>
                <a:gd name="T105" fmla="*/ 1 h 190"/>
                <a:gd name="T106" fmla="*/ 1 w 195"/>
                <a:gd name="T107" fmla="*/ 1 h 190"/>
                <a:gd name="T108" fmla="*/ 1 w 195"/>
                <a:gd name="T109" fmla="*/ 1 h 190"/>
                <a:gd name="T110" fmla="*/ 1 w 195"/>
                <a:gd name="T111" fmla="*/ 1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5"/>
                <a:gd name="T169" fmla="*/ 0 h 190"/>
                <a:gd name="T170" fmla="*/ 195 w 195"/>
                <a:gd name="T171" fmla="*/ 190 h 1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49"/>
                  </a:lnTo>
                  <a:lnTo>
                    <a:pt x="161" y="146"/>
                  </a:lnTo>
                  <a:lnTo>
                    <a:pt x="167" y="141"/>
                  </a:lnTo>
                  <a:lnTo>
                    <a:pt x="171" y="135"/>
                  </a:lnTo>
                  <a:lnTo>
                    <a:pt x="173" y="127"/>
                  </a:lnTo>
                  <a:lnTo>
                    <a:pt x="172" y="118"/>
                  </a:lnTo>
                  <a:lnTo>
                    <a:pt x="167" y="107"/>
                  </a:lnTo>
                  <a:lnTo>
                    <a:pt x="162" y="102"/>
                  </a:lnTo>
                  <a:lnTo>
                    <a:pt x="156" y="102"/>
                  </a:lnTo>
                  <a:lnTo>
                    <a:pt x="149" y="102"/>
                  </a:lnTo>
                  <a:lnTo>
                    <a:pt x="145" y="104"/>
                  </a:lnTo>
                  <a:lnTo>
                    <a:pt x="140" y="100"/>
                  </a:lnTo>
                  <a:lnTo>
                    <a:pt x="135" y="94"/>
                  </a:lnTo>
                  <a:lnTo>
                    <a:pt x="132" y="89"/>
                  </a:lnTo>
                  <a:lnTo>
                    <a:pt x="129" y="85"/>
                  </a:lnTo>
                  <a:lnTo>
                    <a:pt x="127" y="80"/>
                  </a:lnTo>
                  <a:lnTo>
                    <a:pt x="127" y="79"/>
                  </a:lnTo>
                  <a:lnTo>
                    <a:pt x="131" y="80"/>
                  </a:lnTo>
                  <a:lnTo>
                    <a:pt x="137" y="82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7"/>
                  </a:lnTo>
                  <a:lnTo>
                    <a:pt x="153" y="89"/>
                  </a:lnTo>
                  <a:lnTo>
                    <a:pt x="155" y="93"/>
                  </a:lnTo>
                  <a:lnTo>
                    <a:pt x="158" y="97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6"/>
                  </a:lnTo>
                  <a:lnTo>
                    <a:pt x="190" y="91"/>
                  </a:lnTo>
                  <a:lnTo>
                    <a:pt x="194" y="82"/>
                  </a:lnTo>
                  <a:lnTo>
                    <a:pt x="195" y="72"/>
                  </a:lnTo>
                  <a:lnTo>
                    <a:pt x="195" y="66"/>
                  </a:lnTo>
                  <a:lnTo>
                    <a:pt x="194" y="62"/>
                  </a:lnTo>
                  <a:lnTo>
                    <a:pt x="192" y="58"/>
                  </a:lnTo>
                  <a:lnTo>
                    <a:pt x="191" y="55"/>
                  </a:lnTo>
                  <a:lnTo>
                    <a:pt x="186" y="51"/>
                  </a:lnTo>
                  <a:lnTo>
                    <a:pt x="182" y="49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49"/>
                  </a:lnTo>
                  <a:lnTo>
                    <a:pt x="152" y="51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1"/>
                  </a:lnTo>
                  <a:lnTo>
                    <a:pt x="142" y="43"/>
                  </a:lnTo>
                  <a:lnTo>
                    <a:pt x="153" y="32"/>
                  </a:lnTo>
                  <a:lnTo>
                    <a:pt x="158" y="19"/>
                  </a:lnTo>
                  <a:lnTo>
                    <a:pt x="156" y="9"/>
                  </a:lnTo>
                  <a:lnTo>
                    <a:pt x="153" y="4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3"/>
                  </a:lnTo>
                  <a:lnTo>
                    <a:pt x="120" y="5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7"/>
                  </a:lnTo>
                  <a:lnTo>
                    <a:pt x="111" y="36"/>
                  </a:lnTo>
                  <a:lnTo>
                    <a:pt x="115" y="43"/>
                  </a:lnTo>
                  <a:lnTo>
                    <a:pt x="117" y="49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0"/>
                  </a:lnTo>
                  <a:lnTo>
                    <a:pt x="106" y="44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8"/>
                  </a:lnTo>
                  <a:lnTo>
                    <a:pt x="70" y="23"/>
                  </a:lnTo>
                  <a:lnTo>
                    <a:pt x="64" y="18"/>
                  </a:lnTo>
                  <a:lnTo>
                    <a:pt x="57" y="15"/>
                  </a:lnTo>
                  <a:lnTo>
                    <a:pt x="49" y="13"/>
                  </a:lnTo>
                  <a:lnTo>
                    <a:pt x="41" y="15"/>
                  </a:lnTo>
                  <a:lnTo>
                    <a:pt x="33" y="18"/>
                  </a:lnTo>
                  <a:lnTo>
                    <a:pt x="26" y="24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1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59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3"/>
                  </a:lnTo>
                  <a:lnTo>
                    <a:pt x="64" y="68"/>
                  </a:lnTo>
                  <a:lnTo>
                    <a:pt x="66" y="72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8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4"/>
                  </a:lnTo>
                  <a:lnTo>
                    <a:pt x="8" y="97"/>
                  </a:lnTo>
                  <a:lnTo>
                    <a:pt x="4" y="101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1" y="124"/>
                  </a:lnTo>
                  <a:lnTo>
                    <a:pt x="4" y="131"/>
                  </a:lnTo>
                  <a:lnTo>
                    <a:pt x="8" y="134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39"/>
                  </a:lnTo>
                  <a:lnTo>
                    <a:pt x="27" y="140"/>
                  </a:lnTo>
                  <a:lnTo>
                    <a:pt x="32" y="139"/>
                  </a:lnTo>
                  <a:lnTo>
                    <a:pt x="36" y="139"/>
                  </a:lnTo>
                  <a:lnTo>
                    <a:pt x="41" y="137"/>
                  </a:lnTo>
                  <a:lnTo>
                    <a:pt x="46" y="132"/>
                  </a:lnTo>
                  <a:lnTo>
                    <a:pt x="48" y="126"/>
                  </a:lnTo>
                  <a:lnTo>
                    <a:pt x="48" y="120"/>
                  </a:lnTo>
                  <a:lnTo>
                    <a:pt x="48" y="116"/>
                  </a:lnTo>
                  <a:lnTo>
                    <a:pt x="55" y="109"/>
                  </a:lnTo>
                  <a:lnTo>
                    <a:pt x="63" y="104"/>
                  </a:lnTo>
                  <a:lnTo>
                    <a:pt x="71" y="100"/>
                  </a:lnTo>
                  <a:lnTo>
                    <a:pt x="74" y="97"/>
                  </a:lnTo>
                  <a:lnTo>
                    <a:pt x="77" y="100"/>
                  </a:lnTo>
                  <a:lnTo>
                    <a:pt x="79" y="103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4"/>
                  </a:lnTo>
                  <a:lnTo>
                    <a:pt x="63" y="140"/>
                  </a:lnTo>
                  <a:lnTo>
                    <a:pt x="55" y="148"/>
                  </a:lnTo>
                  <a:lnTo>
                    <a:pt x="50" y="157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7"/>
                  </a:lnTo>
                  <a:lnTo>
                    <a:pt x="79" y="190"/>
                  </a:lnTo>
                  <a:lnTo>
                    <a:pt x="85" y="188"/>
                  </a:lnTo>
                  <a:lnTo>
                    <a:pt x="91" y="186"/>
                  </a:lnTo>
                  <a:lnTo>
                    <a:pt x="96" y="183"/>
                  </a:lnTo>
                  <a:lnTo>
                    <a:pt x="102" y="179"/>
                  </a:lnTo>
                  <a:lnTo>
                    <a:pt x="106" y="176"/>
                  </a:lnTo>
                  <a:lnTo>
                    <a:pt x="108" y="172"/>
                  </a:lnTo>
                  <a:lnTo>
                    <a:pt x="109" y="169"/>
                  </a:lnTo>
                  <a:lnTo>
                    <a:pt x="110" y="164"/>
                  </a:lnTo>
                  <a:lnTo>
                    <a:pt x="108" y="155"/>
                  </a:lnTo>
                  <a:lnTo>
                    <a:pt x="104" y="148"/>
                  </a:lnTo>
                  <a:lnTo>
                    <a:pt x="100" y="144"/>
                  </a:lnTo>
                  <a:lnTo>
                    <a:pt x="95" y="140"/>
                  </a:lnTo>
                  <a:lnTo>
                    <a:pt x="96" y="132"/>
                  </a:lnTo>
                  <a:lnTo>
                    <a:pt x="97" y="124"/>
                  </a:lnTo>
                  <a:lnTo>
                    <a:pt x="99" y="118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2"/>
                  </a:lnTo>
                  <a:lnTo>
                    <a:pt x="110" y="111"/>
                  </a:lnTo>
                  <a:lnTo>
                    <a:pt x="111" y="111"/>
                  </a:lnTo>
                  <a:lnTo>
                    <a:pt x="117" y="120"/>
                  </a:lnTo>
                  <a:lnTo>
                    <a:pt x="120" y="133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05" name="Freeform 385">
              <a:extLst>
                <a:ext uri="{FF2B5EF4-FFF2-40B4-BE49-F238E27FC236}">
                  <a16:creationId xmlns:a16="http://schemas.microsoft.com/office/drawing/2014/main" id="{960D8AC1-DE5A-AC68-C432-4E29E640F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" y="3854"/>
              <a:ext cx="105" cy="164"/>
            </a:xfrm>
            <a:custGeom>
              <a:avLst/>
              <a:gdLst>
                <a:gd name="T0" fmla="*/ 0 w 211"/>
                <a:gd name="T1" fmla="*/ 0 h 329"/>
                <a:gd name="T2" fmla="*/ 0 w 211"/>
                <a:gd name="T3" fmla="*/ 0 h 329"/>
                <a:gd name="T4" fmla="*/ 0 w 211"/>
                <a:gd name="T5" fmla="*/ 0 h 329"/>
                <a:gd name="T6" fmla="*/ 0 w 211"/>
                <a:gd name="T7" fmla="*/ 0 h 329"/>
                <a:gd name="T8" fmla="*/ 0 w 211"/>
                <a:gd name="T9" fmla="*/ 0 h 329"/>
                <a:gd name="T10" fmla="*/ 0 w 211"/>
                <a:gd name="T11" fmla="*/ 0 h 329"/>
                <a:gd name="T12" fmla="*/ 0 w 211"/>
                <a:gd name="T13" fmla="*/ 0 h 329"/>
                <a:gd name="T14" fmla="*/ 0 w 211"/>
                <a:gd name="T15" fmla="*/ 0 h 329"/>
                <a:gd name="T16" fmla="*/ 0 w 211"/>
                <a:gd name="T17" fmla="*/ 0 h 329"/>
                <a:gd name="T18" fmla="*/ 0 w 211"/>
                <a:gd name="T19" fmla="*/ 0 h 329"/>
                <a:gd name="T20" fmla="*/ 0 w 211"/>
                <a:gd name="T21" fmla="*/ 0 h 329"/>
                <a:gd name="T22" fmla="*/ 0 w 211"/>
                <a:gd name="T23" fmla="*/ 0 h 329"/>
                <a:gd name="T24" fmla="*/ 0 w 211"/>
                <a:gd name="T25" fmla="*/ 0 h 329"/>
                <a:gd name="T26" fmla="*/ 0 w 211"/>
                <a:gd name="T27" fmla="*/ 0 h 329"/>
                <a:gd name="T28" fmla="*/ 0 w 211"/>
                <a:gd name="T29" fmla="*/ 0 h 329"/>
                <a:gd name="T30" fmla="*/ 0 w 211"/>
                <a:gd name="T31" fmla="*/ 0 h 329"/>
                <a:gd name="T32" fmla="*/ 0 w 211"/>
                <a:gd name="T33" fmla="*/ 0 h 329"/>
                <a:gd name="T34" fmla="*/ 0 w 211"/>
                <a:gd name="T35" fmla="*/ 0 h 329"/>
                <a:gd name="T36" fmla="*/ 0 w 211"/>
                <a:gd name="T37" fmla="*/ 0 h 329"/>
                <a:gd name="T38" fmla="*/ 0 w 211"/>
                <a:gd name="T39" fmla="*/ 0 h 329"/>
                <a:gd name="T40" fmla="*/ 0 w 211"/>
                <a:gd name="T41" fmla="*/ 0 h 329"/>
                <a:gd name="T42" fmla="*/ 0 w 211"/>
                <a:gd name="T43" fmla="*/ 0 h 329"/>
                <a:gd name="T44" fmla="*/ 0 w 211"/>
                <a:gd name="T45" fmla="*/ 0 h 329"/>
                <a:gd name="T46" fmla="*/ 0 w 211"/>
                <a:gd name="T47" fmla="*/ 0 h 329"/>
                <a:gd name="T48" fmla="*/ 0 w 211"/>
                <a:gd name="T49" fmla="*/ 0 h 329"/>
                <a:gd name="T50" fmla="*/ 0 w 211"/>
                <a:gd name="T51" fmla="*/ 0 h 329"/>
                <a:gd name="T52" fmla="*/ 0 w 211"/>
                <a:gd name="T53" fmla="*/ 0 h 329"/>
                <a:gd name="T54" fmla="*/ 0 w 211"/>
                <a:gd name="T55" fmla="*/ 0 h 329"/>
                <a:gd name="T56" fmla="*/ 0 w 211"/>
                <a:gd name="T57" fmla="*/ 0 h 329"/>
                <a:gd name="T58" fmla="*/ 0 w 211"/>
                <a:gd name="T59" fmla="*/ 0 h 329"/>
                <a:gd name="T60" fmla="*/ 0 w 211"/>
                <a:gd name="T61" fmla="*/ 0 h 329"/>
                <a:gd name="T62" fmla="*/ 0 w 211"/>
                <a:gd name="T63" fmla="*/ 0 h 329"/>
                <a:gd name="T64" fmla="*/ 0 w 211"/>
                <a:gd name="T65" fmla="*/ 0 h 329"/>
                <a:gd name="T66" fmla="*/ 0 w 211"/>
                <a:gd name="T67" fmla="*/ 0 h 329"/>
                <a:gd name="T68" fmla="*/ 0 w 211"/>
                <a:gd name="T69" fmla="*/ 0 h 329"/>
                <a:gd name="T70" fmla="*/ 0 w 211"/>
                <a:gd name="T71" fmla="*/ 0 h 329"/>
                <a:gd name="T72" fmla="*/ 0 w 211"/>
                <a:gd name="T73" fmla="*/ 0 h 329"/>
                <a:gd name="T74" fmla="*/ 0 w 211"/>
                <a:gd name="T75" fmla="*/ 0 h 329"/>
                <a:gd name="T76" fmla="*/ 0 w 211"/>
                <a:gd name="T77" fmla="*/ 0 h 329"/>
                <a:gd name="T78" fmla="*/ 0 w 211"/>
                <a:gd name="T79" fmla="*/ 0 h 329"/>
                <a:gd name="T80" fmla="*/ 0 w 211"/>
                <a:gd name="T81" fmla="*/ 0 h 329"/>
                <a:gd name="T82" fmla="*/ 0 w 211"/>
                <a:gd name="T83" fmla="*/ 0 h 329"/>
                <a:gd name="T84" fmla="*/ 0 w 211"/>
                <a:gd name="T85" fmla="*/ 0 h 329"/>
                <a:gd name="T86" fmla="*/ 0 w 211"/>
                <a:gd name="T87" fmla="*/ 0 h 329"/>
                <a:gd name="T88" fmla="*/ 0 w 211"/>
                <a:gd name="T89" fmla="*/ 0 h 329"/>
                <a:gd name="T90" fmla="*/ 0 w 211"/>
                <a:gd name="T91" fmla="*/ 0 h 329"/>
                <a:gd name="T92" fmla="*/ 0 w 211"/>
                <a:gd name="T93" fmla="*/ 0 h 329"/>
                <a:gd name="T94" fmla="*/ 0 w 211"/>
                <a:gd name="T95" fmla="*/ 0 h 329"/>
                <a:gd name="T96" fmla="*/ 0 w 211"/>
                <a:gd name="T97" fmla="*/ 0 h 329"/>
                <a:gd name="T98" fmla="*/ 0 w 211"/>
                <a:gd name="T99" fmla="*/ 0 h 329"/>
                <a:gd name="T100" fmla="*/ 0 w 211"/>
                <a:gd name="T101" fmla="*/ 0 h 329"/>
                <a:gd name="T102" fmla="*/ 0 w 211"/>
                <a:gd name="T103" fmla="*/ 0 h 329"/>
                <a:gd name="T104" fmla="*/ 0 w 211"/>
                <a:gd name="T105" fmla="*/ 0 h 329"/>
                <a:gd name="T106" fmla="*/ 0 w 211"/>
                <a:gd name="T107" fmla="*/ 0 h 3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329"/>
                <a:gd name="T164" fmla="*/ 211 w 211"/>
                <a:gd name="T165" fmla="*/ 329 h 3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329">
                  <a:moveTo>
                    <a:pt x="0" y="329"/>
                  </a:moveTo>
                  <a:lnTo>
                    <a:pt x="19" y="308"/>
                  </a:lnTo>
                  <a:lnTo>
                    <a:pt x="38" y="292"/>
                  </a:lnTo>
                  <a:lnTo>
                    <a:pt x="60" y="278"/>
                  </a:lnTo>
                  <a:lnTo>
                    <a:pt x="82" y="269"/>
                  </a:lnTo>
                  <a:lnTo>
                    <a:pt x="105" y="262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60"/>
                  </a:lnTo>
                  <a:lnTo>
                    <a:pt x="167" y="253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5"/>
                  </a:lnTo>
                  <a:lnTo>
                    <a:pt x="180" y="215"/>
                  </a:lnTo>
                  <a:lnTo>
                    <a:pt x="188" y="207"/>
                  </a:lnTo>
                  <a:lnTo>
                    <a:pt x="198" y="200"/>
                  </a:lnTo>
                  <a:lnTo>
                    <a:pt x="211" y="194"/>
                  </a:lnTo>
                  <a:lnTo>
                    <a:pt x="200" y="171"/>
                  </a:lnTo>
                  <a:lnTo>
                    <a:pt x="195" y="142"/>
                  </a:lnTo>
                  <a:lnTo>
                    <a:pt x="196" y="116"/>
                  </a:lnTo>
                  <a:lnTo>
                    <a:pt x="209" y="94"/>
                  </a:lnTo>
                  <a:lnTo>
                    <a:pt x="200" y="89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6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1"/>
                  </a:lnTo>
                  <a:lnTo>
                    <a:pt x="137" y="0"/>
                  </a:lnTo>
                  <a:lnTo>
                    <a:pt x="131" y="12"/>
                  </a:lnTo>
                  <a:lnTo>
                    <a:pt x="123" y="23"/>
                  </a:lnTo>
                  <a:lnTo>
                    <a:pt x="114" y="35"/>
                  </a:lnTo>
                  <a:lnTo>
                    <a:pt x="103" y="47"/>
                  </a:lnTo>
                  <a:lnTo>
                    <a:pt x="90" y="56"/>
                  </a:lnTo>
                  <a:lnTo>
                    <a:pt x="77" y="64"/>
                  </a:lnTo>
                  <a:lnTo>
                    <a:pt x="62" y="67"/>
                  </a:lnTo>
                  <a:lnTo>
                    <a:pt x="47" y="68"/>
                  </a:lnTo>
                  <a:lnTo>
                    <a:pt x="53" y="85"/>
                  </a:lnTo>
                  <a:lnTo>
                    <a:pt x="55" y="103"/>
                  </a:lnTo>
                  <a:lnTo>
                    <a:pt x="50" y="125"/>
                  </a:lnTo>
                  <a:lnTo>
                    <a:pt x="34" y="146"/>
                  </a:lnTo>
                  <a:lnTo>
                    <a:pt x="43" y="182"/>
                  </a:lnTo>
                  <a:lnTo>
                    <a:pt x="43" y="218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1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1"/>
                  </a:lnTo>
                  <a:lnTo>
                    <a:pt x="0" y="324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06" name="Freeform 386">
              <a:extLst>
                <a:ext uri="{FF2B5EF4-FFF2-40B4-BE49-F238E27FC236}">
                  <a16:creationId xmlns:a16="http://schemas.microsoft.com/office/drawing/2014/main" id="{70330D7F-6DA4-47F8-BAD1-12E412871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" y="3889"/>
              <a:ext cx="171" cy="145"/>
            </a:xfrm>
            <a:custGeom>
              <a:avLst/>
              <a:gdLst>
                <a:gd name="T0" fmla="*/ 1 w 341"/>
                <a:gd name="T1" fmla="*/ 0 h 291"/>
                <a:gd name="T2" fmla="*/ 1 w 341"/>
                <a:gd name="T3" fmla="*/ 0 h 291"/>
                <a:gd name="T4" fmla="*/ 1 w 341"/>
                <a:gd name="T5" fmla="*/ 0 h 291"/>
                <a:gd name="T6" fmla="*/ 1 w 341"/>
                <a:gd name="T7" fmla="*/ 0 h 291"/>
                <a:gd name="T8" fmla="*/ 1 w 341"/>
                <a:gd name="T9" fmla="*/ 0 h 291"/>
                <a:gd name="T10" fmla="*/ 1 w 341"/>
                <a:gd name="T11" fmla="*/ 0 h 291"/>
                <a:gd name="T12" fmla="*/ 1 w 341"/>
                <a:gd name="T13" fmla="*/ 0 h 291"/>
                <a:gd name="T14" fmla="*/ 1 w 341"/>
                <a:gd name="T15" fmla="*/ 0 h 291"/>
                <a:gd name="T16" fmla="*/ 1 w 341"/>
                <a:gd name="T17" fmla="*/ 0 h 291"/>
                <a:gd name="T18" fmla="*/ 1 w 341"/>
                <a:gd name="T19" fmla="*/ 0 h 291"/>
                <a:gd name="T20" fmla="*/ 1 w 341"/>
                <a:gd name="T21" fmla="*/ 0 h 291"/>
                <a:gd name="T22" fmla="*/ 1 w 341"/>
                <a:gd name="T23" fmla="*/ 0 h 291"/>
                <a:gd name="T24" fmla="*/ 1 w 341"/>
                <a:gd name="T25" fmla="*/ 0 h 291"/>
                <a:gd name="T26" fmla="*/ 1 w 341"/>
                <a:gd name="T27" fmla="*/ 0 h 291"/>
                <a:gd name="T28" fmla="*/ 1 w 341"/>
                <a:gd name="T29" fmla="*/ 0 h 291"/>
                <a:gd name="T30" fmla="*/ 1 w 341"/>
                <a:gd name="T31" fmla="*/ 0 h 291"/>
                <a:gd name="T32" fmla="*/ 1 w 341"/>
                <a:gd name="T33" fmla="*/ 0 h 291"/>
                <a:gd name="T34" fmla="*/ 1 w 341"/>
                <a:gd name="T35" fmla="*/ 0 h 291"/>
                <a:gd name="T36" fmla="*/ 1 w 341"/>
                <a:gd name="T37" fmla="*/ 0 h 291"/>
                <a:gd name="T38" fmla="*/ 1 w 341"/>
                <a:gd name="T39" fmla="*/ 0 h 291"/>
                <a:gd name="T40" fmla="*/ 1 w 341"/>
                <a:gd name="T41" fmla="*/ 0 h 291"/>
                <a:gd name="T42" fmla="*/ 1 w 341"/>
                <a:gd name="T43" fmla="*/ 0 h 291"/>
                <a:gd name="T44" fmla="*/ 1 w 341"/>
                <a:gd name="T45" fmla="*/ 0 h 291"/>
                <a:gd name="T46" fmla="*/ 1 w 341"/>
                <a:gd name="T47" fmla="*/ 0 h 291"/>
                <a:gd name="T48" fmla="*/ 1 w 341"/>
                <a:gd name="T49" fmla="*/ 0 h 291"/>
                <a:gd name="T50" fmla="*/ 1 w 341"/>
                <a:gd name="T51" fmla="*/ 0 h 291"/>
                <a:gd name="T52" fmla="*/ 1 w 341"/>
                <a:gd name="T53" fmla="*/ 0 h 291"/>
                <a:gd name="T54" fmla="*/ 1 w 341"/>
                <a:gd name="T55" fmla="*/ 0 h 291"/>
                <a:gd name="T56" fmla="*/ 1 w 341"/>
                <a:gd name="T57" fmla="*/ 0 h 291"/>
                <a:gd name="T58" fmla="*/ 1 w 341"/>
                <a:gd name="T59" fmla="*/ 0 h 291"/>
                <a:gd name="T60" fmla="*/ 1 w 341"/>
                <a:gd name="T61" fmla="*/ 0 h 291"/>
                <a:gd name="T62" fmla="*/ 1 w 341"/>
                <a:gd name="T63" fmla="*/ 0 h 291"/>
                <a:gd name="T64" fmla="*/ 1 w 341"/>
                <a:gd name="T65" fmla="*/ 0 h 291"/>
                <a:gd name="T66" fmla="*/ 1 w 341"/>
                <a:gd name="T67" fmla="*/ 0 h 291"/>
                <a:gd name="T68" fmla="*/ 1 w 341"/>
                <a:gd name="T69" fmla="*/ 0 h 291"/>
                <a:gd name="T70" fmla="*/ 1 w 341"/>
                <a:gd name="T71" fmla="*/ 0 h 291"/>
                <a:gd name="T72" fmla="*/ 1 w 341"/>
                <a:gd name="T73" fmla="*/ 0 h 291"/>
                <a:gd name="T74" fmla="*/ 1 w 341"/>
                <a:gd name="T75" fmla="*/ 0 h 291"/>
                <a:gd name="T76" fmla="*/ 1 w 341"/>
                <a:gd name="T77" fmla="*/ 0 h 291"/>
                <a:gd name="T78" fmla="*/ 1 w 341"/>
                <a:gd name="T79" fmla="*/ 0 h 291"/>
                <a:gd name="T80" fmla="*/ 1 w 341"/>
                <a:gd name="T81" fmla="*/ 0 h 291"/>
                <a:gd name="T82" fmla="*/ 1 w 341"/>
                <a:gd name="T83" fmla="*/ 0 h 291"/>
                <a:gd name="T84" fmla="*/ 1 w 341"/>
                <a:gd name="T85" fmla="*/ 0 h 291"/>
                <a:gd name="T86" fmla="*/ 1 w 341"/>
                <a:gd name="T87" fmla="*/ 0 h 291"/>
                <a:gd name="T88" fmla="*/ 0 w 341"/>
                <a:gd name="T89" fmla="*/ 0 h 291"/>
                <a:gd name="T90" fmla="*/ 1 w 341"/>
                <a:gd name="T91" fmla="*/ 0 h 291"/>
                <a:gd name="T92" fmla="*/ 1 w 341"/>
                <a:gd name="T93" fmla="*/ 0 h 291"/>
                <a:gd name="T94" fmla="*/ 1 w 341"/>
                <a:gd name="T95" fmla="*/ 0 h 291"/>
                <a:gd name="T96" fmla="*/ 1 w 341"/>
                <a:gd name="T97" fmla="*/ 0 h 291"/>
                <a:gd name="T98" fmla="*/ 1 w 341"/>
                <a:gd name="T99" fmla="*/ 0 h 291"/>
                <a:gd name="T100" fmla="*/ 1 w 341"/>
                <a:gd name="T101" fmla="*/ 0 h 291"/>
                <a:gd name="T102" fmla="*/ 1 w 341"/>
                <a:gd name="T103" fmla="*/ 0 h 291"/>
                <a:gd name="T104" fmla="*/ 1 w 341"/>
                <a:gd name="T105" fmla="*/ 0 h 291"/>
                <a:gd name="T106" fmla="*/ 1 w 341"/>
                <a:gd name="T107" fmla="*/ 0 h 291"/>
                <a:gd name="T108" fmla="*/ 1 w 341"/>
                <a:gd name="T109" fmla="*/ 0 h 291"/>
                <a:gd name="T110" fmla="*/ 1 w 341"/>
                <a:gd name="T111" fmla="*/ 0 h 291"/>
                <a:gd name="T112" fmla="*/ 1 w 341"/>
                <a:gd name="T113" fmla="*/ 0 h 291"/>
                <a:gd name="T114" fmla="*/ 1 w 341"/>
                <a:gd name="T115" fmla="*/ 0 h 291"/>
                <a:gd name="T116" fmla="*/ 1 w 341"/>
                <a:gd name="T117" fmla="*/ 0 h 291"/>
                <a:gd name="T118" fmla="*/ 1 w 341"/>
                <a:gd name="T119" fmla="*/ 0 h 291"/>
                <a:gd name="T120" fmla="*/ 1 w 341"/>
                <a:gd name="T121" fmla="*/ 0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1"/>
                <a:gd name="T184" fmla="*/ 0 h 291"/>
                <a:gd name="T185" fmla="*/ 341 w 341"/>
                <a:gd name="T186" fmla="*/ 291 h 2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5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0"/>
                  </a:lnTo>
                  <a:lnTo>
                    <a:pt x="301" y="269"/>
                  </a:lnTo>
                  <a:lnTo>
                    <a:pt x="318" y="269"/>
                  </a:lnTo>
                  <a:lnTo>
                    <a:pt x="324" y="270"/>
                  </a:lnTo>
                  <a:lnTo>
                    <a:pt x="331" y="271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1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1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8"/>
                  </a:lnTo>
                  <a:lnTo>
                    <a:pt x="248" y="87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6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8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8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6"/>
                  </a:lnTo>
                  <a:lnTo>
                    <a:pt x="33" y="163"/>
                  </a:lnTo>
                  <a:lnTo>
                    <a:pt x="49" y="172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7"/>
                  </a:lnTo>
                  <a:lnTo>
                    <a:pt x="87" y="239"/>
                  </a:lnTo>
                  <a:lnTo>
                    <a:pt x="85" y="264"/>
                  </a:lnTo>
                  <a:lnTo>
                    <a:pt x="94" y="263"/>
                  </a:lnTo>
                  <a:lnTo>
                    <a:pt x="105" y="262"/>
                  </a:lnTo>
                  <a:lnTo>
                    <a:pt x="115" y="262"/>
                  </a:lnTo>
                  <a:lnTo>
                    <a:pt x="125" y="264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07" name="Freeform 387">
              <a:extLst>
                <a:ext uri="{FF2B5EF4-FFF2-40B4-BE49-F238E27FC236}">
                  <a16:creationId xmlns:a16="http://schemas.microsoft.com/office/drawing/2014/main" id="{E7311B23-7090-52AF-802F-A78BC6C43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4066"/>
              <a:ext cx="174" cy="183"/>
            </a:xfrm>
            <a:custGeom>
              <a:avLst/>
              <a:gdLst>
                <a:gd name="T0" fmla="*/ 0 w 349"/>
                <a:gd name="T1" fmla="*/ 0 h 367"/>
                <a:gd name="T2" fmla="*/ 0 w 349"/>
                <a:gd name="T3" fmla="*/ 0 h 367"/>
                <a:gd name="T4" fmla="*/ 0 w 349"/>
                <a:gd name="T5" fmla="*/ 0 h 367"/>
                <a:gd name="T6" fmla="*/ 0 w 349"/>
                <a:gd name="T7" fmla="*/ 0 h 367"/>
                <a:gd name="T8" fmla="*/ 0 w 349"/>
                <a:gd name="T9" fmla="*/ 0 h 367"/>
                <a:gd name="T10" fmla="*/ 0 w 349"/>
                <a:gd name="T11" fmla="*/ 0 h 367"/>
                <a:gd name="T12" fmla="*/ 0 w 349"/>
                <a:gd name="T13" fmla="*/ 0 h 367"/>
                <a:gd name="T14" fmla="*/ 0 w 349"/>
                <a:gd name="T15" fmla="*/ 0 h 367"/>
                <a:gd name="T16" fmla="*/ 0 w 349"/>
                <a:gd name="T17" fmla="*/ 0 h 367"/>
                <a:gd name="T18" fmla="*/ 0 w 349"/>
                <a:gd name="T19" fmla="*/ 0 h 367"/>
                <a:gd name="T20" fmla="*/ 0 w 349"/>
                <a:gd name="T21" fmla="*/ 0 h 367"/>
                <a:gd name="T22" fmla="*/ 0 w 349"/>
                <a:gd name="T23" fmla="*/ 0 h 367"/>
                <a:gd name="T24" fmla="*/ 0 w 349"/>
                <a:gd name="T25" fmla="*/ 0 h 367"/>
                <a:gd name="T26" fmla="*/ 0 w 349"/>
                <a:gd name="T27" fmla="*/ 0 h 367"/>
                <a:gd name="T28" fmla="*/ 0 w 349"/>
                <a:gd name="T29" fmla="*/ 0 h 367"/>
                <a:gd name="T30" fmla="*/ 0 w 349"/>
                <a:gd name="T31" fmla="*/ 0 h 367"/>
                <a:gd name="T32" fmla="*/ 0 w 349"/>
                <a:gd name="T33" fmla="*/ 0 h 367"/>
                <a:gd name="T34" fmla="*/ 0 w 349"/>
                <a:gd name="T35" fmla="*/ 0 h 367"/>
                <a:gd name="T36" fmla="*/ 0 w 349"/>
                <a:gd name="T37" fmla="*/ 0 h 367"/>
                <a:gd name="T38" fmla="*/ 0 w 349"/>
                <a:gd name="T39" fmla="*/ 0 h 367"/>
                <a:gd name="T40" fmla="*/ 0 w 349"/>
                <a:gd name="T41" fmla="*/ 0 h 367"/>
                <a:gd name="T42" fmla="*/ 0 w 349"/>
                <a:gd name="T43" fmla="*/ 0 h 367"/>
                <a:gd name="T44" fmla="*/ 0 w 349"/>
                <a:gd name="T45" fmla="*/ 0 h 367"/>
                <a:gd name="T46" fmla="*/ 0 w 349"/>
                <a:gd name="T47" fmla="*/ 0 h 367"/>
                <a:gd name="T48" fmla="*/ 0 w 349"/>
                <a:gd name="T49" fmla="*/ 0 h 367"/>
                <a:gd name="T50" fmla="*/ 0 w 349"/>
                <a:gd name="T51" fmla="*/ 0 h 367"/>
                <a:gd name="T52" fmla="*/ 0 w 349"/>
                <a:gd name="T53" fmla="*/ 0 h 367"/>
                <a:gd name="T54" fmla="*/ 0 w 349"/>
                <a:gd name="T55" fmla="*/ 0 h 367"/>
                <a:gd name="T56" fmla="*/ 0 w 349"/>
                <a:gd name="T57" fmla="*/ 0 h 367"/>
                <a:gd name="T58" fmla="*/ 0 w 349"/>
                <a:gd name="T59" fmla="*/ 0 h 367"/>
                <a:gd name="T60" fmla="*/ 0 w 349"/>
                <a:gd name="T61" fmla="*/ 0 h 367"/>
                <a:gd name="T62" fmla="*/ 0 w 349"/>
                <a:gd name="T63" fmla="*/ 0 h 367"/>
                <a:gd name="T64" fmla="*/ 0 w 349"/>
                <a:gd name="T65" fmla="*/ 0 h 367"/>
                <a:gd name="T66" fmla="*/ 0 w 349"/>
                <a:gd name="T67" fmla="*/ 0 h 367"/>
                <a:gd name="T68" fmla="*/ 0 w 349"/>
                <a:gd name="T69" fmla="*/ 0 h 367"/>
                <a:gd name="T70" fmla="*/ 0 w 349"/>
                <a:gd name="T71" fmla="*/ 0 h 367"/>
                <a:gd name="T72" fmla="*/ 0 w 349"/>
                <a:gd name="T73" fmla="*/ 0 h 367"/>
                <a:gd name="T74" fmla="*/ 0 w 349"/>
                <a:gd name="T75" fmla="*/ 0 h 367"/>
                <a:gd name="T76" fmla="*/ 0 w 349"/>
                <a:gd name="T77" fmla="*/ 0 h 367"/>
                <a:gd name="T78" fmla="*/ 0 w 349"/>
                <a:gd name="T79" fmla="*/ 0 h 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9"/>
                <a:gd name="T121" fmla="*/ 0 h 367"/>
                <a:gd name="T122" fmla="*/ 349 w 349"/>
                <a:gd name="T123" fmla="*/ 367 h 3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5"/>
                  </a:lnTo>
                  <a:lnTo>
                    <a:pt x="170" y="158"/>
                  </a:lnTo>
                  <a:lnTo>
                    <a:pt x="185" y="149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9"/>
                  </a:lnTo>
                  <a:lnTo>
                    <a:pt x="242" y="72"/>
                  </a:lnTo>
                  <a:lnTo>
                    <a:pt x="250" y="57"/>
                  </a:lnTo>
                  <a:lnTo>
                    <a:pt x="256" y="43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2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6"/>
                  </a:lnTo>
                  <a:lnTo>
                    <a:pt x="330" y="5"/>
                  </a:lnTo>
                  <a:lnTo>
                    <a:pt x="337" y="4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4"/>
                  </a:lnTo>
                  <a:lnTo>
                    <a:pt x="349" y="5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7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6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8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08" name="Freeform 388">
              <a:extLst>
                <a:ext uri="{FF2B5EF4-FFF2-40B4-BE49-F238E27FC236}">
                  <a16:creationId xmlns:a16="http://schemas.microsoft.com/office/drawing/2014/main" id="{6C90A71C-8325-5F70-BA3F-9C4A74922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" y="4069"/>
              <a:ext cx="107" cy="187"/>
            </a:xfrm>
            <a:custGeom>
              <a:avLst/>
              <a:gdLst>
                <a:gd name="T0" fmla="*/ 1 w 213"/>
                <a:gd name="T1" fmla="*/ 1 h 373"/>
                <a:gd name="T2" fmla="*/ 1 w 213"/>
                <a:gd name="T3" fmla="*/ 1 h 373"/>
                <a:gd name="T4" fmla="*/ 1 w 213"/>
                <a:gd name="T5" fmla="*/ 1 h 373"/>
                <a:gd name="T6" fmla="*/ 1 w 213"/>
                <a:gd name="T7" fmla="*/ 1 h 373"/>
                <a:gd name="T8" fmla="*/ 1 w 213"/>
                <a:gd name="T9" fmla="*/ 1 h 373"/>
                <a:gd name="T10" fmla="*/ 1 w 213"/>
                <a:gd name="T11" fmla="*/ 1 h 373"/>
                <a:gd name="T12" fmla="*/ 1 w 213"/>
                <a:gd name="T13" fmla="*/ 1 h 373"/>
                <a:gd name="T14" fmla="*/ 1 w 213"/>
                <a:gd name="T15" fmla="*/ 1 h 373"/>
                <a:gd name="T16" fmla="*/ 1 w 213"/>
                <a:gd name="T17" fmla="*/ 1 h 373"/>
                <a:gd name="T18" fmla="*/ 1 w 213"/>
                <a:gd name="T19" fmla="*/ 1 h 373"/>
                <a:gd name="T20" fmla="*/ 1 w 213"/>
                <a:gd name="T21" fmla="*/ 1 h 373"/>
                <a:gd name="T22" fmla="*/ 1 w 213"/>
                <a:gd name="T23" fmla="*/ 1 h 373"/>
                <a:gd name="T24" fmla="*/ 1 w 213"/>
                <a:gd name="T25" fmla="*/ 1 h 373"/>
                <a:gd name="T26" fmla="*/ 1 w 213"/>
                <a:gd name="T27" fmla="*/ 1 h 373"/>
                <a:gd name="T28" fmla="*/ 1 w 213"/>
                <a:gd name="T29" fmla="*/ 1 h 373"/>
                <a:gd name="T30" fmla="*/ 1 w 213"/>
                <a:gd name="T31" fmla="*/ 1 h 373"/>
                <a:gd name="T32" fmla="*/ 1 w 213"/>
                <a:gd name="T33" fmla="*/ 1 h 373"/>
                <a:gd name="T34" fmla="*/ 1 w 213"/>
                <a:gd name="T35" fmla="*/ 1 h 373"/>
                <a:gd name="T36" fmla="*/ 1 w 213"/>
                <a:gd name="T37" fmla="*/ 1 h 373"/>
                <a:gd name="T38" fmla="*/ 1 w 213"/>
                <a:gd name="T39" fmla="*/ 1 h 373"/>
                <a:gd name="T40" fmla="*/ 1 w 213"/>
                <a:gd name="T41" fmla="*/ 1 h 373"/>
                <a:gd name="T42" fmla="*/ 1 w 213"/>
                <a:gd name="T43" fmla="*/ 1 h 373"/>
                <a:gd name="T44" fmla="*/ 1 w 213"/>
                <a:gd name="T45" fmla="*/ 1 h 373"/>
                <a:gd name="T46" fmla="*/ 1 w 213"/>
                <a:gd name="T47" fmla="*/ 1 h 373"/>
                <a:gd name="T48" fmla="*/ 1 w 213"/>
                <a:gd name="T49" fmla="*/ 1 h 373"/>
                <a:gd name="T50" fmla="*/ 1 w 213"/>
                <a:gd name="T51" fmla="*/ 1 h 373"/>
                <a:gd name="T52" fmla="*/ 1 w 213"/>
                <a:gd name="T53" fmla="*/ 1 h 373"/>
                <a:gd name="T54" fmla="*/ 1 w 213"/>
                <a:gd name="T55" fmla="*/ 1 h 373"/>
                <a:gd name="T56" fmla="*/ 1 w 213"/>
                <a:gd name="T57" fmla="*/ 1 h 373"/>
                <a:gd name="T58" fmla="*/ 1 w 213"/>
                <a:gd name="T59" fmla="*/ 1 h 373"/>
                <a:gd name="T60" fmla="*/ 1 w 213"/>
                <a:gd name="T61" fmla="*/ 1 h 373"/>
                <a:gd name="T62" fmla="*/ 1 w 213"/>
                <a:gd name="T63" fmla="*/ 1 h 373"/>
                <a:gd name="T64" fmla="*/ 1 w 213"/>
                <a:gd name="T65" fmla="*/ 1 h 373"/>
                <a:gd name="T66" fmla="*/ 1 w 213"/>
                <a:gd name="T67" fmla="*/ 1 h 373"/>
                <a:gd name="T68" fmla="*/ 1 w 213"/>
                <a:gd name="T69" fmla="*/ 1 h 373"/>
                <a:gd name="T70" fmla="*/ 1 w 213"/>
                <a:gd name="T71" fmla="*/ 1 h 373"/>
                <a:gd name="T72" fmla="*/ 1 w 213"/>
                <a:gd name="T73" fmla="*/ 1 h 373"/>
                <a:gd name="T74" fmla="*/ 1 w 213"/>
                <a:gd name="T75" fmla="*/ 1 h 373"/>
                <a:gd name="T76" fmla="*/ 1 w 213"/>
                <a:gd name="T77" fmla="*/ 1 h 373"/>
                <a:gd name="T78" fmla="*/ 1 w 213"/>
                <a:gd name="T79" fmla="*/ 1 h 373"/>
                <a:gd name="T80" fmla="*/ 1 w 213"/>
                <a:gd name="T81" fmla="*/ 1 h 373"/>
                <a:gd name="T82" fmla="*/ 1 w 213"/>
                <a:gd name="T83" fmla="*/ 1 h 373"/>
                <a:gd name="T84" fmla="*/ 1 w 213"/>
                <a:gd name="T85" fmla="*/ 1 h 373"/>
                <a:gd name="T86" fmla="*/ 1 w 213"/>
                <a:gd name="T87" fmla="*/ 1 h 373"/>
                <a:gd name="T88" fmla="*/ 1 w 213"/>
                <a:gd name="T89" fmla="*/ 1 h 373"/>
                <a:gd name="T90" fmla="*/ 1 w 213"/>
                <a:gd name="T91" fmla="*/ 1 h 373"/>
                <a:gd name="T92" fmla="*/ 1 w 213"/>
                <a:gd name="T93" fmla="*/ 1 h 373"/>
                <a:gd name="T94" fmla="*/ 0 w 213"/>
                <a:gd name="T95" fmla="*/ 1 h 373"/>
                <a:gd name="T96" fmla="*/ 1 w 213"/>
                <a:gd name="T97" fmla="*/ 1 h 373"/>
                <a:gd name="T98" fmla="*/ 1 w 213"/>
                <a:gd name="T99" fmla="*/ 1 h 373"/>
                <a:gd name="T100" fmla="*/ 1 w 213"/>
                <a:gd name="T101" fmla="*/ 1 h 373"/>
                <a:gd name="T102" fmla="*/ 1 w 213"/>
                <a:gd name="T103" fmla="*/ 1 h 373"/>
                <a:gd name="T104" fmla="*/ 1 w 213"/>
                <a:gd name="T105" fmla="*/ 1 h 373"/>
                <a:gd name="T106" fmla="*/ 1 w 213"/>
                <a:gd name="T107" fmla="*/ 1 h 373"/>
                <a:gd name="T108" fmla="*/ 1 w 213"/>
                <a:gd name="T109" fmla="*/ 1 h 373"/>
                <a:gd name="T110" fmla="*/ 1 w 213"/>
                <a:gd name="T111" fmla="*/ 1 h 373"/>
                <a:gd name="T112" fmla="*/ 1 w 213"/>
                <a:gd name="T113" fmla="*/ 1 h 373"/>
                <a:gd name="T114" fmla="*/ 1 w 213"/>
                <a:gd name="T115" fmla="*/ 1 h 373"/>
                <a:gd name="T116" fmla="*/ 1 w 213"/>
                <a:gd name="T117" fmla="*/ 1 h 373"/>
                <a:gd name="T118" fmla="*/ 1 w 213"/>
                <a:gd name="T119" fmla="*/ 1 h 3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3"/>
                <a:gd name="T181" fmla="*/ 0 h 373"/>
                <a:gd name="T182" fmla="*/ 213 w 213"/>
                <a:gd name="T183" fmla="*/ 373 h 3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3" h="373">
                  <a:moveTo>
                    <a:pt x="125" y="0"/>
                  </a:moveTo>
                  <a:lnTo>
                    <a:pt x="128" y="5"/>
                  </a:lnTo>
                  <a:lnTo>
                    <a:pt x="132" y="13"/>
                  </a:lnTo>
                  <a:lnTo>
                    <a:pt x="139" y="18"/>
                  </a:lnTo>
                  <a:lnTo>
                    <a:pt x="152" y="20"/>
                  </a:lnTo>
                  <a:lnTo>
                    <a:pt x="159" y="20"/>
                  </a:lnTo>
                  <a:lnTo>
                    <a:pt x="164" y="22"/>
                  </a:lnTo>
                  <a:lnTo>
                    <a:pt x="169" y="27"/>
                  </a:lnTo>
                  <a:lnTo>
                    <a:pt x="171" y="31"/>
                  </a:lnTo>
                  <a:lnTo>
                    <a:pt x="164" y="37"/>
                  </a:lnTo>
                  <a:lnTo>
                    <a:pt x="159" y="43"/>
                  </a:lnTo>
                  <a:lnTo>
                    <a:pt x="152" y="47"/>
                  </a:lnTo>
                  <a:lnTo>
                    <a:pt x="147" y="51"/>
                  </a:lnTo>
                  <a:lnTo>
                    <a:pt x="140" y="50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50"/>
                  </a:lnTo>
                  <a:lnTo>
                    <a:pt x="120" y="51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7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2"/>
                  </a:lnTo>
                  <a:lnTo>
                    <a:pt x="108" y="86"/>
                  </a:lnTo>
                  <a:lnTo>
                    <a:pt x="109" y="90"/>
                  </a:lnTo>
                  <a:lnTo>
                    <a:pt x="113" y="93"/>
                  </a:lnTo>
                  <a:lnTo>
                    <a:pt x="116" y="96"/>
                  </a:lnTo>
                  <a:lnTo>
                    <a:pt x="121" y="97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6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9"/>
                  </a:lnTo>
                  <a:lnTo>
                    <a:pt x="179" y="56"/>
                  </a:lnTo>
                  <a:lnTo>
                    <a:pt x="182" y="59"/>
                  </a:lnTo>
                  <a:lnTo>
                    <a:pt x="184" y="62"/>
                  </a:lnTo>
                  <a:lnTo>
                    <a:pt x="186" y="65"/>
                  </a:lnTo>
                  <a:lnTo>
                    <a:pt x="190" y="67"/>
                  </a:lnTo>
                  <a:lnTo>
                    <a:pt x="185" y="74"/>
                  </a:lnTo>
                  <a:lnTo>
                    <a:pt x="182" y="81"/>
                  </a:lnTo>
                  <a:lnTo>
                    <a:pt x="179" y="89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3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9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6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2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2"/>
                  </a:lnTo>
                  <a:lnTo>
                    <a:pt x="205" y="141"/>
                  </a:lnTo>
                  <a:lnTo>
                    <a:pt x="207" y="138"/>
                  </a:lnTo>
                  <a:lnTo>
                    <a:pt x="212" y="157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8"/>
                  </a:lnTo>
                  <a:lnTo>
                    <a:pt x="175" y="264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70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9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09" name="Freeform 389">
              <a:extLst>
                <a:ext uri="{FF2B5EF4-FFF2-40B4-BE49-F238E27FC236}">
                  <a16:creationId xmlns:a16="http://schemas.microsoft.com/office/drawing/2014/main" id="{B5E18023-8656-071E-85BF-A8F0B6286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" y="3845"/>
              <a:ext cx="478" cy="309"/>
            </a:xfrm>
            <a:custGeom>
              <a:avLst/>
              <a:gdLst>
                <a:gd name="T0" fmla="*/ 0 w 957"/>
                <a:gd name="T1" fmla="*/ 0 h 619"/>
                <a:gd name="T2" fmla="*/ 0 w 957"/>
                <a:gd name="T3" fmla="*/ 0 h 619"/>
                <a:gd name="T4" fmla="*/ 0 w 957"/>
                <a:gd name="T5" fmla="*/ 0 h 619"/>
                <a:gd name="T6" fmla="*/ 0 w 957"/>
                <a:gd name="T7" fmla="*/ 0 h 619"/>
                <a:gd name="T8" fmla="*/ 0 w 957"/>
                <a:gd name="T9" fmla="*/ 0 h 619"/>
                <a:gd name="T10" fmla="*/ 0 w 957"/>
                <a:gd name="T11" fmla="*/ 0 h 619"/>
                <a:gd name="T12" fmla="*/ 0 w 957"/>
                <a:gd name="T13" fmla="*/ 0 h 619"/>
                <a:gd name="T14" fmla="*/ 0 w 957"/>
                <a:gd name="T15" fmla="*/ 0 h 619"/>
                <a:gd name="T16" fmla="*/ 0 w 957"/>
                <a:gd name="T17" fmla="*/ 0 h 619"/>
                <a:gd name="T18" fmla="*/ 0 w 957"/>
                <a:gd name="T19" fmla="*/ 0 h 619"/>
                <a:gd name="T20" fmla="*/ 0 w 957"/>
                <a:gd name="T21" fmla="*/ 0 h 619"/>
                <a:gd name="T22" fmla="*/ 0 w 957"/>
                <a:gd name="T23" fmla="*/ 0 h 619"/>
                <a:gd name="T24" fmla="*/ 0 w 957"/>
                <a:gd name="T25" fmla="*/ 0 h 619"/>
                <a:gd name="T26" fmla="*/ 0 w 957"/>
                <a:gd name="T27" fmla="*/ 0 h 619"/>
                <a:gd name="T28" fmla="*/ 0 w 957"/>
                <a:gd name="T29" fmla="*/ 0 h 619"/>
                <a:gd name="T30" fmla="*/ 0 w 957"/>
                <a:gd name="T31" fmla="*/ 0 h 619"/>
                <a:gd name="T32" fmla="*/ 0 w 957"/>
                <a:gd name="T33" fmla="*/ 0 h 619"/>
                <a:gd name="T34" fmla="*/ 0 w 957"/>
                <a:gd name="T35" fmla="*/ 0 h 619"/>
                <a:gd name="T36" fmla="*/ 0 w 957"/>
                <a:gd name="T37" fmla="*/ 0 h 619"/>
                <a:gd name="T38" fmla="*/ 0 w 957"/>
                <a:gd name="T39" fmla="*/ 0 h 619"/>
                <a:gd name="T40" fmla="*/ 0 w 957"/>
                <a:gd name="T41" fmla="*/ 0 h 619"/>
                <a:gd name="T42" fmla="*/ 0 w 957"/>
                <a:gd name="T43" fmla="*/ 0 h 619"/>
                <a:gd name="T44" fmla="*/ 0 w 957"/>
                <a:gd name="T45" fmla="*/ 0 h 619"/>
                <a:gd name="T46" fmla="*/ 0 w 957"/>
                <a:gd name="T47" fmla="*/ 0 h 619"/>
                <a:gd name="T48" fmla="*/ 0 w 957"/>
                <a:gd name="T49" fmla="*/ 0 h 619"/>
                <a:gd name="T50" fmla="*/ 0 w 957"/>
                <a:gd name="T51" fmla="*/ 0 h 619"/>
                <a:gd name="T52" fmla="*/ 0 w 957"/>
                <a:gd name="T53" fmla="*/ 0 h 619"/>
                <a:gd name="T54" fmla="*/ 0 w 957"/>
                <a:gd name="T55" fmla="*/ 0 h 619"/>
                <a:gd name="T56" fmla="*/ 0 w 957"/>
                <a:gd name="T57" fmla="*/ 0 h 619"/>
                <a:gd name="T58" fmla="*/ 0 w 957"/>
                <a:gd name="T59" fmla="*/ 0 h 619"/>
                <a:gd name="T60" fmla="*/ 0 w 957"/>
                <a:gd name="T61" fmla="*/ 0 h 619"/>
                <a:gd name="T62" fmla="*/ 0 w 957"/>
                <a:gd name="T63" fmla="*/ 0 h 619"/>
                <a:gd name="T64" fmla="*/ 0 w 957"/>
                <a:gd name="T65" fmla="*/ 0 h 619"/>
                <a:gd name="T66" fmla="*/ 0 w 957"/>
                <a:gd name="T67" fmla="*/ 0 h 619"/>
                <a:gd name="T68" fmla="*/ 0 w 957"/>
                <a:gd name="T69" fmla="*/ 0 h 619"/>
                <a:gd name="T70" fmla="*/ 0 w 957"/>
                <a:gd name="T71" fmla="*/ 0 h 619"/>
                <a:gd name="T72" fmla="*/ 0 w 957"/>
                <a:gd name="T73" fmla="*/ 0 h 619"/>
                <a:gd name="T74" fmla="*/ 0 w 957"/>
                <a:gd name="T75" fmla="*/ 0 h 619"/>
                <a:gd name="T76" fmla="*/ 0 w 957"/>
                <a:gd name="T77" fmla="*/ 0 h 619"/>
                <a:gd name="T78" fmla="*/ 0 w 957"/>
                <a:gd name="T79" fmla="*/ 0 h 619"/>
                <a:gd name="T80" fmla="*/ 0 w 957"/>
                <a:gd name="T81" fmla="*/ 0 h 619"/>
                <a:gd name="T82" fmla="*/ 0 w 957"/>
                <a:gd name="T83" fmla="*/ 0 h 619"/>
                <a:gd name="T84" fmla="*/ 0 w 957"/>
                <a:gd name="T85" fmla="*/ 0 h 619"/>
                <a:gd name="T86" fmla="*/ 0 w 957"/>
                <a:gd name="T87" fmla="*/ 0 h 619"/>
                <a:gd name="T88" fmla="*/ 0 w 957"/>
                <a:gd name="T89" fmla="*/ 0 h 619"/>
                <a:gd name="T90" fmla="*/ 0 w 957"/>
                <a:gd name="T91" fmla="*/ 0 h 619"/>
                <a:gd name="T92" fmla="*/ 0 w 957"/>
                <a:gd name="T93" fmla="*/ 0 h 619"/>
                <a:gd name="T94" fmla="*/ 0 w 957"/>
                <a:gd name="T95" fmla="*/ 0 h 619"/>
                <a:gd name="T96" fmla="*/ 0 w 957"/>
                <a:gd name="T97" fmla="*/ 0 h 619"/>
                <a:gd name="T98" fmla="*/ 0 w 957"/>
                <a:gd name="T99" fmla="*/ 0 h 619"/>
                <a:gd name="T100" fmla="*/ 0 w 957"/>
                <a:gd name="T101" fmla="*/ 0 h 619"/>
                <a:gd name="T102" fmla="*/ 0 w 957"/>
                <a:gd name="T103" fmla="*/ 0 h 619"/>
                <a:gd name="T104" fmla="*/ 0 w 957"/>
                <a:gd name="T105" fmla="*/ 0 h 619"/>
                <a:gd name="T106" fmla="*/ 0 w 957"/>
                <a:gd name="T107" fmla="*/ 0 h 619"/>
                <a:gd name="T108" fmla="*/ 0 w 957"/>
                <a:gd name="T109" fmla="*/ 0 h 619"/>
                <a:gd name="T110" fmla="*/ 0 w 957"/>
                <a:gd name="T111" fmla="*/ 0 h 619"/>
                <a:gd name="T112" fmla="*/ 0 w 957"/>
                <a:gd name="T113" fmla="*/ 0 h 619"/>
                <a:gd name="T114" fmla="*/ 0 w 957"/>
                <a:gd name="T115" fmla="*/ 0 h 619"/>
                <a:gd name="T116" fmla="*/ 0 w 957"/>
                <a:gd name="T117" fmla="*/ 0 h 619"/>
                <a:gd name="T118" fmla="*/ 0 w 957"/>
                <a:gd name="T119" fmla="*/ 0 h 619"/>
                <a:gd name="T120" fmla="*/ 0 w 957"/>
                <a:gd name="T121" fmla="*/ 0 h 6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7"/>
                <a:gd name="T184" fmla="*/ 0 h 619"/>
                <a:gd name="T185" fmla="*/ 957 w 957"/>
                <a:gd name="T186" fmla="*/ 619 h 6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7" h="619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3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8"/>
                  </a:lnTo>
                  <a:lnTo>
                    <a:pt x="573" y="67"/>
                  </a:lnTo>
                  <a:lnTo>
                    <a:pt x="581" y="56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5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1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0"/>
                  </a:lnTo>
                  <a:lnTo>
                    <a:pt x="710" y="236"/>
                  </a:lnTo>
                  <a:lnTo>
                    <a:pt x="704" y="267"/>
                  </a:lnTo>
                  <a:lnTo>
                    <a:pt x="697" y="291"/>
                  </a:lnTo>
                  <a:lnTo>
                    <a:pt x="691" y="303"/>
                  </a:lnTo>
                  <a:lnTo>
                    <a:pt x="684" y="314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1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3"/>
                  </a:lnTo>
                  <a:lnTo>
                    <a:pt x="615" y="413"/>
                  </a:lnTo>
                  <a:lnTo>
                    <a:pt x="615" y="421"/>
                  </a:lnTo>
                  <a:lnTo>
                    <a:pt x="619" y="424"/>
                  </a:lnTo>
                  <a:lnTo>
                    <a:pt x="627" y="419"/>
                  </a:lnTo>
                  <a:lnTo>
                    <a:pt x="633" y="412"/>
                  </a:lnTo>
                  <a:lnTo>
                    <a:pt x="637" y="403"/>
                  </a:lnTo>
                  <a:lnTo>
                    <a:pt x="641" y="395"/>
                  </a:lnTo>
                  <a:lnTo>
                    <a:pt x="646" y="381"/>
                  </a:lnTo>
                  <a:lnTo>
                    <a:pt x="652" y="368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6"/>
                  </a:lnTo>
                  <a:lnTo>
                    <a:pt x="815" y="275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3"/>
                  </a:lnTo>
                  <a:lnTo>
                    <a:pt x="858" y="286"/>
                  </a:lnTo>
                  <a:lnTo>
                    <a:pt x="870" y="291"/>
                  </a:lnTo>
                  <a:lnTo>
                    <a:pt x="880" y="297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5"/>
                  </a:lnTo>
                  <a:lnTo>
                    <a:pt x="957" y="344"/>
                  </a:lnTo>
                  <a:lnTo>
                    <a:pt x="948" y="345"/>
                  </a:lnTo>
                  <a:lnTo>
                    <a:pt x="937" y="348"/>
                  </a:lnTo>
                  <a:lnTo>
                    <a:pt x="924" y="350"/>
                  </a:lnTo>
                  <a:lnTo>
                    <a:pt x="910" y="353"/>
                  </a:lnTo>
                  <a:lnTo>
                    <a:pt x="897" y="358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2"/>
                  </a:lnTo>
                  <a:lnTo>
                    <a:pt x="855" y="398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59"/>
                  </a:lnTo>
                  <a:lnTo>
                    <a:pt x="757" y="466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59"/>
                  </a:lnTo>
                  <a:lnTo>
                    <a:pt x="701" y="457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7"/>
                  </a:lnTo>
                  <a:lnTo>
                    <a:pt x="671" y="459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59"/>
                  </a:lnTo>
                  <a:lnTo>
                    <a:pt x="660" y="454"/>
                  </a:lnTo>
                  <a:lnTo>
                    <a:pt x="668" y="444"/>
                  </a:lnTo>
                  <a:lnTo>
                    <a:pt x="675" y="435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0"/>
                  </a:lnTo>
                  <a:lnTo>
                    <a:pt x="676" y="419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3"/>
                  </a:lnTo>
                  <a:lnTo>
                    <a:pt x="671" y="412"/>
                  </a:lnTo>
                  <a:lnTo>
                    <a:pt x="668" y="411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2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5"/>
                  </a:lnTo>
                  <a:lnTo>
                    <a:pt x="630" y="444"/>
                  </a:lnTo>
                  <a:lnTo>
                    <a:pt x="634" y="451"/>
                  </a:lnTo>
                  <a:lnTo>
                    <a:pt x="636" y="457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8"/>
                  </a:lnTo>
                  <a:lnTo>
                    <a:pt x="625" y="452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6"/>
                  </a:lnTo>
                  <a:lnTo>
                    <a:pt x="589" y="431"/>
                  </a:lnTo>
                  <a:lnTo>
                    <a:pt x="583" y="426"/>
                  </a:lnTo>
                  <a:lnTo>
                    <a:pt x="576" y="423"/>
                  </a:lnTo>
                  <a:lnTo>
                    <a:pt x="568" y="421"/>
                  </a:lnTo>
                  <a:lnTo>
                    <a:pt x="560" y="423"/>
                  </a:lnTo>
                  <a:lnTo>
                    <a:pt x="552" y="426"/>
                  </a:lnTo>
                  <a:lnTo>
                    <a:pt x="545" y="432"/>
                  </a:lnTo>
                  <a:lnTo>
                    <a:pt x="538" y="442"/>
                  </a:lnTo>
                  <a:lnTo>
                    <a:pt x="534" y="443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49"/>
                  </a:lnTo>
                  <a:lnTo>
                    <a:pt x="497" y="450"/>
                  </a:lnTo>
                  <a:lnTo>
                    <a:pt x="488" y="451"/>
                  </a:lnTo>
                  <a:lnTo>
                    <a:pt x="479" y="451"/>
                  </a:lnTo>
                  <a:lnTo>
                    <a:pt x="471" y="454"/>
                  </a:lnTo>
                  <a:lnTo>
                    <a:pt x="464" y="457"/>
                  </a:lnTo>
                  <a:lnTo>
                    <a:pt x="459" y="464"/>
                  </a:lnTo>
                  <a:lnTo>
                    <a:pt x="453" y="473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0"/>
                  </a:lnTo>
                  <a:lnTo>
                    <a:pt x="401" y="566"/>
                  </a:lnTo>
                  <a:lnTo>
                    <a:pt x="389" y="580"/>
                  </a:lnTo>
                  <a:lnTo>
                    <a:pt x="375" y="591"/>
                  </a:lnTo>
                  <a:lnTo>
                    <a:pt x="360" y="600"/>
                  </a:lnTo>
                  <a:lnTo>
                    <a:pt x="345" y="607"/>
                  </a:lnTo>
                  <a:lnTo>
                    <a:pt x="331" y="611"/>
                  </a:lnTo>
                  <a:lnTo>
                    <a:pt x="316" y="615"/>
                  </a:lnTo>
                  <a:lnTo>
                    <a:pt x="302" y="617"/>
                  </a:lnTo>
                  <a:lnTo>
                    <a:pt x="288" y="618"/>
                  </a:lnTo>
                  <a:lnTo>
                    <a:pt x="277" y="619"/>
                  </a:lnTo>
                  <a:lnTo>
                    <a:pt x="265" y="618"/>
                  </a:lnTo>
                  <a:lnTo>
                    <a:pt x="255" y="618"/>
                  </a:lnTo>
                  <a:lnTo>
                    <a:pt x="247" y="617"/>
                  </a:lnTo>
                  <a:lnTo>
                    <a:pt x="241" y="616"/>
                  </a:lnTo>
                  <a:lnTo>
                    <a:pt x="237" y="616"/>
                  </a:lnTo>
                  <a:lnTo>
                    <a:pt x="228" y="615"/>
                  </a:lnTo>
                  <a:lnTo>
                    <a:pt x="218" y="613"/>
                  </a:lnTo>
                  <a:lnTo>
                    <a:pt x="205" y="609"/>
                  </a:lnTo>
                  <a:lnTo>
                    <a:pt x="190" y="604"/>
                  </a:lnTo>
                  <a:lnTo>
                    <a:pt x="176" y="599"/>
                  </a:lnTo>
                  <a:lnTo>
                    <a:pt x="159" y="593"/>
                  </a:lnTo>
                  <a:lnTo>
                    <a:pt x="146" y="585"/>
                  </a:lnTo>
                  <a:lnTo>
                    <a:pt x="132" y="577"/>
                  </a:lnTo>
                  <a:lnTo>
                    <a:pt x="118" y="569"/>
                  </a:lnTo>
                  <a:lnTo>
                    <a:pt x="104" y="562"/>
                  </a:lnTo>
                  <a:lnTo>
                    <a:pt x="89" y="557"/>
                  </a:lnTo>
                  <a:lnTo>
                    <a:pt x="73" y="553"/>
                  </a:lnTo>
                  <a:lnTo>
                    <a:pt x="58" y="550"/>
                  </a:lnTo>
                  <a:lnTo>
                    <a:pt x="43" y="548"/>
                  </a:lnTo>
                  <a:lnTo>
                    <a:pt x="28" y="547"/>
                  </a:lnTo>
                  <a:lnTo>
                    <a:pt x="15" y="547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3"/>
                  </a:lnTo>
                  <a:lnTo>
                    <a:pt x="15" y="527"/>
                  </a:lnTo>
                  <a:lnTo>
                    <a:pt x="32" y="510"/>
                  </a:lnTo>
                  <a:lnTo>
                    <a:pt x="51" y="489"/>
                  </a:lnTo>
                  <a:lnTo>
                    <a:pt x="73" y="465"/>
                  </a:lnTo>
                  <a:lnTo>
                    <a:pt x="96" y="442"/>
                  </a:lnTo>
                  <a:lnTo>
                    <a:pt x="120" y="420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4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59"/>
                  </a:lnTo>
                  <a:lnTo>
                    <a:pt x="319" y="358"/>
                  </a:lnTo>
                  <a:lnTo>
                    <a:pt x="336" y="358"/>
                  </a:lnTo>
                  <a:lnTo>
                    <a:pt x="352" y="360"/>
                  </a:lnTo>
                  <a:lnTo>
                    <a:pt x="369" y="366"/>
                  </a:lnTo>
                  <a:lnTo>
                    <a:pt x="387" y="373"/>
                  </a:lnTo>
                  <a:lnTo>
                    <a:pt x="406" y="381"/>
                  </a:lnTo>
                  <a:lnTo>
                    <a:pt x="422" y="389"/>
                  </a:lnTo>
                  <a:lnTo>
                    <a:pt x="436" y="397"/>
                  </a:lnTo>
                  <a:lnTo>
                    <a:pt x="447" y="403"/>
                  </a:lnTo>
                  <a:lnTo>
                    <a:pt x="453" y="408"/>
                  </a:lnTo>
                  <a:lnTo>
                    <a:pt x="460" y="413"/>
                  </a:lnTo>
                  <a:lnTo>
                    <a:pt x="466" y="419"/>
                  </a:lnTo>
                  <a:lnTo>
                    <a:pt x="473" y="425"/>
                  </a:lnTo>
                  <a:lnTo>
                    <a:pt x="479" y="429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29"/>
                  </a:lnTo>
                  <a:lnTo>
                    <a:pt x="535" y="427"/>
                  </a:lnTo>
                  <a:lnTo>
                    <a:pt x="542" y="423"/>
                  </a:lnTo>
                  <a:lnTo>
                    <a:pt x="544" y="419"/>
                  </a:lnTo>
                  <a:lnTo>
                    <a:pt x="543" y="416"/>
                  </a:lnTo>
                  <a:lnTo>
                    <a:pt x="538" y="411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6"/>
                  </a:lnTo>
                  <a:lnTo>
                    <a:pt x="433" y="403"/>
                  </a:lnTo>
                  <a:lnTo>
                    <a:pt x="418" y="397"/>
                  </a:lnTo>
                  <a:lnTo>
                    <a:pt x="402" y="388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0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0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7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4"/>
                  </a:lnTo>
                  <a:lnTo>
                    <a:pt x="284" y="108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7"/>
                  </a:lnTo>
                  <a:lnTo>
                    <a:pt x="347" y="159"/>
                  </a:lnTo>
                  <a:lnTo>
                    <a:pt x="369" y="169"/>
                  </a:lnTo>
                  <a:lnTo>
                    <a:pt x="392" y="177"/>
                  </a:lnTo>
                  <a:lnTo>
                    <a:pt x="413" y="184"/>
                  </a:lnTo>
                  <a:lnTo>
                    <a:pt x="431" y="190"/>
                  </a:lnTo>
                  <a:lnTo>
                    <a:pt x="443" y="193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0"/>
                  </a:lnTo>
                  <a:lnTo>
                    <a:pt x="517" y="244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7"/>
                  </a:lnTo>
                  <a:lnTo>
                    <a:pt x="544" y="329"/>
                  </a:lnTo>
                  <a:lnTo>
                    <a:pt x="540" y="359"/>
                  </a:lnTo>
                  <a:lnTo>
                    <a:pt x="540" y="368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2"/>
                  </a:lnTo>
                  <a:lnTo>
                    <a:pt x="583" y="416"/>
                  </a:lnTo>
                  <a:lnTo>
                    <a:pt x="591" y="420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19"/>
                  </a:lnTo>
                  <a:lnTo>
                    <a:pt x="605" y="412"/>
                  </a:lnTo>
                  <a:lnTo>
                    <a:pt x="605" y="405"/>
                  </a:lnTo>
                  <a:lnTo>
                    <a:pt x="604" y="397"/>
                  </a:lnTo>
                  <a:lnTo>
                    <a:pt x="600" y="389"/>
                  </a:lnTo>
                  <a:lnTo>
                    <a:pt x="596" y="383"/>
                  </a:lnTo>
                  <a:lnTo>
                    <a:pt x="588" y="374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8"/>
                  </a:lnTo>
                  <a:lnTo>
                    <a:pt x="538" y="307"/>
                  </a:lnTo>
                  <a:lnTo>
                    <a:pt x="528" y="284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10" name="Freeform 390">
              <a:extLst>
                <a:ext uri="{FF2B5EF4-FFF2-40B4-BE49-F238E27FC236}">
                  <a16:creationId xmlns:a16="http://schemas.microsoft.com/office/drawing/2014/main" id="{61AD17DF-A8D6-159F-15AC-1E770BDF5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" y="4085"/>
              <a:ext cx="123" cy="152"/>
            </a:xfrm>
            <a:custGeom>
              <a:avLst/>
              <a:gdLst>
                <a:gd name="T0" fmla="*/ 0 w 248"/>
                <a:gd name="T1" fmla="*/ 0 h 305"/>
                <a:gd name="T2" fmla="*/ 0 w 248"/>
                <a:gd name="T3" fmla="*/ 0 h 305"/>
                <a:gd name="T4" fmla="*/ 0 w 248"/>
                <a:gd name="T5" fmla="*/ 0 h 305"/>
                <a:gd name="T6" fmla="*/ 0 w 248"/>
                <a:gd name="T7" fmla="*/ 0 h 305"/>
                <a:gd name="T8" fmla="*/ 0 w 248"/>
                <a:gd name="T9" fmla="*/ 0 h 305"/>
                <a:gd name="T10" fmla="*/ 0 w 248"/>
                <a:gd name="T11" fmla="*/ 0 h 305"/>
                <a:gd name="T12" fmla="*/ 0 w 248"/>
                <a:gd name="T13" fmla="*/ 0 h 305"/>
                <a:gd name="T14" fmla="*/ 0 w 248"/>
                <a:gd name="T15" fmla="*/ 0 h 305"/>
                <a:gd name="T16" fmla="*/ 0 w 248"/>
                <a:gd name="T17" fmla="*/ 0 h 305"/>
                <a:gd name="T18" fmla="*/ 0 w 248"/>
                <a:gd name="T19" fmla="*/ 0 h 305"/>
                <a:gd name="T20" fmla="*/ 0 w 248"/>
                <a:gd name="T21" fmla="*/ 0 h 305"/>
                <a:gd name="T22" fmla="*/ 0 w 248"/>
                <a:gd name="T23" fmla="*/ 0 h 305"/>
                <a:gd name="T24" fmla="*/ 0 w 248"/>
                <a:gd name="T25" fmla="*/ 0 h 305"/>
                <a:gd name="T26" fmla="*/ 0 w 248"/>
                <a:gd name="T27" fmla="*/ 0 h 305"/>
                <a:gd name="T28" fmla="*/ 0 w 248"/>
                <a:gd name="T29" fmla="*/ 0 h 305"/>
                <a:gd name="T30" fmla="*/ 0 w 248"/>
                <a:gd name="T31" fmla="*/ 0 h 305"/>
                <a:gd name="T32" fmla="*/ 0 w 248"/>
                <a:gd name="T33" fmla="*/ 0 h 305"/>
                <a:gd name="T34" fmla="*/ 0 w 248"/>
                <a:gd name="T35" fmla="*/ 0 h 305"/>
                <a:gd name="T36" fmla="*/ 0 w 248"/>
                <a:gd name="T37" fmla="*/ 0 h 305"/>
                <a:gd name="T38" fmla="*/ 0 w 248"/>
                <a:gd name="T39" fmla="*/ 0 h 305"/>
                <a:gd name="T40" fmla="*/ 0 w 248"/>
                <a:gd name="T41" fmla="*/ 0 h 305"/>
                <a:gd name="T42" fmla="*/ 0 w 248"/>
                <a:gd name="T43" fmla="*/ 0 h 305"/>
                <a:gd name="T44" fmla="*/ 0 w 248"/>
                <a:gd name="T45" fmla="*/ 0 h 305"/>
                <a:gd name="T46" fmla="*/ 0 w 248"/>
                <a:gd name="T47" fmla="*/ 0 h 305"/>
                <a:gd name="T48" fmla="*/ 0 w 248"/>
                <a:gd name="T49" fmla="*/ 0 h 305"/>
                <a:gd name="T50" fmla="*/ 0 w 248"/>
                <a:gd name="T51" fmla="*/ 0 h 305"/>
                <a:gd name="T52" fmla="*/ 0 w 248"/>
                <a:gd name="T53" fmla="*/ 0 h 305"/>
                <a:gd name="T54" fmla="*/ 0 w 248"/>
                <a:gd name="T55" fmla="*/ 0 h 305"/>
                <a:gd name="T56" fmla="*/ 0 w 248"/>
                <a:gd name="T57" fmla="*/ 0 h 305"/>
                <a:gd name="T58" fmla="*/ 0 w 248"/>
                <a:gd name="T59" fmla="*/ 0 h 305"/>
                <a:gd name="T60" fmla="*/ 0 w 248"/>
                <a:gd name="T61" fmla="*/ 0 h 305"/>
                <a:gd name="T62" fmla="*/ 0 w 248"/>
                <a:gd name="T63" fmla="*/ 0 h 305"/>
                <a:gd name="T64" fmla="*/ 0 w 248"/>
                <a:gd name="T65" fmla="*/ 0 h 305"/>
                <a:gd name="T66" fmla="*/ 0 w 248"/>
                <a:gd name="T67" fmla="*/ 0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8"/>
                <a:gd name="T103" fmla="*/ 0 h 305"/>
                <a:gd name="T104" fmla="*/ 248 w 248"/>
                <a:gd name="T105" fmla="*/ 305 h 3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9"/>
                  </a:lnTo>
                  <a:lnTo>
                    <a:pt x="56" y="24"/>
                  </a:lnTo>
                  <a:lnTo>
                    <a:pt x="48" y="28"/>
                  </a:lnTo>
                  <a:lnTo>
                    <a:pt x="38" y="28"/>
                  </a:lnTo>
                  <a:lnTo>
                    <a:pt x="31" y="25"/>
                  </a:lnTo>
                  <a:lnTo>
                    <a:pt x="28" y="21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3"/>
                  </a:lnTo>
                  <a:lnTo>
                    <a:pt x="17" y="12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3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8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5"/>
                  </a:lnTo>
                  <a:lnTo>
                    <a:pt x="44" y="43"/>
                  </a:lnTo>
                  <a:lnTo>
                    <a:pt x="46" y="50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5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3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80"/>
                  </a:lnTo>
                  <a:lnTo>
                    <a:pt x="13" y="80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7"/>
                  </a:lnTo>
                  <a:lnTo>
                    <a:pt x="37" y="210"/>
                  </a:lnTo>
                  <a:lnTo>
                    <a:pt x="64" y="232"/>
                  </a:lnTo>
                  <a:lnTo>
                    <a:pt x="97" y="249"/>
                  </a:lnTo>
                  <a:lnTo>
                    <a:pt x="139" y="263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5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2"/>
                  </a:lnTo>
                  <a:lnTo>
                    <a:pt x="202" y="120"/>
                  </a:lnTo>
                  <a:lnTo>
                    <a:pt x="194" y="95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11" name="Freeform 391">
              <a:extLst>
                <a:ext uri="{FF2B5EF4-FFF2-40B4-BE49-F238E27FC236}">
                  <a16:creationId xmlns:a16="http://schemas.microsoft.com/office/drawing/2014/main" id="{87D696EB-F7AD-BA89-B83E-341E57A95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" y="4121"/>
              <a:ext cx="15" cy="15"/>
            </a:xfrm>
            <a:custGeom>
              <a:avLst/>
              <a:gdLst>
                <a:gd name="T0" fmla="*/ 1 w 29"/>
                <a:gd name="T1" fmla="*/ 0 h 31"/>
                <a:gd name="T2" fmla="*/ 1 w 29"/>
                <a:gd name="T3" fmla="*/ 0 h 31"/>
                <a:gd name="T4" fmla="*/ 1 w 29"/>
                <a:gd name="T5" fmla="*/ 0 h 31"/>
                <a:gd name="T6" fmla="*/ 1 w 29"/>
                <a:gd name="T7" fmla="*/ 0 h 31"/>
                <a:gd name="T8" fmla="*/ 1 w 29"/>
                <a:gd name="T9" fmla="*/ 0 h 31"/>
                <a:gd name="T10" fmla="*/ 1 w 29"/>
                <a:gd name="T11" fmla="*/ 0 h 31"/>
                <a:gd name="T12" fmla="*/ 1 w 29"/>
                <a:gd name="T13" fmla="*/ 0 h 31"/>
                <a:gd name="T14" fmla="*/ 1 w 29"/>
                <a:gd name="T15" fmla="*/ 0 h 31"/>
                <a:gd name="T16" fmla="*/ 0 w 29"/>
                <a:gd name="T17" fmla="*/ 0 h 31"/>
                <a:gd name="T18" fmla="*/ 1 w 29"/>
                <a:gd name="T19" fmla="*/ 0 h 31"/>
                <a:gd name="T20" fmla="*/ 1 w 29"/>
                <a:gd name="T21" fmla="*/ 0 h 31"/>
                <a:gd name="T22" fmla="*/ 1 w 29"/>
                <a:gd name="T23" fmla="*/ 0 h 31"/>
                <a:gd name="T24" fmla="*/ 1 w 29"/>
                <a:gd name="T25" fmla="*/ 0 h 31"/>
                <a:gd name="T26" fmla="*/ 1 w 29"/>
                <a:gd name="T27" fmla="*/ 0 h 31"/>
                <a:gd name="T28" fmla="*/ 1 w 29"/>
                <a:gd name="T29" fmla="*/ 0 h 31"/>
                <a:gd name="T30" fmla="*/ 1 w 29"/>
                <a:gd name="T31" fmla="*/ 0 h 31"/>
                <a:gd name="T32" fmla="*/ 1 w 29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1"/>
                <a:gd name="T53" fmla="*/ 29 w 29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1">
                  <a:moveTo>
                    <a:pt x="29" y="19"/>
                  </a:moveTo>
                  <a:lnTo>
                    <a:pt x="27" y="25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3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6" y="7"/>
                  </a:lnTo>
                  <a:lnTo>
                    <a:pt x="29" y="13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12" name="Freeform 392">
              <a:extLst>
                <a:ext uri="{FF2B5EF4-FFF2-40B4-BE49-F238E27FC236}">
                  <a16:creationId xmlns:a16="http://schemas.microsoft.com/office/drawing/2014/main" id="{80F3AD8C-8B10-581F-608A-A4756D94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" y="4097"/>
              <a:ext cx="16" cy="15"/>
            </a:xfrm>
            <a:custGeom>
              <a:avLst/>
              <a:gdLst>
                <a:gd name="T0" fmla="*/ 1 w 31"/>
                <a:gd name="T1" fmla="*/ 0 h 31"/>
                <a:gd name="T2" fmla="*/ 1 w 31"/>
                <a:gd name="T3" fmla="*/ 0 h 31"/>
                <a:gd name="T4" fmla="*/ 1 w 31"/>
                <a:gd name="T5" fmla="*/ 0 h 31"/>
                <a:gd name="T6" fmla="*/ 1 w 31"/>
                <a:gd name="T7" fmla="*/ 0 h 31"/>
                <a:gd name="T8" fmla="*/ 1 w 31"/>
                <a:gd name="T9" fmla="*/ 0 h 31"/>
                <a:gd name="T10" fmla="*/ 0 w 31"/>
                <a:gd name="T11" fmla="*/ 0 h 31"/>
                <a:gd name="T12" fmla="*/ 0 w 31"/>
                <a:gd name="T13" fmla="*/ 0 h 31"/>
                <a:gd name="T14" fmla="*/ 1 w 31"/>
                <a:gd name="T15" fmla="*/ 0 h 31"/>
                <a:gd name="T16" fmla="*/ 1 w 31"/>
                <a:gd name="T17" fmla="*/ 0 h 31"/>
                <a:gd name="T18" fmla="*/ 1 w 31"/>
                <a:gd name="T19" fmla="*/ 0 h 31"/>
                <a:gd name="T20" fmla="*/ 1 w 31"/>
                <a:gd name="T21" fmla="*/ 0 h 31"/>
                <a:gd name="T22" fmla="*/ 1 w 31"/>
                <a:gd name="T23" fmla="*/ 0 h 31"/>
                <a:gd name="T24" fmla="*/ 1 w 31"/>
                <a:gd name="T25" fmla="*/ 0 h 31"/>
                <a:gd name="T26" fmla="*/ 1 w 31"/>
                <a:gd name="T27" fmla="*/ 0 h 31"/>
                <a:gd name="T28" fmla="*/ 1 w 31"/>
                <a:gd name="T29" fmla="*/ 0 h 31"/>
                <a:gd name="T30" fmla="*/ 1 w 31"/>
                <a:gd name="T31" fmla="*/ 0 h 31"/>
                <a:gd name="T32" fmla="*/ 1 w 31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1"/>
                <a:gd name="T53" fmla="*/ 31 w 3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13" name="Freeform 393">
              <a:extLst>
                <a:ext uri="{FF2B5EF4-FFF2-40B4-BE49-F238E27FC236}">
                  <a16:creationId xmlns:a16="http://schemas.microsoft.com/office/drawing/2014/main" id="{0F1F4B52-DFD0-BC95-C135-7A9EF4150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4082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1 w 31"/>
                <a:gd name="T9" fmla="*/ 0 h 33"/>
                <a:gd name="T10" fmla="*/ 0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27" y="28"/>
                  </a:moveTo>
                  <a:lnTo>
                    <a:pt x="23" y="31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9" y="5"/>
                  </a:lnTo>
                  <a:lnTo>
                    <a:pt x="31" y="11"/>
                  </a:lnTo>
                  <a:lnTo>
                    <a:pt x="31" y="18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14" name="Freeform 394">
              <a:extLst>
                <a:ext uri="{FF2B5EF4-FFF2-40B4-BE49-F238E27FC236}">
                  <a16:creationId xmlns:a16="http://schemas.microsoft.com/office/drawing/2014/main" id="{7B263922-FD46-7762-1503-A2EFF38FA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4104"/>
              <a:ext cx="16" cy="16"/>
            </a:xfrm>
            <a:custGeom>
              <a:avLst/>
              <a:gdLst>
                <a:gd name="T0" fmla="*/ 1 w 31"/>
                <a:gd name="T1" fmla="*/ 1 h 31"/>
                <a:gd name="T2" fmla="*/ 1 w 31"/>
                <a:gd name="T3" fmla="*/ 1 h 31"/>
                <a:gd name="T4" fmla="*/ 1 w 31"/>
                <a:gd name="T5" fmla="*/ 1 h 31"/>
                <a:gd name="T6" fmla="*/ 1 w 31"/>
                <a:gd name="T7" fmla="*/ 1 h 31"/>
                <a:gd name="T8" fmla="*/ 1 w 31"/>
                <a:gd name="T9" fmla="*/ 1 h 31"/>
                <a:gd name="T10" fmla="*/ 1 w 31"/>
                <a:gd name="T11" fmla="*/ 1 h 31"/>
                <a:gd name="T12" fmla="*/ 1 w 31"/>
                <a:gd name="T13" fmla="*/ 1 h 31"/>
                <a:gd name="T14" fmla="*/ 1 w 31"/>
                <a:gd name="T15" fmla="*/ 0 h 31"/>
                <a:gd name="T16" fmla="*/ 1 w 31"/>
                <a:gd name="T17" fmla="*/ 1 h 31"/>
                <a:gd name="T18" fmla="*/ 1 w 31"/>
                <a:gd name="T19" fmla="*/ 1 h 31"/>
                <a:gd name="T20" fmla="*/ 0 w 31"/>
                <a:gd name="T21" fmla="*/ 1 h 31"/>
                <a:gd name="T22" fmla="*/ 0 w 31"/>
                <a:gd name="T23" fmla="*/ 1 h 31"/>
                <a:gd name="T24" fmla="*/ 0 w 31"/>
                <a:gd name="T25" fmla="*/ 1 h 31"/>
                <a:gd name="T26" fmla="*/ 1 w 31"/>
                <a:gd name="T27" fmla="*/ 1 h 31"/>
                <a:gd name="T28" fmla="*/ 1 w 31"/>
                <a:gd name="T29" fmla="*/ 1 h 31"/>
                <a:gd name="T30" fmla="*/ 1 w 31"/>
                <a:gd name="T31" fmla="*/ 1 h 31"/>
                <a:gd name="T32" fmla="*/ 1 w 31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1"/>
                <a:gd name="T53" fmla="*/ 31 w 3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1">
                  <a:moveTo>
                    <a:pt x="24" y="31"/>
                  </a:moveTo>
                  <a:lnTo>
                    <a:pt x="29" y="27"/>
                  </a:lnTo>
                  <a:lnTo>
                    <a:pt x="31" y="20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15" name="Freeform 395">
              <a:extLst>
                <a:ext uri="{FF2B5EF4-FFF2-40B4-BE49-F238E27FC236}">
                  <a16:creationId xmlns:a16="http://schemas.microsoft.com/office/drawing/2014/main" id="{E439A965-F6C5-AAFB-F498-EE5A9B730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" y="4078"/>
              <a:ext cx="14" cy="13"/>
            </a:xfrm>
            <a:custGeom>
              <a:avLst/>
              <a:gdLst>
                <a:gd name="T0" fmla="*/ 1 w 27"/>
                <a:gd name="T1" fmla="*/ 0 h 28"/>
                <a:gd name="T2" fmla="*/ 1 w 27"/>
                <a:gd name="T3" fmla="*/ 0 h 28"/>
                <a:gd name="T4" fmla="*/ 1 w 27"/>
                <a:gd name="T5" fmla="*/ 0 h 28"/>
                <a:gd name="T6" fmla="*/ 1 w 27"/>
                <a:gd name="T7" fmla="*/ 0 h 28"/>
                <a:gd name="T8" fmla="*/ 1 w 27"/>
                <a:gd name="T9" fmla="*/ 0 h 28"/>
                <a:gd name="T10" fmla="*/ 1 w 27"/>
                <a:gd name="T11" fmla="*/ 0 h 28"/>
                <a:gd name="T12" fmla="*/ 1 w 27"/>
                <a:gd name="T13" fmla="*/ 0 h 28"/>
                <a:gd name="T14" fmla="*/ 1 w 27"/>
                <a:gd name="T15" fmla="*/ 0 h 28"/>
                <a:gd name="T16" fmla="*/ 0 w 27"/>
                <a:gd name="T17" fmla="*/ 0 h 28"/>
                <a:gd name="T18" fmla="*/ 1 w 27"/>
                <a:gd name="T19" fmla="*/ 0 h 28"/>
                <a:gd name="T20" fmla="*/ 1 w 27"/>
                <a:gd name="T21" fmla="*/ 0 h 28"/>
                <a:gd name="T22" fmla="*/ 1 w 27"/>
                <a:gd name="T23" fmla="*/ 0 h 28"/>
                <a:gd name="T24" fmla="*/ 1 w 27"/>
                <a:gd name="T25" fmla="*/ 0 h 28"/>
                <a:gd name="T26" fmla="*/ 1 w 27"/>
                <a:gd name="T27" fmla="*/ 0 h 28"/>
                <a:gd name="T28" fmla="*/ 1 w 27"/>
                <a:gd name="T29" fmla="*/ 0 h 28"/>
                <a:gd name="T30" fmla="*/ 1 w 27"/>
                <a:gd name="T31" fmla="*/ 0 h 28"/>
                <a:gd name="T32" fmla="*/ 1 w 27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27" y="12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6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4"/>
                  </a:lnTo>
                  <a:lnTo>
                    <a:pt x="26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16" name="Freeform 396">
              <a:extLst>
                <a:ext uri="{FF2B5EF4-FFF2-40B4-BE49-F238E27FC236}">
                  <a16:creationId xmlns:a16="http://schemas.microsoft.com/office/drawing/2014/main" id="{189E9F9D-07C0-2F7C-8DDD-88C4CB46D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" y="4052"/>
              <a:ext cx="12" cy="15"/>
            </a:xfrm>
            <a:custGeom>
              <a:avLst/>
              <a:gdLst>
                <a:gd name="T0" fmla="*/ 0 w 25"/>
                <a:gd name="T1" fmla="*/ 0 h 31"/>
                <a:gd name="T2" fmla="*/ 0 w 25"/>
                <a:gd name="T3" fmla="*/ 0 h 31"/>
                <a:gd name="T4" fmla="*/ 0 w 25"/>
                <a:gd name="T5" fmla="*/ 0 h 31"/>
                <a:gd name="T6" fmla="*/ 0 w 25"/>
                <a:gd name="T7" fmla="*/ 0 h 31"/>
                <a:gd name="T8" fmla="*/ 0 w 25"/>
                <a:gd name="T9" fmla="*/ 0 h 31"/>
                <a:gd name="T10" fmla="*/ 0 w 25"/>
                <a:gd name="T11" fmla="*/ 0 h 31"/>
                <a:gd name="T12" fmla="*/ 0 w 25"/>
                <a:gd name="T13" fmla="*/ 0 h 31"/>
                <a:gd name="T14" fmla="*/ 0 w 25"/>
                <a:gd name="T15" fmla="*/ 0 h 31"/>
                <a:gd name="T16" fmla="*/ 0 w 25"/>
                <a:gd name="T17" fmla="*/ 0 h 31"/>
                <a:gd name="T18" fmla="*/ 0 w 25"/>
                <a:gd name="T19" fmla="*/ 0 h 31"/>
                <a:gd name="T20" fmla="*/ 0 w 25"/>
                <a:gd name="T21" fmla="*/ 0 h 31"/>
                <a:gd name="T22" fmla="*/ 0 w 25"/>
                <a:gd name="T23" fmla="*/ 0 h 31"/>
                <a:gd name="T24" fmla="*/ 0 w 25"/>
                <a:gd name="T25" fmla="*/ 0 h 31"/>
                <a:gd name="T26" fmla="*/ 0 w 25"/>
                <a:gd name="T27" fmla="*/ 0 h 31"/>
                <a:gd name="T28" fmla="*/ 0 w 25"/>
                <a:gd name="T29" fmla="*/ 0 h 31"/>
                <a:gd name="T30" fmla="*/ 0 w 25"/>
                <a:gd name="T31" fmla="*/ 0 h 31"/>
                <a:gd name="T32" fmla="*/ 0 w 25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1"/>
                <a:gd name="T53" fmla="*/ 25 w 25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5"/>
                  </a:lnTo>
                  <a:lnTo>
                    <a:pt x="25" y="11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7"/>
                  </a:lnTo>
                  <a:lnTo>
                    <a:pt x="12" y="29"/>
                  </a:lnTo>
                  <a:lnTo>
                    <a:pt x="7" y="31"/>
                  </a:lnTo>
                  <a:lnTo>
                    <a:pt x="4" y="29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3" y="9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17" name="Freeform 397">
              <a:extLst>
                <a:ext uri="{FF2B5EF4-FFF2-40B4-BE49-F238E27FC236}">
                  <a16:creationId xmlns:a16="http://schemas.microsoft.com/office/drawing/2014/main" id="{9A50EC64-22F4-543F-A4D4-96D76DF2A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" y="4063"/>
              <a:ext cx="15" cy="16"/>
            </a:xfrm>
            <a:custGeom>
              <a:avLst/>
              <a:gdLst>
                <a:gd name="T0" fmla="*/ 1 w 30"/>
                <a:gd name="T1" fmla="*/ 0 h 34"/>
                <a:gd name="T2" fmla="*/ 1 w 30"/>
                <a:gd name="T3" fmla="*/ 0 h 34"/>
                <a:gd name="T4" fmla="*/ 1 w 30"/>
                <a:gd name="T5" fmla="*/ 0 h 34"/>
                <a:gd name="T6" fmla="*/ 1 w 30"/>
                <a:gd name="T7" fmla="*/ 0 h 34"/>
                <a:gd name="T8" fmla="*/ 1 w 30"/>
                <a:gd name="T9" fmla="*/ 0 h 34"/>
                <a:gd name="T10" fmla="*/ 1 w 30"/>
                <a:gd name="T11" fmla="*/ 0 h 34"/>
                <a:gd name="T12" fmla="*/ 0 w 30"/>
                <a:gd name="T13" fmla="*/ 0 h 34"/>
                <a:gd name="T14" fmla="*/ 0 w 30"/>
                <a:gd name="T15" fmla="*/ 0 h 34"/>
                <a:gd name="T16" fmla="*/ 1 w 30"/>
                <a:gd name="T17" fmla="*/ 0 h 34"/>
                <a:gd name="T18" fmla="*/ 1 w 30"/>
                <a:gd name="T19" fmla="*/ 0 h 34"/>
                <a:gd name="T20" fmla="*/ 1 w 30"/>
                <a:gd name="T21" fmla="*/ 0 h 34"/>
                <a:gd name="T22" fmla="*/ 1 w 30"/>
                <a:gd name="T23" fmla="*/ 0 h 34"/>
                <a:gd name="T24" fmla="*/ 1 w 30"/>
                <a:gd name="T25" fmla="*/ 0 h 34"/>
                <a:gd name="T26" fmla="*/ 1 w 30"/>
                <a:gd name="T27" fmla="*/ 0 h 34"/>
                <a:gd name="T28" fmla="*/ 1 w 30"/>
                <a:gd name="T29" fmla="*/ 0 h 34"/>
                <a:gd name="T30" fmla="*/ 1 w 30"/>
                <a:gd name="T31" fmla="*/ 0 h 34"/>
                <a:gd name="T32" fmla="*/ 1 w 30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4"/>
                <a:gd name="T53" fmla="*/ 30 w 30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4">
                  <a:moveTo>
                    <a:pt x="27" y="18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3"/>
                  </a:lnTo>
                  <a:lnTo>
                    <a:pt x="9" y="34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5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18" name="Freeform 398">
              <a:extLst>
                <a:ext uri="{FF2B5EF4-FFF2-40B4-BE49-F238E27FC236}">
                  <a16:creationId xmlns:a16="http://schemas.microsoft.com/office/drawing/2014/main" id="{D2B92E4D-8E14-2F23-C80B-A5BB1E796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4060"/>
              <a:ext cx="15" cy="14"/>
            </a:xfrm>
            <a:custGeom>
              <a:avLst/>
              <a:gdLst>
                <a:gd name="T0" fmla="*/ 1 w 29"/>
                <a:gd name="T1" fmla="*/ 1 h 28"/>
                <a:gd name="T2" fmla="*/ 1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1 w 29"/>
                <a:gd name="T9" fmla="*/ 1 h 28"/>
                <a:gd name="T10" fmla="*/ 1 w 29"/>
                <a:gd name="T11" fmla="*/ 1 h 28"/>
                <a:gd name="T12" fmla="*/ 1 w 29"/>
                <a:gd name="T13" fmla="*/ 1 h 28"/>
                <a:gd name="T14" fmla="*/ 1 w 29"/>
                <a:gd name="T15" fmla="*/ 0 h 28"/>
                <a:gd name="T16" fmla="*/ 1 w 29"/>
                <a:gd name="T17" fmla="*/ 1 h 28"/>
                <a:gd name="T18" fmla="*/ 1 w 29"/>
                <a:gd name="T19" fmla="*/ 1 h 28"/>
                <a:gd name="T20" fmla="*/ 1 w 29"/>
                <a:gd name="T21" fmla="*/ 1 h 28"/>
                <a:gd name="T22" fmla="*/ 1 w 29"/>
                <a:gd name="T23" fmla="*/ 1 h 28"/>
                <a:gd name="T24" fmla="*/ 1 w 29"/>
                <a:gd name="T25" fmla="*/ 1 h 28"/>
                <a:gd name="T26" fmla="*/ 1 w 29"/>
                <a:gd name="T27" fmla="*/ 1 h 28"/>
                <a:gd name="T28" fmla="*/ 1 w 29"/>
                <a:gd name="T29" fmla="*/ 1 h 28"/>
                <a:gd name="T30" fmla="*/ 1 w 29"/>
                <a:gd name="T31" fmla="*/ 1 h 28"/>
                <a:gd name="T32" fmla="*/ 1 w 29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8"/>
                <a:gd name="T53" fmla="*/ 29 w 29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8">
                  <a:moveTo>
                    <a:pt x="5" y="25"/>
                  </a:moveTo>
                  <a:lnTo>
                    <a:pt x="1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8"/>
                  </a:lnTo>
                  <a:lnTo>
                    <a:pt x="7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8"/>
                  </a:lnTo>
                  <a:lnTo>
                    <a:pt x="29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7"/>
                  </a:lnTo>
                  <a:lnTo>
                    <a:pt x="12" y="28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19" name="Freeform 399">
              <a:extLst>
                <a:ext uri="{FF2B5EF4-FFF2-40B4-BE49-F238E27FC236}">
                  <a16:creationId xmlns:a16="http://schemas.microsoft.com/office/drawing/2014/main" id="{3FF253E3-4FD2-7F4E-86A8-79B6C1D48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" y="3986"/>
              <a:ext cx="123" cy="80"/>
            </a:xfrm>
            <a:custGeom>
              <a:avLst/>
              <a:gdLst>
                <a:gd name="T0" fmla="*/ 0 w 247"/>
                <a:gd name="T1" fmla="*/ 1 h 159"/>
                <a:gd name="T2" fmla="*/ 0 w 247"/>
                <a:gd name="T3" fmla="*/ 1 h 159"/>
                <a:gd name="T4" fmla="*/ 0 w 247"/>
                <a:gd name="T5" fmla="*/ 1 h 159"/>
                <a:gd name="T6" fmla="*/ 0 w 247"/>
                <a:gd name="T7" fmla="*/ 1 h 159"/>
                <a:gd name="T8" fmla="*/ 0 w 247"/>
                <a:gd name="T9" fmla="*/ 1 h 159"/>
                <a:gd name="T10" fmla="*/ 0 w 247"/>
                <a:gd name="T11" fmla="*/ 1 h 159"/>
                <a:gd name="T12" fmla="*/ 0 w 247"/>
                <a:gd name="T13" fmla="*/ 1 h 159"/>
                <a:gd name="T14" fmla="*/ 0 w 247"/>
                <a:gd name="T15" fmla="*/ 1 h 159"/>
                <a:gd name="T16" fmla="*/ 0 w 247"/>
                <a:gd name="T17" fmla="*/ 1 h 159"/>
                <a:gd name="T18" fmla="*/ 0 w 247"/>
                <a:gd name="T19" fmla="*/ 1 h 159"/>
                <a:gd name="T20" fmla="*/ 0 w 247"/>
                <a:gd name="T21" fmla="*/ 1 h 159"/>
                <a:gd name="T22" fmla="*/ 0 w 247"/>
                <a:gd name="T23" fmla="*/ 1 h 159"/>
                <a:gd name="T24" fmla="*/ 0 w 247"/>
                <a:gd name="T25" fmla="*/ 1 h 159"/>
                <a:gd name="T26" fmla="*/ 0 w 247"/>
                <a:gd name="T27" fmla="*/ 1 h 159"/>
                <a:gd name="T28" fmla="*/ 0 w 247"/>
                <a:gd name="T29" fmla="*/ 1 h 159"/>
                <a:gd name="T30" fmla="*/ 0 w 247"/>
                <a:gd name="T31" fmla="*/ 1 h 159"/>
                <a:gd name="T32" fmla="*/ 0 w 247"/>
                <a:gd name="T33" fmla="*/ 1 h 159"/>
                <a:gd name="T34" fmla="*/ 0 w 247"/>
                <a:gd name="T35" fmla="*/ 1 h 159"/>
                <a:gd name="T36" fmla="*/ 0 w 247"/>
                <a:gd name="T37" fmla="*/ 1 h 159"/>
                <a:gd name="T38" fmla="*/ 0 w 247"/>
                <a:gd name="T39" fmla="*/ 1 h 159"/>
                <a:gd name="T40" fmla="*/ 0 w 247"/>
                <a:gd name="T41" fmla="*/ 1 h 159"/>
                <a:gd name="T42" fmla="*/ 0 w 247"/>
                <a:gd name="T43" fmla="*/ 1 h 159"/>
                <a:gd name="T44" fmla="*/ 0 w 247"/>
                <a:gd name="T45" fmla="*/ 1 h 159"/>
                <a:gd name="T46" fmla="*/ 0 w 247"/>
                <a:gd name="T47" fmla="*/ 1 h 159"/>
                <a:gd name="T48" fmla="*/ 0 w 247"/>
                <a:gd name="T49" fmla="*/ 1 h 159"/>
                <a:gd name="T50" fmla="*/ 0 w 247"/>
                <a:gd name="T51" fmla="*/ 1 h 159"/>
                <a:gd name="T52" fmla="*/ 0 w 247"/>
                <a:gd name="T53" fmla="*/ 1 h 159"/>
                <a:gd name="T54" fmla="*/ 0 w 247"/>
                <a:gd name="T55" fmla="*/ 1 h 159"/>
                <a:gd name="T56" fmla="*/ 0 w 247"/>
                <a:gd name="T57" fmla="*/ 1 h 159"/>
                <a:gd name="T58" fmla="*/ 0 w 247"/>
                <a:gd name="T59" fmla="*/ 1 h 159"/>
                <a:gd name="T60" fmla="*/ 0 w 247"/>
                <a:gd name="T61" fmla="*/ 1 h 159"/>
                <a:gd name="T62" fmla="*/ 0 w 247"/>
                <a:gd name="T63" fmla="*/ 1 h 159"/>
                <a:gd name="T64" fmla="*/ 0 w 247"/>
                <a:gd name="T65" fmla="*/ 1 h 159"/>
                <a:gd name="T66" fmla="*/ 0 w 247"/>
                <a:gd name="T67" fmla="*/ 1 h 159"/>
                <a:gd name="T68" fmla="*/ 0 w 247"/>
                <a:gd name="T69" fmla="*/ 1 h 159"/>
                <a:gd name="T70" fmla="*/ 0 w 247"/>
                <a:gd name="T71" fmla="*/ 1 h 159"/>
                <a:gd name="T72" fmla="*/ 0 w 247"/>
                <a:gd name="T73" fmla="*/ 1 h 159"/>
                <a:gd name="T74" fmla="*/ 0 w 247"/>
                <a:gd name="T75" fmla="*/ 1 h 159"/>
                <a:gd name="T76" fmla="*/ 0 w 247"/>
                <a:gd name="T77" fmla="*/ 1 h 159"/>
                <a:gd name="T78" fmla="*/ 0 w 247"/>
                <a:gd name="T79" fmla="*/ 1 h 159"/>
                <a:gd name="T80" fmla="*/ 0 w 247"/>
                <a:gd name="T81" fmla="*/ 1 h 159"/>
                <a:gd name="T82" fmla="*/ 0 w 247"/>
                <a:gd name="T83" fmla="*/ 1 h 159"/>
                <a:gd name="T84" fmla="*/ 0 w 247"/>
                <a:gd name="T85" fmla="*/ 1 h 159"/>
                <a:gd name="T86" fmla="*/ 0 w 247"/>
                <a:gd name="T87" fmla="*/ 1 h 159"/>
                <a:gd name="T88" fmla="*/ 0 w 247"/>
                <a:gd name="T89" fmla="*/ 1 h 159"/>
                <a:gd name="T90" fmla="*/ 0 w 247"/>
                <a:gd name="T91" fmla="*/ 1 h 159"/>
                <a:gd name="T92" fmla="*/ 0 w 247"/>
                <a:gd name="T93" fmla="*/ 1 h 159"/>
                <a:gd name="T94" fmla="*/ 0 w 247"/>
                <a:gd name="T95" fmla="*/ 1 h 159"/>
                <a:gd name="T96" fmla="*/ 0 w 247"/>
                <a:gd name="T97" fmla="*/ 1 h 159"/>
                <a:gd name="T98" fmla="*/ 0 w 247"/>
                <a:gd name="T99" fmla="*/ 1 h 159"/>
                <a:gd name="T100" fmla="*/ 0 w 247"/>
                <a:gd name="T101" fmla="*/ 1 h 159"/>
                <a:gd name="T102" fmla="*/ 0 w 247"/>
                <a:gd name="T103" fmla="*/ 1 h 159"/>
                <a:gd name="T104" fmla="*/ 0 w 247"/>
                <a:gd name="T105" fmla="*/ 1 h 159"/>
                <a:gd name="T106" fmla="*/ 0 w 247"/>
                <a:gd name="T107" fmla="*/ 1 h 159"/>
                <a:gd name="T108" fmla="*/ 0 w 247"/>
                <a:gd name="T109" fmla="*/ 1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7"/>
                <a:gd name="T166" fmla="*/ 0 h 159"/>
                <a:gd name="T167" fmla="*/ 247 w 247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2"/>
                  </a:lnTo>
                  <a:lnTo>
                    <a:pt x="7" y="134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40"/>
                  </a:lnTo>
                  <a:lnTo>
                    <a:pt x="9" y="142"/>
                  </a:lnTo>
                  <a:lnTo>
                    <a:pt x="14" y="137"/>
                  </a:lnTo>
                  <a:lnTo>
                    <a:pt x="19" y="134"/>
                  </a:lnTo>
                  <a:lnTo>
                    <a:pt x="22" y="132"/>
                  </a:lnTo>
                  <a:lnTo>
                    <a:pt x="24" y="129"/>
                  </a:lnTo>
                  <a:lnTo>
                    <a:pt x="34" y="134"/>
                  </a:lnTo>
                  <a:lnTo>
                    <a:pt x="46" y="140"/>
                  </a:lnTo>
                  <a:lnTo>
                    <a:pt x="61" y="145"/>
                  </a:lnTo>
                  <a:lnTo>
                    <a:pt x="77" y="150"/>
                  </a:lnTo>
                  <a:lnTo>
                    <a:pt x="95" y="155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7"/>
                  </a:lnTo>
                  <a:lnTo>
                    <a:pt x="144" y="156"/>
                  </a:lnTo>
                  <a:lnTo>
                    <a:pt x="140" y="155"/>
                  </a:lnTo>
                  <a:lnTo>
                    <a:pt x="133" y="155"/>
                  </a:lnTo>
                  <a:lnTo>
                    <a:pt x="120" y="155"/>
                  </a:lnTo>
                  <a:lnTo>
                    <a:pt x="106" y="152"/>
                  </a:lnTo>
                  <a:lnTo>
                    <a:pt x="92" y="148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3"/>
                  </a:lnTo>
                  <a:lnTo>
                    <a:pt x="45" y="127"/>
                  </a:lnTo>
                  <a:lnTo>
                    <a:pt x="38" y="121"/>
                  </a:lnTo>
                  <a:lnTo>
                    <a:pt x="36" y="118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10"/>
                  </a:lnTo>
                  <a:lnTo>
                    <a:pt x="62" y="107"/>
                  </a:lnTo>
                  <a:lnTo>
                    <a:pt x="69" y="104"/>
                  </a:lnTo>
                  <a:lnTo>
                    <a:pt x="74" y="102"/>
                  </a:lnTo>
                  <a:lnTo>
                    <a:pt x="81" y="105"/>
                  </a:lnTo>
                  <a:lnTo>
                    <a:pt x="92" y="110"/>
                  </a:lnTo>
                  <a:lnTo>
                    <a:pt x="105" y="114"/>
                  </a:lnTo>
                  <a:lnTo>
                    <a:pt x="119" y="119"/>
                  </a:lnTo>
                  <a:lnTo>
                    <a:pt x="133" y="123"/>
                  </a:lnTo>
                  <a:lnTo>
                    <a:pt x="147" y="126"/>
                  </a:lnTo>
                  <a:lnTo>
                    <a:pt x="159" y="127"/>
                  </a:lnTo>
                  <a:lnTo>
                    <a:pt x="168" y="126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9"/>
                  </a:lnTo>
                  <a:lnTo>
                    <a:pt x="144" y="118"/>
                  </a:lnTo>
                  <a:lnTo>
                    <a:pt x="137" y="117"/>
                  </a:lnTo>
                  <a:lnTo>
                    <a:pt x="130" y="114"/>
                  </a:lnTo>
                  <a:lnTo>
                    <a:pt x="123" y="111"/>
                  </a:lnTo>
                  <a:lnTo>
                    <a:pt x="117" y="108"/>
                  </a:lnTo>
                  <a:lnTo>
                    <a:pt x="105" y="104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5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8"/>
                  </a:lnTo>
                  <a:lnTo>
                    <a:pt x="107" y="87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2"/>
                  </a:lnTo>
                  <a:lnTo>
                    <a:pt x="133" y="81"/>
                  </a:lnTo>
                  <a:lnTo>
                    <a:pt x="138" y="82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8"/>
                  </a:lnTo>
                  <a:lnTo>
                    <a:pt x="161" y="91"/>
                  </a:lnTo>
                  <a:lnTo>
                    <a:pt x="167" y="94"/>
                  </a:lnTo>
                  <a:lnTo>
                    <a:pt x="172" y="96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81" y="91"/>
                  </a:lnTo>
                  <a:lnTo>
                    <a:pt x="175" y="88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1"/>
                  </a:lnTo>
                  <a:lnTo>
                    <a:pt x="157" y="79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3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6"/>
                  </a:lnTo>
                  <a:lnTo>
                    <a:pt x="226" y="64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9"/>
                  </a:lnTo>
                  <a:lnTo>
                    <a:pt x="247" y="57"/>
                  </a:lnTo>
                  <a:lnTo>
                    <a:pt x="243" y="56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6"/>
                  </a:lnTo>
                  <a:lnTo>
                    <a:pt x="188" y="57"/>
                  </a:lnTo>
                  <a:lnTo>
                    <a:pt x="174" y="59"/>
                  </a:lnTo>
                  <a:lnTo>
                    <a:pt x="163" y="61"/>
                  </a:lnTo>
                  <a:lnTo>
                    <a:pt x="152" y="64"/>
                  </a:lnTo>
                  <a:lnTo>
                    <a:pt x="145" y="66"/>
                  </a:lnTo>
                  <a:lnTo>
                    <a:pt x="149" y="52"/>
                  </a:lnTo>
                  <a:lnTo>
                    <a:pt x="155" y="35"/>
                  </a:lnTo>
                  <a:lnTo>
                    <a:pt x="161" y="18"/>
                  </a:lnTo>
                  <a:lnTo>
                    <a:pt x="170" y="7"/>
                  </a:lnTo>
                  <a:lnTo>
                    <a:pt x="173" y="3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5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4"/>
                  </a:lnTo>
                  <a:lnTo>
                    <a:pt x="138" y="43"/>
                  </a:lnTo>
                  <a:lnTo>
                    <a:pt x="133" y="52"/>
                  </a:lnTo>
                  <a:lnTo>
                    <a:pt x="129" y="59"/>
                  </a:lnTo>
                  <a:lnTo>
                    <a:pt x="128" y="65"/>
                  </a:lnTo>
                  <a:lnTo>
                    <a:pt x="122" y="66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3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80"/>
                  </a:lnTo>
                  <a:lnTo>
                    <a:pt x="73" y="81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8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5"/>
                  </a:lnTo>
                  <a:lnTo>
                    <a:pt x="90" y="6"/>
                  </a:lnTo>
                  <a:lnTo>
                    <a:pt x="85" y="13"/>
                  </a:lnTo>
                  <a:lnTo>
                    <a:pt x="77" y="27"/>
                  </a:lnTo>
                  <a:lnTo>
                    <a:pt x="67" y="45"/>
                  </a:lnTo>
                  <a:lnTo>
                    <a:pt x="60" y="66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10"/>
                  </a:lnTo>
                  <a:lnTo>
                    <a:pt x="23" y="112"/>
                  </a:lnTo>
                  <a:lnTo>
                    <a:pt x="20" y="112"/>
                  </a:lnTo>
                  <a:lnTo>
                    <a:pt x="19" y="110"/>
                  </a:lnTo>
                  <a:lnTo>
                    <a:pt x="20" y="104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9"/>
                  </a:lnTo>
                  <a:lnTo>
                    <a:pt x="34" y="35"/>
                  </a:lnTo>
                  <a:lnTo>
                    <a:pt x="23" y="51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20" name="Freeform 400">
              <a:extLst>
                <a:ext uri="{FF2B5EF4-FFF2-40B4-BE49-F238E27FC236}">
                  <a16:creationId xmlns:a16="http://schemas.microsoft.com/office/drawing/2014/main" id="{CE45D695-22C6-ACDC-9AC0-A0149225A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" y="4115"/>
              <a:ext cx="85" cy="100"/>
            </a:xfrm>
            <a:custGeom>
              <a:avLst/>
              <a:gdLst>
                <a:gd name="T0" fmla="*/ 0 w 171"/>
                <a:gd name="T1" fmla="*/ 1 h 200"/>
                <a:gd name="T2" fmla="*/ 0 w 171"/>
                <a:gd name="T3" fmla="*/ 1 h 200"/>
                <a:gd name="T4" fmla="*/ 0 w 171"/>
                <a:gd name="T5" fmla="*/ 1 h 200"/>
                <a:gd name="T6" fmla="*/ 0 w 171"/>
                <a:gd name="T7" fmla="*/ 1 h 200"/>
                <a:gd name="T8" fmla="*/ 0 w 171"/>
                <a:gd name="T9" fmla="*/ 1 h 200"/>
                <a:gd name="T10" fmla="*/ 0 w 171"/>
                <a:gd name="T11" fmla="*/ 1 h 200"/>
                <a:gd name="T12" fmla="*/ 0 w 171"/>
                <a:gd name="T13" fmla="*/ 1 h 200"/>
                <a:gd name="T14" fmla="*/ 0 w 171"/>
                <a:gd name="T15" fmla="*/ 1 h 200"/>
                <a:gd name="T16" fmla="*/ 0 w 171"/>
                <a:gd name="T17" fmla="*/ 1 h 200"/>
                <a:gd name="T18" fmla="*/ 0 w 171"/>
                <a:gd name="T19" fmla="*/ 1 h 200"/>
                <a:gd name="T20" fmla="*/ 0 w 171"/>
                <a:gd name="T21" fmla="*/ 1 h 200"/>
                <a:gd name="T22" fmla="*/ 0 w 171"/>
                <a:gd name="T23" fmla="*/ 1 h 200"/>
                <a:gd name="T24" fmla="*/ 0 w 171"/>
                <a:gd name="T25" fmla="*/ 1 h 200"/>
                <a:gd name="T26" fmla="*/ 0 w 171"/>
                <a:gd name="T27" fmla="*/ 1 h 200"/>
                <a:gd name="T28" fmla="*/ 0 w 171"/>
                <a:gd name="T29" fmla="*/ 1 h 200"/>
                <a:gd name="T30" fmla="*/ 0 w 171"/>
                <a:gd name="T31" fmla="*/ 1 h 200"/>
                <a:gd name="T32" fmla="*/ 0 w 171"/>
                <a:gd name="T33" fmla="*/ 1 h 200"/>
                <a:gd name="T34" fmla="*/ 0 w 171"/>
                <a:gd name="T35" fmla="*/ 1 h 200"/>
                <a:gd name="T36" fmla="*/ 0 w 171"/>
                <a:gd name="T37" fmla="*/ 1 h 200"/>
                <a:gd name="T38" fmla="*/ 0 w 171"/>
                <a:gd name="T39" fmla="*/ 1 h 200"/>
                <a:gd name="T40" fmla="*/ 0 w 171"/>
                <a:gd name="T41" fmla="*/ 1 h 200"/>
                <a:gd name="T42" fmla="*/ 0 w 171"/>
                <a:gd name="T43" fmla="*/ 1 h 200"/>
                <a:gd name="T44" fmla="*/ 0 w 171"/>
                <a:gd name="T45" fmla="*/ 1 h 200"/>
                <a:gd name="T46" fmla="*/ 0 w 171"/>
                <a:gd name="T47" fmla="*/ 1 h 200"/>
                <a:gd name="T48" fmla="*/ 0 w 171"/>
                <a:gd name="T49" fmla="*/ 1 h 200"/>
                <a:gd name="T50" fmla="*/ 0 w 171"/>
                <a:gd name="T51" fmla="*/ 1 h 200"/>
                <a:gd name="T52" fmla="*/ 0 w 171"/>
                <a:gd name="T53" fmla="*/ 1 h 200"/>
                <a:gd name="T54" fmla="*/ 0 w 171"/>
                <a:gd name="T55" fmla="*/ 1 h 200"/>
                <a:gd name="T56" fmla="*/ 0 w 171"/>
                <a:gd name="T57" fmla="*/ 1 h 200"/>
                <a:gd name="T58" fmla="*/ 0 w 171"/>
                <a:gd name="T59" fmla="*/ 1 h 200"/>
                <a:gd name="T60" fmla="*/ 0 w 171"/>
                <a:gd name="T61" fmla="*/ 1 h 200"/>
                <a:gd name="T62" fmla="*/ 0 w 171"/>
                <a:gd name="T63" fmla="*/ 1 h 200"/>
                <a:gd name="T64" fmla="*/ 0 w 171"/>
                <a:gd name="T65" fmla="*/ 1 h 200"/>
                <a:gd name="T66" fmla="*/ 0 w 171"/>
                <a:gd name="T67" fmla="*/ 1 h 200"/>
                <a:gd name="T68" fmla="*/ 0 w 171"/>
                <a:gd name="T69" fmla="*/ 1 h 200"/>
                <a:gd name="T70" fmla="*/ 0 w 171"/>
                <a:gd name="T71" fmla="*/ 1 h 200"/>
                <a:gd name="T72" fmla="*/ 0 w 171"/>
                <a:gd name="T73" fmla="*/ 1 h 200"/>
                <a:gd name="T74" fmla="*/ 0 w 171"/>
                <a:gd name="T75" fmla="*/ 1 h 200"/>
                <a:gd name="T76" fmla="*/ 0 w 171"/>
                <a:gd name="T77" fmla="*/ 1 h 200"/>
                <a:gd name="T78" fmla="*/ 0 w 171"/>
                <a:gd name="T79" fmla="*/ 1 h 200"/>
                <a:gd name="T80" fmla="*/ 0 w 171"/>
                <a:gd name="T81" fmla="*/ 1 h 200"/>
                <a:gd name="T82" fmla="*/ 0 w 171"/>
                <a:gd name="T83" fmla="*/ 1 h 200"/>
                <a:gd name="T84" fmla="*/ 0 w 171"/>
                <a:gd name="T85" fmla="*/ 1 h 200"/>
                <a:gd name="T86" fmla="*/ 0 w 171"/>
                <a:gd name="T87" fmla="*/ 1 h 200"/>
                <a:gd name="T88" fmla="*/ 0 w 171"/>
                <a:gd name="T89" fmla="*/ 1 h 200"/>
                <a:gd name="T90" fmla="*/ 0 w 171"/>
                <a:gd name="T91" fmla="*/ 1 h 200"/>
                <a:gd name="T92" fmla="*/ 0 w 171"/>
                <a:gd name="T93" fmla="*/ 1 h 200"/>
                <a:gd name="T94" fmla="*/ 0 w 171"/>
                <a:gd name="T95" fmla="*/ 1 h 200"/>
                <a:gd name="T96" fmla="*/ 0 w 171"/>
                <a:gd name="T97" fmla="*/ 1 h 200"/>
                <a:gd name="T98" fmla="*/ 0 w 171"/>
                <a:gd name="T99" fmla="*/ 1 h 200"/>
                <a:gd name="T100" fmla="*/ 0 w 171"/>
                <a:gd name="T101" fmla="*/ 1 h 200"/>
                <a:gd name="T102" fmla="*/ 0 w 171"/>
                <a:gd name="T103" fmla="*/ 1 h 200"/>
                <a:gd name="T104" fmla="*/ 0 w 171"/>
                <a:gd name="T105" fmla="*/ 1 h 200"/>
                <a:gd name="T106" fmla="*/ 0 w 171"/>
                <a:gd name="T107" fmla="*/ 1 h 200"/>
                <a:gd name="T108" fmla="*/ 0 w 171"/>
                <a:gd name="T109" fmla="*/ 1 h 200"/>
                <a:gd name="T110" fmla="*/ 0 w 171"/>
                <a:gd name="T111" fmla="*/ 1 h 200"/>
                <a:gd name="T112" fmla="*/ 0 w 171"/>
                <a:gd name="T113" fmla="*/ 1 h 200"/>
                <a:gd name="T114" fmla="*/ 0 w 171"/>
                <a:gd name="T115" fmla="*/ 1 h 200"/>
                <a:gd name="T116" fmla="*/ 0 w 171"/>
                <a:gd name="T117" fmla="*/ 1 h 200"/>
                <a:gd name="T118" fmla="*/ 0 w 171"/>
                <a:gd name="T119" fmla="*/ 1 h 200"/>
                <a:gd name="T120" fmla="*/ 0 w 171"/>
                <a:gd name="T121" fmla="*/ 1 h 200"/>
                <a:gd name="T122" fmla="*/ 0 w 171"/>
                <a:gd name="T123" fmla="*/ 1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"/>
                <a:gd name="T187" fmla="*/ 0 h 200"/>
                <a:gd name="T188" fmla="*/ 171 w 171"/>
                <a:gd name="T189" fmla="*/ 200 h 2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" h="200">
                  <a:moveTo>
                    <a:pt x="8" y="0"/>
                  </a:moveTo>
                  <a:lnTo>
                    <a:pt x="6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7"/>
                  </a:lnTo>
                  <a:lnTo>
                    <a:pt x="18" y="35"/>
                  </a:lnTo>
                  <a:lnTo>
                    <a:pt x="18" y="42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3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8"/>
                  </a:lnTo>
                  <a:lnTo>
                    <a:pt x="42" y="61"/>
                  </a:lnTo>
                  <a:lnTo>
                    <a:pt x="47" y="65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3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7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4"/>
                  </a:lnTo>
                  <a:lnTo>
                    <a:pt x="82" y="156"/>
                  </a:lnTo>
                  <a:lnTo>
                    <a:pt x="84" y="149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7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3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10"/>
                  </a:lnTo>
                  <a:lnTo>
                    <a:pt x="110" y="104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6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4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1"/>
                  </a:lnTo>
                  <a:lnTo>
                    <a:pt x="105" y="76"/>
                  </a:lnTo>
                  <a:lnTo>
                    <a:pt x="95" y="72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5"/>
                  </a:lnTo>
                  <a:lnTo>
                    <a:pt x="66" y="62"/>
                  </a:lnTo>
                  <a:lnTo>
                    <a:pt x="61" y="58"/>
                  </a:lnTo>
                  <a:lnTo>
                    <a:pt x="56" y="54"/>
                  </a:lnTo>
                  <a:lnTo>
                    <a:pt x="51" y="50"/>
                  </a:lnTo>
                  <a:lnTo>
                    <a:pt x="46" y="45"/>
                  </a:lnTo>
                  <a:lnTo>
                    <a:pt x="43" y="42"/>
                  </a:lnTo>
                  <a:lnTo>
                    <a:pt x="39" y="37"/>
                  </a:lnTo>
                  <a:lnTo>
                    <a:pt x="45" y="35"/>
                  </a:lnTo>
                  <a:lnTo>
                    <a:pt x="52" y="34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4"/>
                  </a:lnTo>
                  <a:lnTo>
                    <a:pt x="99" y="35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8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20"/>
                  </a:lnTo>
                  <a:lnTo>
                    <a:pt x="27" y="20"/>
                  </a:lnTo>
                  <a:lnTo>
                    <a:pt x="20" y="17"/>
                  </a:lnTo>
                  <a:lnTo>
                    <a:pt x="15" y="13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21" name="Freeform 401">
              <a:extLst>
                <a:ext uri="{FF2B5EF4-FFF2-40B4-BE49-F238E27FC236}">
                  <a16:creationId xmlns:a16="http://schemas.microsoft.com/office/drawing/2014/main" id="{3077B53D-1BA0-954A-F05A-FE9CEFAD3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4097"/>
              <a:ext cx="63" cy="131"/>
            </a:xfrm>
            <a:custGeom>
              <a:avLst/>
              <a:gdLst>
                <a:gd name="T0" fmla="*/ 1 w 125"/>
                <a:gd name="T1" fmla="*/ 0 h 263"/>
                <a:gd name="T2" fmla="*/ 1 w 125"/>
                <a:gd name="T3" fmla="*/ 0 h 263"/>
                <a:gd name="T4" fmla="*/ 1 w 125"/>
                <a:gd name="T5" fmla="*/ 0 h 263"/>
                <a:gd name="T6" fmla="*/ 1 w 125"/>
                <a:gd name="T7" fmla="*/ 0 h 263"/>
                <a:gd name="T8" fmla="*/ 1 w 125"/>
                <a:gd name="T9" fmla="*/ 0 h 263"/>
                <a:gd name="T10" fmla="*/ 1 w 125"/>
                <a:gd name="T11" fmla="*/ 0 h 263"/>
                <a:gd name="T12" fmla="*/ 1 w 125"/>
                <a:gd name="T13" fmla="*/ 0 h 263"/>
                <a:gd name="T14" fmla="*/ 1 w 125"/>
                <a:gd name="T15" fmla="*/ 0 h 263"/>
                <a:gd name="T16" fmla="*/ 1 w 125"/>
                <a:gd name="T17" fmla="*/ 0 h 263"/>
                <a:gd name="T18" fmla="*/ 1 w 125"/>
                <a:gd name="T19" fmla="*/ 0 h 263"/>
                <a:gd name="T20" fmla="*/ 1 w 125"/>
                <a:gd name="T21" fmla="*/ 0 h 263"/>
                <a:gd name="T22" fmla="*/ 1 w 125"/>
                <a:gd name="T23" fmla="*/ 0 h 263"/>
                <a:gd name="T24" fmla="*/ 1 w 125"/>
                <a:gd name="T25" fmla="*/ 0 h 263"/>
                <a:gd name="T26" fmla="*/ 1 w 125"/>
                <a:gd name="T27" fmla="*/ 0 h 263"/>
                <a:gd name="T28" fmla="*/ 1 w 125"/>
                <a:gd name="T29" fmla="*/ 0 h 263"/>
                <a:gd name="T30" fmla="*/ 1 w 125"/>
                <a:gd name="T31" fmla="*/ 0 h 263"/>
                <a:gd name="T32" fmla="*/ 1 w 125"/>
                <a:gd name="T33" fmla="*/ 0 h 263"/>
                <a:gd name="T34" fmla="*/ 1 w 125"/>
                <a:gd name="T35" fmla="*/ 0 h 263"/>
                <a:gd name="T36" fmla="*/ 1 w 125"/>
                <a:gd name="T37" fmla="*/ 0 h 263"/>
                <a:gd name="T38" fmla="*/ 1 w 125"/>
                <a:gd name="T39" fmla="*/ 0 h 263"/>
                <a:gd name="T40" fmla="*/ 1 w 125"/>
                <a:gd name="T41" fmla="*/ 0 h 263"/>
                <a:gd name="T42" fmla="*/ 1 w 125"/>
                <a:gd name="T43" fmla="*/ 0 h 263"/>
                <a:gd name="T44" fmla="*/ 1 w 125"/>
                <a:gd name="T45" fmla="*/ 0 h 263"/>
                <a:gd name="T46" fmla="*/ 1 w 125"/>
                <a:gd name="T47" fmla="*/ 0 h 263"/>
                <a:gd name="T48" fmla="*/ 1 w 125"/>
                <a:gd name="T49" fmla="*/ 0 h 263"/>
                <a:gd name="T50" fmla="*/ 1 w 125"/>
                <a:gd name="T51" fmla="*/ 0 h 263"/>
                <a:gd name="T52" fmla="*/ 1 w 125"/>
                <a:gd name="T53" fmla="*/ 0 h 263"/>
                <a:gd name="T54" fmla="*/ 1 w 125"/>
                <a:gd name="T55" fmla="*/ 0 h 263"/>
                <a:gd name="T56" fmla="*/ 1 w 125"/>
                <a:gd name="T57" fmla="*/ 0 h 263"/>
                <a:gd name="T58" fmla="*/ 1 w 125"/>
                <a:gd name="T59" fmla="*/ 0 h 263"/>
                <a:gd name="T60" fmla="*/ 1 w 125"/>
                <a:gd name="T61" fmla="*/ 0 h 263"/>
                <a:gd name="T62" fmla="*/ 1 w 125"/>
                <a:gd name="T63" fmla="*/ 0 h 263"/>
                <a:gd name="T64" fmla="*/ 1 w 125"/>
                <a:gd name="T65" fmla="*/ 0 h 263"/>
                <a:gd name="T66" fmla="*/ 1 w 125"/>
                <a:gd name="T67" fmla="*/ 0 h 263"/>
                <a:gd name="T68" fmla="*/ 1 w 125"/>
                <a:gd name="T69" fmla="*/ 0 h 263"/>
                <a:gd name="T70" fmla="*/ 1 w 125"/>
                <a:gd name="T71" fmla="*/ 0 h 263"/>
                <a:gd name="T72" fmla="*/ 1 w 125"/>
                <a:gd name="T73" fmla="*/ 0 h 263"/>
                <a:gd name="T74" fmla="*/ 1 w 125"/>
                <a:gd name="T75" fmla="*/ 0 h 263"/>
                <a:gd name="T76" fmla="*/ 1 w 125"/>
                <a:gd name="T77" fmla="*/ 0 h 263"/>
                <a:gd name="T78" fmla="*/ 1 w 125"/>
                <a:gd name="T79" fmla="*/ 0 h 263"/>
                <a:gd name="T80" fmla="*/ 1 w 125"/>
                <a:gd name="T81" fmla="*/ 0 h 263"/>
                <a:gd name="T82" fmla="*/ 1 w 125"/>
                <a:gd name="T83" fmla="*/ 0 h 263"/>
                <a:gd name="T84" fmla="*/ 1 w 125"/>
                <a:gd name="T85" fmla="*/ 0 h 263"/>
                <a:gd name="T86" fmla="*/ 1 w 125"/>
                <a:gd name="T87" fmla="*/ 0 h 263"/>
                <a:gd name="T88" fmla="*/ 1 w 125"/>
                <a:gd name="T89" fmla="*/ 0 h 263"/>
                <a:gd name="T90" fmla="*/ 1 w 125"/>
                <a:gd name="T91" fmla="*/ 0 h 263"/>
                <a:gd name="T92" fmla="*/ 1 w 125"/>
                <a:gd name="T93" fmla="*/ 0 h 263"/>
                <a:gd name="T94" fmla="*/ 1 w 125"/>
                <a:gd name="T95" fmla="*/ 0 h 263"/>
                <a:gd name="T96" fmla="*/ 1 w 125"/>
                <a:gd name="T97" fmla="*/ 0 h 263"/>
                <a:gd name="T98" fmla="*/ 1 w 125"/>
                <a:gd name="T99" fmla="*/ 0 h 263"/>
                <a:gd name="T100" fmla="*/ 1 w 125"/>
                <a:gd name="T101" fmla="*/ 0 h 263"/>
                <a:gd name="T102" fmla="*/ 1 w 125"/>
                <a:gd name="T103" fmla="*/ 0 h 2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5"/>
                <a:gd name="T157" fmla="*/ 0 h 263"/>
                <a:gd name="T158" fmla="*/ 125 w 125"/>
                <a:gd name="T159" fmla="*/ 263 h 2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7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5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40"/>
                  </a:lnTo>
                  <a:lnTo>
                    <a:pt x="110" y="155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7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2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8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30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8"/>
                  </a:lnTo>
                  <a:lnTo>
                    <a:pt x="39" y="218"/>
                  </a:lnTo>
                  <a:lnTo>
                    <a:pt x="34" y="230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1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5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2"/>
                  </a:lnTo>
                  <a:lnTo>
                    <a:pt x="28" y="192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4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4"/>
                  </a:lnTo>
                  <a:lnTo>
                    <a:pt x="56" y="132"/>
                  </a:lnTo>
                  <a:lnTo>
                    <a:pt x="63" y="112"/>
                  </a:lnTo>
                  <a:lnTo>
                    <a:pt x="68" y="102"/>
                  </a:lnTo>
                  <a:lnTo>
                    <a:pt x="60" y="101"/>
                  </a:lnTo>
                  <a:lnTo>
                    <a:pt x="51" y="101"/>
                  </a:lnTo>
                  <a:lnTo>
                    <a:pt x="41" y="101"/>
                  </a:lnTo>
                  <a:lnTo>
                    <a:pt x="33" y="101"/>
                  </a:lnTo>
                  <a:lnTo>
                    <a:pt x="24" y="102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9"/>
                  </a:lnTo>
                  <a:lnTo>
                    <a:pt x="2" y="109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1"/>
                  </a:lnTo>
                  <a:lnTo>
                    <a:pt x="17" y="97"/>
                  </a:lnTo>
                  <a:lnTo>
                    <a:pt x="26" y="94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5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8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7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7"/>
                  </a:lnTo>
                  <a:lnTo>
                    <a:pt x="45" y="49"/>
                  </a:lnTo>
                  <a:lnTo>
                    <a:pt x="38" y="52"/>
                  </a:lnTo>
                  <a:lnTo>
                    <a:pt x="30" y="55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4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6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5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6"/>
                  </a:lnTo>
                  <a:lnTo>
                    <a:pt x="54" y="30"/>
                  </a:lnTo>
                  <a:lnTo>
                    <a:pt x="55" y="34"/>
                  </a:lnTo>
                  <a:lnTo>
                    <a:pt x="59" y="37"/>
                  </a:lnTo>
                  <a:lnTo>
                    <a:pt x="62" y="40"/>
                  </a:lnTo>
                  <a:lnTo>
                    <a:pt x="67" y="41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40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3"/>
                  </a:lnTo>
                  <a:lnTo>
                    <a:pt x="125" y="0"/>
                  </a:lnTo>
                  <a:lnTo>
                    <a:pt x="119" y="9"/>
                  </a:lnTo>
                  <a:lnTo>
                    <a:pt x="110" y="17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4"/>
                  </a:lnTo>
                  <a:lnTo>
                    <a:pt x="113" y="38"/>
                  </a:lnTo>
                  <a:lnTo>
                    <a:pt x="117" y="40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22" name="Freeform 402">
              <a:extLst>
                <a:ext uri="{FF2B5EF4-FFF2-40B4-BE49-F238E27FC236}">
                  <a16:creationId xmlns:a16="http://schemas.microsoft.com/office/drawing/2014/main" id="{28E6229E-C2AF-6040-A98C-F4C861E9D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" y="4142"/>
              <a:ext cx="10" cy="17"/>
            </a:xfrm>
            <a:custGeom>
              <a:avLst/>
              <a:gdLst>
                <a:gd name="T0" fmla="*/ 0 w 20"/>
                <a:gd name="T1" fmla="*/ 0 h 34"/>
                <a:gd name="T2" fmla="*/ 1 w 20"/>
                <a:gd name="T3" fmla="*/ 1 h 34"/>
                <a:gd name="T4" fmla="*/ 1 w 20"/>
                <a:gd name="T5" fmla="*/ 1 h 34"/>
                <a:gd name="T6" fmla="*/ 1 w 20"/>
                <a:gd name="T7" fmla="*/ 1 h 34"/>
                <a:gd name="T8" fmla="*/ 1 w 20"/>
                <a:gd name="T9" fmla="*/ 0 h 34"/>
                <a:gd name="T10" fmla="*/ 1 w 20"/>
                <a:gd name="T11" fmla="*/ 1 h 34"/>
                <a:gd name="T12" fmla="*/ 1 w 20"/>
                <a:gd name="T13" fmla="*/ 1 h 34"/>
                <a:gd name="T14" fmla="*/ 1 w 20"/>
                <a:gd name="T15" fmla="*/ 1 h 34"/>
                <a:gd name="T16" fmla="*/ 1 w 20"/>
                <a:gd name="T17" fmla="*/ 1 h 34"/>
                <a:gd name="T18" fmla="*/ 1 w 20"/>
                <a:gd name="T19" fmla="*/ 1 h 34"/>
                <a:gd name="T20" fmla="*/ 1 w 20"/>
                <a:gd name="T21" fmla="*/ 1 h 34"/>
                <a:gd name="T22" fmla="*/ 1 w 20"/>
                <a:gd name="T23" fmla="*/ 1 h 34"/>
                <a:gd name="T24" fmla="*/ 1 w 20"/>
                <a:gd name="T25" fmla="*/ 1 h 34"/>
                <a:gd name="T26" fmla="*/ 1 w 20"/>
                <a:gd name="T27" fmla="*/ 1 h 34"/>
                <a:gd name="T28" fmla="*/ 1 w 20"/>
                <a:gd name="T29" fmla="*/ 1 h 34"/>
                <a:gd name="T30" fmla="*/ 1 w 20"/>
                <a:gd name="T31" fmla="*/ 1 h 34"/>
                <a:gd name="T32" fmla="*/ 0 w 20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4"/>
                <a:gd name="T53" fmla="*/ 20 w 20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4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23" name="Freeform 403">
              <a:extLst>
                <a:ext uri="{FF2B5EF4-FFF2-40B4-BE49-F238E27FC236}">
                  <a16:creationId xmlns:a16="http://schemas.microsoft.com/office/drawing/2014/main" id="{015F4547-D1C4-EEF9-6C9C-9710F6CD9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4030"/>
              <a:ext cx="192" cy="116"/>
            </a:xfrm>
            <a:custGeom>
              <a:avLst/>
              <a:gdLst>
                <a:gd name="T0" fmla="*/ 0 w 386"/>
                <a:gd name="T1" fmla="*/ 1 h 231"/>
                <a:gd name="T2" fmla="*/ 0 w 386"/>
                <a:gd name="T3" fmla="*/ 1 h 231"/>
                <a:gd name="T4" fmla="*/ 0 w 386"/>
                <a:gd name="T5" fmla="*/ 1 h 231"/>
                <a:gd name="T6" fmla="*/ 0 w 386"/>
                <a:gd name="T7" fmla="*/ 1 h 231"/>
                <a:gd name="T8" fmla="*/ 0 w 386"/>
                <a:gd name="T9" fmla="*/ 1 h 231"/>
                <a:gd name="T10" fmla="*/ 0 w 386"/>
                <a:gd name="T11" fmla="*/ 1 h 231"/>
                <a:gd name="T12" fmla="*/ 0 w 386"/>
                <a:gd name="T13" fmla="*/ 1 h 231"/>
                <a:gd name="T14" fmla="*/ 0 w 386"/>
                <a:gd name="T15" fmla="*/ 1 h 231"/>
                <a:gd name="T16" fmla="*/ 0 w 386"/>
                <a:gd name="T17" fmla="*/ 1 h 231"/>
                <a:gd name="T18" fmla="*/ 0 w 386"/>
                <a:gd name="T19" fmla="*/ 1 h 231"/>
                <a:gd name="T20" fmla="*/ 0 w 386"/>
                <a:gd name="T21" fmla="*/ 1 h 231"/>
                <a:gd name="T22" fmla="*/ 0 w 386"/>
                <a:gd name="T23" fmla="*/ 1 h 231"/>
                <a:gd name="T24" fmla="*/ 0 w 386"/>
                <a:gd name="T25" fmla="*/ 1 h 231"/>
                <a:gd name="T26" fmla="*/ 0 w 386"/>
                <a:gd name="T27" fmla="*/ 1 h 231"/>
                <a:gd name="T28" fmla="*/ 0 w 386"/>
                <a:gd name="T29" fmla="*/ 1 h 231"/>
                <a:gd name="T30" fmla="*/ 0 w 386"/>
                <a:gd name="T31" fmla="*/ 1 h 231"/>
                <a:gd name="T32" fmla="*/ 0 w 386"/>
                <a:gd name="T33" fmla="*/ 1 h 231"/>
                <a:gd name="T34" fmla="*/ 0 w 386"/>
                <a:gd name="T35" fmla="*/ 1 h 231"/>
                <a:gd name="T36" fmla="*/ 0 w 386"/>
                <a:gd name="T37" fmla="*/ 1 h 231"/>
                <a:gd name="T38" fmla="*/ 0 w 386"/>
                <a:gd name="T39" fmla="*/ 1 h 231"/>
                <a:gd name="T40" fmla="*/ 0 w 386"/>
                <a:gd name="T41" fmla="*/ 1 h 231"/>
                <a:gd name="T42" fmla="*/ 0 w 386"/>
                <a:gd name="T43" fmla="*/ 1 h 231"/>
                <a:gd name="T44" fmla="*/ 0 w 386"/>
                <a:gd name="T45" fmla="*/ 1 h 231"/>
                <a:gd name="T46" fmla="*/ 0 w 386"/>
                <a:gd name="T47" fmla="*/ 1 h 231"/>
                <a:gd name="T48" fmla="*/ 0 w 386"/>
                <a:gd name="T49" fmla="*/ 1 h 231"/>
                <a:gd name="T50" fmla="*/ 0 w 386"/>
                <a:gd name="T51" fmla="*/ 1 h 231"/>
                <a:gd name="T52" fmla="*/ 0 w 386"/>
                <a:gd name="T53" fmla="*/ 1 h 231"/>
                <a:gd name="T54" fmla="*/ 0 w 386"/>
                <a:gd name="T55" fmla="*/ 1 h 231"/>
                <a:gd name="T56" fmla="*/ 0 w 386"/>
                <a:gd name="T57" fmla="*/ 1 h 231"/>
                <a:gd name="T58" fmla="*/ 0 w 386"/>
                <a:gd name="T59" fmla="*/ 1 h 231"/>
                <a:gd name="T60" fmla="*/ 0 w 386"/>
                <a:gd name="T61" fmla="*/ 1 h 231"/>
                <a:gd name="T62" fmla="*/ 0 w 386"/>
                <a:gd name="T63" fmla="*/ 1 h 231"/>
                <a:gd name="T64" fmla="*/ 0 w 386"/>
                <a:gd name="T65" fmla="*/ 1 h 231"/>
                <a:gd name="T66" fmla="*/ 0 w 386"/>
                <a:gd name="T67" fmla="*/ 1 h 231"/>
                <a:gd name="T68" fmla="*/ 0 w 386"/>
                <a:gd name="T69" fmla="*/ 1 h 231"/>
                <a:gd name="T70" fmla="*/ 0 w 386"/>
                <a:gd name="T71" fmla="*/ 1 h 231"/>
                <a:gd name="T72" fmla="*/ 0 w 386"/>
                <a:gd name="T73" fmla="*/ 1 h 231"/>
                <a:gd name="T74" fmla="*/ 0 w 386"/>
                <a:gd name="T75" fmla="*/ 1 h 231"/>
                <a:gd name="T76" fmla="*/ 0 w 386"/>
                <a:gd name="T77" fmla="*/ 1 h 231"/>
                <a:gd name="T78" fmla="*/ 0 w 386"/>
                <a:gd name="T79" fmla="*/ 1 h 231"/>
                <a:gd name="T80" fmla="*/ 0 w 386"/>
                <a:gd name="T81" fmla="*/ 1 h 231"/>
                <a:gd name="T82" fmla="*/ 0 w 386"/>
                <a:gd name="T83" fmla="*/ 1 h 231"/>
                <a:gd name="T84" fmla="*/ 0 w 386"/>
                <a:gd name="T85" fmla="*/ 1 h 231"/>
                <a:gd name="T86" fmla="*/ 0 w 386"/>
                <a:gd name="T87" fmla="*/ 1 h 231"/>
                <a:gd name="T88" fmla="*/ 0 w 386"/>
                <a:gd name="T89" fmla="*/ 1 h 231"/>
                <a:gd name="T90" fmla="*/ 0 w 386"/>
                <a:gd name="T91" fmla="*/ 1 h 231"/>
                <a:gd name="T92" fmla="*/ 0 w 386"/>
                <a:gd name="T93" fmla="*/ 1 h 231"/>
                <a:gd name="T94" fmla="*/ 0 w 386"/>
                <a:gd name="T95" fmla="*/ 1 h 231"/>
                <a:gd name="T96" fmla="*/ 0 w 386"/>
                <a:gd name="T97" fmla="*/ 1 h 231"/>
                <a:gd name="T98" fmla="*/ 0 w 386"/>
                <a:gd name="T99" fmla="*/ 1 h 231"/>
                <a:gd name="T100" fmla="*/ 0 w 386"/>
                <a:gd name="T101" fmla="*/ 1 h 231"/>
                <a:gd name="T102" fmla="*/ 0 w 386"/>
                <a:gd name="T103" fmla="*/ 1 h 231"/>
                <a:gd name="T104" fmla="*/ 0 w 386"/>
                <a:gd name="T105" fmla="*/ 1 h 231"/>
                <a:gd name="T106" fmla="*/ 0 w 386"/>
                <a:gd name="T107" fmla="*/ 1 h 231"/>
                <a:gd name="T108" fmla="*/ 0 w 386"/>
                <a:gd name="T109" fmla="*/ 1 h 231"/>
                <a:gd name="T110" fmla="*/ 0 w 386"/>
                <a:gd name="T111" fmla="*/ 1 h 2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6"/>
                <a:gd name="T169" fmla="*/ 0 h 231"/>
                <a:gd name="T170" fmla="*/ 386 w 386"/>
                <a:gd name="T171" fmla="*/ 231 h 2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6" h="231">
                  <a:moveTo>
                    <a:pt x="370" y="74"/>
                  </a:moveTo>
                  <a:lnTo>
                    <a:pt x="364" y="77"/>
                  </a:lnTo>
                  <a:lnTo>
                    <a:pt x="356" y="82"/>
                  </a:lnTo>
                  <a:lnTo>
                    <a:pt x="347" y="86"/>
                  </a:lnTo>
                  <a:lnTo>
                    <a:pt x="335" y="91"/>
                  </a:lnTo>
                  <a:lnTo>
                    <a:pt x="325" y="95"/>
                  </a:lnTo>
                  <a:lnTo>
                    <a:pt x="316" y="100"/>
                  </a:lnTo>
                  <a:lnTo>
                    <a:pt x="310" y="104"/>
                  </a:lnTo>
                  <a:lnTo>
                    <a:pt x="307" y="107"/>
                  </a:lnTo>
                  <a:lnTo>
                    <a:pt x="302" y="117"/>
                  </a:lnTo>
                  <a:lnTo>
                    <a:pt x="293" y="136"/>
                  </a:lnTo>
                  <a:lnTo>
                    <a:pt x="282" y="155"/>
                  </a:lnTo>
                  <a:lnTo>
                    <a:pt x="273" y="170"/>
                  </a:lnTo>
                  <a:lnTo>
                    <a:pt x="267" y="177"/>
                  </a:lnTo>
                  <a:lnTo>
                    <a:pt x="259" y="185"/>
                  </a:lnTo>
                  <a:lnTo>
                    <a:pt x="250" y="194"/>
                  </a:lnTo>
                  <a:lnTo>
                    <a:pt x="239" y="204"/>
                  </a:lnTo>
                  <a:lnTo>
                    <a:pt x="228" y="213"/>
                  </a:lnTo>
                  <a:lnTo>
                    <a:pt x="219" y="221"/>
                  </a:lnTo>
                  <a:lnTo>
                    <a:pt x="210" y="227"/>
                  </a:lnTo>
                  <a:lnTo>
                    <a:pt x="204" y="230"/>
                  </a:lnTo>
                  <a:lnTo>
                    <a:pt x="198" y="231"/>
                  </a:lnTo>
                  <a:lnTo>
                    <a:pt x="196" y="230"/>
                  </a:lnTo>
                  <a:lnTo>
                    <a:pt x="198" y="228"/>
                  </a:lnTo>
                  <a:lnTo>
                    <a:pt x="202" y="224"/>
                  </a:lnTo>
                  <a:lnTo>
                    <a:pt x="206" y="221"/>
                  </a:lnTo>
                  <a:lnTo>
                    <a:pt x="213" y="214"/>
                  </a:lnTo>
                  <a:lnTo>
                    <a:pt x="224" y="205"/>
                  </a:lnTo>
                  <a:lnTo>
                    <a:pt x="234" y="196"/>
                  </a:lnTo>
                  <a:lnTo>
                    <a:pt x="244" y="185"/>
                  </a:lnTo>
                  <a:lnTo>
                    <a:pt x="255" y="176"/>
                  </a:lnTo>
                  <a:lnTo>
                    <a:pt x="263" y="167"/>
                  </a:lnTo>
                  <a:lnTo>
                    <a:pt x="267" y="161"/>
                  </a:lnTo>
                  <a:lnTo>
                    <a:pt x="273" y="151"/>
                  </a:lnTo>
                  <a:lnTo>
                    <a:pt x="278" y="138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6"/>
                  </a:lnTo>
                  <a:lnTo>
                    <a:pt x="282" y="115"/>
                  </a:lnTo>
                  <a:lnTo>
                    <a:pt x="279" y="116"/>
                  </a:lnTo>
                  <a:lnTo>
                    <a:pt x="273" y="118"/>
                  </a:lnTo>
                  <a:lnTo>
                    <a:pt x="269" y="121"/>
                  </a:lnTo>
                  <a:lnTo>
                    <a:pt x="262" y="125"/>
                  </a:lnTo>
                  <a:lnTo>
                    <a:pt x="255" y="129"/>
                  </a:lnTo>
                  <a:lnTo>
                    <a:pt x="247" y="133"/>
                  </a:lnTo>
                  <a:lnTo>
                    <a:pt x="239" y="138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5"/>
                  </a:lnTo>
                  <a:lnTo>
                    <a:pt x="211" y="159"/>
                  </a:lnTo>
                  <a:lnTo>
                    <a:pt x="198" y="171"/>
                  </a:lnTo>
                  <a:lnTo>
                    <a:pt x="183" y="183"/>
                  </a:lnTo>
                  <a:lnTo>
                    <a:pt x="167" y="194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5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6"/>
                  </a:lnTo>
                  <a:lnTo>
                    <a:pt x="112" y="214"/>
                  </a:lnTo>
                  <a:lnTo>
                    <a:pt x="123" y="208"/>
                  </a:lnTo>
                  <a:lnTo>
                    <a:pt x="137" y="200"/>
                  </a:lnTo>
                  <a:lnTo>
                    <a:pt x="152" y="191"/>
                  </a:lnTo>
                  <a:lnTo>
                    <a:pt x="166" y="180"/>
                  </a:lnTo>
                  <a:lnTo>
                    <a:pt x="180" y="168"/>
                  </a:lnTo>
                  <a:lnTo>
                    <a:pt x="191" y="158"/>
                  </a:lnTo>
                  <a:lnTo>
                    <a:pt x="199" y="148"/>
                  </a:lnTo>
                  <a:lnTo>
                    <a:pt x="203" y="142"/>
                  </a:lnTo>
                  <a:lnTo>
                    <a:pt x="203" y="139"/>
                  </a:lnTo>
                  <a:lnTo>
                    <a:pt x="201" y="138"/>
                  </a:lnTo>
                  <a:lnTo>
                    <a:pt x="196" y="138"/>
                  </a:lnTo>
                  <a:lnTo>
                    <a:pt x="188" y="138"/>
                  </a:lnTo>
                  <a:lnTo>
                    <a:pt x="182" y="138"/>
                  </a:lnTo>
                  <a:lnTo>
                    <a:pt x="176" y="139"/>
                  </a:lnTo>
                  <a:lnTo>
                    <a:pt x="169" y="140"/>
                  </a:lnTo>
                  <a:lnTo>
                    <a:pt x="164" y="140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6"/>
                  </a:lnTo>
                  <a:lnTo>
                    <a:pt x="104" y="163"/>
                  </a:lnTo>
                  <a:lnTo>
                    <a:pt x="88" y="169"/>
                  </a:lnTo>
                  <a:lnTo>
                    <a:pt x="72" y="175"/>
                  </a:lnTo>
                  <a:lnTo>
                    <a:pt x="58" y="180"/>
                  </a:lnTo>
                  <a:lnTo>
                    <a:pt x="47" y="183"/>
                  </a:lnTo>
                  <a:lnTo>
                    <a:pt x="41" y="185"/>
                  </a:lnTo>
                  <a:lnTo>
                    <a:pt x="34" y="186"/>
                  </a:lnTo>
                  <a:lnTo>
                    <a:pt x="30" y="184"/>
                  </a:lnTo>
                  <a:lnTo>
                    <a:pt x="32" y="181"/>
                  </a:lnTo>
                  <a:lnTo>
                    <a:pt x="42" y="177"/>
                  </a:lnTo>
                  <a:lnTo>
                    <a:pt x="52" y="175"/>
                  </a:lnTo>
                  <a:lnTo>
                    <a:pt x="64" y="171"/>
                  </a:lnTo>
                  <a:lnTo>
                    <a:pt x="76" y="167"/>
                  </a:lnTo>
                  <a:lnTo>
                    <a:pt x="88" y="161"/>
                  </a:lnTo>
                  <a:lnTo>
                    <a:pt x="99" y="155"/>
                  </a:lnTo>
                  <a:lnTo>
                    <a:pt x="108" y="148"/>
                  </a:lnTo>
                  <a:lnTo>
                    <a:pt x="115" y="143"/>
                  </a:lnTo>
                  <a:lnTo>
                    <a:pt x="120" y="137"/>
                  </a:lnTo>
                  <a:lnTo>
                    <a:pt x="107" y="135"/>
                  </a:lnTo>
                  <a:lnTo>
                    <a:pt x="94" y="133"/>
                  </a:lnTo>
                  <a:lnTo>
                    <a:pt x="77" y="133"/>
                  </a:lnTo>
                  <a:lnTo>
                    <a:pt x="62" y="135"/>
                  </a:lnTo>
                  <a:lnTo>
                    <a:pt x="47" y="137"/>
                  </a:lnTo>
                  <a:lnTo>
                    <a:pt x="34" y="139"/>
                  </a:lnTo>
                  <a:lnTo>
                    <a:pt x="23" y="140"/>
                  </a:lnTo>
                  <a:lnTo>
                    <a:pt x="15" y="143"/>
                  </a:lnTo>
                  <a:lnTo>
                    <a:pt x="6" y="145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6" y="140"/>
                  </a:lnTo>
                  <a:lnTo>
                    <a:pt x="13" y="137"/>
                  </a:lnTo>
                  <a:lnTo>
                    <a:pt x="22" y="132"/>
                  </a:lnTo>
                  <a:lnTo>
                    <a:pt x="35" y="128"/>
                  </a:lnTo>
                  <a:lnTo>
                    <a:pt x="50" y="124"/>
                  </a:lnTo>
                  <a:lnTo>
                    <a:pt x="66" y="121"/>
                  </a:lnTo>
                  <a:lnTo>
                    <a:pt x="83" y="118"/>
                  </a:lnTo>
                  <a:lnTo>
                    <a:pt x="100" y="118"/>
                  </a:lnTo>
                  <a:lnTo>
                    <a:pt x="117" y="121"/>
                  </a:lnTo>
                  <a:lnTo>
                    <a:pt x="112" y="115"/>
                  </a:lnTo>
                  <a:lnTo>
                    <a:pt x="104" y="107"/>
                  </a:lnTo>
                  <a:lnTo>
                    <a:pt x="95" y="100"/>
                  </a:lnTo>
                  <a:lnTo>
                    <a:pt x="84" y="92"/>
                  </a:lnTo>
                  <a:lnTo>
                    <a:pt x="74" y="85"/>
                  </a:lnTo>
                  <a:lnTo>
                    <a:pt x="65" y="79"/>
                  </a:lnTo>
                  <a:lnTo>
                    <a:pt x="57" y="74"/>
                  </a:lnTo>
                  <a:lnTo>
                    <a:pt x="51" y="70"/>
                  </a:lnTo>
                  <a:lnTo>
                    <a:pt x="43" y="66"/>
                  </a:lnTo>
                  <a:lnTo>
                    <a:pt x="41" y="62"/>
                  </a:lnTo>
                  <a:lnTo>
                    <a:pt x="43" y="60"/>
                  </a:lnTo>
                  <a:lnTo>
                    <a:pt x="51" y="62"/>
                  </a:lnTo>
                  <a:lnTo>
                    <a:pt x="59" y="66"/>
                  </a:lnTo>
                  <a:lnTo>
                    <a:pt x="70" y="71"/>
                  </a:lnTo>
                  <a:lnTo>
                    <a:pt x="83" y="78"/>
                  </a:lnTo>
                  <a:lnTo>
                    <a:pt x="98" y="86"/>
                  </a:lnTo>
                  <a:lnTo>
                    <a:pt x="112" y="94"/>
                  </a:lnTo>
                  <a:lnTo>
                    <a:pt x="125" y="102"/>
                  </a:lnTo>
                  <a:lnTo>
                    <a:pt x="135" y="109"/>
                  </a:lnTo>
                  <a:lnTo>
                    <a:pt x="141" y="115"/>
                  </a:lnTo>
                  <a:lnTo>
                    <a:pt x="146" y="115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9" y="116"/>
                  </a:lnTo>
                  <a:lnTo>
                    <a:pt x="178" y="116"/>
                  </a:lnTo>
                  <a:lnTo>
                    <a:pt x="186" y="116"/>
                  </a:lnTo>
                  <a:lnTo>
                    <a:pt x="191" y="116"/>
                  </a:lnTo>
                  <a:lnTo>
                    <a:pt x="196" y="116"/>
                  </a:lnTo>
                  <a:lnTo>
                    <a:pt x="194" y="109"/>
                  </a:lnTo>
                  <a:lnTo>
                    <a:pt x="188" y="102"/>
                  </a:lnTo>
                  <a:lnTo>
                    <a:pt x="182" y="94"/>
                  </a:lnTo>
                  <a:lnTo>
                    <a:pt x="175" y="86"/>
                  </a:lnTo>
                  <a:lnTo>
                    <a:pt x="168" y="79"/>
                  </a:lnTo>
                  <a:lnTo>
                    <a:pt x="161" y="72"/>
                  </a:lnTo>
                  <a:lnTo>
                    <a:pt x="156" y="67"/>
                  </a:lnTo>
                  <a:lnTo>
                    <a:pt x="151" y="62"/>
                  </a:lnTo>
                  <a:lnTo>
                    <a:pt x="146" y="59"/>
                  </a:lnTo>
                  <a:lnTo>
                    <a:pt x="142" y="55"/>
                  </a:lnTo>
                  <a:lnTo>
                    <a:pt x="136" y="52"/>
                  </a:lnTo>
                  <a:lnTo>
                    <a:pt x="131" y="48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0"/>
                  </a:lnTo>
                  <a:lnTo>
                    <a:pt x="115" y="38"/>
                  </a:lnTo>
                  <a:lnTo>
                    <a:pt x="111" y="32"/>
                  </a:lnTo>
                  <a:lnTo>
                    <a:pt x="110" y="26"/>
                  </a:lnTo>
                  <a:lnTo>
                    <a:pt x="112" y="25"/>
                  </a:lnTo>
                  <a:lnTo>
                    <a:pt x="123" y="33"/>
                  </a:lnTo>
                  <a:lnTo>
                    <a:pt x="133" y="40"/>
                  </a:lnTo>
                  <a:lnTo>
                    <a:pt x="144" y="49"/>
                  </a:lnTo>
                  <a:lnTo>
                    <a:pt x="158" y="60"/>
                  </a:lnTo>
                  <a:lnTo>
                    <a:pt x="171" y="70"/>
                  </a:lnTo>
                  <a:lnTo>
                    <a:pt x="183" y="80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2"/>
                  </a:lnTo>
                  <a:lnTo>
                    <a:pt x="216" y="108"/>
                  </a:lnTo>
                  <a:lnTo>
                    <a:pt x="221" y="109"/>
                  </a:lnTo>
                  <a:lnTo>
                    <a:pt x="227" y="108"/>
                  </a:lnTo>
                  <a:lnTo>
                    <a:pt x="234" y="107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1"/>
                  </a:lnTo>
                  <a:lnTo>
                    <a:pt x="267" y="100"/>
                  </a:lnTo>
                  <a:lnTo>
                    <a:pt x="273" y="99"/>
                  </a:lnTo>
                  <a:lnTo>
                    <a:pt x="278" y="97"/>
                  </a:lnTo>
                  <a:lnTo>
                    <a:pt x="281" y="95"/>
                  </a:lnTo>
                  <a:lnTo>
                    <a:pt x="285" y="92"/>
                  </a:lnTo>
                  <a:lnTo>
                    <a:pt x="285" y="89"/>
                  </a:lnTo>
                  <a:lnTo>
                    <a:pt x="282" y="85"/>
                  </a:lnTo>
                  <a:lnTo>
                    <a:pt x="277" y="78"/>
                  </a:lnTo>
                  <a:lnTo>
                    <a:pt x="271" y="72"/>
                  </a:lnTo>
                  <a:lnTo>
                    <a:pt x="262" y="64"/>
                  </a:lnTo>
                  <a:lnTo>
                    <a:pt x="251" y="54"/>
                  </a:lnTo>
                  <a:lnTo>
                    <a:pt x="239" y="43"/>
                  </a:lnTo>
                  <a:lnTo>
                    <a:pt x="226" y="32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9"/>
                  </a:lnTo>
                  <a:lnTo>
                    <a:pt x="190" y="3"/>
                  </a:lnTo>
                  <a:lnTo>
                    <a:pt x="193" y="0"/>
                  </a:lnTo>
                  <a:lnTo>
                    <a:pt x="199" y="2"/>
                  </a:lnTo>
                  <a:lnTo>
                    <a:pt x="212" y="9"/>
                  </a:lnTo>
                  <a:lnTo>
                    <a:pt x="220" y="16"/>
                  </a:lnTo>
                  <a:lnTo>
                    <a:pt x="232" y="26"/>
                  </a:lnTo>
                  <a:lnTo>
                    <a:pt x="245" y="37"/>
                  </a:lnTo>
                  <a:lnTo>
                    <a:pt x="259" y="47"/>
                  </a:lnTo>
                  <a:lnTo>
                    <a:pt x="273" y="57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2"/>
                  </a:lnTo>
                  <a:lnTo>
                    <a:pt x="340" y="70"/>
                  </a:lnTo>
                  <a:lnTo>
                    <a:pt x="354" y="67"/>
                  </a:lnTo>
                  <a:lnTo>
                    <a:pt x="366" y="64"/>
                  </a:lnTo>
                  <a:lnTo>
                    <a:pt x="377" y="62"/>
                  </a:lnTo>
                  <a:lnTo>
                    <a:pt x="382" y="62"/>
                  </a:lnTo>
                  <a:lnTo>
                    <a:pt x="386" y="63"/>
                  </a:lnTo>
                  <a:lnTo>
                    <a:pt x="384" y="64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24" name="Freeform 404">
              <a:extLst>
                <a:ext uri="{FF2B5EF4-FFF2-40B4-BE49-F238E27FC236}">
                  <a16:creationId xmlns:a16="http://schemas.microsoft.com/office/drawing/2014/main" id="{ADE7452F-511F-C082-71EA-FD6365D6C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3918"/>
              <a:ext cx="127" cy="127"/>
            </a:xfrm>
            <a:custGeom>
              <a:avLst/>
              <a:gdLst>
                <a:gd name="T0" fmla="*/ 1 w 254"/>
                <a:gd name="T1" fmla="*/ 0 h 255"/>
                <a:gd name="T2" fmla="*/ 1 w 254"/>
                <a:gd name="T3" fmla="*/ 0 h 255"/>
                <a:gd name="T4" fmla="*/ 1 w 254"/>
                <a:gd name="T5" fmla="*/ 0 h 255"/>
                <a:gd name="T6" fmla="*/ 1 w 254"/>
                <a:gd name="T7" fmla="*/ 0 h 255"/>
                <a:gd name="T8" fmla="*/ 1 w 254"/>
                <a:gd name="T9" fmla="*/ 0 h 255"/>
                <a:gd name="T10" fmla="*/ 1 w 254"/>
                <a:gd name="T11" fmla="*/ 0 h 255"/>
                <a:gd name="T12" fmla="*/ 1 w 254"/>
                <a:gd name="T13" fmla="*/ 0 h 255"/>
                <a:gd name="T14" fmla="*/ 1 w 254"/>
                <a:gd name="T15" fmla="*/ 0 h 255"/>
                <a:gd name="T16" fmla="*/ 1 w 254"/>
                <a:gd name="T17" fmla="*/ 0 h 255"/>
                <a:gd name="T18" fmla="*/ 1 w 254"/>
                <a:gd name="T19" fmla="*/ 0 h 255"/>
                <a:gd name="T20" fmla="*/ 1 w 254"/>
                <a:gd name="T21" fmla="*/ 0 h 255"/>
                <a:gd name="T22" fmla="*/ 1 w 254"/>
                <a:gd name="T23" fmla="*/ 0 h 255"/>
                <a:gd name="T24" fmla="*/ 1 w 254"/>
                <a:gd name="T25" fmla="*/ 0 h 255"/>
                <a:gd name="T26" fmla="*/ 1 w 254"/>
                <a:gd name="T27" fmla="*/ 0 h 255"/>
                <a:gd name="T28" fmla="*/ 1 w 254"/>
                <a:gd name="T29" fmla="*/ 0 h 255"/>
                <a:gd name="T30" fmla="*/ 1 w 254"/>
                <a:gd name="T31" fmla="*/ 0 h 255"/>
                <a:gd name="T32" fmla="*/ 1 w 254"/>
                <a:gd name="T33" fmla="*/ 0 h 255"/>
                <a:gd name="T34" fmla="*/ 1 w 254"/>
                <a:gd name="T35" fmla="*/ 0 h 255"/>
                <a:gd name="T36" fmla="*/ 1 w 254"/>
                <a:gd name="T37" fmla="*/ 0 h 255"/>
                <a:gd name="T38" fmla="*/ 1 w 254"/>
                <a:gd name="T39" fmla="*/ 0 h 255"/>
                <a:gd name="T40" fmla="*/ 1 w 254"/>
                <a:gd name="T41" fmla="*/ 0 h 255"/>
                <a:gd name="T42" fmla="*/ 1 w 254"/>
                <a:gd name="T43" fmla="*/ 0 h 255"/>
                <a:gd name="T44" fmla="*/ 0 w 254"/>
                <a:gd name="T45" fmla="*/ 0 h 255"/>
                <a:gd name="T46" fmla="*/ 1 w 254"/>
                <a:gd name="T47" fmla="*/ 0 h 255"/>
                <a:gd name="T48" fmla="*/ 1 w 254"/>
                <a:gd name="T49" fmla="*/ 0 h 255"/>
                <a:gd name="T50" fmla="*/ 1 w 254"/>
                <a:gd name="T51" fmla="*/ 0 h 255"/>
                <a:gd name="T52" fmla="*/ 1 w 254"/>
                <a:gd name="T53" fmla="*/ 0 h 255"/>
                <a:gd name="T54" fmla="*/ 1 w 254"/>
                <a:gd name="T55" fmla="*/ 0 h 255"/>
                <a:gd name="T56" fmla="*/ 1 w 254"/>
                <a:gd name="T57" fmla="*/ 0 h 255"/>
                <a:gd name="T58" fmla="*/ 1 w 254"/>
                <a:gd name="T59" fmla="*/ 0 h 255"/>
                <a:gd name="T60" fmla="*/ 1 w 254"/>
                <a:gd name="T61" fmla="*/ 0 h 255"/>
                <a:gd name="T62" fmla="*/ 1 w 254"/>
                <a:gd name="T63" fmla="*/ 0 h 255"/>
                <a:gd name="T64" fmla="*/ 1 w 254"/>
                <a:gd name="T65" fmla="*/ 0 h 255"/>
                <a:gd name="T66" fmla="*/ 1 w 254"/>
                <a:gd name="T67" fmla="*/ 0 h 255"/>
                <a:gd name="T68" fmla="*/ 1 w 254"/>
                <a:gd name="T69" fmla="*/ 0 h 255"/>
                <a:gd name="T70" fmla="*/ 1 w 254"/>
                <a:gd name="T71" fmla="*/ 0 h 255"/>
                <a:gd name="T72" fmla="*/ 1 w 254"/>
                <a:gd name="T73" fmla="*/ 0 h 255"/>
                <a:gd name="T74" fmla="*/ 1 w 254"/>
                <a:gd name="T75" fmla="*/ 0 h 255"/>
                <a:gd name="T76" fmla="*/ 1 w 254"/>
                <a:gd name="T77" fmla="*/ 0 h 255"/>
                <a:gd name="T78" fmla="*/ 1 w 254"/>
                <a:gd name="T79" fmla="*/ 0 h 255"/>
                <a:gd name="T80" fmla="*/ 1 w 254"/>
                <a:gd name="T81" fmla="*/ 0 h 255"/>
                <a:gd name="T82" fmla="*/ 1 w 254"/>
                <a:gd name="T83" fmla="*/ 0 h 255"/>
                <a:gd name="T84" fmla="*/ 1 w 254"/>
                <a:gd name="T85" fmla="*/ 0 h 255"/>
                <a:gd name="T86" fmla="*/ 1 w 254"/>
                <a:gd name="T87" fmla="*/ 0 h 255"/>
                <a:gd name="T88" fmla="*/ 1 w 254"/>
                <a:gd name="T89" fmla="*/ 0 h 255"/>
                <a:gd name="T90" fmla="*/ 1 w 254"/>
                <a:gd name="T91" fmla="*/ 0 h 255"/>
                <a:gd name="T92" fmla="*/ 1 w 254"/>
                <a:gd name="T93" fmla="*/ 0 h 255"/>
                <a:gd name="T94" fmla="*/ 1 w 254"/>
                <a:gd name="T95" fmla="*/ 0 h 255"/>
                <a:gd name="T96" fmla="*/ 1 w 254"/>
                <a:gd name="T97" fmla="*/ 0 h 255"/>
                <a:gd name="T98" fmla="*/ 1 w 254"/>
                <a:gd name="T99" fmla="*/ 0 h 255"/>
                <a:gd name="T100" fmla="*/ 1 w 254"/>
                <a:gd name="T101" fmla="*/ 0 h 255"/>
                <a:gd name="T102" fmla="*/ 1 w 254"/>
                <a:gd name="T103" fmla="*/ 0 h 255"/>
                <a:gd name="T104" fmla="*/ 1 w 254"/>
                <a:gd name="T105" fmla="*/ 0 h 255"/>
                <a:gd name="T106" fmla="*/ 1 w 254"/>
                <a:gd name="T107" fmla="*/ 0 h 255"/>
                <a:gd name="T108" fmla="*/ 1 w 254"/>
                <a:gd name="T109" fmla="*/ 0 h 255"/>
                <a:gd name="T110" fmla="*/ 1 w 254"/>
                <a:gd name="T111" fmla="*/ 0 h 255"/>
                <a:gd name="T112" fmla="*/ 1 w 254"/>
                <a:gd name="T113" fmla="*/ 0 h 255"/>
                <a:gd name="T114" fmla="*/ 1 w 254"/>
                <a:gd name="T115" fmla="*/ 0 h 255"/>
                <a:gd name="T116" fmla="*/ 1 w 254"/>
                <a:gd name="T117" fmla="*/ 0 h 2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4"/>
                <a:gd name="T178" fmla="*/ 0 h 255"/>
                <a:gd name="T179" fmla="*/ 254 w 254"/>
                <a:gd name="T180" fmla="*/ 255 h 2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4" h="255">
                  <a:moveTo>
                    <a:pt x="244" y="250"/>
                  </a:moveTo>
                  <a:lnTo>
                    <a:pt x="240" y="247"/>
                  </a:lnTo>
                  <a:lnTo>
                    <a:pt x="235" y="242"/>
                  </a:lnTo>
                  <a:lnTo>
                    <a:pt x="229" y="238"/>
                  </a:lnTo>
                  <a:lnTo>
                    <a:pt x="225" y="233"/>
                  </a:lnTo>
                  <a:lnTo>
                    <a:pt x="219" y="228"/>
                  </a:lnTo>
                  <a:lnTo>
                    <a:pt x="213" y="225"/>
                  </a:lnTo>
                  <a:lnTo>
                    <a:pt x="209" y="223"/>
                  </a:lnTo>
                  <a:lnTo>
                    <a:pt x="203" y="223"/>
                  </a:lnTo>
                  <a:lnTo>
                    <a:pt x="189" y="225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4"/>
                  </a:lnTo>
                  <a:lnTo>
                    <a:pt x="84" y="221"/>
                  </a:lnTo>
                  <a:lnTo>
                    <a:pt x="75" y="218"/>
                  </a:lnTo>
                  <a:lnTo>
                    <a:pt x="68" y="212"/>
                  </a:lnTo>
                  <a:lnTo>
                    <a:pt x="68" y="210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5"/>
                  </a:lnTo>
                  <a:lnTo>
                    <a:pt x="108" y="216"/>
                  </a:lnTo>
                  <a:lnTo>
                    <a:pt x="125" y="216"/>
                  </a:lnTo>
                  <a:lnTo>
                    <a:pt x="141" y="216"/>
                  </a:lnTo>
                  <a:lnTo>
                    <a:pt x="157" y="216"/>
                  </a:lnTo>
                  <a:lnTo>
                    <a:pt x="172" y="215"/>
                  </a:lnTo>
                  <a:lnTo>
                    <a:pt x="183" y="212"/>
                  </a:lnTo>
                  <a:lnTo>
                    <a:pt x="190" y="210"/>
                  </a:lnTo>
                  <a:lnTo>
                    <a:pt x="186" y="205"/>
                  </a:lnTo>
                  <a:lnTo>
                    <a:pt x="179" y="202"/>
                  </a:lnTo>
                  <a:lnTo>
                    <a:pt x="172" y="197"/>
                  </a:lnTo>
                  <a:lnTo>
                    <a:pt x="164" y="193"/>
                  </a:lnTo>
                  <a:lnTo>
                    <a:pt x="157" y="189"/>
                  </a:lnTo>
                  <a:lnTo>
                    <a:pt x="150" y="186"/>
                  </a:lnTo>
                  <a:lnTo>
                    <a:pt x="144" y="182"/>
                  </a:lnTo>
                  <a:lnTo>
                    <a:pt x="141" y="180"/>
                  </a:lnTo>
                  <a:lnTo>
                    <a:pt x="127" y="181"/>
                  </a:lnTo>
                  <a:lnTo>
                    <a:pt x="110" y="179"/>
                  </a:lnTo>
                  <a:lnTo>
                    <a:pt x="90" y="177"/>
                  </a:lnTo>
                  <a:lnTo>
                    <a:pt x="72" y="172"/>
                  </a:lnTo>
                  <a:lnTo>
                    <a:pt x="53" y="167"/>
                  </a:lnTo>
                  <a:lnTo>
                    <a:pt x="37" y="162"/>
                  </a:lnTo>
                  <a:lnTo>
                    <a:pt x="24" y="155"/>
                  </a:lnTo>
                  <a:lnTo>
                    <a:pt x="16" y="149"/>
                  </a:lnTo>
                  <a:lnTo>
                    <a:pt x="11" y="141"/>
                  </a:lnTo>
                  <a:lnTo>
                    <a:pt x="11" y="137"/>
                  </a:lnTo>
                  <a:lnTo>
                    <a:pt x="15" y="140"/>
                  </a:lnTo>
                  <a:lnTo>
                    <a:pt x="24" y="144"/>
                  </a:lnTo>
                  <a:lnTo>
                    <a:pt x="32" y="148"/>
                  </a:lnTo>
                  <a:lnTo>
                    <a:pt x="44" y="152"/>
                  </a:lnTo>
                  <a:lnTo>
                    <a:pt x="58" y="157"/>
                  </a:lnTo>
                  <a:lnTo>
                    <a:pt x="73" y="160"/>
                  </a:lnTo>
                  <a:lnTo>
                    <a:pt x="89" y="164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5"/>
                  </a:lnTo>
                  <a:lnTo>
                    <a:pt x="103" y="147"/>
                  </a:lnTo>
                  <a:lnTo>
                    <a:pt x="96" y="141"/>
                  </a:lnTo>
                  <a:lnTo>
                    <a:pt x="92" y="135"/>
                  </a:lnTo>
                  <a:lnTo>
                    <a:pt x="83" y="133"/>
                  </a:lnTo>
                  <a:lnTo>
                    <a:pt x="70" y="131"/>
                  </a:lnTo>
                  <a:lnTo>
                    <a:pt x="57" y="127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4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4"/>
                  </a:lnTo>
                  <a:lnTo>
                    <a:pt x="45" y="110"/>
                  </a:lnTo>
                  <a:lnTo>
                    <a:pt x="57" y="113"/>
                  </a:lnTo>
                  <a:lnTo>
                    <a:pt x="66" y="116"/>
                  </a:lnTo>
                  <a:lnTo>
                    <a:pt x="76" y="117"/>
                  </a:lnTo>
                  <a:lnTo>
                    <a:pt x="66" y="103"/>
                  </a:lnTo>
                  <a:lnTo>
                    <a:pt x="56" y="89"/>
                  </a:lnTo>
                  <a:lnTo>
                    <a:pt x="45" y="76"/>
                  </a:lnTo>
                  <a:lnTo>
                    <a:pt x="36" y="64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4"/>
                  </a:lnTo>
                  <a:lnTo>
                    <a:pt x="13" y="27"/>
                  </a:lnTo>
                  <a:lnTo>
                    <a:pt x="12" y="19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2"/>
                  </a:lnTo>
                  <a:lnTo>
                    <a:pt x="23" y="27"/>
                  </a:lnTo>
                  <a:lnTo>
                    <a:pt x="35" y="44"/>
                  </a:lnTo>
                  <a:lnTo>
                    <a:pt x="47" y="63"/>
                  </a:lnTo>
                  <a:lnTo>
                    <a:pt x="59" y="80"/>
                  </a:lnTo>
                  <a:lnTo>
                    <a:pt x="70" y="96"/>
                  </a:lnTo>
                  <a:lnTo>
                    <a:pt x="80" y="106"/>
                  </a:lnTo>
                  <a:lnTo>
                    <a:pt x="85" y="112"/>
                  </a:lnTo>
                  <a:lnTo>
                    <a:pt x="91" y="113"/>
                  </a:lnTo>
                  <a:lnTo>
                    <a:pt x="94" y="110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6"/>
                  </a:lnTo>
                  <a:lnTo>
                    <a:pt x="85" y="66"/>
                  </a:lnTo>
                  <a:lnTo>
                    <a:pt x="80" y="46"/>
                  </a:lnTo>
                  <a:lnTo>
                    <a:pt x="76" y="34"/>
                  </a:lnTo>
                  <a:lnTo>
                    <a:pt x="76" y="29"/>
                  </a:lnTo>
                  <a:lnTo>
                    <a:pt x="79" y="28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9"/>
                  </a:lnTo>
                  <a:lnTo>
                    <a:pt x="105" y="105"/>
                  </a:lnTo>
                  <a:lnTo>
                    <a:pt x="104" y="125"/>
                  </a:lnTo>
                  <a:lnTo>
                    <a:pt x="111" y="132"/>
                  </a:lnTo>
                  <a:lnTo>
                    <a:pt x="118" y="139"/>
                  </a:lnTo>
                  <a:lnTo>
                    <a:pt x="125" y="143"/>
                  </a:lnTo>
                  <a:lnTo>
                    <a:pt x="130" y="149"/>
                  </a:lnTo>
                  <a:lnTo>
                    <a:pt x="136" y="152"/>
                  </a:lnTo>
                  <a:lnTo>
                    <a:pt x="141" y="156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3"/>
                  </a:lnTo>
                  <a:lnTo>
                    <a:pt x="151" y="164"/>
                  </a:lnTo>
                  <a:lnTo>
                    <a:pt x="153" y="162"/>
                  </a:lnTo>
                  <a:lnTo>
                    <a:pt x="156" y="156"/>
                  </a:lnTo>
                  <a:lnTo>
                    <a:pt x="157" y="141"/>
                  </a:lnTo>
                  <a:lnTo>
                    <a:pt x="155" y="117"/>
                  </a:lnTo>
                  <a:lnTo>
                    <a:pt x="149" y="89"/>
                  </a:lnTo>
                  <a:lnTo>
                    <a:pt x="137" y="67"/>
                  </a:lnTo>
                  <a:lnTo>
                    <a:pt x="133" y="58"/>
                  </a:lnTo>
                  <a:lnTo>
                    <a:pt x="133" y="55"/>
                  </a:lnTo>
                  <a:lnTo>
                    <a:pt x="137" y="56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8"/>
                  </a:lnTo>
                  <a:lnTo>
                    <a:pt x="157" y="90"/>
                  </a:lnTo>
                  <a:lnTo>
                    <a:pt x="161" y="104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6"/>
                  </a:lnTo>
                  <a:lnTo>
                    <a:pt x="164" y="173"/>
                  </a:lnTo>
                  <a:lnTo>
                    <a:pt x="168" y="178"/>
                  </a:lnTo>
                  <a:lnTo>
                    <a:pt x="173" y="182"/>
                  </a:lnTo>
                  <a:lnTo>
                    <a:pt x="179" y="187"/>
                  </a:lnTo>
                  <a:lnTo>
                    <a:pt x="184" y="190"/>
                  </a:lnTo>
                  <a:lnTo>
                    <a:pt x="189" y="194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1"/>
                  </a:lnTo>
                  <a:lnTo>
                    <a:pt x="206" y="192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1"/>
                  </a:lnTo>
                  <a:lnTo>
                    <a:pt x="203" y="112"/>
                  </a:lnTo>
                  <a:lnTo>
                    <a:pt x="201" y="95"/>
                  </a:lnTo>
                  <a:lnTo>
                    <a:pt x="198" y="83"/>
                  </a:lnTo>
                  <a:lnTo>
                    <a:pt x="198" y="80"/>
                  </a:lnTo>
                  <a:lnTo>
                    <a:pt x="202" y="82"/>
                  </a:lnTo>
                  <a:lnTo>
                    <a:pt x="207" y="89"/>
                  </a:lnTo>
                  <a:lnTo>
                    <a:pt x="211" y="102"/>
                  </a:lnTo>
                  <a:lnTo>
                    <a:pt x="212" y="124"/>
                  </a:lnTo>
                  <a:lnTo>
                    <a:pt x="214" y="156"/>
                  </a:lnTo>
                  <a:lnTo>
                    <a:pt x="217" y="187"/>
                  </a:lnTo>
                  <a:lnTo>
                    <a:pt x="218" y="206"/>
                  </a:lnTo>
                  <a:lnTo>
                    <a:pt x="225" y="215"/>
                  </a:lnTo>
                  <a:lnTo>
                    <a:pt x="232" y="223"/>
                  </a:lnTo>
                  <a:lnTo>
                    <a:pt x="236" y="230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6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4"/>
                  </a:lnTo>
                  <a:lnTo>
                    <a:pt x="252" y="255"/>
                  </a:lnTo>
                  <a:lnTo>
                    <a:pt x="249" y="254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25" name="Freeform 405">
              <a:extLst>
                <a:ext uri="{FF2B5EF4-FFF2-40B4-BE49-F238E27FC236}">
                  <a16:creationId xmlns:a16="http://schemas.microsoft.com/office/drawing/2014/main" id="{9A39DD70-D981-2B3E-02E1-1BCA3FF3C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" y="3879"/>
              <a:ext cx="93" cy="156"/>
            </a:xfrm>
            <a:custGeom>
              <a:avLst/>
              <a:gdLst>
                <a:gd name="T0" fmla="*/ 1 w 186"/>
                <a:gd name="T1" fmla="*/ 1 h 312"/>
                <a:gd name="T2" fmla="*/ 1 w 186"/>
                <a:gd name="T3" fmla="*/ 1 h 312"/>
                <a:gd name="T4" fmla="*/ 1 w 186"/>
                <a:gd name="T5" fmla="*/ 1 h 312"/>
                <a:gd name="T6" fmla="*/ 1 w 186"/>
                <a:gd name="T7" fmla="*/ 1 h 312"/>
                <a:gd name="T8" fmla="*/ 1 w 186"/>
                <a:gd name="T9" fmla="*/ 1 h 312"/>
                <a:gd name="T10" fmla="*/ 1 w 186"/>
                <a:gd name="T11" fmla="*/ 1 h 312"/>
                <a:gd name="T12" fmla="*/ 1 w 186"/>
                <a:gd name="T13" fmla="*/ 1 h 312"/>
                <a:gd name="T14" fmla="*/ 1 w 186"/>
                <a:gd name="T15" fmla="*/ 1 h 312"/>
                <a:gd name="T16" fmla="*/ 1 w 186"/>
                <a:gd name="T17" fmla="*/ 1 h 312"/>
                <a:gd name="T18" fmla="*/ 1 w 186"/>
                <a:gd name="T19" fmla="*/ 1 h 312"/>
                <a:gd name="T20" fmla="*/ 1 w 186"/>
                <a:gd name="T21" fmla="*/ 1 h 312"/>
                <a:gd name="T22" fmla="*/ 1 w 186"/>
                <a:gd name="T23" fmla="*/ 1 h 312"/>
                <a:gd name="T24" fmla="*/ 1 w 186"/>
                <a:gd name="T25" fmla="*/ 1 h 312"/>
                <a:gd name="T26" fmla="*/ 1 w 186"/>
                <a:gd name="T27" fmla="*/ 1 h 312"/>
                <a:gd name="T28" fmla="*/ 1 w 186"/>
                <a:gd name="T29" fmla="*/ 1 h 312"/>
                <a:gd name="T30" fmla="*/ 1 w 186"/>
                <a:gd name="T31" fmla="*/ 1 h 312"/>
                <a:gd name="T32" fmla="*/ 1 w 186"/>
                <a:gd name="T33" fmla="*/ 1 h 312"/>
                <a:gd name="T34" fmla="*/ 1 w 186"/>
                <a:gd name="T35" fmla="*/ 1 h 312"/>
                <a:gd name="T36" fmla="*/ 1 w 186"/>
                <a:gd name="T37" fmla="*/ 1 h 312"/>
                <a:gd name="T38" fmla="*/ 1 w 186"/>
                <a:gd name="T39" fmla="*/ 1 h 312"/>
                <a:gd name="T40" fmla="*/ 1 w 186"/>
                <a:gd name="T41" fmla="*/ 1 h 312"/>
                <a:gd name="T42" fmla="*/ 1 w 186"/>
                <a:gd name="T43" fmla="*/ 1 h 312"/>
                <a:gd name="T44" fmla="*/ 1 w 186"/>
                <a:gd name="T45" fmla="*/ 1 h 312"/>
                <a:gd name="T46" fmla="*/ 1 w 186"/>
                <a:gd name="T47" fmla="*/ 1 h 312"/>
                <a:gd name="T48" fmla="*/ 1 w 186"/>
                <a:gd name="T49" fmla="*/ 1 h 312"/>
                <a:gd name="T50" fmla="*/ 1 w 186"/>
                <a:gd name="T51" fmla="*/ 1 h 312"/>
                <a:gd name="T52" fmla="*/ 1 w 186"/>
                <a:gd name="T53" fmla="*/ 1 h 312"/>
                <a:gd name="T54" fmla="*/ 1 w 186"/>
                <a:gd name="T55" fmla="*/ 1 h 312"/>
                <a:gd name="T56" fmla="*/ 1 w 186"/>
                <a:gd name="T57" fmla="*/ 1 h 312"/>
                <a:gd name="T58" fmla="*/ 1 w 186"/>
                <a:gd name="T59" fmla="*/ 1 h 312"/>
                <a:gd name="T60" fmla="*/ 1 w 186"/>
                <a:gd name="T61" fmla="*/ 0 h 312"/>
                <a:gd name="T62" fmla="*/ 1 w 186"/>
                <a:gd name="T63" fmla="*/ 1 h 312"/>
                <a:gd name="T64" fmla="*/ 1 w 186"/>
                <a:gd name="T65" fmla="*/ 1 h 312"/>
                <a:gd name="T66" fmla="*/ 1 w 186"/>
                <a:gd name="T67" fmla="*/ 1 h 312"/>
                <a:gd name="T68" fmla="*/ 1 w 186"/>
                <a:gd name="T69" fmla="*/ 1 h 312"/>
                <a:gd name="T70" fmla="*/ 1 w 186"/>
                <a:gd name="T71" fmla="*/ 1 h 312"/>
                <a:gd name="T72" fmla="*/ 1 w 186"/>
                <a:gd name="T73" fmla="*/ 1 h 312"/>
                <a:gd name="T74" fmla="*/ 1 w 186"/>
                <a:gd name="T75" fmla="*/ 1 h 312"/>
                <a:gd name="T76" fmla="*/ 1 w 186"/>
                <a:gd name="T77" fmla="*/ 1 h 312"/>
                <a:gd name="T78" fmla="*/ 1 w 186"/>
                <a:gd name="T79" fmla="*/ 1 h 312"/>
                <a:gd name="T80" fmla="*/ 1 w 186"/>
                <a:gd name="T81" fmla="*/ 1 h 312"/>
                <a:gd name="T82" fmla="*/ 1 w 186"/>
                <a:gd name="T83" fmla="*/ 1 h 312"/>
                <a:gd name="T84" fmla="*/ 1 w 186"/>
                <a:gd name="T85" fmla="*/ 1 h 312"/>
                <a:gd name="T86" fmla="*/ 1 w 186"/>
                <a:gd name="T87" fmla="*/ 1 h 312"/>
                <a:gd name="T88" fmla="*/ 1 w 186"/>
                <a:gd name="T89" fmla="*/ 1 h 312"/>
                <a:gd name="T90" fmla="*/ 1 w 186"/>
                <a:gd name="T91" fmla="*/ 1 h 312"/>
                <a:gd name="T92" fmla="*/ 1 w 186"/>
                <a:gd name="T93" fmla="*/ 1 h 312"/>
                <a:gd name="T94" fmla="*/ 1 w 186"/>
                <a:gd name="T95" fmla="*/ 1 h 312"/>
                <a:gd name="T96" fmla="*/ 1 w 186"/>
                <a:gd name="T97" fmla="*/ 1 h 312"/>
                <a:gd name="T98" fmla="*/ 1 w 186"/>
                <a:gd name="T99" fmla="*/ 1 h 312"/>
                <a:gd name="T100" fmla="*/ 1 w 186"/>
                <a:gd name="T101" fmla="*/ 1 h 312"/>
                <a:gd name="T102" fmla="*/ 1 w 186"/>
                <a:gd name="T103" fmla="*/ 1 h 312"/>
                <a:gd name="T104" fmla="*/ 1 w 186"/>
                <a:gd name="T105" fmla="*/ 1 h 312"/>
                <a:gd name="T106" fmla="*/ 1 w 186"/>
                <a:gd name="T107" fmla="*/ 1 h 312"/>
                <a:gd name="T108" fmla="*/ 1 w 186"/>
                <a:gd name="T109" fmla="*/ 1 h 312"/>
                <a:gd name="T110" fmla="*/ 1 w 186"/>
                <a:gd name="T111" fmla="*/ 1 h 312"/>
                <a:gd name="T112" fmla="*/ 1 w 186"/>
                <a:gd name="T113" fmla="*/ 1 h 312"/>
                <a:gd name="T114" fmla="*/ 1 w 186"/>
                <a:gd name="T115" fmla="*/ 1 h 312"/>
                <a:gd name="T116" fmla="*/ 1 w 186"/>
                <a:gd name="T117" fmla="*/ 1 h 312"/>
                <a:gd name="T118" fmla="*/ 1 w 186"/>
                <a:gd name="T119" fmla="*/ 1 h 3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6"/>
                <a:gd name="T181" fmla="*/ 0 h 312"/>
                <a:gd name="T182" fmla="*/ 186 w 186"/>
                <a:gd name="T183" fmla="*/ 312 h 3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6" h="312">
                  <a:moveTo>
                    <a:pt x="88" y="312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6"/>
                  </a:lnTo>
                  <a:lnTo>
                    <a:pt x="82" y="266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1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6"/>
                  </a:lnTo>
                  <a:lnTo>
                    <a:pt x="28" y="191"/>
                  </a:lnTo>
                  <a:lnTo>
                    <a:pt x="17" y="166"/>
                  </a:lnTo>
                  <a:lnTo>
                    <a:pt x="8" y="147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2"/>
                  </a:lnTo>
                  <a:lnTo>
                    <a:pt x="4" y="120"/>
                  </a:lnTo>
                  <a:lnTo>
                    <a:pt x="6" y="123"/>
                  </a:lnTo>
                  <a:lnTo>
                    <a:pt x="9" y="131"/>
                  </a:lnTo>
                  <a:lnTo>
                    <a:pt x="12" y="138"/>
                  </a:lnTo>
                  <a:lnTo>
                    <a:pt x="16" y="149"/>
                  </a:lnTo>
                  <a:lnTo>
                    <a:pt x="22" y="161"/>
                  </a:lnTo>
                  <a:lnTo>
                    <a:pt x="29" y="175"/>
                  </a:lnTo>
                  <a:lnTo>
                    <a:pt x="35" y="189"/>
                  </a:lnTo>
                  <a:lnTo>
                    <a:pt x="42" y="200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29"/>
                  </a:lnTo>
                  <a:lnTo>
                    <a:pt x="72" y="234"/>
                  </a:lnTo>
                  <a:lnTo>
                    <a:pt x="76" y="236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4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4"/>
                  </a:lnTo>
                  <a:lnTo>
                    <a:pt x="21" y="47"/>
                  </a:lnTo>
                  <a:lnTo>
                    <a:pt x="24" y="50"/>
                  </a:lnTo>
                  <a:lnTo>
                    <a:pt x="28" y="62"/>
                  </a:lnTo>
                  <a:lnTo>
                    <a:pt x="34" y="82"/>
                  </a:lnTo>
                  <a:lnTo>
                    <a:pt x="37" y="93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4"/>
                  </a:lnTo>
                  <a:lnTo>
                    <a:pt x="62" y="133"/>
                  </a:lnTo>
                  <a:lnTo>
                    <a:pt x="69" y="139"/>
                  </a:lnTo>
                  <a:lnTo>
                    <a:pt x="76" y="144"/>
                  </a:lnTo>
                  <a:lnTo>
                    <a:pt x="82" y="147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0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3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2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7"/>
                  </a:lnTo>
                  <a:lnTo>
                    <a:pt x="106" y="156"/>
                  </a:lnTo>
                  <a:lnTo>
                    <a:pt x="102" y="160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2"/>
                  </a:lnTo>
                  <a:lnTo>
                    <a:pt x="91" y="235"/>
                  </a:lnTo>
                  <a:lnTo>
                    <a:pt x="102" y="229"/>
                  </a:lnTo>
                  <a:lnTo>
                    <a:pt x="114" y="221"/>
                  </a:lnTo>
                  <a:lnTo>
                    <a:pt x="128" y="210"/>
                  </a:lnTo>
                  <a:lnTo>
                    <a:pt x="141" y="198"/>
                  </a:lnTo>
                  <a:lnTo>
                    <a:pt x="153" y="185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6"/>
                  </a:lnTo>
                  <a:lnTo>
                    <a:pt x="183" y="141"/>
                  </a:lnTo>
                  <a:lnTo>
                    <a:pt x="186" y="139"/>
                  </a:lnTo>
                  <a:lnTo>
                    <a:pt x="186" y="145"/>
                  </a:lnTo>
                  <a:lnTo>
                    <a:pt x="183" y="154"/>
                  </a:lnTo>
                  <a:lnTo>
                    <a:pt x="179" y="162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1"/>
                  </a:lnTo>
                  <a:lnTo>
                    <a:pt x="121" y="236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4"/>
                  </a:lnTo>
                  <a:lnTo>
                    <a:pt x="91" y="306"/>
                  </a:lnTo>
                  <a:lnTo>
                    <a:pt x="90" y="309"/>
                  </a:lnTo>
                  <a:lnTo>
                    <a:pt x="88" y="31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26" name="Freeform 406">
              <a:extLst>
                <a:ext uri="{FF2B5EF4-FFF2-40B4-BE49-F238E27FC236}">
                  <a16:creationId xmlns:a16="http://schemas.microsoft.com/office/drawing/2014/main" id="{8609FD06-843F-6F31-C276-30EF1601B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3" y="4070"/>
              <a:ext cx="127" cy="149"/>
            </a:xfrm>
            <a:custGeom>
              <a:avLst/>
              <a:gdLst>
                <a:gd name="T0" fmla="*/ 1 w 253"/>
                <a:gd name="T1" fmla="*/ 0 h 300"/>
                <a:gd name="T2" fmla="*/ 1 w 253"/>
                <a:gd name="T3" fmla="*/ 0 h 300"/>
                <a:gd name="T4" fmla="*/ 1 w 253"/>
                <a:gd name="T5" fmla="*/ 0 h 300"/>
                <a:gd name="T6" fmla="*/ 1 w 253"/>
                <a:gd name="T7" fmla="*/ 0 h 300"/>
                <a:gd name="T8" fmla="*/ 1 w 253"/>
                <a:gd name="T9" fmla="*/ 0 h 300"/>
                <a:gd name="T10" fmla="*/ 1 w 253"/>
                <a:gd name="T11" fmla="*/ 0 h 300"/>
                <a:gd name="T12" fmla="*/ 1 w 253"/>
                <a:gd name="T13" fmla="*/ 0 h 300"/>
                <a:gd name="T14" fmla="*/ 1 w 253"/>
                <a:gd name="T15" fmla="*/ 0 h 300"/>
                <a:gd name="T16" fmla="*/ 1 w 253"/>
                <a:gd name="T17" fmla="*/ 0 h 300"/>
                <a:gd name="T18" fmla="*/ 1 w 253"/>
                <a:gd name="T19" fmla="*/ 0 h 300"/>
                <a:gd name="T20" fmla="*/ 1 w 253"/>
                <a:gd name="T21" fmla="*/ 0 h 300"/>
                <a:gd name="T22" fmla="*/ 1 w 253"/>
                <a:gd name="T23" fmla="*/ 0 h 300"/>
                <a:gd name="T24" fmla="*/ 1 w 253"/>
                <a:gd name="T25" fmla="*/ 0 h 300"/>
                <a:gd name="T26" fmla="*/ 1 w 253"/>
                <a:gd name="T27" fmla="*/ 0 h 300"/>
                <a:gd name="T28" fmla="*/ 1 w 253"/>
                <a:gd name="T29" fmla="*/ 0 h 300"/>
                <a:gd name="T30" fmla="*/ 1 w 253"/>
                <a:gd name="T31" fmla="*/ 0 h 300"/>
                <a:gd name="T32" fmla="*/ 1 w 253"/>
                <a:gd name="T33" fmla="*/ 0 h 300"/>
                <a:gd name="T34" fmla="*/ 1 w 253"/>
                <a:gd name="T35" fmla="*/ 0 h 300"/>
                <a:gd name="T36" fmla="*/ 1 w 253"/>
                <a:gd name="T37" fmla="*/ 0 h 300"/>
                <a:gd name="T38" fmla="*/ 1 w 253"/>
                <a:gd name="T39" fmla="*/ 0 h 300"/>
                <a:gd name="T40" fmla="*/ 1 w 253"/>
                <a:gd name="T41" fmla="*/ 0 h 300"/>
                <a:gd name="T42" fmla="*/ 1 w 253"/>
                <a:gd name="T43" fmla="*/ 0 h 300"/>
                <a:gd name="T44" fmla="*/ 1 w 253"/>
                <a:gd name="T45" fmla="*/ 0 h 300"/>
                <a:gd name="T46" fmla="*/ 1 w 253"/>
                <a:gd name="T47" fmla="*/ 0 h 300"/>
                <a:gd name="T48" fmla="*/ 1 w 253"/>
                <a:gd name="T49" fmla="*/ 0 h 300"/>
                <a:gd name="T50" fmla="*/ 1 w 253"/>
                <a:gd name="T51" fmla="*/ 0 h 300"/>
                <a:gd name="T52" fmla="*/ 1 w 253"/>
                <a:gd name="T53" fmla="*/ 0 h 300"/>
                <a:gd name="T54" fmla="*/ 1 w 253"/>
                <a:gd name="T55" fmla="*/ 0 h 300"/>
                <a:gd name="T56" fmla="*/ 1 w 253"/>
                <a:gd name="T57" fmla="*/ 0 h 300"/>
                <a:gd name="T58" fmla="*/ 1 w 253"/>
                <a:gd name="T59" fmla="*/ 0 h 300"/>
                <a:gd name="T60" fmla="*/ 1 w 253"/>
                <a:gd name="T61" fmla="*/ 0 h 300"/>
                <a:gd name="T62" fmla="*/ 1 w 253"/>
                <a:gd name="T63" fmla="*/ 0 h 300"/>
                <a:gd name="T64" fmla="*/ 1 w 253"/>
                <a:gd name="T65" fmla="*/ 0 h 300"/>
                <a:gd name="T66" fmla="*/ 1 w 253"/>
                <a:gd name="T67" fmla="*/ 0 h 300"/>
                <a:gd name="T68" fmla="*/ 1 w 253"/>
                <a:gd name="T69" fmla="*/ 0 h 300"/>
                <a:gd name="T70" fmla="*/ 1 w 253"/>
                <a:gd name="T71" fmla="*/ 0 h 300"/>
                <a:gd name="T72" fmla="*/ 1 w 253"/>
                <a:gd name="T73" fmla="*/ 0 h 300"/>
                <a:gd name="T74" fmla="*/ 1 w 253"/>
                <a:gd name="T75" fmla="*/ 0 h 300"/>
                <a:gd name="T76" fmla="*/ 1 w 253"/>
                <a:gd name="T77" fmla="*/ 0 h 300"/>
                <a:gd name="T78" fmla="*/ 0 w 253"/>
                <a:gd name="T79" fmla="*/ 0 h 300"/>
                <a:gd name="T80" fmla="*/ 1 w 253"/>
                <a:gd name="T81" fmla="*/ 0 h 300"/>
                <a:gd name="T82" fmla="*/ 1 w 253"/>
                <a:gd name="T83" fmla="*/ 0 h 300"/>
                <a:gd name="T84" fmla="*/ 1 w 253"/>
                <a:gd name="T85" fmla="*/ 0 h 300"/>
                <a:gd name="T86" fmla="*/ 1 w 253"/>
                <a:gd name="T87" fmla="*/ 0 h 300"/>
                <a:gd name="T88" fmla="*/ 1 w 253"/>
                <a:gd name="T89" fmla="*/ 0 h 300"/>
                <a:gd name="T90" fmla="*/ 1 w 253"/>
                <a:gd name="T91" fmla="*/ 0 h 300"/>
                <a:gd name="T92" fmla="*/ 1 w 253"/>
                <a:gd name="T93" fmla="*/ 0 h 300"/>
                <a:gd name="T94" fmla="*/ 1 w 253"/>
                <a:gd name="T95" fmla="*/ 0 h 300"/>
                <a:gd name="T96" fmla="*/ 1 w 253"/>
                <a:gd name="T97" fmla="*/ 0 h 300"/>
                <a:gd name="T98" fmla="*/ 1 w 253"/>
                <a:gd name="T99" fmla="*/ 0 h 300"/>
                <a:gd name="T100" fmla="*/ 1 w 253"/>
                <a:gd name="T101" fmla="*/ 0 h 300"/>
                <a:gd name="T102" fmla="*/ 1 w 253"/>
                <a:gd name="T103" fmla="*/ 0 h 300"/>
                <a:gd name="T104" fmla="*/ 1 w 253"/>
                <a:gd name="T105" fmla="*/ 0 h 300"/>
                <a:gd name="T106" fmla="*/ 1 w 253"/>
                <a:gd name="T107" fmla="*/ 0 h 300"/>
                <a:gd name="T108" fmla="*/ 1 w 253"/>
                <a:gd name="T109" fmla="*/ 0 h 300"/>
                <a:gd name="T110" fmla="*/ 1 w 253"/>
                <a:gd name="T111" fmla="*/ 0 h 300"/>
                <a:gd name="T112" fmla="*/ 1 w 253"/>
                <a:gd name="T113" fmla="*/ 0 h 300"/>
                <a:gd name="T114" fmla="*/ 1 w 253"/>
                <a:gd name="T115" fmla="*/ 0 h 300"/>
                <a:gd name="T116" fmla="*/ 1 w 253"/>
                <a:gd name="T117" fmla="*/ 0 h 300"/>
                <a:gd name="T118" fmla="*/ 1 w 253"/>
                <a:gd name="T119" fmla="*/ 0 h 300"/>
                <a:gd name="T120" fmla="*/ 1 w 253"/>
                <a:gd name="T121" fmla="*/ 0 h 300"/>
                <a:gd name="T122" fmla="*/ 1 w 253"/>
                <a:gd name="T123" fmla="*/ 0 h 3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3"/>
                <a:gd name="T187" fmla="*/ 0 h 300"/>
                <a:gd name="T188" fmla="*/ 253 w 253"/>
                <a:gd name="T189" fmla="*/ 300 h 3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3" h="300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5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4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4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4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3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4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7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40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8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300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3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4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2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5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10"/>
                  </a:lnTo>
                  <a:lnTo>
                    <a:pt x="62" y="204"/>
                  </a:lnTo>
                  <a:lnTo>
                    <a:pt x="75" y="201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7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4"/>
                  </a:lnTo>
                  <a:lnTo>
                    <a:pt x="130" y="160"/>
                  </a:lnTo>
                  <a:lnTo>
                    <a:pt x="128" y="157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8"/>
                  </a:lnTo>
                  <a:lnTo>
                    <a:pt x="129" y="144"/>
                  </a:lnTo>
                  <a:lnTo>
                    <a:pt x="134" y="141"/>
                  </a:lnTo>
                  <a:lnTo>
                    <a:pt x="138" y="137"/>
                  </a:lnTo>
                  <a:lnTo>
                    <a:pt x="142" y="140"/>
                  </a:lnTo>
                  <a:lnTo>
                    <a:pt x="144" y="141"/>
                  </a:lnTo>
                  <a:lnTo>
                    <a:pt x="145" y="141"/>
                  </a:lnTo>
                  <a:lnTo>
                    <a:pt x="146" y="141"/>
                  </a:lnTo>
                  <a:lnTo>
                    <a:pt x="152" y="134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2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1"/>
                  </a:lnTo>
                  <a:lnTo>
                    <a:pt x="225" y="6"/>
                  </a:lnTo>
                  <a:lnTo>
                    <a:pt x="230" y="4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27" name="Freeform 407">
              <a:extLst>
                <a:ext uri="{FF2B5EF4-FFF2-40B4-BE49-F238E27FC236}">
                  <a16:creationId xmlns:a16="http://schemas.microsoft.com/office/drawing/2014/main" id="{BEEEC3A7-2415-3520-F507-8C96C6B6F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" y="3865"/>
              <a:ext cx="73" cy="122"/>
            </a:xfrm>
            <a:custGeom>
              <a:avLst/>
              <a:gdLst>
                <a:gd name="T0" fmla="*/ 1 w 146"/>
                <a:gd name="T1" fmla="*/ 1 h 244"/>
                <a:gd name="T2" fmla="*/ 1 w 146"/>
                <a:gd name="T3" fmla="*/ 1 h 244"/>
                <a:gd name="T4" fmla="*/ 1 w 146"/>
                <a:gd name="T5" fmla="*/ 1 h 244"/>
                <a:gd name="T6" fmla="*/ 1 w 146"/>
                <a:gd name="T7" fmla="*/ 1 h 244"/>
                <a:gd name="T8" fmla="*/ 1 w 146"/>
                <a:gd name="T9" fmla="*/ 1 h 244"/>
                <a:gd name="T10" fmla="*/ 1 w 146"/>
                <a:gd name="T11" fmla="*/ 1 h 244"/>
                <a:gd name="T12" fmla="*/ 1 w 146"/>
                <a:gd name="T13" fmla="*/ 1 h 244"/>
                <a:gd name="T14" fmla="*/ 1 w 146"/>
                <a:gd name="T15" fmla="*/ 1 h 244"/>
                <a:gd name="T16" fmla="*/ 1 w 146"/>
                <a:gd name="T17" fmla="*/ 1 h 244"/>
                <a:gd name="T18" fmla="*/ 1 w 146"/>
                <a:gd name="T19" fmla="*/ 1 h 244"/>
                <a:gd name="T20" fmla="*/ 1 w 146"/>
                <a:gd name="T21" fmla="*/ 1 h 244"/>
                <a:gd name="T22" fmla="*/ 1 w 146"/>
                <a:gd name="T23" fmla="*/ 1 h 244"/>
                <a:gd name="T24" fmla="*/ 1 w 146"/>
                <a:gd name="T25" fmla="*/ 1 h 244"/>
                <a:gd name="T26" fmla="*/ 1 w 146"/>
                <a:gd name="T27" fmla="*/ 1 h 244"/>
                <a:gd name="T28" fmla="*/ 1 w 146"/>
                <a:gd name="T29" fmla="*/ 1 h 244"/>
                <a:gd name="T30" fmla="*/ 1 w 146"/>
                <a:gd name="T31" fmla="*/ 1 h 244"/>
                <a:gd name="T32" fmla="*/ 1 w 146"/>
                <a:gd name="T33" fmla="*/ 1 h 244"/>
                <a:gd name="T34" fmla="*/ 1 w 146"/>
                <a:gd name="T35" fmla="*/ 1 h 244"/>
                <a:gd name="T36" fmla="*/ 1 w 146"/>
                <a:gd name="T37" fmla="*/ 1 h 244"/>
                <a:gd name="T38" fmla="*/ 1 w 146"/>
                <a:gd name="T39" fmla="*/ 1 h 244"/>
                <a:gd name="T40" fmla="*/ 1 w 146"/>
                <a:gd name="T41" fmla="*/ 1 h 244"/>
                <a:gd name="T42" fmla="*/ 1 w 146"/>
                <a:gd name="T43" fmla="*/ 1 h 244"/>
                <a:gd name="T44" fmla="*/ 1 w 146"/>
                <a:gd name="T45" fmla="*/ 1 h 244"/>
                <a:gd name="T46" fmla="*/ 1 w 146"/>
                <a:gd name="T47" fmla="*/ 1 h 244"/>
                <a:gd name="T48" fmla="*/ 1 w 146"/>
                <a:gd name="T49" fmla="*/ 1 h 244"/>
                <a:gd name="T50" fmla="*/ 1 w 146"/>
                <a:gd name="T51" fmla="*/ 1 h 244"/>
                <a:gd name="T52" fmla="*/ 1 w 146"/>
                <a:gd name="T53" fmla="*/ 1 h 244"/>
                <a:gd name="T54" fmla="*/ 1 w 146"/>
                <a:gd name="T55" fmla="*/ 1 h 244"/>
                <a:gd name="T56" fmla="*/ 1 w 146"/>
                <a:gd name="T57" fmla="*/ 1 h 244"/>
                <a:gd name="T58" fmla="*/ 1 w 146"/>
                <a:gd name="T59" fmla="*/ 1 h 244"/>
                <a:gd name="T60" fmla="*/ 1 w 146"/>
                <a:gd name="T61" fmla="*/ 1 h 244"/>
                <a:gd name="T62" fmla="*/ 1 w 146"/>
                <a:gd name="T63" fmla="*/ 1 h 244"/>
                <a:gd name="T64" fmla="*/ 1 w 146"/>
                <a:gd name="T65" fmla="*/ 1 h 244"/>
                <a:gd name="T66" fmla="*/ 1 w 146"/>
                <a:gd name="T67" fmla="*/ 1 h 244"/>
                <a:gd name="T68" fmla="*/ 1 w 146"/>
                <a:gd name="T69" fmla="*/ 1 h 244"/>
                <a:gd name="T70" fmla="*/ 1 w 146"/>
                <a:gd name="T71" fmla="*/ 1 h 244"/>
                <a:gd name="T72" fmla="*/ 1 w 146"/>
                <a:gd name="T73" fmla="*/ 1 h 244"/>
                <a:gd name="T74" fmla="*/ 1 w 146"/>
                <a:gd name="T75" fmla="*/ 1 h 244"/>
                <a:gd name="T76" fmla="*/ 1 w 146"/>
                <a:gd name="T77" fmla="*/ 1 h 244"/>
                <a:gd name="T78" fmla="*/ 1 w 146"/>
                <a:gd name="T79" fmla="*/ 1 h 244"/>
                <a:gd name="T80" fmla="*/ 1 w 146"/>
                <a:gd name="T81" fmla="*/ 1 h 244"/>
                <a:gd name="T82" fmla="*/ 1 w 146"/>
                <a:gd name="T83" fmla="*/ 1 h 244"/>
                <a:gd name="T84" fmla="*/ 1 w 146"/>
                <a:gd name="T85" fmla="*/ 1 h 244"/>
                <a:gd name="T86" fmla="*/ 1 w 146"/>
                <a:gd name="T87" fmla="*/ 1 h 244"/>
                <a:gd name="T88" fmla="*/ 1 w 146"/>
                <a:gd name="T89" fmla="*/ 1 h 244"/>
                <a:gd name="T90" fmla="*/ 1 w 146"/>
                <a:gd name="T91" fmla="*/ 1 h 244"/>
                <a:gd name="T92" fmla="*/ 1 w 146"/>
                <a:gd name="T93" fmla="*/ 1 h 244"/>
                <a:gd name="T94" fmla="*/ 1 w 146"/>
                <a:gd name="T95" fmla="*/ 1 h 244"/>
                <a:gd name="T96" fmla="*/ 0 w 146"/>
                <a:gd name="T97" fmla="*/ 1 h 244"/>
                <a:gd name="T98" fmla="*/ 1 w 146"/>
                <a:gd name="T99" fmla="*/ 1 h 244"/>
                <a:gd name="T100" fmla="*/ 1 w 146"/>
                <a:gd name="T101" fmla="*/ 1 h 244"/>
                <a:gd name="T102" fmla="*/ 1 w 146"/>
                <a:gd name="T103" fmla="*/ 1 h 244"/>
                <a:gd name="T104" fmla="*/ 1 w 146"/>
                <a:gd name="T105" fmla="*/ 1 h 244"/>
                <a:gd name="T106" fmla="*/ 1 w 146"/>
                <a:gd name="T107" fmla="*/ 1 h 244"/>
                <a:gd name="T108" fmla="*/ 1 w 146"/>
                <a:gd name="T109" fmla="*/ 1 h 244"/>
                <a:gd name="T110" fmla="*/ 1 w 146"/>
                <a:gd name="T111" fmla="*/ 1 h 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244"/>
                <a:gd name="T170" fmla="*/ 146 w 146"/>
                <a:gd name="T171" fmla="*/ 244 h 2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244">
                  <a:moveTo>
                    <a:pt x="31" y="241"/>
                  </a:moveTo>
                  <a:lnTo>
                    <a:pt x="39" y="231"/>
                  </a:lnTo>
                  <a:lnTo>
                    <a:pt x="48" y="217"/>
                  </a:lnTo>
                  <a:lnTo>
                    <a:pt x="57" y="204"/>
                  </a:lnTo>
                  <a:lnTo>
                    <a:pt x="61" y="196"/>
                  </a:lnTo>
                  <a:lnTo>
                    <a:pt x="69" y="196"/>
                  </a:lnTo>
                  <a:lnTo>
                    <a:pt x="80" y="194"/>
                  </a:lnTo>
                  <a:lnTo>
                    <a:pt x="92" y="190"/>
                  </a:lnTo>
                  <a:lnTo>
                    <a:pt x="106" y="186"/>
                  </a:lnTo>
                  <a:lnTo>
                    <a:pt x="117" y="181"/>
                  </a:lnTo>
                  <a:lnTo>
                    <a:pt x="128" y="175"/>
                  </a:lnTo>
                  <a:lnTo>
                    <a:pt x="136" y="171"/>
                  </a:lnTo>
                  <a:lnTo>
                    <a:pt x="139" y="167"/>
                  </a:lnTo>
                  <a:lnTo>
                    <a:pt x="141" y="162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2"/>
                  </a:lnTo>
                  <a:lnTo>
                    <a:pt x="131" y="164"/>
                  </a:lnTo>
                  <a:lnTo>
                    <a:pt x="123" y="167"/>
                  </a:lnTo>
                  <a:lnTo>
                    <a:pt x="114" y="171"/>
                  </a:lnTo>
                  <a:lnTo>
                    <a:pt x="103" y="175"/>
                  </a:lnTo>
                  <a:lnTo>
                    <a:pt x="92" y="180"/>
                  </a:lnTo>
                  <a:lnTo>
                    <a:pt x="81" y="183"/>
                  </a:lnTo>
                  <a:lnTo>
                    <a:pt x="73" y="186"/>
                  </a:lnTo>
                  <a:lnTo>
                    <a:pt x="67" y="187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3"/>
                  </a:lnTo>
                  <a:lnTo>
                    <a:pt x="85" y="134"/>
                  </a:lnTo>
                  <a:lnTo>
                    <a:pt x="92" y="128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5"/>
                  </a:lnTo>
                  <a:lnTo>
                    <a:pt x="128" y="97"/>
                  </a:lnTo>
                  <a:lnTo>
                    <a:pt x="136" y="90"/>
                  </a:lnTo>
                  <a:lnTo>
                    <a:pt x="141" y="84"/>
                  </a:lnTo>
                  <a:lnTo>
                    <a:pt x="145" y="80"/>
                  </a:lnTo>
                  <a:lnTo>
                    <a:pt x="146" y="75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39" y="76"/>
                  </a:lnTo>
                  <a:lnTo>
                    <a:pt x="134" y="80"/>
                  </a:lnTo>
                  <a:lnTo>
                    <a:pt x="129" y="86"/>
                  </a:lnTo>
                  <a:lnTo>
                    <a:pt x="122" y="91"/>
                  </a:lnTo>
                  <a:lnTo>
                    <a:pt x="114" y="97"/>
                  </a:lnTo>
                  <a:lnTo>
                    <a:pt x="106" y="103"/>
                  </a:lnTo>
                  <a:lnTo>
                    <a:pt x="98" y="109"/>
                  </a:lnTo>
                  <a:lnTo>
                    <a:pt x="91" y="113"/>
                  </a:lnTo>
                  <a:lnTo>
                    <a:pt x="86" y="115"/>
                  </a:lnTo>
                  <a:lnTo>
                    <a:pt x="87" y="95"/>
                  </a:lnTo>
                  <a:lnTo>
                    <a:pt x="88" y="61"/>
                  </a:lnTo>
                  <a:lnTo>
                    <a:pt x="90" y="28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3"/>
                  </a:lnTo>
                  <a:lnTo>
                    <a:pt x="84" y="11"/>
                  </a:lnTo>
                  <a:lnTo>
                    <a:pt x="81" y="33"/>
                  </a:lnTo>
                  <a:lnTo>
                    <a:pt x="79" y="68"/>
                  </a:lnTo>
                  <a:lnTo>
                    <a:pt x="76" y="104"/>
                  </a:lnTo>
                  <a:lnTo>
                    <a:pt x="71" y="126"/>
                  </a:lnTo>
                  <a:lnTo>
                    <a:pt x="69" y="128"/>
                  </a:lnTo>
                  <a:lnTo>
                    <a:pt x="67" y="127"/>
                  </a:lnTo>
                  <a:lnTo>
                    <a:pt x="65" y="124"/>
                  </a:lnTo>
                  <a:lnTo>
                    <a:pt x="64" y="118"/>
                  </a:lnTo>
                  <a:lnTo>
                    <a:pt x="63" y="112"/>
                  </a:lnTo>
                  <a:lnTo>
                    <a:pt x="58" y="104"/>
                  </a:lnTo>
                  <a:lnTo>
                    <a:pt x="54" y="95"/>
                  </a:lnTo>
                  <a:lnTo>
                    <a:pt x="47" y="84"/>
                  </a:lnTo>
                  <a:lnTo>
                    <a:pt x="40" y="74"/>
                  </a:lnTo>
                  <a:lnTo>
                    <a:pt x="33" y="65"/>
                  </a:lnTo>
                  <a:lnTo>
                    <a:pt x="26" y="59"/>
                  </a:lnTo>
                  <a:lnTo>
                    <a:pt x="22" y="56"/>
                  </a:lnTo>
                  <a:lnTo>
                    <a:pt x="17" y="56"/>
                  </a:lnTo>
                  <a:lnTo>
                    <a:pt x="18" y="59"/>
                  </a:lnTo>
                  <a:lnTo>
                    <a:pt x="23" y="65"/>
                  </a:lnTo>
                  <a:lnTo>
                    <a:pt x="29" y="74"/>
                  </a:lnTo>
                  <a:lnTo>
                    <a:pt x="37" y="87"/>
                  </a:lnTo>
                  <a:lnTo>
                    <a:pt x="46" y="104"/>
                  </a:lnTo>
                  <a:lnTo>
                    <a:pt x="55" y="120"/>
                  </a:lnTo>
                  <a:lnTo>
                    <a:pt x="60" y="133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3"/>
                  </a:lnTo>
                  <a:lnTo>
                    <a:pt x="50" y="181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80"/>
                  </a:lnTo>
                  <a:lnTo>
                    <a:pt x="39" y="174"/>
                  </a:lnTo>
                  <a:lnTo>
                    <a:pt x="35" y="170"/>
                  </a:lnTo>
                  <a:lnTo>
                    <a:pt x="31" y="165"/>
                  </a:lnTo>
                  <a:lnTo>
                    <a:pt x="25" y="158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40"/>
                  </a:lnTo>
                  <a:lnTo>
                    <a:pt x="3" y="135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5"/>
                  </a:lnTo>
                  <a:lnTo>
                    <a:pt x="19" y="164"/>
                  </a:lnTo>
                  <a:lnTo>
                    <a:pt x="26" y="173"/>
                  </a:lnTo>
                  <a:lnTo>
                    <a:pt x="32" y="182"/>
                  </a:lnTo>
                  <a:lnTo>
                    <a:pt x="34" y="188"/>
                  </a:lnTo>
                  <a:lnTo>
                    <a:pt x="35" y="195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2"/>
                  </a:lnTo>
                  <a:lnTo>
                    <a:pt x="23" y="240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1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28" name="Freeform 408">
              <a:extLst>
                <a:ext uri="{FF2B5EF4-FFF2-40B4-BE49-F238E27FC236}">
                  <a16:creationId xmlns:a16="http://schemas.microsoft.com/office/drawing/2014/main" id="{F08D068E-CED3-881E-A855-D11D9F8A2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3898"/>
              <a:ext cx="139" cy="113"/>
            </a:xfrm>
            <a:custGeom>
              <a:avLst/>
              <a:gdLst>
                <a:gd name="T0" fmla="*/ 0 w 279"/>
                <a:gd name="T1" fmla="*/ 0 h 227"/>
                <a:gd name="T2" fmla="*/ 0 w 279"/>
                <a:gd name="T3" fmla="*/ 0 h 227"/>
                <a:gd name="T4" fmla="*/ 0 w 279"/>
                <a:gd name="T5" fmla="*/ 0 h 227"/>
                <a:gd name="T6" fmla="*/ 0 w 279"/>
                <a:gd name="T7" fmla="*/ 0 h 227"/>
                <a:gd name="T8" fmla="*/ 0 w 279"/>
                <a:gd name="T9" fmla="*/ 0 h 227"/>
                <a:gd name="T10" fmla="*/ 0 w 279"/>
                <a:gd name="T11" fmla="*/ 0 h 227"/>
                <a:gd name="T12" fmla="*/ 0 w 279"/>
                <a:gd name="T13" fmla="*/ 0 h 227"/>
                <a:gd name="T14" fmla="*/ 0 w 279"/>
                <a:gd name="T15" fmla="*/ 0 h 227"/>
                <a:gd name="T16" fmla="*/ 0 w 279"/>
                <a:gd name="T17" fmla="*/ 0 h 227"/>
                <a:gd name="T18" fmla="*/ 0 w 279"/>
                <a:gd name="T19" fmla="*/ 0 h 227"/>
                <a:gd name="T20" fmla="*/ 0 w 279"/>
                <a:gd name="T21" fmla="*/ 0 h 227"/>
                <a:gd name="T22" fmla="*/ 0 w 279"/>
                <a:gd name="T23" fmla="*/ 0 h 227"/>
                <a:gd name="T24" fmla="*/ 0 w 279"/>
                <a:gd name="T25" fmla="*/ 0 h 227"/>
                <a:gd name="T26" fmla="*/ 0 w 279"/>
                <a:gd name="T27" fmla="*/ 0 h 227"/>
                <a:gd name="T28" fmla="*/ 0 w 279"/>
                <a:gd name="T29" fmla="*/ 0 h 227"/>
                <a:gd name="T30" fmla="*/ 0 w 279"/>
                <a:gd name="T31" fmla="*/ 0 h 227"/>
                <a:gd name="T32" fmla="*/ 0 w 279"/>
                <a:gd name="T33" fmla="*/ 0 h 227"/>
                <a:gd name="T34" fmla="*/ 0 w 279"/>
                <a:gd name="T35" fmla="*/ 0 h 227"/>
                <a:gd name="T36" fmla="*/ 0 w 279"/>
                <a:gd name="T37" fmla="*/ 0 h 227"/>
                <a:gd name="T38" fmla="*/ 0 w 279"/>
                <a:gd name="T39" fmla="*/ 0 h 227"/>
                <a:gd name="T40" fmla="*/ 0 w 279"/>
                <a:gd name="T41" fmla="*/ 0 h 227"/>
                <a:gd name="T42" fmla="*/ 0 w 279"/>
                <a:gd name="T43" fmla="*/ 0 h 227"/>
                <a:gd name="T44" fmla="*/ 0 w 279"/>
                <a:gd name="T45" fmla="*/ 0 h 227"/>
                <a:gd name="T46" fmla="*/ 0 w 279"/>
                <a:gd name="T47" fmla="*/ 0 h 227"/>
                <a:gd name="T48" fmla="*/ 0 w 279"/>
                <a:gd name="T49" fmla="*/ 0 h 227"/>
                <a:gd name="T50" fmla="*/ 0 w 279"/>
                <a:gd name="T51" fmla="*/ 0 h 227"/>
                <a:gd name="T52" fmla="*/ 0 w 279"/>
                <a:gd name="T53" fmla="*/ 0 h 227"/>
                <a:gd name="T54" fmla="*/ 0 w 279"/>
                <a:gd name="T55" fmla="*/ 0 h 227"/>
                <a:gd name="T56" fmla="*/ 0 w 279"/>
                <a:gd name="T57" fmla="*/ 0 h 227"/>
                <a:gd name="T58" fmla="*/ 0 w 279"/>
                <a:gd name="T59" fmla="*/ 0 h 227"/>
                <a:gd name="T60" fmla="*/ 0 w 279"/>
                <a:gd name="T61" fmla="*/ 0 h 227"/>
                <a:gd name="T62" fmla="*/ 0 w 279"/>
                <a:gd name="T63" fmla="*/ 0 h 227"/>
                <a:gd name="T64" fmla="*/ 0 w 279"/>
                <a:gd name="T65" fmla="*/ 0 h 227"/>
                <a:gd name="T66" fmla="*/ 0 w 279"/>
                <a:gd name="T67" fmla="*/ 0 h 227"/>
                <a:gd name="T68" fmla="*/ 0 w 279"/>
                <a:gd name="T69" fmla="*/ 0 h 227"/>
                <a:gd name="T70" fmla="*/ 0 w 279"/>
                <a:gd name="T71" fmla="*/ 0 h 227"/>
                <a:gd name="T72" fmla="*/ 0 w 279"/>
                <a:gd name="T73" fmla="*/ 0 h 227"/>
                <a:gd name="T74" fmla="*/ 0 w 279"/>
                <a:gd name="T75" fmla="*/ 0 h 227"/>
                <a:gd name="T76" fmla="*/ 0 w 279"/>
                <a:gd name="T77" fmla="*/ 0 h 227"/>
                <a:gd name="T78" fmla="*/ 0 w 279"/>
                <a:gd name="T79" fmla="*/ 0 h 227"/>
                <a:gd name="T80" fmla="*/ 0 w 279"/>
                <a:gd name="T81" fmla="*/ 0 h 227"/>
                <a:gd name="T82" fmla="*/ 0 w 279"/>
                <a:gd name="T83" fmla="*/ 0 h 227"/>
                <a:gd name="T84" fmla="*/ 0 w 279"/>
                <a:gd name="T85" fmla="*/ 0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9"/>
                <a:gd name="T130" fmla="*/ 0 h 227"/>
                <a:gd name="T131" fmla="*/ 279 w 279"/>
                <a:gd name="T132" fmla="*/ 227 h 2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9" h="227">
                  <a:moveTo>
                    <a:pt x="279" y="227"/>
                  </a:moveTo>
                  <a:lnTo>
                    <a:pt x="273" y="221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0"/>
                  </a:lnTo>
                  <a:lnTo>
                    <a:pt x="252" y="199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0"/>
                  </a:lnTo>
                  <a:lnTo>
                    <a:pt x="232" y="187"/>
                  </a:lnTo>
                  <a:lnTo>
                    <a:pt x="226" y="183"/>
                  </a:lnTo>
                  <a:lnTo>
                    <a:pt x="221" y="180"/>
                  </a:lnTo>
                  <a:lnTo>
                    <a:pt x="219" y="176"/>
                  </a:lnTo>
                  <a:lnTo>
                    <a:pt x="221" y="156"/>
                  </a:lnTo>
                  <a:lnTo>
                    <a:pt x="225" y="131"/>
                  </a:lnTo>
                  <a:lnTo>
                    <a:pt x="226" y="109"/>
                  </a:lnTo>
                  <a:lnTo>
                    <a:pt x="225" y="93"/>
                  </a:lnTo>
                  <a:lnTo>
                    <a:pt x="222" y="86"/>
                  </a:lnTo>
                  <a:lnTo>
                    <a:pt x="221" y="86"/>
                  </a:lnTo>
                  <a:lnTo>
                    <a:pt x="220" y="92"/>
                  </a:lnTo>
                  <a:lnTo>
                    <a:pt x="221" y="100"/>
                  </a:lnTo>
                  <a:lnTo>
                    <a:pt x="219" y="115"/>
                  </a:lnTo>
                  <a:lnTo>
                    <a:pt x="214" y="138"/>
                  </a:lnTo>
                  <a:lnTo>
                    <a:pt x="208" y="160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7"/>
                  </a:lnTo>
                  <a:lnTo>
                    <a:pt x="173" y="139"/>
                  </a:lnTo>
                  <a:lnTo>
                    <a:pt x="166" y="131"/>
                  </a:lnTo>
                  <a:lnTo>
                    <a:pt x="160" y="127"/>
                  </a:lnTo>
                  <a:lnTo>
                    <a:pt x="157" y="123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2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39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2"/>
                  </a:lnTo>
                  <a:lnTo>
                    <a:pt x="95" y="78"/>
                  </a:lnTo>
                  <a:lnTo>
                    <a:pt x="74" y="62"/>
                  </a:lnTo>
                  <a:lnTo>
                    <a:pt x="53" y="48"/>
                  </a:lnTo>
                  <a:lnTo>
                    <a:pt x="36" y="35"/>
                  </a:lnTo>
                  <a:lnTo>
                    <a:pt x="22" y="25"/>
                  </a:lnTo>
                  <a:lnTo>
                    <a:pt x="16" y="20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39"/>
                  </a:lnTo>
                  <a:lnTo>
                    <a:pt x="42" y="50"/>
                  </a:lnTo>
                  <a:lnTo>
                    <a:pt x="59" y="63"/>
                  </a:lnTo>
                  <a:lnTo>
                    <a:pt x="77" y="78"/>
                  </a:lnTo>
                  <a:lnTo>
                    <a:pt x="97" y="93"/>
                  </a:lnTo>
                  <a:lnTo>
                    <a:pt x="113" y="106"/>
                  </a:lnTo>
                  <a:lnTo>
                    <a:pt x="127" y="116"/>
                  </a:lnTo>
                  <a:lnTo>
                    <a:pt x="136" y="122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0"/>
                  </a:lnTo>
                  <a:lnTo>
                    <a:pt x="98" y="131"/>
                  </a:lnTo>
                  <a:lnTo>
                    <a:pt x="82" y="133"/>
                  </a:lnTo>
                  <a:lnTo>
                    <a:pt x="63" y="131"/>
                  </a:lnTo>
                  <a:lnTo>
                    <a:pt x="46" y="130"/>
                  </a:lnTo>
                  <a:lnTo>
                    <a:pt x="31" y="128"/>
                  </a:lnTo>
                  <a:lnTo>
                    <a:pt x="17" y="124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3"/>
                  </a:lnTo>
                  <a:lnTo>
                    <a:pt x="12" y="130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7"/>
                  </a:lnTo>
                  <a:lnTo>
                    <a:pt x="74" y="139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2"/>
                  </a:lnTo>
                  <a:lnTo>
                    <a:pt x="172" y="171"/>
                  </a:lnTo>
                  <a:lnTo>
                    <a:pt x="179" y="177"/>
                  </a:lnTo>
                  <a:lnTo>
                    <a:pt x="183" y="182"/>
                  </a:lnTo>
                  <a:lnTo>
                    <a:pt x="187" y="185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199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4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2"/>
                  </a:lnTo>
                  <a:lnTo>
                    <a:pt x="100" y="225"/>
                  </a:lnTo>
                  <a:lnTo>
                    <a:pt x="113" y="223"/>
                  </a:lnTo>
                  <a:lnTo>
                    <a:pt x="121" y="221"/>
                  </a:lnTo>
                  <a:lnTo>
                    <a:pt x="133" y="219"/>
                  </a:lnTo>
                  <a:lnTo>
                    <a:pt x="145" y="214"/>
                  </a:lnTo>
                  <a:lnTo>
                    <a:pt x="159" y="210"/>
                  </a:lnTo>
                  <a:lnTo>
                    <a:pt x="172" y="206"/>
                  </a:lnTo>
                  <a:lnTo>
                    <a:pt x="183" y="202"/>
                  </a:lnTo>
                  <a:lnTo>
                    <a:pt x="192" y="198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6"/>
                  </a:lnTo>
                  <a:lnTo>
                    <a:pt x="241" y="211"/>
                  </a:lnTo>
                  <a:lnTo>
                    <a:pt x="249" y="214"/>
                  </a:lnTo>
                  <a:lnTo>
                    <a:pt x="257" y="219"/>
                  </a:lnTo>
                  <a:lnTo>
                    <a:pt x="264" y="222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grpSp>
        <p:nvGrpSpPr>
          <p:cNvPr id="2056" name="Group 409">
            <a:extLst>
              <a:ext uri="{FF2B5EF4-FFF2-40B4-BE49-F238E27FC236}">
                <a16:creationId xmlns:a16="http://schemas.microsoft.com/office/drawing/2014/main" id="{394D8066-D6F7-6EE5-5C6B-132D36A6B9A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588324" y="480418"/>
            <a:ext cx="1498997" cy="931069"/>
            <a:chOff x="4560" y="3538"/>
            <a:chExt cx="1259" cy="782"/>
          </a:xfrm>
        </p:grpSpPr>
        <p:sp>
          <p:nvSpPr>
            <p:cNvPr id="2063" name="Freeform 410">
              <a:extLst>
                <a:ext uri="{FF2B5EF4-FFF2-40B4-BE49-F238E27FC236}">
                  <a16:creationId xmlns:a16="http://schemas.microsoft.com/office/drawing/2014/main" id="{82437434-6D4F-EFAD-7D76-63E7DD672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" y="4101"/>
              <a:ext cx="29" cy="35"/>
            </a:xfrm>
            <a:custGeom>
              <a:avLst/>
              <a:gdLst>
                <a:gd name="T0" fmla="*/ 1 w 58"/>
                <a:gd name="T1" fmla="*/ 0 h 71"/>
                <a:gd name="T2" fmla="*/ 0 w 58"/>
                <a:gd name="T3" fmla="*/ 0 h 71"/>
                <a:gd name="T4" fmla="*/ 1 w 58"/>
                <a:gd name="T5" fmla="*/ 0 h 71"/>
                <a:gd name="T6" fmla="*/ 1 w 58"/>
                <a:gd name="T7" fmla="*/ 0 h 71"/>
                <a:gd name="T8" fmla="*/ 1 w 58"/>
                <a:gd name="T9" fmla="*/ 0 h 71"/>
                <a:gd name="T10" fmla="*/ 1 w 58"/>
                <a:gd name="T11" fmla="*/ 0 h 71"/>
                <a:gd name="T12" fmla="*/ 1 w 58"/>
                <a:gd name="T13" fmla="*/ 0 h 71"/>
                <a:gd name="T14" fmla="*/ 1 w 58"/>
                <a:gd name="T15" fmla="*/ 0 h 71"/>
                <a:gd name="T16" fmla="*/ 1 w 58"/>
                <a:gd name="T17" fmla="*/ 0 h 71"/>
                <a:gd name="T18" fmla="*/ 1 w 58"/>
                <a:gd name="T19" fmla="*/ 0 h 71"/>
                <a:gd name="T20" fmla="*/ 1 w 58"/>
                <a:gd name="T21" fmla="*/ 0 h 71"/>
                <a:gd name="T22" fmla="*/ 1 w 58"/>
                <a:gd name="T23" fmla="*/ 0 h 71"/>
                <a:gd name="T24" fmla="*/ 1 w 58"/>
                <a:gd name="T25" fmla="*/ 0 h 71"/>
                <a:gd name="T26" fmla="*/ 1 w 58"/>
                <a:gd name="T27" fmla="*/ 0 h 71"/>
                <a:gd name="T28" fmla="*/ 1 w 58"/>
                <a:gd name="T29" fmla="*/ 0 h 71"/>
                <a:gd name="T30" fmla="*/ 1 w 58"/>
                <a:gd name="T31" fmla="*/ 0 h 71"/>
                <a:gd name="T32" fmla="*/ 1 w 58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71"/>
                <a:gd name="T53" fmla="*/ 58 w 58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71">
                  <a:moveTo>
                    <a:pt x="1" y="71"/>
                  </a:moveTo>
                  <a:lnTo>
                    <a:pt x="0" y="66"/>
                  </a:lnTo>
                  <a:lnTo>
                    <a:pt x="5" y="57"/>
                  </a:lnTo>
                  <a:lnTo>
                    <a:pt x="12" y="45"/>
                  </a:lnTo>
                  <a:lnTo>
                    <a:pt x="21" y="33"/>
                  </a:lnTo>
                  <a:lnTo>
                    <a:pt x="31" y="21"/>
                  </a:lnTo>
                  <a:lnTo>
                    <a:pt x="42" y="10"/>
                  </a:lnTo>
                  <a:lnTo>
                    <a:pt x="51" y="3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64" name="Freeform 411">
              <a:extLst>
                <a:ext uri="{FF2B5EF4-FFF2-40B4-BE49-F238E27FC236}">
                  <a16:creationId xmlns:a16="http://schemas.microsoft.com/office/drawing/2014/main" id="{E18D851A-CC54-0951-A4BE-C46030DF2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" y="4105"/>
              <a:ext cx="11" cy="26"/>
            </a:xfrm>
            <a:custGeom>
              <a:avLst/>
              <a:gdLst>
                <a:gd name="T0" fmla="*/ 1 w 22"/>
                <a:gd name="T1" fmla="*/ 1 h 51"/>
                <a:gd name="T2" fmla="*/ 0 w 22"/>
                <a:gd name="T3" fmla="*/ 1 h 51"/>
                <a:gd name="T4" fmla="*/ 1 w 22"/>
                <a:gd name="T5" fmla="*/ 1 h 51"/>
                <a:gd name="T6" fmla="*/ 1 w 22"/>
                <a:gd name="T7" fmla="*/ 1 h 51"/>
                <a:gd name="T8" fmla="*/ 1 w 22"/>
                <a:gd name="T9" fmla="*/ 0 h 51"/>
                <a:gd name="T10" fmla="*/ 1 w 22"/>
                <a:gd name="T11" fmla="*/ 1 h 51"/>
                <a:gd name="T12" fmla="*/ 1 w 22"/>
                <a:gd name="T13" fmla="*/ 1 h 51"/>
                <a:gd name="T14" fmla="*/ 1 w 22"/>
                <a:gd name="T15" fmla="*/ 1 h 51"/>
                <a:gd name="T16" fmla="*/ 1 w 22"/>
                <a:gd name="T17" fmla="*/ 1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51"/>
                <a:gd name="T29" fmla="*/ 22 w 2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51">
                  <a:moveTo>
                    <a:pt x="2" y="51"/>
                  </a:moveTo>
                  <a:lnTo>
                    <a:pt x="0" y="42"/>
                  </a:lnTo>
                  <a:lnTo>
                    <a:pt x="3" y="25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3"/>
                  </a:lnTo>
                  <a:lnTo>
                    <a:pt x="11" y="32"/>
                  </a:lnTo>
                  <a:lnTo>
                    <a:pt x="8" y="48"/>
                  </a:lnTo>
                  <a:lnTo>
                    <a:pt x="2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65" name="Freeform 412">
              <a:extLst>
                <a:ext uri="{FF2B5EF4-FFF2-40B4-BE49-F238E27FC236}">
                  <a16:creationId xmlns:a16="http://schemas.microsoft.com/office/drawing/2014/main" id="{C8D11AE8-7BB7-FBEC-F110-629B5D8A1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4085"/>
              <a:ext cx="22" cy="20"/>
            </a:xfrm>
            <a:custGeom>
              <a:avLst/>
              <a:gdLst>
                <a:gd name="T0" fmla="*/ 0 w 45"/>
                <a:gd name="T1" fmla="*/ 0 h 41"/>
                <a:gd name="T2" fmla="*/ 0 w 45"/>
                <a:gd name="T3" fmla="*/ 0 h 41"/>
                <a:gd name="T4" fmla="*/ 0 w 45"/>
                <a:gd name="T5" fmla="*/ 0 h 41"/>
                <a:gd name="T6" fmla="*/ 0 w 45"/>
                <a:gd name="T7" fmla="*/ 0 h 41"/>
                <a:gd name="T8" fmla="*/ 0 w 45"/>
                <a:gd name="T9" fmla="*/ 0 h 41"/>
                <a:gd name="T10" fmla="*/ 0 w 45"/>
                <a:gd name="T11" fmla="*/ 0 h 41"/>
                <a:gd name="T12" fmla="*/ 0 w 45"/>
                <a:gd name="T13" fmla="*/ 0 h 41"/>
                <a:gd name="T14" fmla="*/ 0 w 45"/>
                <a:gd name="T15" fmla="*/ 0 h 41"/>
                <a:gd name="T16" fmla="*/ 0 w 45"/>
                <a:gd name="T17" fmla="*/ 0 h 41"/>
                <a:gd name="T18" fmla="*/ 0 w 45"/>
                <a:gd name="T19" fmla="*/ 0 h 41"/>
                <a:gd name="T20" fmla="*/ 0 w 45"/>
                <a:gd name="T21" fmla="*/ 0 h 41"/>
                <a:gd name="T22" fmla="*/ 0 w 45"/>
                <a:gd name="T23" fmla="*/ 0 h 41"/>
                <a:gd name="T24" fmla="*/ 0 w 45"/>
                <a:gd name="T25" fmla="*/ 0 h 41"/>
                <a:gd name="T26" fmla="*/ 0 w 45"/>
                <a:gd name="T27" fmla="*/ 0 h 41"/>
                <a:gd name="T28" fmla="*/ 0 w 45"/>
                <a:gd name="T29" fmla="*/ 0 h 41"/>
                <a:gd name="T30" fmla="*/ 0 w 45"/>
                <a:gd name="T31" fmla="*/ 0 h 41"/>
                <a:gd name="T32" fmla="*/ 0 w 45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1"/>
                <a:gd name="T53" fmla="*/ 45 w 45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1">
                  <a:moveTo>
                    <a:pt x="45" y="0"/>
                  </a:moveTo>
                  <a:lnTo>
                    <a:pt x="42" y="4"/>
                  </a:lnTo>
                  <a:lnTo>
                    <a:pt x="37" y="9"/>
                  </a:lnTo>
                  <a:lnTo>
                    <a:pt x="31" y="18"/>
                  </a:lnTo>
                  <a:lnTo>
                    <a:pt x="26" y="26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9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66" name="Freeform 413">
              <a:extLst>
                <a:ext uri="{FF2B5EF4-FFF2-40B4-BE49-F238E27FC236}">
                  <a16:creationId xmlns:a16="http://schemas.microsoft.com/office/drawing/2014/main" id="{F0A8490D-8E7D-CD3C-7D28-2E20B5DC9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" y="4084"/>
              <a:ext cx="28" cy="6"/>
            </a:xfrm>
            <a:custGeom>
              <a:avLst/>
              <a:gdLst>
                <a:gd name="T0" fmla="*/ 1 w 54"/>
                <a:gd name="T1" fmla="*/ 1 h 11"/>
                <a:gd name="T2" fmla="*/ 1 w 54"/>
                <a:gd name="T3" fmla="*/ 1 h 11"/>
                <a:gd name="T4" fmla="*/ 1 w 54"/>
                <a:gd name="T5" fmla="*/ 1 h 11"/>
                <a:gd name="T6" fmla="*/ 1 w 54"/>
                <a:gd name="T7" fmla="*/ 1 h 11"/>
                <a:gd name="T8" fmla="*/ 1 w 54"/>
                <a:gd name="T9" fmla="*/ 1 h 11"/>
                <a:gd name="T10" fmla="*/ 1 w 54"/>
                <a:gd name="T11" fmla="*/ 0 h 11"/>
                <a:gd name="T12" fmla="*/ 1 w 54"/>
                <a:gd name="T13" fmla="*/ 1 h 11"/>
                <a:gd name="T14" fmla="*/ 1 w 54"/>
                <a:gd name="T15" fmla="*/ 1 h 11"/>
                <a:gd name="T16" fmla="*/ 0 w 54"/>
                <a:gd name="T17" fmla="*/ 1 h 11"/>
                <a:gd name="T18" fmla="*/ 1 w 54"/>
                <a:gd name="T19" fmla="*/ 1 h 11"/>
                <a:gd name="T20" fmla="*/ 1 w 54"/>
                <a:gd name="T21" fmla="*/ 1 h 11"/>
                <a:gd name="T22" fmla="*/ 1 w 54"/>
                <a:gd name="T23" fmla="*/ 1 h 11"/>
                <a:gd name="T24" fmla="*/ 1 w 54"/>
                <a:gd name="T25" fmla="*/ 1 h 11"/>
                <a:gd name="T26" fmla="*/ 1 w 54"/>
                <a:gd name="T27" fmla="*/ 1 h 11"/>
                <a:gd name="T28" fmla="*/ 1 w 54"/>
                <a:gd name="T29" fmla="*/ 1 h 11"/>
                <a:gd name="T30" fmla="*/ 1 w 54"/>
                <a:gd name="T31" fmla="*/ 1 h 11"/>
                <a:gd name="T32" fmla="*/ 1 w 54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1"/>
                <a:gd name="T53" fmla="*/ 54 w 5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7"/>
                  </a:lnTo>
                  <a:lnTo>
                    <a:pt x="48" y="5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67" name="Freeform 414">
              <a:extLst>
                <a:ext uri="{FF2B5EF4-FFF2-40B4-BE49-F238E27FC236}">
                  <a16:creationId xmlns:a16="http://schemas.microsoft.com/office/drawing/2014/main" id="{3FCA9BFE-1A23-FFEA-6295-DBF4BDB55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4063"/>
              <a:ext cx="26" cy="23"/>
            </a:xfrm>
            <a:custGeom>
              <a:avLst/>
              <a:gdLst>
                <a:gd name="T0" fmla="*/ 1 w 51"/>
                <a:gd name="T1" fmla="*/ 1 h 44"/>
                <a:gd name="T2" fmla="*/ 1 w 51"/>
                <a:gd name="T3" fmla="*/ 1 h 44"/>
                <a:gd name="T4" fmla="*/ 1 w 51"/>
                <a:gd name="T5" fmla="*/ 1 h 44"/>
                <a:gd name="T6" fmla="*/ 1 w 51"/>
                <a:gd name="T7" fmla="*/ 1 h 44"/>
                <a:gd name="T8" fmla="*/ 1 w 51"/>
                <a:gd name="T9" fmla="*/ 1 h 44"/>
                <a:gd name="T10" fmla="*/ 1 w 51"/>
                <a:gd name="T11" fmla="*/ 1 h 44"/>
                <a:gd name="T12" fmla="*/ 1 w 51"/>
                <a:gd name="T13" fmla="*/ 1 h 44"/>
                <a:gd name="T14" fmla="*/ 0 w 51"/>
                <a:gd name="T15" fmla="*/ 1 h 44"/>
                <a:gd name="T16" fmla="*/ 1 w 51"/>
                <a:gd name="T17" fmla="*/ 0 h 44"/>
                <a:gd name="T18" fmla="*/ 1 w 51"/>
                <a:gd name="T19" fmla="*/ 0 h 44"/>
                <a:gd name="T20" fmla="*/ 1 w 51"/>
                <a:gd name="T21" fmla="*/ 1 h 44"/>
                <a:gd name="T22" fmla="*/ 1 w 51"/>
                <a:gd name="T23" fmla="*/ 1 h 44"/>
                <a:gd name="T24" fmla="*/ 1 w 51"/>
                <a:gd name="T25" fmla="*/ 1 h 44"/>
                <a:gd name="T26" fmla="*/ 1 w 51"/>
                <a:gd name="T27" fmla="*/ 1 h 44"/>
                <a:gd name="T28" fmla="*/ 1 w 51"/>
                <a:gd name="T29" fmla="*/ 1 h 44"/>
                <a:gd name="T30" fmla="*/ 1 w 51"/>
                <a:gd name="T31" fmla="*/ 1 h 44"/>
                <a:gd name="T32" fmla="*/ 1 w 51"/>
                <a:gd name="T33" fmla="*/ 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44"/>
                <a:gd name="T53" fmla="*/ 51 w 51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44">
                  <a:moveTo>
                    <a:pt x="51" y="44"/>
                  </a:moveTo>
                  <a:lnTo>
                    <a:pt x="44" y="40"/>
                  </a:lnTo>
                  <a:lnTo>
                    <a:pt x="35" y="34"/>
                  </a:lnTo>
                  <a:lnTo>
                    <a:pt x="26" y="27"/>
                  </a:lnTo>
                  <a:lnTo>
                    <a:pt x="17" y="20"/>
                  </a:lnTo>
                  <a:lnTo>
                    <a:pt x="9" y="13"/>
                  </a:lnTo>
                  <a:lnTo>
                    <a:pt x="3" y="8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3"/>
                  </a:lnTo>
                  <a:lnTo>
                    <a:pt x="47" y="40"/>
                  </a:lnTo>
                  <a:lnTo>
                    <a:pt x="51" y="4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68" name="Freeform 415">
              <a:extLst>
                <a:ext uri="{FF2B5EF4-FFF2-40B4-BE49-F238E27FC236}">
                  <a16:creationId xmlns:a16="http://schemas.microsoft.com/office/drawing/2014/main" id="{5B42E511-3219-256C-2DAA-9306C6D6D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" y="4068"/>
              <a:ext cx="7" cy="34"/>
            </a:xfrm>
            <a:custGeom>
              <a:avLst/>
              <a:gdLst>
                <a:gd name="T0" fmla="*/ 0 w 15"/>
                <a:gd name="T1" fmla="*/ 1 h 68"/>
                <a:gd name="T2" fmla="*/ 0 w 15"/>
                <a:gd name="T3" fmla="*/ 1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1 h 68"/>
                <a:gd name="T16" fmla="*/ 0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8"/>
                <a:gd name="T29" fmla="*/ 15 w 1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8">
                  <a:moveTo>
                    <a:pt x="3" y="68"/>
                  </a:moveTo>
                  <a:lnTo>
                    <a:pt x="1" y="50"/>
                  </a:lnTo>
                  <a:lnTo>
                    <a:pt x="0" y="27"/>
                  </a:lnTo>
                  <a:lnTo>
                    <a:pt x="1" y="9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6"/>
                  </a:lnTo>
                  <a:lnTo>
                    <a:pt x="7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69" name="Freeform 416">
              <a:extLst>
                <a:ext uri="{FF2B5EF4-FFF2-40B4-BE49-F238E27FC236}">
                  <a16:creationId xmlns:a16="http://schemas.microsoft.com/office/drawing/2014/main" id="{2CE2B8EB-22C6-9A47-2119-565F50343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4075"/>
              <a:ext cx="15" cy="33"/>
            </a:xfrm>
            <a:custGeom>
              <a:avLst/>
              <a:gdLst>
                <a:gd name="T0" fmla="*/ 0 w 30"/>
                <a:gd name="T1" fmla="*/ 1 h 64"/>
                <a:gd name="T2" fmla="*/ 1 w 30"/>
                <a:gd name="T3" fmla="*/ 1 h 64"/>
                <a:gd name="T4" fmla="*/ 1 w 30"/>
                <a:gd name="T5" fmla="*/ 1 h 64"/>
                <a:gd name="T6" fmla="*/ 1 w 30"/>
                <a:gd name="T7" fmla="*/ 1 h 64"/>
                <a:gd name="T8" fmla="*/ 1 w 30"/>
                <a:gd name="T9" fmla="*/ 0 h 64"/>
                <a:gd name="T10" fmla="*/ 1 w 30"/>
                <a:gd name="T11" fmla="*/ 1 h 64"/>
                <a:gd name="T12" fmla="*/ 1 w 30"/>
                <a:gd name="T13" fmla="*/ 1 h 64"/>
                <a:gd name="T14" fmla="*/ 1 w 30"/>
                <a:gd name="T15" fmla="*/ 1 h 64"/>
                <a:gd name="T16" fmla="*/ 1 w 30"/>
                <a:gd name="T17" fmla="*/ 1 h 64"/>
                <a:gd name="T18" fmla="*/ 1 w 30"/>
                <a:gd name="T19" fmla="*/ 1 h 64"/>
                <a:gd name="T20" fmla="*/ 1 w 30"/>
                <a:gd name="T21" fmla="*/ 1 h 64"/>
                <a:gd name="T22" fmla="*/ 1 w 30"/>
                <a:gd name="T23" fmla="*/ 1 h 64"/>
                <a:gd name="T24" fmla="*/ 0 w 30"/>
                <a:gd name="T25" fmla="*/ 1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64"/>
                <a:gd name="T41" fmla="*/ 30 w 30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64">
                  <a:moveTo>
                    <a:pt x="0" y="64"/>
                  </a:moveTo>
                  <a:lnTo>
                    <a:pt x="2" y="48"/>
                  </a:lnTo>
                  <a:lnTo>
                    <a:pt x="8" y="27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29" y="8"/>
                  </a:lnTo>
                  <a:lnTo>
                    <a:pt x="25" y="17"/>
                  </a:lnTo>
                  <a:lnTo>
                    <a:pt x="21" y="28"/>
                  </a:lnTo>
                  <a:lnTo>
                    <a:pt x="14" y="40"/>
                  </a:lnTo>
                  <a:lnTo>
                    <a:pt x="8" y="50"/>
                  </a:lnTo>
                  <a:lnTo>
                    <a:pt x="3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70" name="Freeform 417">
              <a:extLst>
                <a:ext uri="{FF2B5EF4-FFF2-40B4-BE49-F238E27FC236}">
                  <a16:creationId xmlns:a16="http://schemas.microsoft.com/office/drawing/2014/main" id="{499963D3-FD46-0E0D-D9A2-0E80E1CC9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4068"/>
              <a:ext cx="8" cy="32"/>
            </a:xfrm>
            <a:custGeom>
              <a:avLst/>
              <a:gdLst>
                <a:gd name="T0" fmla="*/ 1 w 15"/>
                <a:gd name="T1" fmla="*/ 1 h 64"/>
                <a:gd name="T2" fmla="*/ 1 w 15"/>
                <a:gd name="T3" fmla="*/ 1 h 64"/>
                <a:gd name="T4" fmla="*/ 0 w 15"/>
                <a:gd name="T5" fmla="*/ 1 h 64"/>
                <a:gd name="T6" fmla="*/ 1 w 15"/>
                <a:gd name="T7" fmla="*/ 1 h 64"/>
                <a:gd name="T8" fmla="*/ 1 w 15"/>
                <a:gd name="T9" fmla="*/ 0 h 64"/>
                <a:gd name="T10" fmla="*/ 1 w 15"/>
                <a:gd name="T11" fmla="*/ 1 h 64"/>
                <a:gd name="T12" fmla="*/ 1 w 15"/>
                <a:gd name="T13" fmla="*/ 1 h 64"/>
                <a:gd name="T14" fmla="*/ 1 w 15"/>
                <a:gd name="T15" fmla="*/ 1 h 64"/>
                <a:gd name="T16" fmla="*/ 1 w 15"/>
                <a:gd name="T17" fmla="*/ 1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4"/>
                <a:gd name="T29" fmla="*/ 15 w 15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4">
                  <a:moveTo>
                    <a:pt x="8" y="64"/>
                  </a:moveTo>
                  <a:lnTo>
                    <a:pt x="3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9" y="0"/>
                  </a:lnTo>
                  <a:lnTo>
                    <a:pt x="15" y="4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71" name="Freeform 418">
              <a:extLst>
                <a:ext uri="{FF2B5EF4-FFF2-40B4-BE49-F238E27FC236}">
                  <a16:creationId xmlns:a16="http://schemas.microsoft.com/office/drawing/2014/main" id="{C65AFBF5-433E-6D8C-7EAF-5F0D56627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" y="4059"/>
              <a:ext cx="6" cy="35"/>
            </a:xfrm>
            <a:custGeom>
              <a:avLst/>
              <a:gdLst>
                <a:gd name="T0" fmla="*/ 1 w 12"/>
                <a:gd name="T1" fmla="*/ 1 h 70"/>
                <a:gd name="T2" fmla="*/ 1 w 12"/>
                <a:gd name="T3" fmla="*/ 1 h 70"/>
                <a:gd name="T4" fmla="*/ 1 w 12"/>
                <a:gd name="T5" fmla="*/ 1 h 70"/>
                <a:gd name="T6" fmla="*/ 0 w 12"/>
                <a:gd name="T7" fmla="*/ 1 h 70"/>
                <a:gd name="T8" fmla="*/ 1 w 12"/>
                <a:gd name="T9" fmla="*/ 0 h 70"/>
                <a:gd name="T10" fmla="*/ 1 w 12"/>
                <a:gd name="T11" fmla="*/ 1 h 70"/>
                <a:gd name="T12" fmla="*/ 1 w 12"/>
                <a:gd name="T13" fmla="*/ 1 h 70"/>
                <a:gd name="T14" fmla="*/ 1 w 12"/>
                <a:gd name="T15" fmla="*/ 1 h 70"/>
                <a:gd name="T16" fmla="*/ 1 w 12"/>
                <a:gd name="T17" fmla="*/ 1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70"/>
                <a:gd name="T29" fmla="*/ 12 w 12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70">
                  <a:moveTo>
                    <a:pt x="12" y="70"/>
                  </a:moveTo>
                  <a:lnTo>
                    <a:pt x="6" y="56"/>
                  </a:lnTo>
                  <a:lnTo>
                    <a:pt x="1" y="3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8"/>
                  </a:lnTo>
                  <a:lnTo>
                    <a:pt x="12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72" name="Freeform 419">
              <a:extLst>
                <a:ext uri="{FF2B5EF4-FFF2-40B4-BE49-F238E27FC236}">
                  <a16:creationId xmlns:a16="http://schemas.microsoft.com/office/drawing/2014/main" id="{5C94C2FC-EFFD-8F8F-0A8F-226EDF233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4053"/>
              <a:ext cx="7" cy="34"/>
            </a:xfrm>
            <a:custGeom>
              <a:avLst/>
              <a:gdLst>
                <a:gd name="T0" fmla="*/ 0 w 15"/>
                <a:gd name="T1" fmla="*/ 1 h 68"/>
                <a:gd name="T2" fmla="*/ 0 w 15"/>
                <a:gd name="T3" fmla="*/ 1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1 h 68"/>
                <a:gd name="T16" fmla="*/ 0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8"/>
                <a:gd name="T29" fmla="*/ 15 w 1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9"/>
                  </a:lnTo>
                  <a:lnTo>
                    <a:pt x="4" y="0"/>
                  </a:lnTo>
                  <a:lnTo>
                    <a:pt x="10" y="8"/>
                  </a:lnTo>
                  <a:lnTo>
                    <a:pt x="12" y="26"/>
                  </a:lnTo>
                  <a:lnTo>
                    <a:pt x="12" y="49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73" name="Freeform 420">
              <a:extLst>
                <a:ext uri="{FF2B5EF4-FFF2-40B4-BE49-F238E27FC236}">
                  <a16:creationId xmlns:a16="http://schemas.microsoft.com/office/drawing/2014/main" id="{F7B37FB4-3101-CBA2-87B9-6EACECFCF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4047"/>
              <a:ext cx="9" cy="38"/>
            </a:xfrm>
            <a:custGeom>
              <a:avLst/>
              <a:gdLst>
                <a:gd name="T0" fmla="*/ 1 w 18"/>
                <a:gd name="T1" fmla="*/ 1 h 76"/>
                <a:gd name="T2" fmla="*/ 1 w 18"/>
                <a:gd name="T3" fmla="*/ 1 h 76"/>
                <a:gd name="T4" fmla="*/ 1 w 18"/>
                <a:gd name="T5" fmla="*/ 1 h 76"/>
                <a:gd name="T6" fmla="*/ 0 w 18"/>
                <a:gd name="T7" fmla="*/ 1 h 76"/>
                <a:gd name="T8" fmla="*/ 1 w 18"/>
                <a:gd name="T9" fmla="*/ 0 h 76"/>
                <a:gd name="T10" fmla="*/ 1 w 18"/>
                <a:gd name="T11" fmla="*/ 1 h 76"/>
                <a:gd name="T12" fmla="*/ 1 w 18"/>
                <a:gd name="T13" fmla="*/ 1 h 76"/>
                <a:gd name="T14" fmla="*/ 1 w 18"/>
                <a:gd name="T15" fmla="*/ 1 h 76"/>
                <a:gd name="T16" fmla="*/ 1 w 18"/>
                <a:gd name="T17" fmla="*/ 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76"/>
                <a:gd name="T29" fmla="*/ 18 w 18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76">
                  <a:moveTo>
                    <a:pt x="18" y="76"/>
                  </a:moveTo>
                  <a:lnTo>
                    <a:pt x="10" y="57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8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74" name="Freeform 421">
              <a:extLst>
                <a:ext uri="{FF2B5EF4-FFF2-40B4-BE49-F238E27FC236}">
                  <a16:creationId xmlns:a16="http://schemas.microsoft.com/office/drawing/2014/main" id="{582B690F-1A5B-019D-5BE2-AD868E664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4040"/>
              <a:ext cx="13" cy="42"/>
            </a:xfrm>
            <a:custGeom>
              <a:avLst/>
              <a:gdLst>
                <a:gd name="T0" fmla="*/ 0 w 27"/>
                <a:gd name="T1" fmla="*/ 0 h 85"/>
                <a:gd name="T2" fmla="*/ 0 w 27"/>
                <a:gd name="T3" fmla="*/ 0 h 85"/>
                <a:gd name="T4" fmla="*/ 0 w 27"/>
                <a:gd name="T5" fmla="*/ 0 h 85"/>
                <a:gd name="T6" fmla="*/ 0 w 27"/>
                <a:gd name="T7" fmla="*/ 0 h 85"/>
                <a:gd name="T8" fmla="*/ 0 w 27"/>
                <a:gd name="T9" fmla="*/ 0 h 85"/>
                <a:gd name="T10" fmla="*/ 0 w 27"/>
                <a:gd name="T11" fmla="*/ 0 h 85"/>
                <a:gd name="T12" fmla="*/ 0 w 27"/>
                <a:gd name="T13" fmla="*/ 0 h 85"/>
                <a:gd name="T14" fmla="*/ 0 w 27"/>
                <a:gd name="T15" fmla="*/ 0 h 85"/>
                <a:gd name="T16" fmla="*/ 0 w 27"/>
                <a:gd name="T17" fmla="*/ 0 h 85"/>
                <a:gd name="T18" fmla="*/ 0 w 27"/>
                <a:gd name="T19" fmla="*/ 0 h 85"/>
                <a:gd name="T20" fmla="*/ 0 w 27"/>
                <a:gd name="T21" fmla="*/ 0 h 85"/>
                <a:gd name="T22" fmla="*/ 0 w 27"/>
                <a:gd name="T23" fmla="*/ 0 h 85"/>
                <a:gd name="T24" fmla="*/ 0 w 27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85"/>
                <a:gd name="T41" fmla="*/ 27 w 27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85">
                  <a:moveTo>
                    <a:pt x="27" y="85"/>
                  </a:moveTo>
                  <a:lnTo>
                    <a:pt x="23" y="76"/>
                  </a:lnTo>
                  <a:lnTo>
                    <a:pt x="18" y="64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10"/>
                  </a:lnTo>
                  <a:lnTo>
                    <a:pt x="1" y="3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40"/>
                  </a:lnTo>
                  <a:lnTo>
                    <a:pt x="23" y="67"/>
                  </a:lnTo>
                  <a:lnTo>
                    <a:pt x="27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75" name="Freeform 422">
              <a:extLst>
                <a:ext uri="{FF2B5EF4-FFF2-40B4-BE49-F238E27FC236}">
                  <a16:creationId xmlns:a16="http://schemas.microsoft.com/office/drawing/2014/main" id="{5A5165AE-72FD-B0A9-F516-86970DD23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" y="4036"/>
              <a:ext cx="17" cy="46"/>
            </a:xfrm>
            <a:custGeom>
              <a:avLst/>
              <a:gdLst>
                <a:gd name="T0" fmla="*/ 0 w 35"/>
                <a:gd name="T1" fmla="*/ 1 h 91"/>
                <a:gd name="T2" fmla="*/ 0 w 35"/>
                <a:gd name="T3" fmla="*/ 1 h 91"/>
                <a:gd name="T4" fmla="*/ 0 w 35"/>
                <a:gd name="T5" fmla="*/ 1 h 91"/>
                <a:gd name="T6" fmla="*/ 0 w 35"/>
                <a:gd name="T7" fmla="*/ 1 h 91"/>
                <a:gd name="T8" fmla="*/ 0 w 35"/>
                <a:gd name="T9" fmla="*/ 1 h 91"/>
                <a:gd name="T10" fmla="*/ 0 w 35"/>
                <a:gd name="T11" fmla="*/ 1 h 91"/>
                <a:gd name="T12" fmla="*/ 0 w 35"/>
                <a:gd name="T13" fmla="*/ 1 h 91"/>
                <a:gd name="T14" fmla="*/ 0 w 35"/>
                <a:gd name="T15" fmla="*/ 1 h 91"/>
                <a:gd name="T16" fmla="*/ 0 w 35"/>
                <a:gd name="T17" fmla="*/ 0 h 91"/>
                <a:gd name="T18" fmla="*/ 0 w 35"/>
                <a:gd name="T19" fmla="*/ 1 h 91"/>
                <a:gd name="T20" fmla="*/ 0 w 35"/>
                <a:gd name="T21" fmla="*/ 1 h 91"/>
                <a:gd name="T22" fmla="*/ 0 w 35"/>
                <a:gd name="T23" fmla="*/ 1 h 91"/>
                <a:gd name="T24" fmla="*/ 0 w 35"/>
                <a:gd name="T25" fmla="*/ 1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91"/>
                <a:gd name="T41" fmla="*/ 35 w 35"/>
                <a:gd name="T42" fmla="*/ 91 h 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1"/>
                  </a:lnTo>
                  <a:lnTo>
                    <a:pt x="12" y="57"/>
                  </a:lnTo>
                  <a:lnTo>
                    <a:pt x="6" y="41"/>
                  </a:lnTo>
                  <a:lnTo>
                    <a:pt x="1" y="26"/>
                  </a:lnTo>
                  <a:lnTo>
                    <a:pt x="0" y="13"/>
                  </a:lnTo>
                  <a:lnTo>
                    <a:pt x="1" y="4"/>
                  </a:lnTo>
                  <a:lnTo>
                    <a:pt x="6" y="0"/>
                  </a:lnTo>
                  <a:lnTo>
                    <a:pt x="18" y="11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76" name="Freeform 423">
              <a:extLst>
                <a:ext uri="{FF2B5EF4-FFF2-40B4-BE49-F238E27FC236}">
                  <a16:creationId xmlns:a16="http://schemas.microsoft.com/office/drawing/2014/main" id="{4ED0CF68-3E1E-6101-D69B-9FC5BFE71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4040"/>
              <a:ext cx="28" cy="43"/>
            </a:xfrm>
            <a:custGeom>
              <a:avLst/>
              <a:gdLst>
                <a:gd name="T0" fmla="*/ 1 w 56"/>
                <a:gd name="T1" fmla="*/ 1 h 86"/>
                <a:gd name="T2" fmla="*/ 1 w 56"/>
                <a:gd name="T3" fmla="*/ 1 h 86"/>
                <a:gd name="T4" fmla="*/ 1 w 56"/>
                <a:gd name="T5" fmla="*/ 1 h 86"/>
                <a:gd name="T6" fmla="*/ 1 w 56"/>
                <a:gd name="T7" fmla="*/ 1 h 86"/>
                <a:gd name="T8" fmla="*/ 1 w 56"/>
                <a:gd name="T9" fmla="*/ 1 h 86"/>
                <a:gd name="T10" fmla="*/ 1 w 56"/>
                <a:gd name="T11" fmla="*/ 1 h 86"/>
                <a:gd name="T12" fmla="*/ 1 w 56"/>
                <a:gd name="T13" fmla="*/ 1 h 86"/>
                <a:gd name="T14" fmla="*/ 0 w 56"/>
                <a:gd name="T15" fmla="*/ 1 h 86"/>
                <a:gd name="T16" fmla="*/ 1 w 56"/>
                <a:gd name="T17" fmla="*/ 0 h 86"/>
                <a:gd name="T18" fmla="*/ 1 w 56"/>
                <a:gd name="T19" fmla="*/ 0 h 86"/>
                <a:gd name="T20" fmla="*/ 1 w 56"/>
                <a:gd name="T21" fmla="*/ 1 h 86"/>
                <a:gd name="T22" fmla="*/ 1 w 56"/>
                <a:gd name="T23" fmla="*/ 1 h 86"/>
                <a:gd name="T24" fmla="*/ 1 w 56"/>
                <a:gd name="T25" fmla="*/ 1 h 86"/>
                <a:gd name="T26" fmla="*/ 1 w 56"/>
                <a:gd name="T27" fmla="*/ 1 h 86"/>
                <a:gd name="T28" fmla="*/ 1 w 56"/>
                <a:gd name="T29" fmla="*/ 1 h 86"/>
                <a:gd name="T30" fmla="*/ 1 w 56"/>
                <a:gd name="T31" fmla="*/ 1 h 86"/>
                <a:gd name="T32" fmla="*/ 1 w 56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86"/>
                <a:gd name="T53" fmla="*/ 56 w 56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86">
                  <a:moveTo>
                    <a:pt x="56" y="86"/>
                  </a:moveTo>
                  <a:lnTo>
                    <a:pt x="47" y="78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40"/>
                  </a:lnTo>
                  <a:lnTo>
                    <a:pt x="8" y="26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7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77" name="Freeform 424">
              <a:extLst>
                <a:ext uri="{FF2B5EF4-FFF2-40B4-BE49-F238E27FC236}">
                  <a16:creationId xmlns:a16="http://schemas.microsoft.com/office/drawing/2014/main" id="{42FFFDA5-28A8-963D-63BC-626FC98A0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4047"/>
              <a:ext cx="36" cy="35"/>
            </a:xfrm>
            <a:custGeom>
              <a:avLst/>
              <a:gdLst>
                <a:gd name="T0" fmla="*/ 1 w 71"/>
                <a:gd name="T1" fmla="*/ 0 h 71"/>
                <a:gd name="T2" fmla="*/ 1 w 71"/>
                <a:gd name="T3" fmla="*/ 0 h 71"/>
                <a:gd name="T4" fmla="*/ 1 w 71"/>
                <a:gd name="T5" fmla="*/ 0 h 71"/>
                <a:gd name="T6" fmla="*/ 1 w 71"/>
                <a:gd name="T7" fmla="*/ 0 h 71"/>
                <a:gd name="T8" fmla="*/ 1 w 71"/>
                <a:gd name="T9" fmla="*/ 0 h 71"/>
                <a:gd name="T10" fmla="*/ 1 w 71"/>
                <a:gd name="T11" fmla="*/ 0 h 71"/>
                <a:gd name="T12" fmla="*/ 1 w 71"/>
                <a:gd name="T13" fmla="*/ 0 h 71"/>
                <a:gd name="T14" fmla="*/ 0 w 71"/>
                <a:gd name="T15" fmla="*/ 0 h 71"/>
                <a:gd name="T16" fmla="*/ 1 w 71"/>
                <a:gd name="T17" fmla="*/ 0 h 71"/>
                <a:gd name="T18" fmla="*/ 1 w 71"/>
                <a:gd name="T19" fmla="*/ 0 h 71"/>
                <a:gd name="T20" fmla="*/ 1 w 71"/>
                <a:gd name="T21" fmla="*/ 0 h 71"/>
                <a:gd name="T22" fmla="*/ 1 w 71"/>
                <a:gd name="T23" fmla="*/ 0 h 71"/>
                <a:gd name="T24" fmla="*/ 1 w 71"/>
                <a:gd name="T25" fmla="*/ 0 h 71"/>
                <a:gd name="T26" fmla="*/ 1 w 71"/>
                <a:gd name="T27" fmla="*/ 0 h 71"/>
                <a:gd name="T28" fmla="*/ 1 w 71"/>
                <a:gd name="T29" fmla="*/ 0 h 71"/>
                <a:gd name="T30" fmla="*/ 1 w 71"/>
                <a:gd name="T31" fmla="*/ 0 h 71"/>
                <a:gd name="T32" fmla="*/ 1 w 71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71"/>
                <a:gd name="T53" fmla="*/ 71 w 7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71">
                  <a:moveTo>
                    <a:pt x="71" y="71"/>
                  </a:moveTo>
                  <a:lnTo>
                    <a:pt x="63" y="65"/>
                  </a:lnTo>
                  <a:lnTo>
                    <a:pt x="51" y="57"/>
                  </a:lnTo>
                  <a:lnTo>
                    <a:pt x="38" y="46"/>
                  </a:lnTo>
                  <a:lnTo>
                    <a:pt x="24" y="35"/>
                  </a:lnTo>
                  <a:lnTo>
                    <a:pt x="13" y="23"/>
                  </a:lnTo>
                  <a:lnTo>
                    <a:pt x="3" y="13"/>
                  </a:lnTo>
                  <a:lnTo>
                    <a:pt x="0" y="5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7"/>
                  </a:lnTo>
                  <a:lnTo>
                    <a:pt x="53" y="41"/>
                  </a:lnTo>
                  <a:lnTo>
                    <a:pt x="62" y="52"/>
                  </a:lnTo>
                  <a:lnTo>
                    <a:pt x="69" y="64"/>
                  </a:lnTo>
                  <a:lnTo>
                    <a:pt x="7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78" name="Freeform 425">
              <a:extLst>
                <a:ext uri="{FF2B5EF4-FFF2-40B4-BE49-F238E27FC236}">
                  <a16:creationId xmlns:a16="http://schemas.microsoft.com/office/drawing/2014/main" id="{9D08F61E-F76C-F56F-7C82-052F2A311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4052"/>
              <a:ext cx="33" cy="32"/>
            </a:xfrm>
            <a:custGeom>
              <a:avLst/>
              <a:gdLst>
                <a:gd name="T0" fmla="*/ 1 w 64"/>
                <a:gd name="T1" fmla="*/ 0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0 w 64"/>
                <a:gd name="T31" fmla="*/ 1 h 64"/>
                <a:gd name="T32" fmla="*/ 1 w 64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4"/>
                <a:gd name="T53" fmla="*/ 64 w 64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4">
                  <a:moveTo>
                    <a:pt x="3" y="0"/>
                  </a:moveTo>
                  <a:lnTo>
                    <a:pt x="7" y="1"/>
                  </a:lnTo>
                  <a:lnTo>
                    <a:pt x="12" y="6"/>
                  </a:lnTo>
                  <a:lnTo>
                    <a:pt x="21" y="16"/>
                  </a:lnTo>
                  <a:lnTo>
                    <a:pt x="29" y="26"/>
                  </a:lnTo>
                  <a:lnTo>
                    <a:pt x="38" y="37"/>
                  </a:lnTo>
                  <a:lnTo>
                    <a:pt x="47" y="48"/>
                  </a:lnTo>
                  <a:lnTo>
                    <a:pt x="56" y="57"/>
                  </a:lnTo>
                  <a:lnTo>
                    <a:pt x="64" y="64"/>
                  </a:lnTo>
                  <a:lnTo>
                    <a:pt x="53" y="61"/>
                  </a:lnTo>
                  <a:lnTo>
                    <a:pt x="40" y="52"/>
                  </a:lnTo>
                  <a:lnTo>
                    <a:pt x="29" y="43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3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79" name="Freeform 426">
              <a:extLst>
                <a:ext uri="{FF2B5EF4-FFF2-40B4-BE49-F238E27FC236}">
                  <a16:creationId xmlns:a16="http://schemas.microsoft.com/office/drawing/2014/main" id="{7486ECFE-F1D4-1880-1836-C4CB6DC38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4115"/>
              <a:ext cx="156" cy="38"/>
            </a:xfrm>
            <a:custGeom>
              <a:avLst/>
              <a:gdLst>
                <a:gd name="T0" fmla="*/ 1 w 312"/>
                <a:gd name="T1" fmla="*/ 1 h 76"/>
                <a:gd name="T2" fmla="*/ 1 w 312"/>
                <a:gd name="T3" fmla="*/ 1 h 76"/>
                <a:gd name="T4" fmla="*/ 1 w 312"/>
                <a:gd name="T5" fmla="*/ 1 h 76"/>
                <a:gd name="T6" fmla="*/ 1 w 312"/>
                <a:gd name="T7" fmla="*/ 1 h 76"/>
                <a:gd name="T8" fmla="*/ 1 w 312"/>
                <a:gd name="T9" fmla="*/ 1 h 76"/>
                <a:gd name="T10" fmla="*/ 1 w 312"/>
                <a:gd name="T11" fmla="*/ 1 h 76"/>
                <a:gd name="T12" fmla="*/ 1 w 312"/>
                <a:gd name="T13" fmla="*/ 1 h 76"/>
                <a:gd name="T14" fmla="*/ 1 w 312"/>
                <a:gd name="T15" fmla="*/ 1 h 76"/>
                <a:gd name="T16" fmla="*/ 1 w 312"/>
                <a:gd name="T17" fmla="*/ 1 h 76"/>
                <a:gd name="T18" fmla="*/ 1 w 312"/>
                <a:gd name="T19" fmla="*/ 1 h 76"/>
                <a:gd name="T20" fmla="*/ 1 w 312"/>
                <a:gd name="T21" fmla="*/ 1 h 76"/>
                <a:gd name="T22" fmla="*/ 1 w 312"/>
                <a:gd name="T23" fmla="*/ 1 h 76"/>
                <a:gd name="T24" fmla="*/ 1 w 312"/>
                <a:gd name="T25" fmla="*/ 1 h 76"/>
                <a:gd name="T26" fmla="*/ 1 w 312"/>
                <a:gd name="T27" fmla="*/ 1 h 76"/>
                <a:gd name="T28" fmla="*/ 1 w 312"/>
                <a:gd name="T29" fmla="*/ 1 h 76"/>
                <a:gd name="T30" fmla="*/ 1 w 312"/>
                <a:gd name="T31" fmla="*/ 1 h 76"/>
                <a:gd name="T32" fmla="*/ 1 w 312"/>
                <a:gd name="T33" fmla="*/ 1 h 76"/>
                <a:gd name="T34" fmla="*/ 1 w 312"/>
                <a:gd name="T35" fmla="*/ 1 h 76"/>
                <a:gd name="T36" fmla="*/ 1 w 312"/>
                <a:gd name="T37" fmla="*/ 1 h 76"/>
                <a:gd name="T38" fmla="*/ 1 w 312"/>
                <a:gd name="T39" fmla="*/ 1 h 76"/>
                <a:gd name="T40" fmla="*/ 0 w 312"/>
                <a:gd name="T41" fmla="*/ 1 h 76"/>
                <a:gd name="T42" fmla="*/ 1 w 312"/>
                <a:gd name="T43" fmla="*/ 1 h 76"/>
                <a:gd name="T44" fmla="*/ 1 w 312"/>
                <a:gd name="T45" fmla="*/ 1 h 76"/>
                <a:gd name="T46" fmla="*/ 1 w 312"/>
                <a:gd name="T47" fmla="*/ 1 h 76"/>
                <a:gd name="T48" fmla="*/ 1 w 312"/>
                <a:gd name="T49" fmla="*/ 1 h 76"/>
                <a:gd name="T50" fmla="*/ 1 w 312"/>
                <a:gd name="T51" fmla="*/ 1 h 76"/>
                <a:gd name="T52" fmla="*/ 1 w 312"/>
                <a:gd name="T53" fmla="*/ 1 h 76"/>
                <a:gd name="T54" fmla="*/ 1 w 312"/>
                <a:gd name="T55" fmla="*/ 0 h 76"/>
                <a:gd name="T56" fmla="*/ 1 w 312"/>
                <a:gd name="T57" fmla="*/ 0 h 76"/>
                <a:gd name="T58" fmla="*/ 1 w 312"/>
                <a:gd name="T59" fmla="*/ 1 h 76"/>
                <a:gd name="T60" fmla="*/ 1 w 312"/>
                <a:gd name="T61" fmla="*/ 1 h 76"/>
                <a:gd name="T62" fmla="*/ 1 w 312"/>
                <a:gd name="T63" fmla="*/ 1 h 76"/>
                <a:gd name="T64" fmla="*/ 1 w 312"/>
                <a:gd name="T65" fmla="*/ 1 h 76"/>
                <a:gd name="T66" fmla="*/ 1 w 312"/>
                <a:gd name="T67" fmla="*/ 1 h 76"/>
                <a:gd name="T68" fmla="*/ 1 w 312"/>
                <a:gd name="T69" fmla="*/ 1 h 76"/>
                <a:gd name="T70" fmla="*/ 1 w 312"/>
                <a:gd name="T71" fmla="*/ 1 h 76"/>
                <a:gd name="T72" fmla="*/ 1 w 312"/>
                <a:gd name="T73" fmla="*/ 1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2"/>
                <a:gd name="T112" fmla="*/ 0 h 76"/>
                <a:gd name="T113" fmla="*/ 312 w 312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3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5"/>
                  </a:lnTo>
                  <a:lnTo>
                    <a:pt x="224" y="25"/>
                  </a:lnTo>
                  <a:lnTo>
                    <a:pt x="203" y="20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3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9"/>
                  </a:lnTo>
                  <a:lnTo>
                    <a:pt x="62" y="22"/>
                  </a:lnTo>
                  <a:lnTo>
                    <a:pt x="44" y="27"/>
                  </a:lnTo>
                  <a:lnTo>
                    <a:pt x="28" y="30"/>
                  </a:lnTo>
                  <a:lnTo>
                    <a:pt x="13" y="35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5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5"/>
                  </a:lnTo>
                  <a:lnTo>
                    <a:pt x="218" y="11"/>
                  </a:lnTo>
                  <a:lnTo>
                    <a:pt x="242" y="17"/>
                  </a:lnTo>
                  <a:lnTo>
                    <a:pt x="263" y="27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80" name="Freeform 427">
              <a:extLst>
                <a:ext uri="{FF2B5EF4-FFF2-40B4-BE49-F238E27FC236}">
                  <a16:creationId xmlns:a16="http://schemas.microsoft.com/office/drawing/2014/main" id="{59B90FF9-563F-741A-7799-EBC68AD08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4124"/>
              <a:ext cx="19" cy="34"/>
            </a:xfrm>
            <a:custGeom>
              <a:avLst/>
              <a:gdLst>
                <a:gd name="T0" fmla="*/ 1 w 38"/>
                <a:gd name="T1" fmla="*/ 0 h 68"/>
                <a:gd name="T2" fmla="*/ 1 w 38"/>
                <a:gd name="T3" fmla="*/ 1 h 68"/>
                <a:gd name="T4" fmla="*/ 1 w 38"/>
                <a:gd name="T5" fmla="*/ 1 h 68"/>
                <a:gd name="T6" fmla="*/ 1 w 38"/>
                <a:gd name="T7" fmla="*/ 1 h 68"/>
                <a:gd name="T8" fmla="*/ 1 w 38"/>
                <a:gd name="T9" fmla="*/ 1 h 68"/>
                <a:gd name="T10" fmla="*/ 1 w 38"/>
                <a:gd name="T11" fmla="*/ 1 h 68"/>
                <a:gd name="T12" fmla="*/ 1 w 38"/>
                <a:gd name="T13" fmla="*/ 1 h 68"/>
                <a:gd name="T14" fmla="*/ 0 w 38"/>
                <a:gd name="T15" fmla="*/ 1 h 68"/>
                <a:gd name="T16" fmla="*/ 1 w 38"/>
                <a:gd name="T17" fmla="*/ 1 h 68"/>
                <a:gd name="T18" fmla="*/ 1 w 38"/>
                <a:gd name="T19" fmla="*/ 1 h 68"/>
                <a:gd name="T20" fmla="*/ 1 w 38"/>
                <a:gd name="T21" fmla="*/ 1 h 68"/>
                <a:gd name="T22" fmla="*/ 1 w 38"/>
                <a:gd name="T23" fmla="*/ 1 h 68"/>
                <a:gd name="T24" fmla="*/ 1 w 38"/>
                <a:gd name="T25" fmla="*/ 1 h 68"/>
                <a:gd name="T26" fmla="*/ 1 w 38"/>
                <a:gd name="T27" fmla="*/ 1 h 68"/>
                <a:gd name="T28" fmla="*/ 1 w 38"/>
                <a:gd name="T29" fmla="*/ 1 h 68"/>
                <a:gd name="T30" fmla="*/ 1 w 38"/>
                <a:gd name="T31" fmla="*/ 1 h 68"/>
                <a:gd name="T32" fmla="*/ 1 w 38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68"/>
                <a:gd name="T53" fmla="*/ 38 w 38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7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9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6" y="44"/>
                  </a:lnTo>
                  <a:lnTo>
                    <a:pt x="21" y="33"/>
                  </a:lnTo>
                  <a:lnTo>
                    <a:pt x="27" y="21"/>
                  </a:lnTo>
                  <a:lnTo>
                    <a:pt x="32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81" name="Freeform 428">
              <a:extLst>
                <a:ext uri="{FF2B5EF4-FFF2-40B4-BE49-F238E27FC236}">
                  <a16:creationId xmlns:a16="http://schemas.microsoft.com/office/drawing/2014/main" id="{DE058B3B-0AB8-5CD7-E0D9-EE1D1F1F3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4120"/>
              <a:ext cx="22" cy="38"/>
            </a:xfrm>
            <a:custGeom>
              <a:avLst/>
              <a:gdLst>
                <a:gd name="T0" fmla="*/ 0 w 45"/>
                <a:gd name="T1" fmla="*/ 1 h 74"/>
                <a:gd name="T2" fmla="*/ 0 w 45"/>
                <a:gd name="T3" fmla="*/ 1 h 74"/>
                <a:gd name="T4" fmla="*/ 0 w 45"/>
                <a:gd name="T5" fmla="*/ 1 h 74"/>
                <a:gd name="T6" fmla="*/ 0 w 45"/>
                <a:gd name="T7" fmla="*/ 1 h 74"/>
                <a:gd name="T8" fmla="*/ 0 w 45"/>
                <a:gd name="T9" fmla="*/ 1 h 74"/>
                <a:gd name="T10" fmla="*/ 0 w 45"/>
                <a:gd name="T11" fmla="*/ 1 h 74"/>
                <a:gd name="T12" fmla="*/ 0 w 45"/>
                <a:gd name="T13" fmla="*/ 1 h 74"/>
                <a:gd name="T14" fmla="*/ 0 w 45"/>
                <a:gd name="T15" fmla="*/ 1 h 74"/>
                <a:gd name="T16" fmla="*/ 0 w 45"/>
                <a:gd name="T17" fmla="*/ 0 h 74"/>
                <a:gd name="T18" fmla="*/ 0 w 45"/>
                <a:gd name="T19" fmla="*/ 1 h 74"/>
                <a:gd name="T20" fmla="*/ 0 w 45"/>
                <a:gd name="T21" fmla="*/ 1 h 74"/>
                <a:gd name="T22" fmla="*/ 0 w 45"/>
                <a:gd name="T23" fmla="*/ 1 h 74"/>
                <a:gd name="T24" fmla="*/ 0 w 45"/>
                <a:gd name="T25" fmla="*/ 1 h 74"/>
                <a:gd name="T26" fmla="*/ 0 w 45"/>
                <a:gd name="T27" fmla="*/ 1 h 74"/>
                <a:gd name="T28" fmla="*/ 0 w 45"/>
                <a:gd name="T29" fmla="*/ 1 h 74"/>
                <a:gd name="T30" fmla="*/ 0 w 45"/>
                <a:gd name="T31" fmla="*/ 1 h 74"/>
                <a:gd name="T32" fmla="*/ 0 w 45"/>
                <a:gd name="T33" fmla="*/ 1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74"/>
                <a:gd name="T53" fmla="*/ 45 w 45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74">
                  <a:moveTo>
                    <a:pt x="1" y="74"/>
                  </a:moveTo>
                  <a:lnTo>
                    <a:pt x="0" y="71"/>
                  </a:lnTo>
                  <a:lnTo>
                    <a:pt x="1" y="64"/>
                  </a:lnTo>
                  <a:lnTo>
                    <a:pt x="4" y="55"/>
                  </a:lnTo>
                  <a:lnTo>
                    <a:pt x="9" y="43"/>
                  </a:lnTo>
                  <a:lnTo>
                    <a:pt x="16" y="31"/>
                  </a:lnTo>
                  <a:lnTo>
                    <a:pt x="24" y="19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0"/>
                  </a:lnTo>
                  <a:lnTo>
                    <a:pt x="26" y="33"/>
                  </a:lnTo>
                  <a:lnTo>
                    <a:pt x="21" y="46"/>
                  </a:lnTo>
                  <a:lnTo>
                    <a:pt x="14" y="57"/>
                  </a:lnTo>
                  <a:lnTo>
                    <a:pt x="9" y="66"/>
                  </a:lnTo>
                  <a:lnTo>
                    <a:pt x="4" y="73"/>
                  </a:lnTo>
                  <a:lnTo>
                    <a:pt x="1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82" name="Freeform 429">
              <a:extLst>
                <a:ext uri="{FF2B5EF4-FFF2-40B4-BE49-F238E27FC236}">
                  <a16:creationId xmlns:a16="http://schemas.microsoft.com/office/drawing/2014/main" id="{733BE1F0-9FA8-370E-D9A6-80A4CC759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4117"/>
              <a:ext cx="30" cy="49"/>
            </a:xfrm>
            <a:custGeom>
              <a:avLst/>
              <a:gdLst>
                <a:gd name="T0" fmla="*/ 1 w 60"/>
                <a:gd name="T1" fmla="*/ 1 h 97"/>
                <a:gd name="T2" fmla="*/ 0 w 60"/>
                <a:gd name="T3" fmla="*/ 1 h 97"/>
                <a:gd name="T4" fmla="*/ 1 w 60"/>
                <a:gd name="T5" fmla="*/ 1 h 97"/>
                <a:gd name="T6" fmla="*/ 1 w 60"/>
                <a:gd name="T7" fmla="*/ 1 h 97"/>
                <a:gd name="T8" fmla="*/ 1 w 60"/>
                <a:gd name="T9" fmla="*/ 1 h 97"/>
                <a:gd name="T10" fmla="*/ 1 w 60"/>
                <a:gd name="T11" fmla="*/ 1 h 97"/>
                <a:gd name="T12" fmla="*/ 1 w 60"/>
                <a:gd name="T13" fmla="*/ 1 h 97"/>
                <a:gd name="T14" fmla="*/ 1 w 60"/>
                <a:gd name="T15" fmla="*/ 1 h 97"/>
                <a:gd name="T16" fmla="*/ 1 w 60"/>
                <a:gd name="T17" fmla="*/ 0 h 97"/>
                <a:gd name="T18" fmla="*/ 1 w 60"/>
                <a:gd name="T19" fmla="*/ 1 h 97"/>
                <a:gd name="T20" fmla="*/ 1 w 60"/>
                <a:gd name="T21" fmla="*/ 1 h 97"/>
                <a:gd name="T22" fmla="*/ 1 w 60"/>
                <a:gd name="T23" fmla="*/ 1 h 97"/>
                <a:gd name="T24" fmla="*/ 1 w 60"/>
                <a:gd name="T25" fmla="*/ 1 h 97"/>
                <a:gd name="T26" fmla="*/ 1 w 60"/>
                <a:gd name="T27" fmla="*/ 1 h 97"/>
                <a:gd name="T28" fmla="*/ 1 w 60"/>
                <a:gd name="T29" fmla="*/ 1 h 97"/>
                <a:gd name="T30" fmla="*/ 1 w 60"/>
                <a:gd name="T31" fmla="*/ 1 h 97"/>
                <a:gd name="T32" fmla="*/ 1 w 60"/>
                <a:gd name="T33" fmla="*/ 1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97"/>
                <a:gd name="T53" fmla="*/ 60 w 60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97">
                  <a:moveTo>
                    <a:pt x="1" y="97"/>
                  </a:moveTo>
                  <a:lnTo>
                    <a:pt x="0" y="92"/>
                  </a:lnTo>
                  <a:lnTo>
                    <a:pt x="2" y="81"/>
                  </a:lnTo>
                  <a:lnTo>
                    <a:pt x="8" y="68"/>
                  </a:lnTo>
                  <a:lnTo>
                    <a:pt x="15" y="51"/>
                  </a:lnTo>
                  <a:lnTo>
                    <a:pt x="25" y="35"/>
                  </a:lnTo>
                  <a:lnTo>
                    <a:pt x="37" y="20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0"/>
                  </a:lnTo>
                  <a:lnTo>
                    <a:pt x="40" y="36"/>
                  </a:lnTo>
                  <a:lnTo>
                    <a:pt x="31" y="55"/>
                  </a:lnTo>
                  <a:lnTo>
                    <a:pt x="22" y="71"/>
                  </a:lnTo>
                  <a:lnTo>
                    <a:pt x="14" y="86"/>
                  </a:lnTo>
                  <a:lnTo>
                    <a:pt x="6" y="95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83" name="Freeform 430">
              <a:extLst>
                <a:ext uri="{FF2B5EF4-FFF2-40B4-BE49-F238E27FC236}">
                  <a16:creationId xmlns:a16="http://schemas.microsoft.com/office/drawing/2014/main" id="{930BD513-FF6B-E521-484C-E60D70D5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" y="4120"/>
              <a:ext cx="33" cy="52"/>
            </a:xfrm>
            <a:custGeom>
              <a:avLst/>
              <a:gdLst>
                <a:gd name="T0" fmla="*/ 1 w 65"/>
                <a:gd name="T1" fmla="*/ 0 h 105"/>
                <a:gd name="T2" fmla="*/ 0 w 65"/>
                <a:gd name="T3" fmla="*/ 0 h 105"/>
                <a:gd name="T4" fmla="*/ 1 w 65"/>
                <a:gd name="T5" fmla="*/ 0 h 105"/>
                <a:gd name="T6" fmla="*/ 1 w 65"/>
                <a:gd name="T7" fmla="*/ 0 h 105"/>
                <a:gd name="T8" fmla="*/ 1 w 65"/>
                <a:gd name="T9" fmla="*/ 0 h 105"/>
                <a:gd name="T10" fmla="*/ 1 w 65"/>
                <a:gd name="T11" fmla="*/ 0 h 105"/>
                <a:gd name="T12" fmla="*/ 1 w 65"/>
                <a:gd name="T13" fmla="*/ 0 h 105"/>
                <a:gd name="T14" fmla="*/ 1 w 65"/>
                <a:gd name="T15" fmla="*/ 0 h 105"/>
                <a:gd name="T16" fmla="*/ 1 w 65"/>
                <a:gd name="T17" fmla="*/ 0 h 105"/>
                <a:gd name="T18" fmla="*/ 1 w 65"/>
                <a:gd name="T19" fmla="*/ 0 h 105"/>
                <a:gd name="T20" fmla="*/ 1 w 65"/>
                <a:gd name="T21" fmla="*/ 0 h 105"/>
                <a:gd name="T22" fmla="*/ 1 w 65"/>
                <a:gd name="T23" fmla="*/ 0 h 105"/>
                <a:gd name="T24" fmla="*/ 1 w 65"/>
                <a:gd name="T25" fmla="*/ 0 h 105"/>
                <a:gd name="T26" fmla="*/ 1 w 65"/>
                <a:gd name="T27" fmla="*/ 0 h 105"/>
                <a:gd name="T28" fmla="*/ 1 w 65"/>
                <a:gd name="T29" fmla="*/ 0 h 105"/>
                <a:gd name="T30" fmla="*/ 1 w 65"/>
                <a:gd name="T31" fmla="*/ 0 h 105"/>
                <a:gd name="T32" fmla="*/ 1 w 65"/>
                <a:gd name="T33" fmla="*/ 0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05"/>
                <a:gd name="T53" fmla="*/ 65 w 65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2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40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2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84" name="Freeform 431">
              <a:extLst>
                <a:ext uri="{FF2B5EF4-FFF2-40B4-BE49-F238E27FC236}">
                  <a16:creationId xmlns:a16="http://schemas.microsoft.com/office/drawing/2014/main" id="{0C511DE7-D95D-8B6F-A18E-AF43D5E14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4124"/>
              <a:ext cx="35" cy="43"/>
            </a:xfrm>
            <a:custGeom>
              <a:avLst/>
              <a:gdLst>
                <a:gd name="T0" fmla="*/ 0 w 71"/>
                <a:gd name="T1" fmla="*/ 1 h 86"/>
                <a:gd name="T2" fmla="*/ 0 w 71"/>
                <a:gd name="T3" fmla="*/ 1 h 86"/>
                <a:gd name="T4" fmla="*/ 0 w 71"/>
                <a:gd name="T5" fmla="*/ 1 h 86"/>
                <a:gd name="T6" fmla="*/ 0 w 71"/>
                <a:gd name="T7" fmla="*/ 1 h 86"/>
                <a:gd name="T8" fmla="*/ 0 w 71"/>
                <a:gd name="T9" fmla="*/ 1 h 86"/>
                <a:gd name="T10" fmla="*/ 0 w 71"/>
                <a:gd name="T11" fmla="*/ 1 h 86"/>
                <a:gd name="T12" fmla="*/ 0 w 71"/>
                <a:gd name="T13" fmla="*/ 1 h 86"/>
                <a:gd name="T14" fmla="*/ 0 w 71"/>
                <a:gd name="T15" fmla="*/ 1 h 86"/>
                <a:gd name="T16" fmla="*/ 0 w 71"/>
                <a:gd name="T17" fmla="*/ 0 h 86"/>
                <a:gd name="T18" fmla="*/ 0 w 71"/>
                <a:gd name="T19" fmla="*/ 1 h 86"/>
                <a:gd name="T20" fmla="*/ 0 w 71"/>
                <a:gd name="T21" fmla="*/ 1 h 86"/>
                <a:gd name="T22" fmla="*/ 0 w 71"/>
                <a:gd name="T23" fmla="*/ 1 h 86"/>
                <a:gd name="T24" fmla="*/ 0 w 71"/>
                <a:gd name="T25" fmla="*/ 1 h 86"/>
                <a:gd name="T26" fmla="*/ 0 w 71"/>
                <a:gd name="T27" fmla="*/ 1 h 86"/>
                <a:gd name="T28" fmla="*/ 0 w 71"/>
                <a:gd name="T29" fmla="*/ 1 h 86"/>
                <a:gd name="T30" fmla="*/ 0 w 71"/>
                <a:gd name="T31" fmla="*/ 1 h 86"/>
                <a:gd name="T32" fmla="*/ 0 w 71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86"/>
                <a:gd name="T53" fmla="*/ 71 w 71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86">
                  <a:moveTo>
                    <a:pt x="0" y="86"/>
                  </a:moveTo>
                  <a:lnTo>
                    <a:pt x="0" y="81"/>
                  </a:lnTo>
                  <a:lnTo>
                    <a:pt x="5" y="71"/>
                  </a:lnTo>
                  <a:lnTo>
                    <a:pt x="14" y="57"/>
                  </a:lnTo>
                  <a:lnTo>
                    <a:pt x="25" y="42"/>
                  </a:lnTo>
                  <a:lnTo>
                    <a:pt x="37" y="27"/>
                  </a:lnTo>
                  <a:lnTo>
                    <a:pt x="50" y="13"/>
                  </a:lnTo>
                  <a:lnTo>
                    <a:pt x="62" y="4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0"/>
                  </a:lnTo>
                  <a:lnTo>
                    <a:pt x="46" y="35"/>
                  </a:lnTo>
                  <a:lnTo>
                    <a:pt x="35" y="51"/>
                  </a:lnTo>
                  <a:lnTo>
                    <a:pt x="24" y="66"/>
                  </a:lnTo>
                  <a:lnTo>
                    <a:pt x="14" y="78"/>
                  </a:lnTo>
                  <a:lnTo>
                    <a:pt x="6" y="85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85" name="Freeform 432">
              <a:extLst>
                <a:ext uri="{FF2B5EF4-FFF2-40B4-BE49-F238E27FC236}">
                  <a16:creationId xmlns:a16="http://schemas.microsoft.com/office/drawing/2014/main" id="{615F9E2E-0F58-396F-0821-07C2A900B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4130"/>
              <a:ext cx="30" cy="36"/>
            </a:xfrm>
            <a:custGeom>
              <a:avLst/>
              <a:gdLst>
                <a:gd name="T0" fmla="*/ 0 w 61"/>
                <a:gd name="T1" fmla="*/ 1 h 71"/>
                <a:gd name="T2" fmla="*/ 0 w 61"/>
                <a:gd name="T3" fmla="*/ 1 h 71"/>
                <a:gd name="T4" fmla="*/ 0 w 61"/>
                <a:gd name="T5" fmla="*/ 1 h 71"/>
                <a:gd name="T6" fmla="*/ 0 w 61"/>
                <a:gd name="T7" fmla="*/ 1 h 71"/>
                <a:gd name="T8" fmla="*/ 0 w 61"/>
                <a:gd name="T9" fmla="*/ 1 h 71"/>
                <a:gd name="T10" fmla="*/ 0 w 61"/>
                <a:gd name="T11" fmla="*/ 1 h 71"/>
                <a:gd name="T12" fmla="*/ 0 w 61"/>
                <a:gd name="T13" fmla="*/ 1 h 71"/>
                <a:gd name="T14" fmla="*/ 0 w 61"/>
                <a:gd name="T15" fmla="*/ 1 h 71"/>
                <a:gd name="T16" fmla="*/ 0 w 61"/>
                <a:gd name="T17" fmla="*/ 0 h 71"/>
                <a:gd name="T18" fmla="*/ 0 w 61"/>
                <a:gd name="T19" fmla="*/ 1 h 71"/>
                <a:gd name="T20" fmla="*/ 0 w 61"/>
                <a:gd name="T21" fmla="*/ 1 h 71"/>
                <a:gd name="T22" fmla="*/ 0 w 61"/>
                <a:gd name="T23" fmla="*/ 1 h 71"/>
                <a:gd name="T24" fmla="*/ 0 w 61"/>
                <a:gd name="T25" fmla="*/ 1 h 71"/>
                <a:gd name="T26" fmla="*/ 0 w 61"/>
                <a:gd name="T27" fmla="*/ 1 h 71"/>
                <a:gd name="T28" fmla="*/ 0 w 61"/>
                <a:gd name="T29" fmla="*/ 1 h 71"/>
                <a:gd name="T30" fmla="*/ 0 w 61"/>
                <a:gd name="T31" fmla="*/ 1 h 71"/>
                <a:gd name="T32" fmla="*/ 0 w 61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71"/>
                <a:gd name="T53" fmla="*/ 61 w 6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6"/>
                  </a:lnTo>
                  <a:lnTo>
                    <a:pt x="27" y="24"/>
                  </a:lnTo>
                  <a:lnTo>
                    <a:pt x="37" y="13"/>
                  </a:lnTo>
                  <a:lnTo>
                    <a:pt x="48" y="5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3"/>
                  </a:lnTo>
                  <a:lnTo>
                    <a:pt x="20" y="55"/>
                  </a:lnTo>
                  <a:lnTo>
                    <a:pt x="12" y="65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86" name="Freeform 433">
              <a:extLst>
                <a:ext uri="{FF2B5EF4-FFF2-40B4-BE49-F238E27FC236}">
                  <a16:creationId xmlns:a16="http://schemas.microsoft.com/office/drawing/2014/main" id="{14D188BB-5B79-5CBD-F318-36FFAEFAF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4140"/>
              <a:ext cx="26" cy="25"/>
            </a:xfrm>
            <a:custGeom>
              <a:avLst/>
              <a:gdLst>
                <a:gd name="T0" fmla="*/ 0 w 53"/>
                <a:gd name="T1" fmla="*/ 1 h 50"/>
                <a:gd name="T2" fmla="*/ 0 w 53"/>
                <a:gd name="T3" fmla="*/ 1 h 50"/>
                <a:gd name="T4" fmla="*/ 0 w 53"/>
                <a:gd name="T5" fmla="*/ 1 h 50"/>
                <a:gd name="T6" fmla="*/ 0 w 53"/>
                <a:gd name="T7" fmla="*/ 1 h 50"/>
                <a:gd name="T8" fmla="*/ 0 w 53"/>
                <a:gd name="T9" fmla="*/ 1 h 50"/>
                <a:gd name="T10" fmla="*/ 0 w 53"/>
                <a:gd name="T11" fmla="*/ 1 h 50"/>
                <a:gd name="T12" fmla="*/ 0 w 53"/>
                <a:gd name="T13" fmla="*/ 1 h 50"/>
                <a:gd name="T14" fmla="*/ 0 w 53"/>
                <a:gd name="T15" fmla="*/ 1 h 50"/>
                <a:gd name="T16" fmla="*/ 0 w 53"/>
                <a:gd name="T17" fmla="*/ 0 h 50"/>
                <a:gd name="T18" fmla="*/ 0 w 53"/>
                <a:gd name="T19" fmla="*/ 1 h 50"/>
                <a:gd name="T20" fmla="*/ 0 w 53"/>
                <a:gd name="T21" fmla="*/ 1 h 50"/>
                <a:gd name="T22" fmla="*/ 0 w 53"/>
                <a:gd name="T23" fmla="*/ 1 h 50"/>
                <a:gd name="T24" fmla="*/ 0 w 53"/>
                <a:gd name="T25" fmla="*/ 1 h 50"/>
                <a:gd name="T26" fmla="*/ 0 w 53"/>
                <a:gd name="T27" fmla="*/ 1 h 50"/>
                <a:gd name="T28" fmla="*/ 0 w 53"/>
                <a:gd name="T29" fmla="*/ 1 h 50"/>
                <a:gd name="T30" fmla="*/ 0 w 53"/>
                <a:gd name="T31" fmla="*/ 1 h 50"/>
                <a:gd name="T32" fmla="*/ 0 w 53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50"/>
                <a:gd name="T53" fmla="*/ 53 w 53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50">
                  <a:moveTo>
                    <a:pt x="0" y="50"/>
                  </a:moveTo>
                  <a:lnTo>
                    <a:pt x="0" y="47"/>
                  </a:lnTo>
                  <a:lnTo>
                    <a:pt x="4" y="40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3"/>
                  </a:lnTo>
                  <a:lnTo>
                    <a:pt x="38" y="5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5"/>
                  </a:lnTo>
                  <a:lnTo>
                    <a:pt x="40" y="12"/>
                  </a:lnTo>
                  <a:lnTo>
                    <a:pt x="33" y="20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4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87" name="Freeform 434">
              <a:extLst>
                <a:ext uri="{FF2B5EF4-FFF2-40B4-BE49-F238E27FC236}">
                  <a16:creationId xmlns:a16="http://schemas.microsoft.com/office/drawing/2014/main" id="{3CCBFAA3-EE14-51CE-8E66-9AFCE792D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5" y="4146"/>
              <a:ext cx="18" cy="17"/>
            </a:xfrm>
            <a:custGeom>
              <a:avLst/>
              <a:gdLst>
                <a:gd name="T0" fmla="*/ 0 w 34"/>
                <a:gd name="T1" fmla="*/ 0 h 35"/>
                <a:gd name="T2" fmla="*/ 0 w 34"/>
                <a:gd name="T3" fmla="*/ 0 h 35"/>
                <a:gd name="T4" fmla="*/ 1 w 34"/>
                <a:gd name="T5" fmla="*/ 0 h 35"/>
                <a:gd name="T6" fmla="*/ 1 w 34"/>
                <a:gd name="T7" fmla="*/ 0 h 35"/>
                <a:gd name="T8" fmla="*/ 1 w 34"/>
                <a:gd name="T9" fmla="*/ 0 h 35"/>
                <a:gd name="T10" fmla="*/ 1 w 34"/>
                <a:gd name="T11" fmla="*/ 0 h 35"/>
                <a:gd name="T12" fmla="*/ 1 w 34"/>
                <a:gd name="T13" fmla="*/ 0 h 35"/>
                <a:gd name="T14" fmla="*/ 1 w 34"/>
                <a:gd name="T15" fmla="*/ 0 h 35"/>
                <a:gd name="T16" fmla="*/ 1 w 34"/>
                <a:gd name="T17" fmla="*/ 0 h 35"/>
                <a:gd name="T18" fmla="*/ 1 w 34"/>
                <a:gd name="T19" fmla="*/ 0 h 35"/>
                <a:gd name="T20" fmla="*/ 1 w 34"/>
                <a:gd name="T21" fmla="*/ 0 h 35"/>
                <a:gd name="T22" fmla="*/ 1 w 34"/>
                <a:gd name="T23" fmla="*/ 0 h 35"/>
                <a:gd name="T24" fmla="*/ 1 w 34"/>
                <a:gd name="T25" fmla="*/ 0 h 35"/>
                <a:gd name="T26" fmla="*/ 1 w 34"/>
                <a:gd name="T27" fmla="*/ 0 h 35"/>
                <a:gd name="T28" fmla="*/ 1 w 34"/>
                <a:gd name="T29" fmla="*/ 0 h 35"/>
                <a:gd name="T30" fmla="*/ 1 w 34"/>
                <a:gd name="T31" fmla="*/ 0 h 35"/>
                <a:gd name="T32" fmla="*/ 0 w 34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5"/>
                <a:gd name="T53" fmla="*/ 34 w 3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5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9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4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4"/>
                  </a:lnTo>
                  <a:lnTo>
                    <a:pt x="2" y="3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88" name="Freeform 435">
              <a:extLst>
                <a:ext uri="{FF2B5EF4-FFF2-40B4-BE49-F238E27FC236}">
                  <a16:creationId xmlns:a16="http://schemas.microsoft.com/office/drawing/2014/main" id="{E5B00E21-E89F-132E-83C3-59A30DBBD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" y="4130"/>
              <a:ext cx="20" cy="22"/>
            </a:xfrm>
            <a:custGeom>
              <a:avLst/>
              <a:gdLst>
                <a:gd name="T0" fmla="*/ 1 w 40"/>
                <a:gd name="T1" fmla="*/ 0 h 44"/>
                <a:gd name="T2" fmla="*/ 1 w 40"/>
                <a:gd name="T3" fmla="*/ 1 h 44"/>
                <a:gd name="T4" fmla="*/ 1 w 40"/>
                <a:gd name="T5" fmla="*/ 1 h 44"/>
                <a:gd name="T6" fmla="*/ 1 w 40"/>
                <a:gd name="T7" fmla="*/ 1 h 44"/>
                <a:gd name="T8" fmla="*/ 1 w 40"/>
                <a:gd name="T9" fmla="*/ 1 h 44"/>
                <a:gd name="T10" fmla="*/ 1 w 40"/>
                <a:gd name="T11" fmla="*/ 1 h 44"/>
                <a:gd name="T12" fmla="*/ 1 w 40"/>
                <a:gd name="T13" fmla="*/ 1 h 44"/>
                <a:gd name="T14" fmla="*/ 1 w 40"/>
                <a:gd name="T15" fmla="*/ 1 h 44"/>
                <a:gd name="T16" fmla="*/ 1 w 40"/>
                <a:gd name="T17" fmla="*/ 1 h 44"/>
                <a:gd name="T18" fmla="*/ 0 w 40"/>
                <a:gd name="T19" fmla="*/ 1 h 44"/>
                <a:gd name="T20" fmla="*/ 1 w 40"/>
                <a:gd name="T21" fmla="*/ 1 h 44"/>
                <a:gd name="T22" fmla="*/ 1 w 40"/>
                <a:gd name="T23" fmla="*/ 1 h 44"/>
                <a:gd name="T24" fmla="*/ 1 w 40"/>
                <a:gd name="T25" fmla="*/ 1 h 44"/>
                <a:gd name="T26" fmla="*/ 1 w 40"/>
                <a:gd name="T27" fmla="*/ 1 h 44"/>
                <a:gd name="T28" fmla="*/ 1 w 40"/>
                <a:gd name="T29" fmla="*/ 1 h 44"/>
                <a:gd name="T30" fmla="*/ 1 w 40"/>
                <a:gd name="T31" fmla="*/ 1 h 44"/>
                <a:gd name="T32" fmla="*/ 1 w 40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4"/>
                <a:gd name="T53" fmla="*/ 40 w 40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4">
                  <a:moveTo>
                    <a:pt x="40" y="0"/>
                  </a:moveTo>
                  <a:lnTo>
                    <a:pt x="38" y="4"/>
                  </a:lnTo>
                  <a:lnTo>
                    <a:pt x="33" y="10"/>
                  </a:lnTo>
                  <a:lnTo>
                    <a:pt x="28" y="19"/>
                  </a:lnTo>
                  <a:lnTo>
                    <a:pt x="23" y="27"/>
                  </a:lnTo>
                  <a:lnTo>
                    <a:pt x="17" y="35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7"/>
                  </a:lnTo>
                  <a:lnTo>
                    <a:pt x="13" y="20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89" name="Freeform 436">
              <a:extLst>
                <a:ext uri="{FF2B5EF4-FFF2-40B4-BE49-F238E27FC236}">
                  <a16:creationId xmlns:a16="http://schemas.microsoft.com/office/drawing/2014/main" id="{2A00E16E-578D-0908-32E9-1139063B4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7" y="4118"/>
              <a:ext cx="24" cy="11"/>
            </a:xfrm>
            <a:custGeom>
              <a:avLst/>
              <a:gdLst>
                <a:gd name="T0" fmla="*/ 1 w 47"/>
                <a:gd name="T1" fmla="*/ 1 h 22"/>
                <a:gd name="T2" fmla="*/ 1 w 47"/>
                <a:gd name="T3" fmla="*/ 1 h 22"/>
                <a:gd name="T4" fmla="*/ 1 w 47"/>
                <a:gd name="T5" fmla="*/ 1 h 22"/>
                <a:gd name="T6" fmla="*/ 1 w 47"/>
                <a:gd name="T7" fmla="*/ 1 h 22"/>
                <a:gd name="T8" fmla="*/ 1 w 47"/>
                <a:gd name="T9" fmla="*/ 1 h 22"/>
                <a:gd name="T10" fmla="*/ 1 w 47"/>
                <a:gd name="T11" fmla="*/ 1 h 22"/>
                <a:gd name="T12" fmla="*/ 1 w 47"/>
                <a:gd name="T13" fmla="*/ 1 h 22"/>
                <a:gd name="T14" fmla="*/ 1 w 47"/>
                <a:gd name="T15" fmla="*/ 0 h 22"/>
                <a:gd name="T16" fmla="*/ 0 w 47"/>
                <a:gd name="T17" fmla="*/ 1 h 22"/>
                <a:gd name="T18" fmla="*/ 0 w 47"/>
                <a:gd name="T19" fmla="*/ 1 h 22"/>
                <a:gd name="T20" fmla="*/ 1 w 47"/>
                <a:gd name="T21" fmla="*/ 1 h 22"/>
                <a:gd name="T22" fmla="*/ 1 w 47"/>
                <a:gd name="T23" fmla="*/ 1 h 22"/>
                <a:gd name="T24" fmla="*/ 1 w 47"/>
                <a:gd name="T25" fmla="*/ 1 h 22"/>
                <a:gd name="T26" fmla="*/ 1 w 47"/>
                <a:gd name="T27" fmla="*/ 1 h 22"/>
                <a:gd name="T28" fmla="*/ 1 w 47"/>
                <a:gd name="T29" fmla="*/ 1 h 22"/>
                <a:gd name="T30" fmla="*/ 1 w 47"/>
                <a:gd name="T31" fmla="*/ 1 h 22"/>
                <a:gd name="T32" fmla="*/ 1 w 47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22"/>
                <a:gd name="T53" fmla="*/ 47 w 4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22">
                  <a:moveTo>
                    <a:pt x="47" y="22"/>
                  </a:moveTo>
                  <a:lnTo>
                    <a:pt x="44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24" y="8"/>
                  </a:lnTo>
                  <a:lnTo>
                    <a:pt x="17" y="5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9"/>
                  </a:lnTo>
                  <a:lnTo>
                    <a:pt x="9" y="13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1"/>
                  </a:lnTo>
                  <a:lnTo>
                    <a:pt x="47" y="2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90" name="Freeform 437">
              <a:extLst>
                <a:ext uri="{FF2B5EF4-FFF2-40B4-BE49-F238E27FC236}">
                  <a16:creationId xmlns:a16="http://schemas.microsoft.com/office/drawing/2014/main" id="{FF819F5F-8CE7-4FB0-B7C0-5CA4F2484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" y="4131"/>
              <a:ext cx="26" cy="7"/>
            </a:xfrm>
            <a:custGeom>
              <a:avLst/>
              <a:gdLst>
                <a:gd name="T0" fmla="*/ 0 w 53"/>
                <a:gd name="T1" fmla="*/ 0 h 13"/>
                <a:gd name="T2" fmla="*/ 0 w 53"/>
                <a:gd name="T3" fmla="*/ 0 h 13"/>
                <a:gd name="T4" fmla="*/ 0 w 53"/>
                <a:gd name="T5" fmla="*/ 0 h 13"/>
                <a:gd name="T6" fmla="*/ 0 w 53"/>
                <a:gd name="T7" fmla="*/ 0 h 13"/>
                <a:gd name="T8" fmla="*/ 0 w 53"/>
                <a:gd name="T9" fmla="*/ 0 h 13"/>
                <a:gd name="T10" fmla="*/ 0 w 53"/>
                <a:gd name="T11" fmla="*/ 1 h 13"/>
                <a:gd name="T12" fmla="*/ 0 w 53"/>
                <a:gd name="T13" fmla="*/ 1 h 13"/>
                <a:gd name="T14" fmla="*/ 0 w 53"/>
                <a:gd name="T15" fmla="*/ 1 h 13"/>
                <a:gd name="T16" fmla="*/ 0 w 53"/>
                <a:gd name="T17" fmla="*/ 1 h 13"/>
                <a:gd name="T18" fmla="*/ 0 w 53"/>
                <a:gd name="T19" fmla="*/ 1 h 13"/>
                <a:gd name="T20" fmla="*/ 0 w 53"/>
                <a:gd name="T21" fmla="*/ 1 h 13"/>
                <a:gd name="T22" fmla="*/ 0 w 53"/>
                <a:gd name="T23" fmla="*/ 1 h 13"/>
                <a:gd name="T24" fmla="*/ 0 w 53"/>
                <a:gd name="T25" fmla="*/ 1 h 13"/>
                <a:gd name="T26" fmla="*/ 0 w 53"/>
                <a:gd name="T27" fmla="*/ 1 h 13"/>
                <a:gd name="T28" fmla="*/ 0 w 53"/>
                <a:gd name="T29" fmla="*/ 1 h 13"/>
                <a:gd name="T30" fmla="*/ 0 w 53"/>
                <a:gd name="T31" fmla="*/ 1 h 13"/>
                <a:gd name="T32" fmla="*/ 0 w 53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3"/>
                <a:gd name="T53" fmla="*/ 53 w 5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7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1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91" name="Freeform 438">
              <a:extLst>
                <a:ext uri="{FF2B5EF4-FFF2-40B4-BE49-F238E27FC236}">
                  <a16:creationId xmlns:a16="http://schemas.microsoft.com/office/drawing/2014/main" id="{C3C10042-577F-4979-2926-23F55D960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" y="4105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1 h 40"/>
                <a:gd name="T14" fmla="*/ 0 w 48"/>
                <a:gd name="T15" fmla="*/ 1 h 40"/>
                <a:gd name="T16" fmla="*/ 1 w 48"/>
                <a:gd name="T17" fmla="*/ 1 h 40"/>
                <a:gd name="T18" fmla="*/ 1 w 48"/>
                <a:gd name="T19" fmla="*/ 0 h 40"/>
                <a:gd name="T20" fmla="*/ 1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48" y="40"/>
                  </a:moveTo>
                  <a:lnTo>
                    <a:pt x="42" y="36"/>
                  </a:lnTo>
                  <a:lnTo>
                    <a:pt x="34" y="31"/>
                  </a:lnTo>
                  <a:lnTo>
                    <a:pt x="25" y="25"/>
                  </a:lnTo>
                  <a:lnTo>
                    <a:pt x="16" y="19"/>
                  </a:lnTo>
                  <a:lnTo>
                    <a:pt x="9" y="13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3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6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92" name="Freeform 439">
              <a:extLst>
                <a:ext uri="{FF2B5EF4-FFF2-40B4-BE49-F238E27FC236}">
                  <a16:creationId xmlns:a16="http://schemas.microsoft.com/office/drawing/2014/main" id="{FF5933B2-FA4B-E7EB-22E3-54FED7F19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4108"/>
              <a:ext cx="7" cy="34"/>
            </a:xfrm>
            <a:custGeom>
              <a:avLst/>
              <a:gdLst>
                <a:gd name="T0" fmla="*/ 1 w 14"/>
                <a:gd name="T1" fmla="*/ 1 h 68"/>
                <a:gd name="T2" fmla="*/ 0 w 14"/>
                <a:gd name="T3" fmla="*/ 1 h 68"/>
                <a:gd name="T4" fmla="*/ 0 w 14"/>
                <a:gd name="T5" fmla="*/ 1 h 68"/>
                <a:gd name="T6" fmla="*/ 1 w 14"/>
                <a:gd name="T7" fmla="*/ 1 h 68"/>
                <a:gd name="T8" fmla="*/ 1 w 14"/>
                <a:gd name="T9" fmla="*/ 0 h 68"/>
                <a:gd name="T10" fmla="*/ 1 w 14"/>
                <a:gd name="T11" fmla="*/ 1 h 68"/>
                <a:gd name="T12" fmla="*/ 1 w 14"/>
                <a:gd name="T13" fmla="*/ 1 h 68"/>
                <a:gd name="T14" fmla="*/ 1 w 14"/>
                <a:gd name="T15" fmla="*/ 1 h 68"/>
                <a:gd name="T16" fmla="*/ 1 w 14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68"/>
                <a:gd name="T29" fmla="*/ 14 w 14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7"/>
                  </a:lnTo>
                  <a:lnTo>
                    <a:pt x="6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93" name="Freeform 440">
              <a:extLst>
                <a:ext uri="{FF2B5EF4-FFF2-40B4-BE49-F238E27FC236}">
                  <a16:creationId xmlns:a16="http://schemas.microsoft.com/office/drawing/2014/main" id="{DE9C59FF-785E-0382-B4BD-3D7809079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4113"/>
              <a:ext cx="11" cy="33"/>
            </a:xfrm>
            <a:custGeom>
              <a:avLst/>
              <a:gdLst>
                <a:gd name="T0" fmla="*/ 0 w 23"/>
                <a:gd name="T1" fmla="*/ 1 h 65"/>
                <a:gd name="T2" fmla="*/ 0 w 23"/>
                <a:gd name="T3" fmla="*/ 1 h 65"/>
                <a:gd name="T4" fmla="*/ 0 w 23"/>
                <a:gd name="T5" fmla="*/ 1 h 65"/>
                <a:gd name="T6" fmla="*/ 0 w 23"/>
                <a:gd name="T7" fmla="*/ 1 h 65"/>
                <a:gd name="T8" fmla="*/ 0 w 23"/>
                <a:gd name="T9" fmla="*/ 0 h 65"/>
                <a:gd name="T10" fmla="*/ 0 w 23"/>
                <a:gd name="T11" fmla="*/ 1 h 65"/>
                <a:gd name="T12" fmla="*/ 0 w 23"/>
                <a:gd name="T13" fmla="*/ 1 h 65"/>
                <a:gd name="T14" fmla="*/ 0 w 23"/>
                <a:gd name="T15" fmla="*/ 1 h 65"/>
                <a:gd name="T16" fmla="*/ 0 w 23"/>
                <a:gd name="T17" fmla="*/ 1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65"/>
                <a:gd name="T29" fmla="*/ 23 w 23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65">
                  <a:moveTo>
                    <a:pt x="0" y="65"/>
                  </a:moveTo>
                  <a:lnTo>
                    <a:pt x="1" y="50"/>
                  </a:lnTo>
                  <a:lnTo>
                    <a:pt x="4" y="28"/>
                  </a:lnTo>
                  <a:lnTo>
                    <a:pt x="11" y="9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8"/>
                  </a:lnTo>
                  <a:lnTo>
                    <a:pt x="6" y="5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94" name="Freeform 441">
              <a:extLst>
                <a:ext uri="{FF2B5EF4-FFF2-40B4-BE49-F238E27FC236}">
                  <a16:creationId xmlns:a16="http://schemas.microsoft.com/office/drawing/2014/main" id="{CB2BC8DD-B95B-6E6B-330A-89146F4CD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" y="4099"/>
              <a:ext cx="7" cy="32"/>
            </a:xfrm>
            <a:custGeom>
              <a:avLst/>
              <a:gdLst>
                <a:gd name="T0" fmla="*/ 1 w 14"/>
                <a:gd name="T1" fmla="*/ 1 h 63"/>
                <a:gd name="T2" fmla="*/ 1 w 14"/>
                <a:gd name="T3" fmla="*/ 1 h 63"/>
                <a:gd name="T4" fmla="*/ 0 w 14"/>
                <a:gd name="T5" fmla="*/ 1 h 63"/>
                <a:gd name="T6" fmla="*/ 1 w 14"/>
                <a:gd name="T7" fmla="*/ 1 h 63"/>
                <a:gd name="T8" fmla="*/ 1 w 14"/>
                <a:gd name="T9" fmla="*/ 0 h 63"/>
                <a:gd name="T10" fmla="*/ 1 w 14"/>
                <a:gd name="T11" fmla="*/ 1 h 63"/>
                <a:gd name="T12" fmla="*/ 1 w 14"/>
                <a:gd name="T13" fmla="*/ 1 h 63"/>
                <a:gd name="T14" fmla="*/ 1 w 14"/>
                <a:gd name="T15" fmla="*/ 1 h 63"/>
                <a:gd name="T16" fmla="*/ 1 w 14"/>
                <a:gd name="T17" fmla="*/ 1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63"/>
                <a:gd name="T29" fmla="*/ 14 w 14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3"/>
                  </a:lnTo>
                  <a:lnTo>
                    <a:pt x="8" y="0"/>
                  </a:lnTo>
                  <a:lnTo>
                    <a:pt x="14" y="5"/>
                  </a:lnTo>
                  <a:lnTo>
                    <a:pt x="12" y="23"/>
                  </a:lnTo>
                  <a:lnTo>
                    <a:pt x="9" y="45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95" name="Freeform 442">
              <a:extLst>
                <a:ext uri="{FF2B5EF4-FFF2-40B4-BE49-F238E27FC236}">
                  <a16:creationId xmlns:a16="http://schemas.microsoft.com/office/drawing/2014/main" id="{F5801FB6-46AC-ACF0-F9D4-2D8A2A08F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4090"/>
              <a:ext cx="11" cy="37"/>
            </a:xfrm>
            <a:custGeom>
              <a:avLst/>
              <a:gdLst>
                <a:gd name="T0" fmla="*/ 1 w 21"/>
                <a:gd name="T1" fmla="*/ 0 h 75"/>
                <a:gd name="T2" fmla="*/ 1 w 21"/>
                <a:gd name="T3" fmla="*/ 0 h 75"/>
                <a:gd name="T4" fmla="*/ 1 w 21"/>
                <a:gd name="T5" fmla="*/ 0 h 75"/>
                <a:gd name="T6" fmla="*/ 0 w 21"/>
                <a:gd name="T7" fmla="*/ 0 h 75"/>
                <a:gd name="T8" fmla="*/ 1 w 21"/>
                <a:gd name="T9" fmla="*/ 0 h 75"/>
                <a:gd name="T10" fmla="*/ 1 w 21"/>
                <a:gd name="T11" fmla="*/ 0 h 75"/>
                <a:gd name="T12" fmla="*/ 1 w 21"/>
                <a:gd name="T13" fmla="*/ 0 h 75"/>
                <a:gd name="T14" fmla="*/ 1 w 21"/>
                <a:gd name="T15" fmla="*/ 0 h 75"/>
                <a:gd name="T16" fmla="*/ 1 w 21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75"/>
                <a:gd name="T29" fmla="*/ 21 w 21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3"/>
                  </a:lnTo>
                  <a:lnTo>
                    <a:pt x="0" y="11"/>
                  </a:lnTo>
                  <a:lnTo>
                    <a:pt x="4" y="0"/>
                  </a:lnTo>
                  <a:lnTo>
                    <a:pt x="13" y="9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96" name="Freeform 443">
              <a:extLst>
                <a:ext uri="{FF2B5EF4-FFF2-40B4-BE49-F238E27FC236}">
                  <a16:creationId xmlns:a16="http://schemas.microsoft.com/office/drawing/2014/main" id="{425FB70B-4EF1-B9E3-1055-5AA8CC3BA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" y="4081"/>
              <a:ext cx="13" cy="40"/>
            </a:xfrm>
            <a:custGeom>
              <a:avLst/>
              <a:gdLst>
                <a:gd name="T0" fmla="*/ 1 w 25"/>
                <a:gd name="T1" fmla="*/ 0 h 81"/>
                <a:gd name="T2" fmla="*/ 1 w 25"/>
                <a:gd name="T3" fmla="*/ 0 h 81"/>
                <a:gd name="T4" fmla="*/ 1 w 25"/>
                <a:gd name="T5" fmla="*/ 0 h 81"/>
                <a:gd name="T6" fmla="*/ 1 w 25"/>
                <a:gd name="T7" fmla="*/ 0 h 81"/>
                <a:gd name="T8" fmla="*/ 1 w 25"/>
                <a:gd name="T9" fmla="*/ 0 h 81"/>
                <a:gd name="T10" fmla="*/ 1 w 25"/>
                <a:gd name="T11" fmla="*/ 0 h 81"/>
                <a:gd name="T12" fmla="*/ 0 w 25"/>
                <a:gd name="T13" fmla="*/ 0 h 81"/>
                <a:gd name="T14" fmla="*/ 0 w 25"/>
                <a:gd name="T15" fmla="*/ 0 h 81"/>
                <a:gd name="T16" fmla="*/ 1 w 25"/>
                <a:gd name="T17" fmla="*/ 0 h 81"/>
                <a:gd name="T18" fmla="*/ 1 w 25"/>
                <a:gd name="T19" fmla="*/ 0 h 81"/>
                <a:gd name="T20" fmla="*/ 1 w 25"/>
                <a:gd name="T21" fmla="*/ 0 h 81"/>
                <a:gd name="T22" fmla="*/ 1 w 25"/>
                <a:gd name="T23" fmla="*/ 0 h 81"/>
                <a:gd name="T24" fmla="*/ 1 w 25"/>
                <a:gd name="T25" fmla="*/ 0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81"/>
                <a:gd name="T41" fmla="*/ 25 w 25"/>
                <a:gd name="T42" fmla="*/ 81 h 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81">
                  <a:moveTo>
                    <a:pt x="25" y="81"/>
                  </a:moveTo>
                  <a:lnTo>
                    <a:pt x="22" y="73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5"/>
                  </a:lnTo>
                  <a:lnTo>
                    <a:pt x="2" y="21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3"/>
                  </a:lnTo>
                  <a:lnTo>
                    <a:pt x="18" y="38"/>
                  </a:lnTo>
                  <a:lnTo>
                    <a:pt x="22" y="65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97" name="Freeform 444">
              <a:extLst>
                <a:ext uri="{FF2B5EF4-FFF2-40B4-BE49-F238E27FC236}">
                  <a16:creationId xmlns:a16="http://schemas.microsoft.com/office/drawing/2014/main" id="{C0E1CD2F-3822-413A-811C-2D969D640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" y="4078"/>
              <a:ext cx="21" cy="43"/>
            </a:xfrm>
            <a:custGeom>
              <a:avLst/>
              <a:gdLst>
                <a:gd name="T0" fmla="*/ 0 w 44"/>
                <a:gd name="T1" fmla="*/ 0 h 87"/>
                <a:gd name="T2" fmla="*/ 0 w 44"/>
                <a:gd name="T3" fmla="*/ 0 h 87"/>
                <a:gd name="T4" fmla="*/ 0 w 44"/>
                <a:gd name="T5" fmla="*/ 0 h 87"/>
                <a:gd name="T6" fmla="*/ 0 w 44"/>
                <a:gd name="T7" fmla="*/ 0 h 87"/>
                <a:gd name="T8" fmla="*/ 0 w 44"/>
                <a:gd name="T9" fmla="*/ 0 h 87"/>
                <a:gd name="T10" fmla="*/ 0 w 44"/>
                <a:gd name="T11" fmla="*/ 0 h 87"/>
                <a:gd name="T12" fmla="*/ 0 w 44"/>
                <a:gd name="T13" fmla="*/ 0 h 87"/>
                <a:gd name="T14" fmla="*/ 0 w 44"/>
                <a:gd name="T15" fmla="*/ 0 h 87"/>
                <a:gd name="T16" fmla="*/ 0 w 44"/>
                <a:gd name="T17" fmla="*/ 0 h 87"/>
                <a:gd name="T18" fmla="*/ 0 w 44"/>
                <a:gd name="T19" fmla="*/ 0 h 87"/>
                <a:gd name="T20" fmla="*/ 0 w 44"/>
                <a:gd name="T21" fmla="*/ 0 h 87"/>
                <a:gd name="T22" fmla="*/ 0 w 44"/>
                <a:gd name="T23" fmla="*/ 0 h 87"/>
                <a:gd name="T24" fmla="*/ 0 w 44"/>
                <a:gd name="T25" fmla="*/ 0 h 87"/>
                <a:gd name="T26" fmla="*/ 0 w 44"/>
                <a:gd name="T27" fmla="*/ 0 h 87"/>
                <a:gd name="T28" fmla="*/ 0 w 44"/>
                <a:gd name="T29" fmla="*/ 0 h 87"/>
                <a:gd name="T30" fmla="*/ 0 w 44"/>
                <a:gd name="T31" fmla="*/ 0 h 87"/>
                <a:gd name="T32" fmla="*/ 0 w 44"/>
                <a:gd name="T33" fmla="*/ 0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87"/>
                <a:gd name="T53" fmla="*/ 44 w 44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87">
                  <a:moveTo>
                    <a:pt x="44" y="87"/>
                  </a:moveTo>
                  <a:lnTo>
                    <a:pt x="37" y="79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6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1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98" name="Freeform 445">
              <a:extLst>
                <a:ext uri="{FF2B5EF4-FFF2-40B4-BE49-F238E27FC236}">
                  <a16:creationId xmlns:a16="http://schemas.microsoft.com/office/drawing/2014/main" id="{E9F41E4C-33C0-3757-E170-D7A7804E4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4085"/>
              <a:ext cx="25" cy="39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w 52"/>
                <a:gd name="T17" fmla="*/ 0 h 80"/>
                <a:gd name="T18" fmla="*/ 0 w 52"/>
                <a:gd name="T19" fmla="*/ 0 h 80"/>
                <a:gd name="T20" fmla="*/ 0 w 52"/>
                <a:gd name="T21" fmla="*/ 0 h 80"/>
                <a:gd name="T22" fmla="*/ 0 w 52"/>
                <a:gd name="T23" fmla="*/ 0 h 80"/>
                <a:gd name="T24" fmla="*/ 0 w 52"/>
                <a:gd name="T25" fmla="*/ 0 h 80"/>
                <a:gd name="T26" fmla="*/ 0 w 52"/>
                <a:gd name="T27" fmla="*/ 0 h 80"/>
                <a:gd name="T28" fmla="*/ 0 w 52"/>
                <a:gd name="T29" fmla="*/ 0 h 80"/>
                <a:gd name="T30" fmla="*/ 0 w 52"/>
                <a:gd name="T31" fmla="*/ 0 h 80"/>
                <a:gd name="T32" fmla="*/ 0 w 52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52" y="80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7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9" y="36"/>
                  </a:lnTo>
                  <a:lnTo>
                    <a:pt x="36" y="51"/>
                  </a:lnTo>
                  <a:lnTo>
                    <a:pt x="43" y="63"/>
                  </a:lnTo>
                  <a:lnTo>
                    <a:pt x="47" y="74"/>
                  </a:lnTo>
                  <a:lnTo>
                    <a:pt x="52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99" name="Freeform 446">
              <a:extLst>
                <a:ext uri="{FF2B5EF4-FFF2-40B4-BE49-F238E27FC236}">
                  <a16:creationId xmlns:a16="http://schemas.microsoft.com/office/drawing/2014/main" id="{74BF49F2-50CC-A746-0D1C-51AEDCD74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4083"/>
              <a:ext cx="23" cy="36"/>
            </a:xfrm>
            <a:custGeom>
              <a:avLst/>
              <a:gdLst>
                <a:gd name="T0" fmla="*/ 1 w 45"/>
                <a:gd name="T1" fmla="*/ 1 h 72"/>
                <a:gd name="T2" fmla="*/ 1 w 45"/>
                <a:gd name="T3" fmla="*/ 1 h 72"/>
                <a:gd name="T4" fmla="*/ 1 w 45"/>
                <a:gd name="T5" fmla="*/ 1 h 72"/>
                <a:gd name="T6" fmla="*/ 1 w 45"/>
                <a:gd name="T7" fmla="*/ 1 h 72"/>
                <a:gd name="T8" fmla="*/ 1 w 45"/>
                <a:gd name="T9" fmla="*/ 1 h 72"/>
                <a:gd name="T10" fmla="*/ 1 w 45"/>
                <a:gd name="T11" fmla="*/ 1 h 72"/>
                <a:gd name="T12" fmla="*/ 1 w 45"/>
                <a:gd name="T13" fmla="*/ 1 h 72"/>
                <a:gd name="T14" fmla="*/ 0 w 45"/>
                <a:gd name="T15" fmla="*/ 1 h 72"/>
                <a:gd name="T16" fmla="*/ 1 w 45"/>
                <a:gd name="T17" fmla="*/ 0 h 72"/>
                <a:gd name="T18" fmla="*/ 1 w 45"/>
                <a:gd name="T19" fmla="*/ 1 h 72"/>
                <a:gd name="T20" fmla="*/ 1 w 45"/>
                <a:gd name="T21" fmla="*/ 1 h 72"/>
                <a:gd name="T22" fmla="*/ 1 w 45"/>
                <a:gd name="T23" fmla="*/ 1 h 72"/>
                <a:gd name="T24" fmla="*/ 1 w 45"/>
                <a:gd name="T25" fmla="*/ 1 h 72"/>
                <a:gd name="T26" fmla="*/ 1 w 45"/>
                <a:gd name="T27" fmla="*/ 1 h 72"/>
                <a:gd name="T28" fmla="*/ 1 w 45"/>
                <a:gd name="T29" fmla="*/ 1 h 72"/>
                <a:gd name="T30" fmla="*/ 1 w 45"/>
                <a:gd name="T31" fmla="*/ 1 h 72"/>
                <a:gd name="T32" fmla="*/ 1 w 45"/>
                <a:gd name="T33" fmla="*/ 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72"/>
                <a:gd name="T53" fmla="*/ 45 w 45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72">
                  <a:moveTo>
                    <a:pt x="45" y="72"/>
                  </a:moveTo>
                  <a:lnTo>
                    <a:pt x="39" y="65"/>
                  </a:lnTo>
                  <a:lnTo>
                    <a:pt x="31" y="56"/>
                  </a:lnTo>
                  <a:lnTo>
                    <a:pt x="23" y="45"/>
                  </a:lnTo>
                  <a:lnTo>
                    <a:pt x="14" y="32"/>
                  </a:lnTo>
                  <a:lnTo>
                    <a:pt x="7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2"/>
                  </a:lnTo>
                  <a:lnTo>
                    <a:pt x="15" y="9"/>
                  </a:lnTo>
                  <a:lnTo>
                    <a:pt x="22" y="19"/>
                  </a:lnTo>
                  <a:lnTo>
                    <a:pt x="28" y="32"/>
                  </a:lnTo>
                  <a:lnTo>
                    <a:pt x="32" y="45"/>
                  </a:lnTo>
                  <a:lnTo>
                    <a:pt x="38" y="57"/>
                  </a:lnTo>
                  <a:lnTo>
                    <a:pt x="42" y="66"/>
                  </a:lnTo>
                  <a:lnTo>
                    <a:pt x="45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00" name="Freeform 447">
              <a:extLst>
                <a:ext uri="{FF2B5EF4-FFF2-40B4-BE49-F238E27FC236}">
                  <a16:creationId xmlns:a16="http://schemas.microsoft.com/office/drawing/2014/main" id="{A74FA521-BE52-6700-DCFA-F0A4A2377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4116"/>
              <a:ext cx="33" cy="53"/>
            </a:xfrm>
            <a:custGeom>
              <a:avLst/>
              <a:gdLst>
                <a:gd name="T0" fmla="*/ 0 w 67"/>
                <a:gd name="T1" fmla="*/ 1 h 106"/>
                <a:gd name="T2" fmla="*/ 0 w 67"/>
                <a:gd name="T3" fmla="*/ 1 h 106"/>
                <a:gd name="T4" fmla="*/ 0 w 67"/>
                <a:gd name="T5" fmla="*/ 1 h 106"/>
                <a:gd name="T6" fmla="*/ 0 w 67"/>
                <a:gd name="T7" fmla="*/ 1 h 106"/>
                <a:gd name="T8" fmla="*/ 0 w 67"/>
                <a:gd name="T9" fmla="*/ 1 h 106"/>
                <a:gd name="T10" fmla="*/ 0 w 67"/>
                <a:gd name="T11" fmla="*/ 1 h 106"/>
                <a:gd name="T12" fmla="*/ 0 w 67"/>
                <a:gd name="T13" fmla="*/ 1 h 106"/>
                <a:gd name="T14" fmla="*/ 0 w 67"/>
                <a:gd name="T15" fmla="*/ 1 h 106"/>
                <a:gd name="T16" fmla="*/ 0 w 67"/>
                <a:gd name="T17" fmla="*/ 0 h 106"/>
                <a:gd name="T18" fmla="*/ 0 w 67"/>
                <a:gd name="T19" fmla="*/ 1 h 106"/>
                <a:gd name="T20" fmla="*/ 0 w 67"/>
                <a:gd name="T21" fmla="*/ 1 h 106"/>
                <a:gd name="T22" fmla="*/ 0 w 67"/>
                <a:gd name="T23" fmla="*/ 1 h 106"/>
                <a:gd name="T24" fmla="*/ 0 w 67"/>
                <a:gd name="T25" fmla="*/ 1 h 106"/>
                <a:gd name="T26" fmla="*/ 0 w 67"/>
                <a:gd name="T27" fmla="*/ 1 h 106"/>
                <a:gd name="T28" fmla="*/ 0 w 67"/>
                <a:gd name="T29" fmla="*/ 1 h 106"/>
                <a:gd name="T30" fmla="*/ 0 w 67"/>
                <a:gd name="T31" fmla="*/ 1 h 106"/>
                <a:gd name="T32" fmla="*/ 0 w 67"/>
                <a:gd name="T33" fmla="*/ 1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106"/>
                <a:gd name="T53" fmla="*/ 67 w 67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106">
                  <a:moveTo>
                    <a:pt x="1" y="106"/>
                  </a:moveTo>
                  <a:lnTo>
                    <a:pt x="0" y="101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5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9"/>
                  </a:lnTo>
                  <a:lnTo>
                    <a:pt x="67" y="0"/>
                  </a:lnTo>
                  <a:lnTo>
                    <a:pt x="62" y="9"/>
                  </a:lnTo>
                  <a:lnTo>
                    <a:pt x="55" y="22"/>
                  </a:lnTo>
                  <a:lnTo>
                    <a:pt x="46" y="41"/>
                  </a:lnTo>
                  <a:lnTo>
                    <a:pt x="34" y="59"/>
                  </a:lnTo>
                  <a:lnTo>
                    <a:pt x="24" y="78"/>
                  </a:lnTo>
                  <a:lnTo>
                    <a:pt x="14" y="93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01" name="Freeform 448">
              <a:extLst>
                <a:ext uri="{FF2B5EF4-FFF2-40B4-BE49-F238E27FC236}">
                  <a16:creationId xmlns:a16="http://schemas.microsoft.com/office/drawing/2014/main" id="{C8F66AF2-B27C-2495-89DC-47971542F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4119"/>
              <a:ext cx="29" cy="41"/>
            </a:xfrm>
            <a:custGeom>
              <a:avLst/>
              <a:gdLst>
                <a:gd name="T0" fmla="*/ 0 w 57"/>
                <a:gd name="T1" fmla="*/ 0 h 83"/>
                <a:gd name="T2" fmla="*/ 0 w 57"/>
                <a:gd name="T3" fmla="*/ 0 h 83"/>
                <a:gd name="T4" fmla="*/ 1 w 57"/>
                <a:gd name="T5" fmla="*/ 0 h 83"/>
                <a:gd name="T6" fmla="*/ 1 w 57"/>
                <a:gd name="T7" fmla="*/ 0 h 83"/>
                <a:gd name="T8" fmla="*/ 1 w 57"/>
                <a:gd name="T9" fmla="*/ 0 h 83"/>
                <a:gd name="T10" fmla="*/ 1 w 57"/>
                <a:gd name="T11" fmla="*/ 0 h 83"/>
                <a:gd name="T12" fmla="*/ 1 w 57"/>
                <a:gd name="T13" fmla="*/ 0 h 83"/>
                <a:gd name="T14" fmla="*/ 1 w 57"/>
                <a:gd name="T15" fmla="*/ 0 h 83"/>
                <a:gd name="T16" fmla="*/ 1 w 57"/>
                <a:gd name="T17" fmla="*/ 0 h 83"/>
                <a:gd name="T18" fmla="*/ 1 w 57"/>
                <a:gd name="T19" fmla="*/ 0 h 83"/>
                <a:gd name="T20" fmla="*/ 1 w 57"/>
                <a:gd name="T21" fmla="*/ 0 h 83"/>
                <a:gd name="T22" fmla="*/ 1 w 57"/>
                <a:gd name="T23" fmla="*/ 0 h 83"/>
                <a:gd name="T24" fmla="*/ 1 w 57"/>
                <a:gd name="T25" fmla="*/ 0 h 83"/>
                <a:gd name="T26" fmla="*/ 1 w 57"/>
                <a:gd name="T27" fmla="*/ 0 h 83"/>
                <a:gd name="T28" fmla="*/ 1 w 57"/>
                <a:gd name="T29" fmla="*/ 0 h 83"/>
                <a:gd name="T30" fmla="*/ 1 w 57"/>
                <a:gd name="T31" fmla="*/ 0 h 83"/>
                <a:gd name="T32" fmla="*/ 0 w 57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83"/>
                <a:gd name="T53" fmla="*/ 57 w 57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1"/>
                  </a:lnTo>
                  <a:lnTo>
                    <a:pt x="34" y="36"/>
                  </a:lnTo>
                  <a:lnTo>
                    <a:pt x="25" y="50"/>
                  </a:lnTo>
                  <a:lnTo>
                    <a:pt x="17" y="63"/>
                  </a:lnTo>
                  <a:lnTo>
                    <a:pt x="9" y="74"/>
                  </a:lnTo>
                  <a:lnTo>
                    <a:pt x="3" y="81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02" name="Freeform 449">
              <a:extLst>
                <a:ext uri="{FF2B5EF4-FFF2-40B4-BE49-F238E27FC236}">
                  <a16:creationId xmlns:a16="http://schemas.microsoft.com/office/drawing/2014/main" id="{F3C4CAEF-40C7-C6D9-F596-F10C5212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4082"/>
              <a:ext cx="26" cy="39"/>
            </a:xfrm>
            <a:custGeom>
              <a:avLst/>
              <a:gdLst>
                <a:gd name="T0" fmla="*/ 1 w 52"/>
                <a:gd name="T1" fmla="*/ 0 h 80"/>
                <a:gd name="T2" fmla="*/ 1 w 52"/>
                <a:gd name="T3" fmla="*/ 0 h 80"/>
                <a:gd name="T4" fmla="*/ 1 w 52"/>
                <a:gd name="T5" fmla="*/ 0 h 80"/>
                <a:gd name="T6" fmla="*/ 1 w 52"/>
                <a:gd name="T7" fmla="*/ 0 h 80"/>
                <a:gd name="T8" fmla="*/ 1 w 52"/>
                <a:gd name="T9" fmla="*/ 0 h 80"/>
                <a:gd name="T10" fmla="*/ 1 w 52"/>
                <a:gd name="T11" fmla="*/ 0 h 80"/>
                <a:gd name="T12" fmla="*/ 1 w 52"/>
                <a:gd name="T13" fmla="*/ 0 h 80"/>
                <a:gd name="T14" fmla="*/ 0 w 52"/>
                <a:gd name="T15" fmla="*/ 0 h 80"/>
                <a:gd name="T16" fmla="*/ 1 w 52"/>
                <a:gd name="T17" fmla="*/ 0 h 80"/>
                <a:gd name="T18" fmla="*/ 1 w 52"/>
                <a:gd name="T19" fmla="*/ 0 h 80"/>
                <a:gd name="T20" fmla="*/ 1 w 52"/>
                <a:gd name="T21" fmla="*/ 0 h 80"/>
                <a:gd name="T22" fmla="*/ 1 w 52"/>
                <a:gd name="T23" fmla="*/ 0 h 80"/>
                <a:gd name="T24" fmla="*/ 1 w 52"/>
                <a:gd name="T25" fmla="*/ 0 h 80"/>
                <a:gd name="T26" fmla="*/ 1 w 52"/>
                <a:gd name="T27" fmla="*/ 0 h 80"/>
                <a:gd name="T28" fmla="*/ 1 w 52"/>
                <a:gd name="T29" fmla="*/ 0 h 80"/>
                <a:gd name="T30" fmla="*/ 1 w 52"/>
                <a:gd name="T31" fmla="*/ 0 h 80"/>
                <a:gd name="T32" fmla="*/ 1 w 52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52" y="80"/>
                  </a:moveTo>
                  <a:lnTo>
                    <a:pt x="45" y="73"/>
                  </a:lnTo>
                  <a:lnTo>
                    <a:pt x="37" y="64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6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15" y="10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4"/>
                  </a:lnTo>
                  <a:lnTo>
                    <a:pt x="47" y="74"/>
                  </a:lnTo>
                  <a:lnTo>
                    <a:pt x="52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03" name="Freeform 450">
              <a:extLst>
                <a:ext uri="{FF2B5EF4-FFF2-40B4-BE49-F238E27FC236}">
                  <a16:creationId xmlns:a16="http://schemas.microsoft.com/office/drawing/2014/main" id="{EC1E35AC-32E5-4DEA-2E7A-5E0A45BEE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4173"/>
              <a:ext cx="132" cy="32"/>
            </a:xfrm>
            <a:custGeom>
              <a:avLst/>
              <a:gdLst>
                <a:gd name="T0" fmla="*/ 0 w 265"/>
                <a:gd name="T1" fmla="*/ 0 h 65"/>
                <a:gd name="T2" fmla="*/ 0 w 265"/>
                <a:gd name="T3" fmla="*/ 0 h 65"/>
                <a:gd name="T4" fmla="*/ 0 w 265"/>
                <a:gd name="T5" fmla="*/ 0 h 65"/>
                <a:gd name="T6" fmla="*/ 0 w 265"/>
                <a:gd name="T7" fmla="*/ 0 h 65"/>
                <a:gd name="T8" fmla="*/ 0 w 265"/>
                <a:gd name="T9" fmla="*/ 0 h 65"/>
                <a:gd name="T10" fmla="*/ 0 w 265"/>
                <a:gd name="T11" fmla="*/ 0 h 65"/>
                <a:gd name="T12" fmla="*/ 0 w 265"/>
                <a:gd name="T13" fmla="*/ 0 h 65"/>
                <a:gd name="T14" fmla="*/ 0 w 265"/>
                <a:gd name="T15" fmla="*/ 0 h 65"/>
                <a:gd name="T16" fmla="*/ 0 w 265"/>
                <a:gd name="T17" fmla="*/ 0 h 65"/>
                <a:gd name="T18" fmla="*/ 0 w 265"/>
                <a:gd name="T19" fmla="*/ 0 h 65"/>
                <a:gd name="T20" fmla="*/ 0 w 265"/>
                <a:gd name="T21" fmla="*/ 0 h 65"/>
                <a:gd name="T22" fmla="*/ 0 w 265"/>
                <a:gd name="T23" fmla="*/ 0 h 65"/>
                <a:gd name="T24" fmla="*/ 0 w 265"/>
                <a:gd name="T25" fmla="*/ 0 h 65"/>
                <a:gd name="T26" fmla="*/ 0 w 265"/>
                <a:gd name="T27" fmla="*/ 0 h 65"/>
                <a:gd name="T28" fmla="*/ 0 w 265"/>
                <a:gd name="T29" fmla="*/ 0 h 65"/>
                <a:gd name="T30" fmla="*/ 0 w 265"/>
                <a:gd name="T31" fmla="*/ 0 h 65"/>
                <a:gd name="T32" fmla="*/ 0 w 265"/>
                <a:gd name="T33" fmla="*/ 0 h 65"/>
                <a:gd name="T34" fmla="*/ 0 w 265"/>
                <a:gd name="T35" fmla="*/ 0 h 65"/>
                <a:gd name="T36" fmla="*/ 0 w 265"/>
                <a:gd name="T37" fmla="*/ 0 h 65"/>
                <a:gd name="T38" fmla="*/ 0 w 265"/>
                <a:gd name="T39" fmla="*/ 0 h 65"/>
                <a:gd name="T40" fmla="*/ 0 w 265"/>
                <a:gd name="T41" fmla="*/ 0 h 65"/>
                <a:gd name="T42" fmla="*/ 0 w 265"/>
                <a:gd name="T43" fmla="*/ 0 h 65"/>
                <a:gd name="T44" fmla="*/ 0 w 265"/>
                <a:gd name="T45" fmla="*/ 0 h 65"/>
                <a:gd name="T46" fmla="*/ 0 w 265"/>
                <a:gd name="T47" fmla="*/ 0 h 65"/>
                <a:gd name="T48" fmla="*/ 0 w 265"/>
                <a:gd name="T49" fmla="*/ 0 h 65"/>
                <a:gd name="T50" fmla="*/ 0 w 265"/>
                <a:gd name="T51" fmla="*/ 0 h 65"/>
                <a:gd name="T52" fmla="*/ 0 w 265"/>
                <a:gd name="T53" fmla="*/ 0 h 65"/>
                <a:gd name="T54" fmla="*/ 0 w 265"/>
                <a:gd name="T55" fmla="*/ 0 h 65"/>
                <a:gd name="T56" fmla="*/ 0 w 265"/>
                <a:gd name="T57" fmla="*/ 0 h 65"/>
                <a:gd name="T58" fmla="*/ 0 w 265"/>
                <a:gd name="T59" fmla="*/ 0 h 65"/>
                <a:gd name="T60" fmla="*/ 0 w 265"/>
                <a:gd name="T61" fmla="*/ 0 h 65"/>
                <a:gd name="T62" fmla="*/ 0 w 265"/>
                <a:gd name="T63" fmla="*/ 0 h 65"/>
                <a:gd name="T64" fmla="*/ 0 w 265"/>
                <a:gd name="T65" fmla="*/ 0 h 65"/>
                <a:gd name="T66" fmla="*/ 0 w 265"/>
                <a:gd name="T67" fmla="*/ 0 h 65"/>
                <a:gd name="T68" fmla="*/ 0 w 265"/>
                <a:gd name="T69" fmla="*/ 0 h 65"/>
                <a:gd name="T70" fmla="*/ 0 w 265"/>
                <a:gd name="T71" fmla="*/ 0 h 65"/>
                <a:gd name="T72" fmla="*/ 0 w 265"/>
                <a:gd name="T73" fmla="*/ 0 h 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5"/>
                <a:gd name="T112" fmla="*/ 0 h 65"/>
                <a:gd name="T113" fmla="*/ 265 w 265"/>
                <a:gd name="T114" fmla="*/ 65 h 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3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8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7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3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2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2"/>
                  </a:lnTo>
                  <a:lnTo>
                    <a:pt x="165" y="5"/>
                  </a:lnTo>
                  <a:lnTo>
                    <a:pt x="186" y="10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3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04" name="Freeform 451">
              <a:extLst>
                <a:ext uri="{FF2B5EF4-FFF2-40B4-BE49-F238E27FC236}">
                  <a16:creationId xmlns:a16="http://schemas.microsoft.com/office/drawing/2014/main" id="{1918DF74-1E31-94BB-747E-83760E99C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" y="4181"/>
              <a:ext cx="16" cy="28"/>
            </a:xfrm>
            <a:custGeom>
              <a:avLst/>
              <a:gdLst>
                <a:gd name="T0" fmla="*/ 0 w 33"/>
                <a:gd name="T1" fmla="*/ 0 h 58"/>
                <a:gd name="T2" fmla="*/ 0 w 33"/>
                <a:gd name="T3" fmla="*/ 0 h 58"/>
                <a:gd name="T4" fmla="*/ 0 w 33"/>
                <a:gd name="T5" fmla="*/ 0 h 58"/>
                <a:gd name="T6" fmla="*/ 0 w 33"/>
                <a:gd name="T7" fmla="*/ 0 h 58"/>
                <a:gd name="T8" fmla="*/ 0 w 33"/>
                <a:gd name="T9" fmla="*/ 0 h 58"/>
                <a:gd name="T10" fmla="*/ 0 w 33"/>
                <a:gd name="T11" fmla="*/ 0 h 58"/>
                <a:gd name="T12" fmla="*/ 0 w 33"/>
                <a:gd name="T13" fmla="*/ 0 h 58"/>
                <a:gd name="T14" fmla="*/ 0 w 33"/>
                <a:gd name="T15" fmla="*/ 0 h 58"/>
                <a:gd name="T16" fmla="*/ 0 w 33"/>
                <a:gd name="T17" fmla="*/ 0 h 58"/>
                <a:gd name="T18" fmla="*/ 0 w 33"/>
                <a:gd name="T19" fmla="*/ 0 h 58"/>
                <a:gd name="T20" fmla="*/ 0 w 33"/>
                <a:gd name="T21" fmla="*/ 0 h 58"/>
                <a:gd name="T22" fmla="*/ 0 w 33"/>
                <a:gd name="T23" fmla="*/ 0 h 58"/>
                <a:gd name="T24" fmla="*/ 0 w 33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58"/>
                <a:gd name="T41" fmla="*/ 33 w 33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3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05" name="Freeform 452">
              <a:extLst>
                <a:ext uri="{FF2B5EF4-FFF2-40B4-BE49-F238E27FC236}">
                  <a16:creationId xmlns:a16="http://schemas.microsoft.com/office/drawing/2014/main" id="{09C3B013-B10E-A860-45C1-0575921D4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" y="4178"/>
              <a:ext cx="19" cy="31"/>
            </a:xfrm>
            <a:custGeom>
              <a:avLst/>
              <a:gdLst>
                <a:gd name="T0" fmla="*/ 1 w 38"/>
                <a:gd name="T1" fmla="*/ 0 h 63"/>
                <a:gd name="T2" fmla="*/ 0 w 38"/>
                <a:gd name="T3" fmla="*/ 0 h 63"/>
                <a:gd name="T4" fmla="*/ 1 w 38"/>
                <a:gd name="T5" fmla="*/ 0 h 63"/>
                <a:gd name="T6" fmla="*/ 1 w 38"/>
                <a:gd name="T7" fmla="*/ 0 h 63"/>
                <a:gd name="T8" fmla="*/ 1 w 38"/>
                <a:gd name="T9" fmla="*/ 0 h 63"/>
                <a:gd name="T10" fmla="*/ 1 w 38"/>
                <a:gd name="T11" fmla="*/ 0 h 63"/>
                <a:gd name="T12" fmla="*/ 1 w 38"/>
                <a:gd name="T13" fmla="*/ 0 h 63"/>
                <a:gd name="T14" fmla="*/ 1 w 38"/>
                <a:gd name="T15" fmla="*/ 0 h 63"/>
                <a:gd name="T16" fmla="*/ 1 w 38"/>
                <a:gd name="T17" fmla="*/ 0 h 63"/>
                <a:gd name="T18" fmla="*/ 1 w 38"/>
                <a:gd name="T19" fmla="*/ 0 h 63"/>
                <a:gd name="T20" fmla="*/ 1 w 38"/>
                <a:gd name="T21" fmla="*/ 0 h 63"/>
                <a:gd name="T22" fmla="*/ 1 w 38"/>
                <a:gd name="T23" fmla="*/ 0 h 63"/>
                <a:gd name="T24" fmla="*/ 1 w 38"/>
                <a:gd name="T25" fmla="*/ 0 h 63"/>
                <a:gd name="T26" fmla="*/ 1 w 38"/>
                <a:gd name="T27" fmla="*/ 0 h 63"/>
                <a:gd name="T28" fmla="*/ 1 w 38"/>
                <a:gd name="T29" fmla="*/ 0 h 63"/>
                <a:gd name="T30" fmla="*/ 1 w 38"/>
                <a:gd name="T31" fmla="*/ 0 h 63"/>
                <a:gd name="T32" fmla="*/ 1 w 38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63"/>
                <a:gd name="T53" fmla="*/ 38 w 38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63">
                  <a:moveTo>
                    <a:pt x="1" y="63"/>
                  </a:moveTo>
                  <a:lnTo>
                    <a:pt x="0" y="61"/>
                  </a:lnTo>
                  <a:lnTo>
                    <a:pt x="1" y="54"/>
                  </a:lnTo>
                  <a:lnTo>
                    <a:pt x="3" y="46"/>
                  </a:lnTo>
                  <a:lnTo>
                    <a:pt x="8" y="36"/>
                  </a:lnTo>
                  <a:lnTo>
                    <a:pt x="13" y="26"/>
                  </a:lnTo>
                  <a:lnTo>
                    <a:pt x="20" y="16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7"/>
                  </a:lnTo>
                  <a:lnTo>
                    <a:pt x="23" y="27"/>
                  </a:lnTo>
                  <a:lnTo>
                    <a:pt x="17" y="38"/>
                  </a:lnTo>
                  <a:lnTo>
                    <a:pt x="12" y="48"/>
                  </a:lnTo>
                  <a:lnTo>
                    <a:pt x="6" y="56"/>
                  </a:lnTo>
                  <a:lnTo>
                    <a:pt x="3" y="62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06" name="Freeform 453">
              <a:extLst>
                <a:ext uri="{FF2B5EF4-FFF2-40B4-BE49-F238E27FC236}">
                  <a16:creationId xmlns:a16="http://schemas.microsoft.com/office/drawing/2014/main" id="{4ADC2CBF-2AF5-7C0E-1301-383DCD513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4175"/>
              <a:ext cx="26" cy="41"/>
            </a:xfrm>
            <a:custGeom>
              <a:avLst/>
              <a:gdLst>
                <a:gd name="T0" fmla="*/ 1 w 52"/>
                <a:gd name="T1" fmla="*/ 0 h 83"/>
                <a:gd name="T2" fmla="*/ 0 w 52"/>
                <a:gd name="T3" fmla="*/ 0 h 83"/>
                <a:gd name="T4" fmla="*/ 1 w 52"/>
                <a:gd name="T5" fmla="*/ 0 h 83"/>
                <a:gd name="T6" fmla="*/ 1 w 52"/>
                <a:gd name="T7" fmla="*/ 0 h 83"/>
                <a:gd name="T8" fmla="*/ 1 w 52"/>
                <a:gd name="T9" fmla="*/ 0 h 83"/>
                <a:gd name="T10" fmla="*/ 1 w 52"/>
                <a:gd name="T11" fmla="*/ 0 h 83"/>
                <a:gd name="T12" fmla="*/ 1 w 52"/>
                <a:gd name="T13" fmla="*/ 0 h 83"/>
                <a:gd name="T14" fmla="*/ 1 w 52"/>
                <a:gd name="T15" fmla="*/ 0 h 83"/>
                <a:gd name="T16" fmla="*/ 1 w 52"/>
                <a:gd name="T17" fmla="*/ 0 h 83"/>
                <a:gd name="T18" fmla="*/ 1 w 52"/>
                <a:gd name="T19" fmla="*/ 0 h 83"/>
                <a:gd name="T20" fmla="*/ 1 w 52"/>
                <a:gd name="T21" fmla="*/ 0 h 83"/>
                <a:gd name="T22" fmla="*/ 1 w 52"/>
                <a:gd name="T23" fmla="*/ 0 h 83"/>
                <a:gd name="T24" fmla="*/ 1 w 52"/>
                <a:gd name="T25" fmla="*/ 0 h 83"/>
                <a:gd name="T26" fmla="*/ 1 w 52"/>
                <a:gd name="T27" fmla="*/ 0 h 83"/>
                <a:gd name="T28" fmla="*/ 1 w 52"/>
                <a:gd name="T29" fmla="*/ 0 h 83"/>
                <a:gd name="T30" fmla="*/ 1 w 52"/>
                <a:gd name="T31" fmla="*/ 0 h 83"/>
                <a:gd name="T32" fmla="*/ 1 w 52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3"/>
                <a:gd name="T53" fmla="*/ 52 w 52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07" name="Freeform 454">
              <a:extLst>
                <a:ext uri="{FF2B5EF4-FFF2-40B4-BE49-F238E27FC236}">
                  <a16:creationId xmlns:a16="http://schemas.microsoft.com/office/drawing/2014/main" id="{E19D25DD-4071-B952-0107-352E2E82C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4177"/>
              <a:ext cx="28" cy="45"/>
            </a:xfrm>
            <a:custGeom>
              <a:avLst/>
              <a:gdLst>
                <a:gd name="T0" fmla="*/ 0 w 57"/>
                <a:gd name="T1" fmla="*/ 1 h 90"/>
                <a:gd name="T2" fmla="*/ 0 w 57"/>
                <a:gd name="T3" fmla="*/ 1 h 90"/>
                <a:gd name="T4" fmla="*/ 0 w 57"/>
                <a:gd name="T5" fmla="*/ 1 h 90"/>
                <a:gd name="T6" fmla="*/ 0 w 57"/>
                <a:gd name="T7" fmla="*/ 1 h 90"/>
                <a:gd name="T8" fmla="*/ 0 w 57"/>
                <a:gd name="T9" fmla="*/ 1 h 90"/>
                <a:gd name="T10" fmla="*/ 0 w 57"/>
                <a:gd name="T11" fmla="*/ 1 h 90"/>
                <a:gd name="T12" fmla="*/ 0 w 57"/>
                <a:gd name="T13" fmla="*/ 1 h 90"/>
                <a:gd name="T14" fmla="*/ 0 w 57"/>
                <a:gd name="T15" fmla="*/ 1 h 90"/>
                <a:gd name="T16" fmla="*/ 0 w 57"/>
                <a:gd name="T17" fmla="*/ 0 h 90"/>
                <a:gd name="T18" fmla="*/ 0 w 57"/>
                <a:gd name="T19" fmla="*/ 1 h 90"/>
                <a:gd name="T20" fmla="*/ 0 w 57"/>
                <a:gd name="T21" fmla="*/ 1 h 90"/>
                <a:gd name="T22" fmla="*/ 0 w 57"/>
                <a:gd name="T23" fmla="*/ 1 h 90"/>
                <a:gd name="T24" fmla="*/ 0 w 57"/>
                <a:gd name="T25" fmla="*/ 1 h 90"/>
                <a:gd name="T26" fmla="*/ 0 w 57"/>
                <a:gd name="T27" fmla="*/ 1 h 90"/>
                <a:gd name="T28" fmla="*/ 0 w 57"/>
                <a:gd name="T29" fmla="*/ 1 h 90"/>
                <a:gd name="T30" fmla="*/ 0 w 57"/>
                <a:gd name="T31" fmla="*/ 1 h 90"/>
                <a:gd name="T32" fmla="*/ 0 w 57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90"/>
                <a:gd name="T53" fmla="*/ 57 w 57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90">
                  <a:moveTo>
                    <a:pt x="2" y="90"/>
                  </a:moveTo>
                  <a:lnTo>
                    <a:pt x="0" y="86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8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9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08" name="Freeform 455">
              <a:extLst>
                <a:ext uri="{FF2B5EF4-FFF2-40B4-BE49-F238E27FC236}">
                  <a16:creationId xmlns:a16="http://schemas.microsoft.com/office/drawing/2014/main" id="{2200A69F-B0BC-DD9E-6EAA-6A929F57C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" y="4181"/>
              <a:ext cx="30" cy="37"/>
            </a:xfrm>
            <a:custGeom>
              <a:avLst/>
              <a:gdLst>
                <a:gd name="T0" fmla="*/ 0 w 60"/>
                <a:gd name="T1" fmla="*/ 1 h 74"/>
                <a:gd name="T2" fmla="*/ 0 w 60"/>
                <a:gd name="T3" fmla="*/ 1 h 74"/>
                <a:gd name="T4" fmla="*/ 1 w 60"/>
                <a:gd name="T5" fmla="*/ 1 h 74"/>
                <a:gd name="T6" fmla="*/ 1 w 60"/>
                <a:gd name="T7" fmla="*/ 1 h 74"/>
                <a:gd name="T8" fmla="*/ 1 w 60"/>
                <a:gd name="T9" fmla="*/ 1 h 74"/>
                <a:gd name="T10" fmla="*/ 1 w 60"/>
                <a:gd name="T11" fmla="*/ 1 h 74"/>
                <a:gd name="T12" fmla="*/ 1 w 60"/>
                <a:gd name="T13" fmla="*/ 1 h 74"/>
                <a:gd name="T14" fmla="*/ 1 w 60"/>
                <a:gd name="T15" fmla="*/ 1 h 74"/>
                <a:gd name="T16" fmla="*/ 1 w 60"/>
                <a:gd name="T17" fmla="*/ 0 h 74"/>
                <a:gd name="T18" fmla="*/ 1 w 60"/>
                <a:gd name="T19" fmla="*/ 1 h 74"/>
                <a:gd name="T20" fmla="*/ 1 w 60"/>
                <a:gd name="T21" fmla="*/ 1 h 74"/>
                <a:gd name="T22" fmla="*/ 1 w 60"/>
                <a:gd name="T23" fmla="*/ 1 h 74"/>
                <a:gd name="T24" fmla="*/ 1 w 60"/>
                <a:gd name="T25" fmla="*/ 1 h 74"/>
                <a:gd name="T26" fmla="*/ 1 w 60"/>
                <a:gd name="T27" fmla="*/ 1 h 74"/>
                <a:gd name="T28" fmla="*/ 1 w 60"/>
                <a:gd name="T29" fmla="*/ 1 h 74"/>
                <a:gd name="T30" fmla="*/ 1 w 60"/>
                <a:gd name="T31" fmla="*/ 1 h 74"/>
                <a:gd name="T32" fmla="*/ 0 w 60"/>
                <a:gd name="T33" fmla="*/ 1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74"/>
                <a:gd name="T53" fmla="*/ 60 w 60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74">
                  <a:moveTo>
                    <a:pt x="0" y="74"/>
                  </a:moveTo>
                  <a:lnTo>
                    <a:pt x="0" y="71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5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8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09" name="Freeform 456">
              <a:extLst>
                <a:ext uri="{FF2B5EF4-FFF2-40B4-BE49-F238E27FC236}">
                  <a16:creationId xmlns:a16="http://schemas.microsoft.com/office/drawing/2014/main" id="{6B34098D-001F-B8C6-2CC9-25C4736DF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1" y="4186"/>
              <a:ext cx="26" cy="30"/>
            </a:xfrm>
            <a:custGeom>
              <a:avLst/>
              <a:gdLst>
                <a:gd name="T0" fmla="*/ 1 w 52"/>
                <a:gd name="T1" fmla="*/ 0 h 61"/>
                <a:gd name="T2" fmla="*/ 0 w 52"/>
                <a:gd name="T3" fmla="*/ 0 h 61"/>
                <a:gd name="T4" fmla="*/ 1 w 52"/>
                <a:gd name="T5" fmla="*/ 0 h 61"/>
                <a:gd name="T6" fmla="*/ 1 w 52"/>
                <a:gd name="T7" fmla="*/ 0 h 61"/>
                <a:gd name="T8" fmla="*/ 1 w 52"/>
                <a:gd name="T9" fmla="*/ 0 h 61"/>
                <a:gd name="T10" fmla="*/ 1 w 52"/>
                <a:gd name="T11" fmla="*/ 0 h 61"/>
                <a:gd name="T12" fmla="*/ 1 w 52"/>
                <a:gd name="T13" fmla="*/ 0 h 61"/>
                <a:gd name="T14" fmla="*/ 1 w 52"/>
                <a:gd name="T15" fmla="*/ 0 h 61"/>
                <a:gd name="T16" fmla="*/ 1 w 52"/>
                <a:gd name="T17" fmla="*/ 0 h 61"/>
                <a:gd name="T18" fmla="*/ 1 w 52"/>
                <a:gd name="T19" fmla="*/ 0 h 61"/>
                <a:gd name="T20" fmla="*/ 1 w 52"/>
                <a:gd name="T21" fmla="*/ 0 h 61"/>
                <a:gd name="T22" fmla="*/ 1 w 52"/>
                <a:gd name="T23" fmla="*/ 0 h 61"/>
                <a:gd name="T24" fmla="*/ 1 w 52"/>
                <a:gd name="T25" fmla="*/ 0 h 61"/>
                <a:gd name="T26" fmla="*/ 1 w 52"/>
                <a:gd name="T27" fmla="*/ 0 h 61"/>
                <a:gd name="T28" fmla="*/ 1 w 52"/>
                <a:gd name="T29" fmla="*/ 0 h 61"/>
                <a:gd name="T30" fmla="*/ 1 w 52"/>
                <a:gd name="T31" fmla="*/ 0 h 61"/>
                <a:gd name="T32" fmla="*/ 1 w 52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61"/>
                <a:gd name="T53" fmla="*/ 52 w 5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30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6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7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60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10" name="Freeform 457">
              <a:extLst>
                <a:ext uri="{FF2B5EF4-FFF2-40B4-BE49-F238E27FC236}">
                  <a16:creationId xmlns:a16="http://schemas.microsoft.com/office/drawing/2014/main" id="{B1F629B1-1CDE-E2F3-CE4F-C2F3F8BFA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7" y="4195"/>
              <a:ext cx="22" cy="21"/>
            </a:xfrm>
            <a:custGeom>
              <a:avLst/>
              <a:gdLst>
                <a:gd name="T0" fmla="*/ 0 w 45"/>
                <a:gd name="T1" fmla="*/ 0 h 43"/>
                <a:gd name="T2" fmla="*/ 0 w 45"/>
                <a:gd name="T3" fmla="*/ 0 h 43"/>
                <a:gd name="T4" fmla="*/ 0 w 45"/>
                <a:gd name="T5" fmla="*/ 0 h 43"/>
                <a:gd name="T6" fmla="*/ 0 w 45"/>
                <a:gd name="T7" fmla="*/ 0 h 43"/>
                <a:gd name="T8" fmla="*/ 0 w 45"/>
                <a:gd name="T9" fmla="*/ 0 h 43"/>
                <a:gd name="T10" fmla="*/ 0 w 45"/>
                <a:gd name="T11" fmla="*/ 0 h 43"/>
                <a:gd name="T12" fmla="*/ 0 w 45"/>
                <a:gd name="T13" fmla="*/ 0 h 43"/>
                <a:gd name="T14" fmla="*/ 0 w 45"/>
                <a:gd name="T15" fmla="*/ 0 h 43"/>
                <a:gd name="T16" fmla="*/ 0 w 45"/>
                <a:gd name="T17" fmla="*/ 0 h 43"/>
                <a:gd name="T18" fmla="*/ 0 w 45"/>
                <a:gd name="T19" fmla="*/ 0 h 43"/>
                <a:gd name="T20" fmla="*/ 0 w 45"/>
                <a:gd name="T21" fmla="*/ 0 h 43"/>
                <a:gd name="T22" fmla="*/ 0 w 45"/>
                <a:gd name="T23" fmla="*/ 0 h 43"/>
                <a:gd name="T24" fmla="*/ 0 w 45"/>
                <a:gd name="T25" fmla="*/ 0 h 43"/>
                <a:gd name="T26" fmla="*/ 0 w 45"/>
                <a:gd name="T27" fmla="*/ 0 h 43"/>
                <a:gd name="T28" fmla="*/ 0 w 45"/>
                <a:gd name="T29" fmla="*/ 0 h 43"/>
                <a:gd name="T30" fmla="*/ 0 w 45"/>
                <a:gd name="T31" fmla="*/ 0 h 43"/>
                <a:gd name="T32" fmla="*/ 0 w 4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3"/>
                <a:gd name="T53" fmla="*/ 45 w 45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3">
                  <a:moveTo>
                    <a:pt x="0" y="43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7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5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5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11" name="Freeform 458">
              <a:extLst>
                <a:ext uri="{FF2B5EF4-FFF2-40B4-BE49-F238E27FC236}">
                  <a16:creationId xmlns:a16="http://schemas.microsoft.com/office/drawing/2014/main" id="{E82421E4-2E95-AF49-8938-9DDD19B6C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4200"/>
              <a:ext cx="15" cy="13"/>
            </a:xfrm>
            <a:custGeom>
              <a:avLst/>
              <a:gdLst>
                <a:gd name="T0" fmla="*/ 0 w 30"/>
                <a:gd name="T1" fmla="*/ 0 h 27"/>
                <a:gd name="T2" fmla="*/ 1 w 30"/>
                <a:gd name="T3" fmla="*/ 0 h 27"/>
                <a:gd name="T4" fmla="*/ 1 w 30"/>
                <a:gd name="T5" fmla="*/ 0 h 27"/>
                <a:gd name="T6" fmla="*/ 1 w 30"/>
                <a:gd name="T7" fmla="*/ 0 h 27"/>
                <a:gd name="T8" fmla="*/ 1 w 30"/>
                <a:gd name="T9" fmla="*/ 0 h 27"/>
                <a:gd name="T10" fmla="*/ 1 w 30"/>
                <a:gd name="T11" fmla="*/ 0 h 27"/>
                <a:gd name="T12" fmla="*/ 1 w 30"/>
                <a:gd name="T13" fmla="*/ 0 h 27"/>
                <a:gd name="T14" fmla="*/ 1 w 30"/>
                <a:gd name="T15" fmla="*/ 0 h 27"/>
                <a:gd name="T16" fmla="*/ 0 w 30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7"/>
                <a:gd name="T29" fmla="*/ 30 w 30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1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8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12" name="Freeform 459">
              <a:extLst>
                <a:ext uri="{FF2B5EF4-FFF2-40B4-BE49-F238E27FC236}">
                  <a16:creationId xmlns:a16="http://schemas.microsoft.com/office/drawing/2014/main" id="{140D2BC1-610E-579B-D1AC-112C91104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4186"/>
              <a:ext cx="17" cy="18"/>
            </a:xfrm>
            <a:custGeom>
              <a:avLst/>
              <a:gdLst>
                <a:gd name="T0" fmla="*/ 0 w 35"/>
                <a:gd name="T1" fmla="*/ 0 h 35"/>
                <a:gd name="T2" fmla="*/ 0 w 35"/>
                <a:gd name="T3" fmla="*/ 1 h 35"/>
                <a:gd name="T4" fmla="*/ 0 w 35"/>
                <a:gd name="T5" fmla="*/ 1 h 35"/>
                <a:gd name="T6" fmla="*/ 0 w 35"/>
                <a:gd name="T7" fmla="*/ 1 h 35"/>
                <a:gd name="T8" fmla="*/ 0 w 35"/>
                <a:gd name="T9" fmla="*/ 1 h 35"/>
                <a:gd name="T10" fmla="*/ 0 w 35"/>
                <a:gd name="T11" fmla="*/ 1 h 35"/>
                <a:gd name="T12" fmla="*/ 0 w 35"/>
                <a:gd name="T13" fmla="*/ 1 h 35"/>
                <a:gd name="T14" fmla="*/ 0 w 35"/>
                <a:gd name="T15" fmla="*/ 1 h 35"/>
                <a:gd name="T16" fmla="*/ 0 w 35"/>
                <a:gd name="T17" fmla="*/ 1 h 35"/>
                <a:gd name="T18" fmla="*/ 0 w 35"/>
                <a:gd name="T19" fmla="*/ 1 h 35"/>
                <a:gd name="T20" fmla="*/ 0 w 35"/>
                <a:gd name="T21" fmla="*/ 1 h 35"/>
                <a:gd name="T22" fmla="*/ 0 w 35"/>
                <a:gd name="T23" fmla="*/ 1 h 35"/>
                <a:gd name="T24" fmla="*/ 0 w 35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35"/>
                <a:gd name="T41" fmla="*/ 35 w 35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13" name="Freeform 460">
              <a:extLst>
                <a:ext uri="{FF2B5EF4-FFF2-40B4-BE49-F238E27FC236}">
                  <a16:creationId xmlns:a16="http://schemas.microsoft.com/office/drawing/2014/main" id="{35A1D91C-B8ED-586B-FEFA-6D259D4AD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" y="4176"/>
              <a:ext cx="20" cy="9"/>
            </a:xfrm>
            <a:custGeom>
              <a:avLst/>
              <a:gdLst>
                <a:gd name="T0" fmla="*/ 1 w 40"/>
                <a:gd name="T1" fmla="*/ 1 h 17"/>
                <a:gd name="T2" fmla="*/ 1 w 40"/>
                <a:gd name="T3" fmla="*/ 1 h 17"/>
                <a:gd name="T4" fmla="*/ 1 w 40"/>
                <a:gd name="T5" fmla="*/ 1 h 17"/>
                <a:gd name="T6" fmla="*/ 1 w 40"/>
                <a:gd name="T7" fmla="*/ 1 h 17"/>
                <a:gd name="T8" fmla="*/ 1 w 40"/>
                <a:gd name="T9" fmla="*/ 1 h 17"/>
                <a:gd name="T10" fmla="*/ 1 w 40"/>
                <a:gd name="T11" fmla="*/ 1 h 17"/>
                <a:gd name="T12" fmla="*/ 1 w 40"/>
                <a:gd name="T13" fmla="*/ 0 h 17"/>
                <a:gd name="T14" fmla="*/ 1 w 40"/>
                <a:gd name="T15" fmla="*/ 0 h 17"/>
                <a:gd name="T16" fmla="*/ 0 w 40"/>
                <a:gd name="T17" fmla="*/ 1 h 17"/>
                <a:gd name="T18" fmla="*/ 0 w 40"/>
                <a:gd name="T19" fmla="*/ 1 h 17"/>
                <a:gd name="T20" fmla="*/ 1 w 40"/>
                <a:gd name="T21" fmla="*/ 1 h 17"/>
                <a:gd name="T22" fmla="*/ 1 w 40"/>
                <a:gd name="T23" fmla="*/ 1 h 17"/>
                <a:gd name="T24" fmla="*/ 1 w 40"/>
                <a:gd name="T25" fmla="*/ 1 h 17"/>
                <a:gd name="T26" fmla="*/ 1 w 40"/>
                <a:gd name="T27" fmla="*/ 1 h 17"/>
                <a:gd name="T28" fmla="*/ 1 w 40"/>
                <a:gd name="T29" fmla="*/ 1 h 17"/>
                <a:gd name="T30" fmla="*/ 1 w 40"/>
                <a:gd name="T31" fmla="*/ 1 h 17"/>
                <a:gd name="T32" fmla="*/ 1 w 40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17"/>
                <a:gd name="T53" fmla="*/ 40 w 40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2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14" name="Freeform 461">
              <a:extLst>
                <a:ext uri="{FF2B5EF4-FFF2-40B4-BE49-F238E27FC236}">
                  <a16:creationId xmlns:a16="http://schemas.microsoft.com/office/drawing/2014/main" id="{E3155D36-0484-C3FA-DE7C-7ADB61A0D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4187"/>
              <a:ext cx="22" cy="5"/>
            </a:xfrm>
            <a:custGeom>
              <a:avLst/>
              <a:gdLst>
                <a:gd name="T0" fmla="*/ 0 w 45"/>
                <a:gd name="T1" fmla="*/ 0 h 10"/>
                <a:gd name="T2" fmla="*/ 0 w 45"/>
                <a:gd name="T3" fmla="*/ 0 h 10"/>
                <a:gd name="T4" fmla="*/ 0 w 45"/>
                <a:gd name="T5" fmla="*/ 0 h 10"/>
                <a:gd name="T6" fmla="*/ 0 w 45"/>
                <a:gd name="T7" fmla="*/ 0 h 10"/>
                <a:gd name="T8" fmla="*/ 0 w 45"/>
                <a:gd name="T9" fmla="*/ 0 h 10"/>
                <a:gd name="T10" fmla="*/ 0 w 45"/>
                <a:gd name="T11" fmla="*/ 0 h 10"/>
                <a:gd name="T12" fmla="*/ 0 w 45"/>
                <a:gd name="T13" fmla="*/ 1 h 10"/>
                <a:gd name="T14" fmla="*/ 0 w 45"/>
                <a:gd name="T15" fmla="*/ 1 h 10"/>
                <a:gd name="T16" fmla="*/ 0 w 45"/>
                <a:gd name="T17" fmla="*/ 1 h 10"/>
                <a:gd name="T18" fmla="*/ 0 w 45"/>
                <a:gd name="T19" fmla="*/ 1 h 10"/>
                <a:gd name="T20" fmla="*/ 0 w 45"/>
                <a:gd name="T21" fmla="*/ 1 h 10"/>
                <a:gd name="T22" fmla="*/ 0 w 45"/>
                <a:gd name="T23" fmla="*/ 1 h 10"/>
                <a:gd name="T24" fmla="*/ 0 w 45"/>
                <a:gd name="T25" fmla="*/ 1 h 10"/>
                <a:gd name="T26" fmla="*/ 0 w 45"/>
                <a:gd name="T27" fmla="*/ 1 h 10"/>
                <a:gd name="T28" fmla="*/ 0 w 45"/>
                <a:gd name="T29" fmla="*/ 1 h 10"/>
                <a:gd name="T30" fmla="*/ 0 w 45"/>
                <a:gd name="T31" fmla="*/ 1 h 10"/>
                <a:gd name="T32" fmla="*/ 0 w 45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0"/>
                <a:gd name="T53" fmla="*/ 45 w 45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4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15" name="Freeform 462">
              <a:extLst>
                <a:ext uri="{FF2B5EF4-FFF2-40B4-BE49-F238E27FC236}">
                  <a16:creationId xmlns:a16="http://schemas.microsoft.com/office/drawing/2014/main" id="{BDF874B5-155B-83E8-2E2F-4034BC152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" y="4165"/>
              <a:ext cx="20" cy="17"/>
            </a:xfrm>
            <a:custGeom>
              <a:avLst/>
              <a:gdLst>
                <a:gd name="T0" fmla="*/ 0 w 42"/>
                <a:gd name="T1" fmla="*/ 1 h 34"/>
                <a:gd name="T2" fmla="*/ 0 w 42"/>
                <a:gd name="T3" fmla="*/ 1 h 34"/>
                <a:gd name="T4" fmla="*/ 0 w 42"/>
                <a:gd name="T5" fmla="*/ 1 h 34"/>
                <a:gd name="T6" fmla="*/ 0 w 42"/>
                <a:gd name="T7" fmla="*/ 1 h 34"/>
                <a:gd name="T8" fmla="*/ 0 w 42"/>
                <a:gd name="T9" fmla="*/ 1 h 34"/>
                <a:gd name="T10" fmla="*/ 0 w 42"/>
                <a:gd name="T11" fmla="*/ 1 h 34"/>
                <a:gd name="T12" fmla="*/ 0 w 42"/>
                <a:gd name="T13" fmla="*/ 1 h 34"/>
                <a:gd name="T14" fmla="*/ 0 w 42"/>
                <a:gd name="T15" fmla="*/ 1 h 34"/>
                <a:gd name="T16" fmla="*/ 0 w 42"/>
                <a:gd name="T17" fmla="*/ 0 h 34"/>
                <a:gd name="T18" fmla="*/ 0 w 42"/>
                <a:gd name="T19" fmla="*/ 0 h 34"/>
                <a:gd name="T20" fmla="*/ 0 w 42"/>
                <a:gd name="T21" fmla="*/ 1 h 34"/>
                <a:gd name="T22" fmla="*/ 0 w 42"/>
                <a:gd name="T23" fmla="*/ 1 h 34"/>
                <a:gd name="T24" fmla="*/ 0 w 42"/>
                <a:gd name="T25" fmla="*/ 1 h 34"/>
                <a:gd name="T26" fmla="*/ 0 w 42"/>
                <a:gd name="T27" fmla="*/ 1 h 34"/>
                <a:gd name="T28" fmla="*/ 0 w 42"/>
                <a:gd name="T29" fmla="*/ 1 h 34"/>
                <a:gd name="T30" fmla="*/ 0 w 42"/>
                <a:gd name="T31" fmla="*/ 1 h 34"/>
                <a:gd name="T32" fmla="*/ 0 w 42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4"/>
                <a:gd name="T53" fmla="*/ 42 w 4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4">
                  <a:moveTo>
                    <a:pt x="42" y="34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9"/>
                  </a:lnTo>
                  <a:lnTo>
                    <a:pt x="34" y="26"/>
                  </a:lnTo>
                  <a:lnTo>
                    <a:pt x="38" y="30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16" name="Freeform 463">
              <a:extLst>
                <a:ext uri="{FF2B5EF4-FFF2-40B4-BE49-F238E27FC236}">
                  <a16:creationId xmlns:a16="http://schemas.microsoft.com/office/drawing/2014/main" id="{E026066F-8EA8-A353-391F-E21CF92BC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" y="4167"/>
              <a:ext cx="7" cy="29"/>
            </a:xfrm>
            <a:custGeom>
              <a:avLst/>
              <a:gdLst>
                <a:gd name="T0" fmla="*/ 1 w 13"/>
                <a:gd name="T1" fmla="*/ 1 h 57"/>
                <a:gd name="T2" fmla="*/ 1 w 13"/>
                <a:gd name="T3" fmla="*/ 1 h 57"/>
                <a:gd name="T4" fmla="*/ 0 w 13"/>
                <a:gd name="T5" fmla="*/ 1 h 57"/>
                <a:gd name="T6" fmla="*/ 1 w 13"/>
                <a:gd name="T7" fmla="*/ 1 h 57"/>
                <a:gd name="T8" fmla="*/ 1 w 13"/>
                <a:gd name="T9" fmla="*/ 0 h 57"/>
                <a:gd name="T10" fmla="*/ 1 w 13"/>
                <a:gd name="T11" fmla="*/ 1 h 57"/>
                <a:gd name="T12" fmla="*/ 1 w 13"/>
                <a:gd name="T13" fmla="*/ 1 h 57"/>
                <a:gd name="T14" fmla="*/ 1 w 13"/>
                <a:gd name="T15" fmla="*/ 1 h 57"/>
                <a:gd name="T16" fmla="*/ 1 w 13"/>
                <a:gd name="T17" fmla="*/ 1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7"/>
                <a:gd name="T29" fmla="*/ 13 w 13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7">
                  <a:moveTo>
                    <a:pt x="2" y="57"/>
                  </a:moveTo>
                  <a:lnTo>
                    <a:pt x="1" y="42"/>
                  </a:lnTo>
                  <a:lnTo>
                    <a:pt x="0" y="24"/>
                  </a:lnTo>
                  <a:lnTo>
                    <a:pt x="2" y="8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3"/>
                  </a:lnTo>
                  <a:lnTo>
                    <a:pt x="6" y="42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17" name="Freeform 464">
              <a:extLst>
                <a:ext uri="{FF2B5EF4-FFF2-40B4-BE49-F238E27FC236}">
                  <a16:creationId xmlns:a16="http://schemas.microsoft.com/office/drawing/2014/main" id="{38C696B1-3112-20CA-FD79-4E5D27669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4172"/>
              <a:ext cx="10" cy="28"/>
            </a:xfrm>
            <a:custGeom>
              <a:avLst/>
              <a:gdLst>
                <a:gd name="T0" fmla="*/ 0 w 18"/>
                <a:gd name="T1" fmla="*/ 1 h 55"/>
                <a:gd name="T2" fmla="*/ 1 w 18"/>
                <a:gd name="T3" fmla="*/ 1 h 55"/>
                <a:gd name="T4" fmla="*/ 1 w 18"/>
                <a:gd name="T5" fmla="*/ 1 h 55"/>
                <a:gd name="T6" fmla="*/ 1 w 18"/>
                <a:gd name="T7" fmla="*/ 1 h 55"/>
                <a:gd name="T8" fmla="*/ 1 w 18"/>
                <a:gd name="T9" fmla="*/ 0 h 55"/>
                <a:gd name="T10" fmla="*/ 1 w 18"/>
                <a:gd name="T11" fmla="*/ 1 h 55"/>
                <a:gd name="T12" fmla="*/ 1 w 18"/>
                <a:gd name="T13" fmla="*/ 1 h 55"/>
                <a:gd name="T14" fmla="*/ 1 w 18"/>
                <a:gd name="T15" fmla="*/ 1 h 55"/>
                <a:gd name="T16" fmla="*/ 0 w 18"/>
                <a:gd name="T17" fmla="*/ 1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55"/>
                <a:gd name="T29" fmla="*/ 18 w 18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55">
                  <a:moveTo>
                    <a:pt x="0" y="55"/>
                  </a:moveTo>
                  <a:lnTo>
                    <a:pt x="1" y="42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18" name="Freeform 465">
              <a:extLst>
                <a:ext uri="{FF2B5EF4-FFF2-40B4-BE49-F238E27FC236}">
                  <a16:creationId xmlns:a16="http://schemas.microsoft.com/office/drawing/2014/main" id="{26A0664D-681B-9612-6CC5-0A01C6235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" y="4159"/>
              <a:ext cx="6" cy="27"/>
            </a:xfrm>
            <a:custGeom>
              <a:avLst/>
              <a:gdLst>
                <a:gd name="T0" fmla="*/ 1 w 12"/>
                <a:gd name="T1" fmla="*/ 1 h 54"/>
                <a:gd name="T2" fmla="*/ 1 w 12"/>
                <a:gd name="T3" fmla="*/ 1 h 54"/>
                <a:gd name="T4" fmla="*/ 0 w 12"/>
                <a:gd name="T5" fmla="*/ 1 h 54"/>
                <a:gd name="T6" fmla="*/ 1 w 12"/>
                <a:gd name="T7" fmla="*/ 1 h 54"/>
                <a:gd name="T8" fmla="*/ 1 w 12"/>
                <a:gd name="T9" fmla="*/ 0 h 54"/>
                <a:gd name="T10" fmla="*/ 1 w 12"/>
                <a:gd name="T11" fmla="*/ 1 h 54"/>
                <a:gd name="T12" fmla="*/ 1 w 12"/>
                <a:gd name="T13" fmla="*/ 1 h 54"/>
                <a:gd name="T14" fmla="*/ 1 w 12"/>
                <a:gd name="T15" fmla="*/ 1 h 54"/>
                <a:gd name="T16" fmla="*/ 1 w 12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4"/>
                <a:gd name="T29" fmla="*/ 12 w 12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9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19" name="Freeform 466">
              <a:extLst>
                <a:ext uri="{FF2B5EF4-FFF2-40B4-BE49-F238E27FC236}">
                  <a16:creationId xmlns:a16="http://schemas.microsoft.com/office/drawing/2014/main" id="{662F0D77-49A3-5BAF-B9E6-06608B5A7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4152"/>
              <a:ext cx="10" cy="31"/>
            </a:xfrm>
            <a:custGeom>
              <a:avLst/>
              <a:gdLst>
                <a:gd name="T0" fmla="*/ 1 w 19"/>
                <a:gd name="T1" fmla="*/ 1 h 62"/>
                <a:gd name="T2" fmla="*/ 1 w 19"/>
                <a:gd name="T3" fmla="*/ 1 h 62"/>
                <a:gd name="T4" fmla="*/ 1 w 19"/>
                <a:gd name="T5" fmla="*/ 1 h 62"/>
                <a:gd name="T6" fmla="*/ 0 w 19"/>
                <a:gd name="T7" fmla="*/ 1 h 62"/>
                <a:gd name="T8" fmla="*/ 1 w 19"/>
                <a:gd name="T9" fmla="*/ 0 h 62"/>
                <a:gd name="T10" fmla="*/ 1 w 19"/>
                <a:gd name="T11" fmla="*/ 1 h 62"/>
                <a:gd name="T12" fmla="*/ 1 w 19"/>
                <a:gd name="T13" fmla="*/ 1 h 62"/>
                <a:gd name="T14" fmla="*/ 1 w 19"/>
                <a:gd name="T15" fmla="*/ 1 h 62"/>
                <a:gd name="T16" fmla="*/ 1 w 19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62"/>
                <a:gd name="T29" fmla="*/ 19 w 19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7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20" name="Freeform 467">
              <a:extLst>
                <a:ext uri="{FF2B5EF4-FFF2-40B4-BE49-F238E27FC236}">
                  <a16:creationId xmlns:a16="http://schemas.microsoft.com/office/drawing/2014/main" id="{E1FC8345-DA13-8C96-2857-8AE92D65B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4144"/>
              <a:ext cx="11" cy="34"/>
            </a:xfrm>
            <a:custGeom>
              <a:avLst/>
              <a:gdLst>
                <a:gd name="T0" fmla="*/ 1 w 21"/>
                <a:gd name="T1" fmla="*/ 0 h 69"/>
                <a:gd name="T2" fmla="*/ 1 w 21"/>
                <a:gd name="T3" fmla="*/ 0 h 69"/>
                <a:gd name="T4" fmla="*/ 1 w 21"/>
                <a:gd name="T5" fmla="*/ 0 h 69"/>
                <a:gd name="T6" fmla="*/ 0 w 21"/>
                <a:gd name="T7" fmla="*/ 0 h 69"/>
                <a:gd name="T8" fmla="*/ 1 w 21"/>
                <a:gd name="T9" fmla="*/ 0 h 69"/>
                <a:gd name="T10" fmla="*/ 1 w 21"/>
                <a:gd name="T11" fmla="*/ 0 h 69"/>
                <a:gd name="T12" fmla="*/ 1 w 21"/>
                <a:gd name="T13" fmla="*/ 0 h 69"/>
                <a:gd name="T14" fmla="*/ 1 w 21"/>
                <a:gd name="T15" fmla="*/ 0 h 69"/>
                <a:gd name="T16" fmla="*/ 1 w 21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69"/>
                <a:gd name="T29" fmla="*/ 21 w 21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69">
                  <a:moveTo>
                    <a:pt x="21" y="69"/>
                  </a:moveTo>
                  <a:lnTo>
                    <a:pt x="13" y="53"/>
                  </a:lnTo>
                  <a:lnTo>
                    <a:pt x="5" y="28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0"/>
                  </a:lnTo>
                  <a:lnTo>
                    <a:pt x="16" y="31"/>
                  </a:lnTo>
                  <a:lnTo>
                    <a:pt x="19" y="54"/>
                  </a:lnTo>
                  <a:lnTo>
                    <a:pt x="21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21" name="Freeform 468">
              <a:extLst>
                <a:ext uri="{FF2B5EF4-FFF2-40B4-BE49-F238E27FC236}">
                  <a16:creationId xmlns:a16="http://schemas.microsoft.com/office/drawing/2014/main" id="{3AF64965-6790-C3FF-ABDD-C811DAC60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" y="4142"/>
              <a:ext cx="18" cy="36"/>
            </a:xfrm>
            <a:custGeom>
              <a:avLst/>
              <a:gdLst>
                <a:gd name="T0" fmla="*/ 0 w 37"/>
                <a:gd name="T1" fmla="*/ 0 h 73"/>
                <a:gd name="T2" fmla="*/ 0 w 37"/>
                <a:gd name="T3" fmla="*/ 0 h 73"/>
                <a:gd name="T4" fmla="*/ 0 w 37"/>
                <a:gd name="T5" fmla="*/ 0 h 73"/>
                <a:gd name="T6" fmla="*/ 0 w 37"/>
                <a:gd name="T7" fmla="*/ 0 h 73"/>
                <a:gd name="T8" fmla="*/ 0 w 37"/>
                <a:gd name="T9" fmla="*/ 0 h 73"/>
                <a:gd name="T10" fmla="*/ 0 w 37"/>
                <a:gd name="T11" fmla="*/ 0 h 73"/>
                <a:gd name="T12" fmla="*/ 0 w 37"/>
                <a:gd name="T13" fmla="*/ 0 h 73"/>
                <a:gd name="T14" fmla="*/ 0 w 37"/>
                <a:gd name="T15" fmla="*/ 0 h 73"/>
                <a:gd name="T16" fmla="*/ 0 w 37"/>
                <a:gd name="T17" fmla="*/ 0 h 73"/>
                <a:gd name="T18" fmla="*/ 0 w 37"/>
                <a:gd name="T19" fmla="*/ 0 h 73"/>
                <a:gd name="T20" fmla="*/ 0 w 37"/>
                <a:gd name="T21" fmla="*/ 0 h 73"/>
                <a:gd name="T22" fmla="*/ 0 w 37"/>
                <a:gd name="T23" fmla="*/ 0 h 73"/>
                <a:gd name="T24" fmla="*/ 0 w 37"/>
                <a:gd name="T25" fmla="*/ 0 h 73"/>
                <a:gd name="T26" fmla="*/ 0 w 37"/>
                <a:gd name="T27" fmla="*/ 0 h 73"/>
                <a:gd name="T28" fmla="*/ 0 w 37"/>
                <a:gd name="T29" fmla="*/ 0 h 73"/>
                <a:gd name="T30" fmla="*/ 0 w 37"/>
                <a:gd name="T31" fmla="*/ 0 h 73"/>
                <a:gd name="T32" fmla="*/ 0 w 37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73"/>
                <a:gd name="T53" fmla="*/ 37 w 37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73">
                  <a:moveTo>
                    <a:pt x="37" y="73"/>
                  </a:moveTo>
                  <a:lnTo>
                    <a:pt x="31" y="66"/>
                  </a:lnTo>
                  <a:lnTo>
                    <a:pt x="24" y="57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9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8"/>
                  </a:lnTo>
                  <a:lnTo>
                    <a:pt x="32" y="67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22" name="Freeform 469">
              <a:extLst>
                <a:ext uri="{FF2B5EF4-FFF2-40B4-BE49-F238E27FC236}">
                  <a16:creationId xmlns:a16="http://schemas.microsoft.com/office/drawing/2014/main" id="{DF5CA88C-E9DA-D35A-0834-EA65FD2A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" y="4147"/>
              <a:ext cx="21" cy="34"/>
            </a:xfrm>
            <a:custGeom>
              <a:avLst/>
              <a:gdLst>
                <a:gd name="T0" fmla="*/ 0 w 44"/>
                <a:gd name="T1" fmla="*/ 1 h 68"/>
                <a:gd name="T2" fmla="*/ 0 w 44"/>
                <a:gd name="T3" fmla="*/ 1 h 68"/>
                <a:gd name="T4" fmla="*/ 0 w 44"/>
                <a:gd name="T5" fmla="*/ 1 h 68"/>
                <a:gd name="T6" fmla="*/ 0 w 44"/>
                <a:gd name="T7" fmla="*/ 1 h 68"/>
                <a:gd name="T8" fmla="*/ 0 w 44"/>
                <a:gd name="T9" fmla="*/ 1 h 68"/>
                <a:gd name="T10" fmla="*/ 0 w 44"/>
                <a:gd name="T11" fmla="*/ 1 h 68"/>
                <a:gd name="T12" fmla="*/ 0 w 44"/>
                <a:gd name="T13" fmla="*/ 1 h 68"/>
                <a:gd name="T14" fmla="*/ 0 w 44"/>
                <a:gd name="T15" fmla="*/ 1 h 68"/>
                <a:gd name="T16" fmla="*/ 0 w 44"/>
                <a:gd name="T17" fmla="*/ 0 h 68"/>
                <a:gd name="T18" fmla="*/ 0 w 44"/>
                <a:gd name="T19" fmla="*/ 1 h 68"/>
                <a:gd name="T20" fmla="*/ 0 w 44"/>
                <a:gd name="T21" fmla="*/ 1 h 68"/>
                <a:gd name="T22" fmla="*/ 0 w 44"/>
                <a:gd name="T23" fmla="*/ 1 h 68"/>
                <a:gd name="T24" fmla="*/ 0 w 44"/>
                <a:gd name="T25" fmla="*/ 1 h 68"/>
                <a:gd name="T26" fmla="*/ 0 w 44"/>
                <a:gd name="T27" fmla="*/ 1 h 68"/>
                <a:gd name="T28" fmla="*/ 0 w 44"/>
                <a:gd name="T29" fmla="*/ 1 h 68"/>
                <a:gd name="T30" fmla="*/ 0 w 44"/>
                <a:gd name="T31" fmla="*/ 1 h 68"/>
                <a:gd name="T32" fmla="*/ 0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8"/>
                <a:gd name="T53" fmla="*/ 44 w 4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2" y="43"/>
                  </a:lnTo>
                  <a:lnTo>
                    <a:pt x="14" y="32"/>
                  </a:lnTo>
                  <a:lnTo>
                    <a:pt x="7" y="20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7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54"/>
                  </a:lnTo>
                  <a:lnTo>
                    <a:pt x="41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23" name="Freeform 470">
              <a:extLst>
                <a:ext uri="{FF2B5EF4-FFF2-40B4-BE49-F238E27FC236}">
                  <a16:creationId xmlns:a16="http://schemas.microsoft.com/office/drawing/2014/main" id="{134E82B0-89A0-2834-CBC6-1AB162725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4146"/>
              <a:ext cx="19" cy="31"/>
            </a:xfrm>
            <a:custGeom>
              <a:avLst/>
              <a:gdLst>
                <a:gd name="T0" fmla="*/ 1 w 37"/>
                <a:gd name="T1" fmla="*/ 1 h 62"/>
                <a:gd name="T2" fmla="*/ 1 w 37"/>
                <a:gd name="T3" fmla="*/ 1 h 62"/>
                <a:gd name="T4" fmla="*/ 1 w 37"/>
                <a:gd name="T5" fmla="*/ 1 h 62"/>
                <a:gd name="T6" fmla="*/ 1 w 37"/>
                <a:gd name="T7" fmla="*/ 1 h 62"/>
                <a:gd name="T8" fmla="*/ 1 w 37"/>
                <a:gd name="T9" fmla="*/ 1 h 62"/>
                <a:gd name="T10" fmla="*/ 1 w 37"/>
                <a:gd name="T11" fmla="*/ 1 h 62"/>
                <a:gd name="T12" fmla="*/ 1 w 37"/>
                <a:gd name="T13" fmla="*/ 1 h 62"/>
                <a:gd name="T14" fmla="*/ 0 w 37"/>
                <a:gd name="T15" fmla="*/ 1 h 62"/>
                <a:gd name="T16" fmla="*/ 1 w 37"/>
                <a:gd name="T17" fmla="*/ 0 h 62"/>
                <a:gd name="T18" fmla="*/ 1 w 37"/>
                <a:gd name="T19" fmla="*/ 1 h 62"/>
                <a:gd name="T20" fmla="*/ 1 w 37"/>
                <a:gd name="T21" fmla="*/ 1 h 62"/>
                <a:gd name="T22" fmla="*/ 1 w 37"/>
                <a:gd name="T23" fmla="*/ 1 h 62"/>
                <a:gd name="T24" fmla="*/ 1 w 37"/>
                <a:gd name="T25" fmla="*/ 1 h 62"/>
                <a:gd name="T26" fmla="*/ 1 w 37"/>
                <a:gd name="T27" fmla="*/ 1 h 62"/>
                <a:gd name="T28" fmla="*/ 1 w 37"/>
                <a:gd name="T29" fmla="*/ 1 h 62"/>
                <a:gd name="T30" fmla="*/ 1 w 37"/>
                <a:gd name="T31" fmla="*/ 1 h 62"/>
                <a:gd name="T32" fmla="*/ 1 w 37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62"/>
                <a:gd name="T53" fmla="*/ 37 w 37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62">
                  <a:moveTo>
                    <a:pt x="37" y="62"/>
                  </a:moveTo>
                  <a:lnTo>
                    <a:pt x="32" y="57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9"/>
                  </a:lnTo>
                  <a:lnTo>
                    <a:pt x="1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50"/>
                  </a:lnTo>
                  <a:lnTo>
                    <a:pt x="35" y="58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24" name="Freeform 471">
              <a:extLst>
                <a:ext uri="{FF2B5EF4-FFF2-40B4-BE49-F238E27FC236}">
                  <a16:creationId xmlns:a16="http://schemas.microsoft.com/office/drawing/2014/main" id="{AA0B0173-A095-FC13-7CB1-9DBD17CB8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4174"/>
              <a:ext cx="28" cy="45"/>
            </a:xfrm>
            <a:custGeom>
              <a:avLst/>
              <a:gdLst>
                <a:gd name="T0" fmla="*/ 0 w 58"/>
                <a:gd name="T1" fmla="*/ 1 h 90"/>
                <a:gd name="T2" fmla="*/ 0 w 58"/>
                <a:gd name="T3" fmla="*/ 1 h 90"/>
                <a:gd name="T4" fmla="*/ 0 w 58"/>
                <a:gd name="T5" fmla="*/ 1 h 90"/>
                <a:gd name="T6" fmla="*/ 0 w 58"/>
                <a:gd name="T7" fmla="*/ 1 h 90"/>
                <a:gd name="T8" fmla="*/ 0 w 58"/>
                <a:gd name="T9" fmla="*/ 1 h 90"/>
                <a:gd name="T10" fmla="*/ 0 w 58"/>
                <a:gd name="T11" fmla="*/ 1 h 90"/>
                <a:gd name="T12" fmla="*/ 0 w 58"/>
                <a:gd name="T13" fmla="*/ 1 h 90"/>
                <a:gd name="T14" fmla="*/ 0 w 58"/>
                <a:gd name="T15" fmla="*/ 1 h 90"/>
                <a:gd name="T16" fmla="*/ 0 w 58"/>
                <a:gd name="T17" fmla="*/ 0 h 90"/>
                <a:gd name="T18" fmla="*/ 0 w 58"/>
                <a:gd name="T19" fmla="*/ 1 h 90"/>
                <a:gd name="T20" fmla="*/ 0 w 58"/>
                <a:gd name="T21" fmla="*/ 1 h 90"/>
                <a:gd name="T22" fmla="*/ 0 w 58"/>
                <a:gd name="T23" fmla="*/ 1 h 90"/>
                <a:gd name="T24" fmla="*/ 0 w 58"/>
                <a:gd name="T25" fmla="*/ 1 h 90"/>
                <a:gd name="T26" fmla="*/ 0 w 58"/>
                <a:gd name="T27" fmla="*/ 1 h 90"/>
                <a:gd name="T28" fmla="*/ 0 w 58"/>
                <a:gd name="T29" fmla="*/ 1 h 90"/>
                <a:gd name="T30" fmla="*/ 0 w 58"/>
                <a:gd name="T31" fmla="*/ 1 h 90"/>
                <a:gd name="T32" fmla="*/ 0 w 58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90"/>
                <a:gd name="T53" fmla="*/ 58 w 58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90">
                  <a:moveTo>
                    <a:pt x="1" y="90"/>
                  </a:moveTo>
                  <a:lnTo>
                    <a:pt x="0" y="85"/>
                  </a:lnTo>
                  <a:lnTo>
                    <a:pt x="4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7" y="31"/>
                  </a:lnTo>
                  <a:lnTo>
                    <a:pt x="38" y="17"/>
                  </a:lnTo>
                  <a:lnTo>
                    <a:pt x="48" y="5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8"/>
                  </a:lnTo>
                  <a:lnTo>
                    <a:pt x="39" y="33"/>
                  </a:lnTo>
                  <a:lnTo>
                    <a:pt x="30" y="49"/>
                  </a:lnTo>
                  <a:lnTo>
                    <a:pt x="21" y="65"/>
                  </a:lnTo>
                  <a:lnTo>
                    <a:pt x="12" y="78"/>
                  </a:lnTo>
                  <a:lnTo>
                    <a:pt x="6" y="87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25" name="Freeform 472">
              <a:extLst>
                <a:ext uri="{FF2B5EF4-FFF2-40B4-BE49-F238E27FC236}">
                  <a16:creationId xmlns:a16="http://schemas.microsoft.com/office/drawing/2014/main" id="{B4B8EA59-0CDA-E2FC-D6B2-6E4ABD384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4176"/>
              <a:ext cx="24" cy="35"/>
            </a:xfrm>
            <a:custGeom>
              <a:avLst/>
              <a:gdLst>
                <a:gd name="T0" fmla="*/ 0 w 48"/>
                <a:gd name="T1" fmla="*/ 1 h 70"/>
                <a:gd name="T2" fmla="*/ 0 w 48"/>
                <a:gd name="T3" fmla="*/ 1 h 70"/>
                <a:gd name="T4" fmla="*/ 1 w 48"/>
                <a:gd name="T5" fmla="*/ 1 h 70"/>
                <a:gd name="T6" fmla="*/ 1 w 48"/>
                <a:gd name="T7" fmla="*/ 1 h 70"/>
                <a:gd name="T8" fmla="*/ 1 w 48"/>
                <a:gd name="T9" fmla="*/ 1 h 70"/>
                <a:gd name="T10" fmla="*/ 1 w 48"/>
                <a:gd name="T11" fmla="*/ 1 h 70"/>
                <a:gd name="T12" fmla="*/ 1 w 48"/>
                <a:gd name="T13" fmla="*/ 1 h 70"/>
                <a:gd name="T14" fmla="*/ 1 w 48"/>
                <a:gd name="T15" fmla="*/ 1 h 70"/>
                <a:gd name="T16" fmla="*/ 1 w 48"/>
                <a:gd name="T17" fmla="*/ 0 h 70"/>
                <a:gd name="T18" fmla="*/ 1 w 48"/>
                <a:gd name="T19" fmla="*/ 1 h 70"/>
                <a:gd name="T20" fmla="*/ 1 w 48"/>
                <a:gd name="T21" fmla="*/ 1 h 70"/>
                <a:gd name="T22" fmla="*/ 1 w 48"/>
                <a:gd name="T23" fmla="*/ 1 h 70"/>
                <a:gd name="T24" fmla="*/ 1 w 48"/>
                <a:gd name="T25" fmla="*/ 1 h 70"/>
                <a:gd name="T26" fmla="*/ 1 w 48"/>
                <a:gd name="T27" fmla="*/ 1 h 70"/>
                <a:gd name="T28" fmla="*/ 1 w 48"/>
                <a:gd name="T29" fmla="*/ 1 h 70"/>
                <a:gd name="T30" fmla="*/ 1 w 48"/>
                <a:gd name="T31" fmla="*/ 1 h 70"/>
                <a:gd name="T32" fmla="*/ 0 w 48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70"/>
                <a:gd name="T53" fmla="*/ 48 w 48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50"/>
                  </a:lnTo>
                  <a:lnTo>
                    <a:pt x="13" y="38"/>
                  </a:lnTo>
                  <a:lnTo>
                    <a:pt x="20" y="27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9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26" name="Freeform 473">
              <a:extLst>
                <a:ext uri="{FF2B5EF4-FFF2-40B4-BE49-F238E27FC236}">
                  <a16:creationId xmlns:a16="http://schemas.microsoft.com/office/drawing/2014/main" id="{2B6A0D70-1EDC-97DE-8B67-1B1C94BA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4145"/>
              <a:ext cx="22" cy="34"/>
            </a:xfrm>
            <a:custGeom>
              <a:avLst/>
              <a:gdLst>
                <a:gd name="T0" fmla="*/ 1 w 44"/>
                <a:gd name="T1" fmla="*/ 1 h 68"/>
                <a:gd name="T2" fmla="*/ 1 w 44"/>
                <a:gd name="T3" fmla="*/ 1 h 68"/>
                <a:gd name="T4" fmla="*/ 1 w 44"/>
                <a:gd name="T5" fmla="*/ 1 h 68"/>
                <a:gd name="T6" fmla="*/ 1 w 44"/>
                <a:gd name="T7" fmla="*/ 1 h 68"/>
                <a:gd name="T8" fmla="*/ 1 w 44"/>
                <a:gd name="T9" fmla="*/ 1 h 68"/>
                <a:gd name="T10" fmla="*/ 1 w 44"/>
                <a:gd name="T11" fmla="*/ 1 h 68"/>
                <a:gd name="T12" fmla="*/ 1 w 44"/>
                <a:gd name="T13" fmla="*/ 1 h 68"/>
                <a:gd name="T14" fmla="*/ 0 w 44"/>
                <a:gd name="T15" fmla="*/ 1 h 68"/>
                <a:gd name="T16" fmla="*/ 1 w 44"/>
                <a:gd name="T17" fmla="*/ 0 h 68"/>
                <a:gd name="T18" fmla="*/ 1 w 44"/>
                <a:gd name="T19" fmla="*/ 1 h 68"/>
                <a:gd name="T20" fmla="*/ 1 w 44"/>
                <a:gd name="T21" fmla="*/ 1 h 68"/>
                <a:gd name="T22" fmla="*/ 1 w 44"/>
                <a:gd name="T23" fmla="*/ 1 h 68"/>
                <a:gd name="T24" fmla="*/ 1 w 44"/>
                <a:gd name="T25" fmla="*/ 1 h 68"/>
                <a:gd name="T26" fmla="*/ 1 w 44"/>
                <a:gd name="T27" fmla="*/ 1 h 68"/>
                <a:gd name="T28" fmla="*/ 1 w 44"/>
                <a:gd name="T29" fmla="*/ 1 h 68"/>
                <a:gd name="T30" fmla="*/ 1 w 44"/>
                <a:gd name="T31" fmla="*/ 1 h 68"/>
                <a:gd name="T32" fmla="*/ 1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8"/>
                <a:gd name="T53" fmla="*/ 44 w 4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3"/>
                  </a:lnTo>
                  <a:lnTo>
                    <a:pt x="15" y="32"/>
                  </a:lnTo>
                  <a:lnTo>
                    <a:pt x="7" y="21"/>
                  </a:lnTo>
                  <a:lnTo>
                    <a:pt x="2" y="12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3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27" name="Freeform 474">
              <a:extLst>
                <a:ext uri="{FF2B5EF4-FFF2-40B4-BE49-F238E27FC236}">
                  <a16:creationId xmlns:a16="http://schemas.microsoft.com/office/drawing/2014/main" id="{2C4276F9-E101-11EC-48FF-F3A64704F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" y="3652"/>
              <a:ext cx="86" cy="88"/>
            </a:xfrm>
            <a:custGeom>
              <a:avLst/>
              <a:gdLst>
                <a:gd name="T0" fmla="*/ 0 w 173"/>
                <a:gd name="T1" fmla="*/ 0 h 178"/>
                <a:gd name="T2" fmla="*/ 0 w 173"/>
                <a:gd name="T3" fmla="*/ 0 h 178"/>
                <a:gd name="T4" fmla="*/ 0 w 173"/>
                <a:gd name="T5" fmla="*/ 0 h 178"/>
                <a:gd name="T6" fmla="*/ 0 w 173"/>
                <a:gd name="T7" fmla="*/ 0 h 178"/>
                <a:gd name="T8" fmla="*/ 0 w 173"/>
                <a:gd name="T9" fmla="*/ 0 h 178"/>
                <a:gd name="T10" fmla="*/ 0 w 173"/>
                <a:gd name="T11" fmla="*/ 0 h 178"/>
                <a:gd name="T12" fmla="*/ 0 w 173"/>
                <a:gd name="T13" fmla="*/ 0 h 178"/>
                <a:gd name="T14" fmla="*/ 0 w 173"/>
                <a:gd name="T15" fmla="*/ 0 h 178"/>
                <a:gd name="T16" fmla="*/ 0 w 173"/>
                <a:gd name="T17" fmla="*/ 0 h 178"/>
                <a:gd name="T18" fmla="*/ 0 w 173"/>
                <a:gd name="T19" fmla="*/ 0 h 178"/>
                <a:gd name="T20" fmla="*/ 0 w 173"/>
                <a:gd name="T21" fmla="*/ 0 h 178"/>
                <a:gd name="T22" fmla="*/ 0 w 173"/>
                <a:gd name="T23" fmla="*/ 0 h 178"/>
                <a:gd name="T24" fmla="*/ 0 w 173"/>
                <a:gd name="T25" fmla="*/ 0 h 178"/>
                <a:gd name="T26" fmla="*/ 0 w 173"/>
                <a:gd name="T27" fmla="*/ 0 h 178"/>
                <a:gd name="T28" fmla="*/ 0 w 173"/>
                <a:gd name="T29" fmla="*/ 0 h 178"/>
                <a:gd name="T30" fmla="*/ 0 w 173"/>
                <a:gd name="T31" fmla="*/ 0 h 178"/>
                <a:gd name="T32" fmla="*/ 0 w 173"/>
                <a:gd name="T33" fmla="*/ 0 h 178"/>
                <a:gd name="T34" fmla="*/ 0 w 173"/>
                <a:gd name="T35" fmla="*/ 0 h 178"/>
                <a:gd name="T36" fmla="*/ 0 w 173"/>
                <a:gd name="T37" fmla="*/ 0 h 178"/>
                <a:gd name="T38" fmla="*/ 0 w 173"/>
                <a:gd name="T39" fmla="*/ 0 h 178"/>
                <a:gd name="T40" fmla="*/ 0 w 173"/>
                <a:gd name="T41" fmla="*/ 0 h 178"/>
                <a:gd name="T42" fmla="*/ 0 w 173"/>
                <a:gd name="T43" fmla="*/ 0 h 178"/>
                <a:gd name="T44" fmla="*/ 0 w 173"/>
                <a:gd name="T45" fmla="*/ 0 h 178"/>
                <a:gd name="T46" fmla="*/ 0 w 173"/>
                <a:gd name="T47" fmla="*/ 0 h 178"/>
                <a:gd name="T48" fmla="*/ 0 w 173"/>
                <a:gd name="T49" fmla="*/ 0 h 178"/>
                <a:gd name="T50" fmla="*/ 0 w 173"/>
                <a:gd name="T51" fmla="*/ 0 h 178"/>
                <a:gd name="T52" fmla="*/ 0 w 173"/>
                <a:gd name="T53" fmla="*/ 0 h 178"/>
                <a:gd name="T54" fmla="*/ 0 w 173"/>
                <a:gd name="T55" fmla="*/ 0 h 178"/>
                <a:gd name="T56" fmla="*/ 0 w 173"/>
                <a:gd name="T57" fmla="*/ 0 h 178"/>
                <a:gd name="T58" fmla="*/ 0 w 173"/>
                <a:gd name="T59" fmla="*/ 0 h 178"/>
                <a:gd name="T60" fmla="*/ 0 w 173"/>
                <a:gd name="T61" fmla="*/ 0 h 178"/>
                <a:gd name="T62" fmla="*/ 0 w 173"/>
                <a:gd name="T63" fmla="*/ 0 h 178"/>
                <a:gd name="T64" fmla="*/ 0 w 173"/>
                <a:gd name="T65" fmla="*/ 0 h 178"/>
                <a:gd name="T66" fmla="*/ 0 w 173"/>
                <a:gd name="T67" fmla="*/ 0 h 178"/>
                <a:gd name="T68" fmla="*/ 0 w 173"/>
                <a:gd name="T69" fmla="*/ 0 h 178"/>
                <a:gd name="T70" fmla="*/ 0 w 173"/>
                <a:gd name="T71" fmla="*/ 0 h 178"/>
                <a:gd name="T72" fmla="*/ 0 w 173"/>
                <a:gd name="T73" fmla="*/ 0 h 178"/>
                <a:gd name="T74" fmla="*/ 0 w 173"/>
                <a:gd name="T75" fmla="*/ 0 h 178"/>
                <a:gd name="T76" fmla="*/ 0 w 173"/>
                <a:gd name="T77" fmla="*/ 0 h 178"/>
                <a:gd name="T78" fmla="*/ 0 w 173"/>
                <a:gd name="T79" fmla="*/ 0 h 178"/>
                <a:gd name="T80" fmla="*/ 0 w 173"/>
                <a:gd name="T81" fmla="*/ 0 h 178"/>
                <a:gd name="T82" fmla="*/ 0 w 173"/>
                <a:gd name="T83" fmla="*/ 0 h 178"/>
                <a:gd name="T84" fmla="*/ 0 w 173"/>
                <a:gd name="T85" fmla="*/ 0 h 178"/>
                <a:gd name="T86" fmla="*/ 0 w 173"/>
                <a:gd name="T87" fmla="*/ 0 h 178"/>
                <a:gd name="T88" fmla="*/ 0 w 173"/>
                <a:gd name="T89" fmla="*/ 0 h 178"/>
                <a:gd name="T90" fmla="*/ 0 w 173"/>
                <a:gd name="T91" fmla="*/ 0 h 178"/>
                <a:gd name="T92" fmla="*/ 0 w 173"/>
                <a:gd name="T93" fmla="*/ 0 h 178"/>
                <a:gd name="T94" fmla="*/ 0 w 173"/>
                <a:gd name="T95" fmla="*/ 0 h 178"/>
                <a:gd name="T96" fmla="*/ 0 w 173"/>
                <a:gd name="T97" fmla="*/ 0 h 178"/>
                <a:gd name="T98" fmla="*/ 0 w 173"/>
                <a:gd name="T99" fmla="*/ 0 h 178"/>
                <a:gd name="T100" fmla="*/ 0 w 173"/>
                <a:gd name="T101" fmla="*/ 0 h 178"/>
                <a:gd name="T102" fmla="*/ 0 w 173"/>
                <a:gd name="T103" fmla="*/ 0 h 178"/>
                <a:gd name="T104" fmla="*/ 0 w 173"/>
                <a:gd name="T105" fmla="*/ 0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3"/>
                <a:gd name="T160" fmla="*/ 0 h 178"/>
                <a:gd name="T161" fmla="*/ 173 w 173"/>
                <a:gd name="T162" fmla="*/ 178 h 1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3" h="178">
                  <a:moveTo>
                    <a:pt x="43" y="40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6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1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9"/>
                  </a:lnTo>
                  <a:lnTo>
                    <a:pt x="26" y="139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9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40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2"/>
                  </a:lnTo>
                  <a:lnTo>
                    <a:pt x="94" y="0"/>
                  </a:lnTo>
                  <a:lnTo>
                    <a:pt x="89" y="2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40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28" name="Freeform 475">
              <a:extLst>
                <a:ext uri="{FF2B5EF4-FFF2-40B4-BE49-F238E27FC236}">
                  <a16:creationId xmlns:a16="http://schemas.microsoft.com/office/drawing/2014/main" id="{06FC542F-A264-5EA6-6249-7F1A4AE68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5" y="3769"/>
              <a:ext cx="89" cy="154"/>
            </a:xfrm>
            <a:custGeom>
              <a:avLst/>
              <a:gdLst>
                <a:gd name="T0" fmla="*/ 0 w 179"/>
                <a:gd name="T1" fmla="*/ 0 h 309"/>
                <a:gd name="T2" fmla="*/ 0 w 179"/>
                <a:gd name="T3" fmla="*/ 0 h 309"/>
                <a:gd name="T4" fmla="*/ 0 w 179"/>
                <a:gd name="T5" fmla="*/ 0 h 309"/>
                <a:gd name="T6" fmla="*/ 0 w 179"/>
                <a:gd name="T7" fmla="*/ 0 h 309"/>
                <a:gd name="T8" fmla="*/ 0 w 179"/>
                <a:gd name="T9" fmla="*/ 0 h 309"/>
                <a:gd name="T10" fmla="*/ 0 w 179"/>
                <a:gd name="T11" fmla="*/ 0 h 309"/>
                <a:gd name="T12" fmla="*/ 0 w 179"/>
                <a:gd name="T13" fmla="*/ 0 h 309"/>
                <a:gd name="T14" fmla="*/ 0 w 179"/>
                <a:gd name="T15" fmla="*/ 0 h 309"/>
                <a:gd name="T16" fmla="*/ 0 w 179"/>
                <a:gd name="T17" fmla="*/ 0 h 309"/>
                <a:gd name="T18" fmla="*/ 0 w 179"/>
                <a:gd name="T19" fmla="*/ 0 h 309"/>
                <a:gd name="T20" fmla="*/ 0 w 179"/>
                <a:gd name="T21" fmla="*/ 0 h 309"/>
                <a:gd name="T22" fmla="*/ 0 w 179"/>
                <a:gd name="T23" fmla="*/ 0 h 309"/>
                <a:gd name="T24" fmla="*/ 0 w 179"/>
                <a:gd name="T25" fmla="*/ 0 h 309"/>
                <a:gd name="T26" fmla="*/ 0 w 179"/>
                <a:gd name="T27" fmla="*/ 0 h 309"/>
                <a:gd name="T28" fmla="*/ 0 w 179"/>
                <a:gd name="T29" fmla="*/ 0 h 309"/>
                <a:gd name="T30" fmla="*/ 0 w 179"/>
                <a:gd name="T31" fmla="*/ 0 h 309"/>
                <a:gd name="T32" fmla="*/ 0 w 179"/>
                <a:gd name="T33" fmla="*/ 0 h 309"/>
                <a:gd name="T34" fmla="*/ 0 w 179"/>
                <a:gd name="T35" fmla="*/ 0 h 309"/>
                <a:gd name="T36" fmla="*/ 0 w 179"/>
                <a:gd name="T37" fmla="*/ 0 h 309"/>
                <a:gd name="T38" fmla="*/ 0 w 179"/>
                <a:gd name="T39" fmla="*/ 0 h 309"/>
                <a:gd name="T40" fmla="*/ 0 w 179"/>
                <a:gd name="T41" fmla="*/ 0 h 309"/>
                <a:gd name="T42" fmla="*/ 0 w 179"/>
                <a:gd name="T43" fmla="*/ 0 h 309"/>
                <a:gd name="T44" fmla="*/ 0 w 179"/>
                <a:gd name="T45" fmla="*/ 0 h 309"/>
                <a:gd name="T46" fmla="*/ 0 w 179"/>
                <a:gd name="T47" fmla="*/ 0 h 309"/>
                <a:gd name="T48" fmla="*/ 0 w 179"/>
                <a:gd name="T49" fmla="*/ 0 h 309"/>
                <a:gd name="T50" fmla="*/ 0 w 179"/>
                <a:gd name="T51" fmla="*/ 0 h 309"/>
                <a:gd name="T52" fmla="*/ 0 w 179"/>
                <a:gd name="T53" fmla="*/ 0 h 309"/>
                <a:gd name="T54" fmla="*/ 0 w 179"/>
                <a:gd name="T55" fmla="*/ 0 h 309"/>
                <a:gd name="T56" fmla="*/ 0 w 179"/>
                <a:gd name="T57" fmla="*/ 0 h 309"/>
                <a:gd name="T58" fmla="*/ 0 w 179"/>
                <a:gd name="T59" fmla="*/ 0 h 309"/>
                <a:gd name="T60" fmla="*/ 0 w 179"/>
                <a:gd name="T61" fmla="*/ 0 h 309"/>
                <a:gd name="T62" fmla="*/ 0 w 179"/>
                <a:gd name="T63" fmla="*/ 0 h 309"/>
                <a:gd name="T64" fmla="*/ 0 w 179"/>
                <a:gd name="T65" fmla="*/ 0 h 309"/>
                <a:gd name="T66" fmla="*/ 0 w 179"/>
                <a:gd name="T67" fmla="*/ 0 h 309"/>
                <a:gd name="T68" fmla="*/ 0 w 179"/>
                <a:gd name="T69" fmla="*/ 0 h 309"/>
                <a:gd name="T70" fmla="*/ 0 w 179"/>
                <a:gd name="T71" fmla="*/ 0 h 309"/>
                <a:gd name="T72" fmla="*/ 0 w 179"/>
                <a:gd name="T73" fmla="*/ 0 h 309"/>
                <a:gd name="T74" fmla="*/ 0 w 179"/>
                <a:gd name="T75" fmla="*/ 0 h 309"/>
                <a:gd name="T76" fmla="*/ 0 w 179"/>
                <a:gd name="T77" fmla="*/ 0 h 309"/>
                <a:gd name="T78" fmla="*/ 0 w 179"/>
                <a:gd name="T79" fmla="*/ 0 h 309"/>
                <a:gd name="T80" fmla="*/ 0 w 179"/>
                <a:gd name="T81" fmla="*/ 0 h 309"/>
                <a:gd name="T82" fmla="*/ 0 w 179"/>
                <a:gd name="T83" fmla="*/ 0 h 309"/>
                <a:gd name="T84" fmla="*/ 0 w 179"/>
                <a:gd name="T85" fmla="*/ 0 h 309"/>
                <a:gd name="T86" fmla="*/ 0 w 179"/>
                <a:gd name="T87" fmla="*/ 0 h 309"/>
                <a:gd name="T88" fmla="*/ 0 w 179"/>
                <a:gd name="T89" fmla="*/ 0 h 309"/>
                <a:gd name="T90" fmla="*/ 0 w 179"/>
                <a:gd name="T91" fmla="*/ 0 h 309"/>
                <a:gd name="T92" fmla="*/ 0 w 179"/>
                <a:gd name="T93" fmla="*/ 0 h 309"/>
                <a:gd name="T94" fmla="*/ 0 w 179"/>
                <a:gd name="T95" fmla="*/ 0 h 309"/>
                <a:gd name="T96" fmla="*/ 0 w 179"/>
                <a:gd name="T97" fmla="*/ 0 h 309"/>
                <a:gd name="T98" fmla="*/ 0 w 179"/>
                <a:gd name="T99" fmla="*/ 0 h 309"/>
                <a:gd name="T100" fmla="*/ 0 w 179"/>
                <a:gd name="T101" fmla="*/ 0 h 309"/>
                <a:gd name="T102" fmla="*/ 0 w 179"/>
                <a:gd name="T103" fmla="*/ 0 h 309"/>
                <a:gd name="T104" fmla="*/ 0 w 179"/>
                <a:gd name="T105" fmla="*/ 0 h 309"/>
                <a:gd name="T106" fmla="*/ 0 w 179"/>
                <a:gd name="T107" fmla="*/ 0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9"/>
                <a:gd name="T163" fmla="*/ 0 h 309"/>
                <a:gd name="T164" fmla="*/ 179 w 179"/>
                <a:gd name="T165" fmla="*/ 309 h 3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09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1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5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5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8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3"/>
                  </a:lnTo>
                  <a:lnTo>
                    <a:pt x="134" y="246"/>
                  </a:lnTo>
                  <a:lnTo>
                    <a:pt x="147" y="241"/>
                  </a:lnTo>
                  <a:lnTo>
                    <a:pt x="161" y="238"/>
                  </a:lnTo>
                  <a:lnTo>
                    <a:pt x="154" y="225"/>
                  </a:lnTo>
                  <a:lnTo>
                    <a:pt x="150" y="207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29" name="Freeform 476">
              <a:extLst>
                <a:ext uri="{FF2B5EF4-FFF2-40B4-BE49-F238E27FC236}">
                  <a16:creationId xmlns:a16="http://schemas.microsoft.com/office/drawing/2014/main" id="{D3468B89-2387-21B5-E6B9-28B17809E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" y="3729"/>
              <a:ext cx="167" cy="128"/>
            </a:xfrm>
            <a:custGeom>
              <a:avLst/>
              <a:gdLst>
                <a:gd name="T0" fmla="*/ 1 w 334"/>
                <a:gd name="T1" fmla="*/ 0 h 255"/>
                <a:gd name="T2" fmla="*/ 1 w 334"/>
                <a:gd name="T3" fmla="*/ 1 h 255"/>
                <a:gd name="T4" fmla="*/ 1 w 334"/>
                <a:gd name="T5" fmla="*/ 1 h 255"/>
                <a:gd name="T6" fmla="*/ 1 w 334"/>
                <a:gd name="T7" fmla="*/ 1 h 255"/>
                <a:gd name="T8" fmla="*/ 1 w 334"/>
                <a:gd name="T9" fmla="*/ 1 h 255"/>
                <a:gd name="T10" fmla="*/ 1 w 334"/>
                <a:gd name="T11" fmla="*/ 1 h 255"/>
                <a:gd name="T12" fmla="*/ 1 w 334"/>
                <a:gd name="T13" fmla="*/ 1 h 255"/>
                <a:gd name="T14" fmla="*/ 1 w 334"/>
                <a:gd name="T15" fmla="*/ 1 h 255"/>
                <a:gd name="T16" fmla="*/ 1 w 334"/>
                <a:gd name="T17" fmla="*/ 1 h 255"/>
                <a:gd name="T18" fmla="*/ 1 w 334"/>
                <a:gd name="T19" fmla="*/ 1 h 255"/>
                <a:gd name="T20" fmla="*/ 1 w 334"/>
                <a:gd name="T21" fmla="*/ 1 h 255"/>
                <a:gd name="T22" fmla="*/ 1 w 334"/>
                <a:gd name="T23" fmla="*/ 1 h 255"/>
                <a:gd name="T24" fmla="*/ 0 w 334"/>
                <a:gd name="T25" fmla="*/ 1 h 255"/>
                <a:gd name="T26" fmla="*/ 1 w 334"/>
                <a:gd name="T27" fmla="*/ 1 h 255"/>
                <a:gd name="T28" fmla="*/ 1 w 334"/>
                <a:gd name="T29" fmla="*/ 1 h 255"/>
                <a:gd name="T30" fmla="*/ 1 w 334"/>
                <a:gd name="T31" fmla="*/ 1 h 255"/>
                <a:gd name="T32" fmla="*/ 1 w 334"/>
                <a:gd name="T33" fmla="*/ 1 h 255"/>
                <a:gd name="T34" fmla="*/ 1 w 334"/>
                <a:gd name="T35" fmla="*/ 1 h 255"/>
                <a:gd name="T36" fmla="*/ 1 w 334"/>
                <a:gd name="T37" fmla="*/ 1 h 255"/>
                <a:gd name="T38" fmla="*/ 1 w 334"/>
                <a:gd name="T39" fmla="*/ 1 h 255"/>
                <a:gd name="T40" fmla="*/ 1 w 334"/>
                <a:gd name="T41" fmla="*/ 1 h 255"/>
                <a:gd name="T42" fmla="*/ 1 w 334"/>
                <a:gd name="T43" fmla="*/ 1 h 255"/>
                <a:gd name="T44" fmla="*/ 1 w 334"/>
                <a:gd name="T45" fmla="*/ 1 h 255"/>
                <a:gd name="T46" fmla="*/ 1 w 334"/>
                <a:gd name="T47" fmla="*/ 1 h 255"/>
                <a:gd name="T48" fmla="*/ 1 w 334"/>
                <a:gd name="T49" fmla="*/ 1 h 255"/>
                <a:gd name="T50" fmla="*/ 1 w 334"/>
                <a:gd name="T51" fmla="*/ 1 h 255"/>
                <a:gd name="T52" fmla="*/ 1 w 334"/>
                <a:gd name="T53" fmla="*/ 1 h 255"/>
                <a:gd name="T54" fmla="*/ 1 w 334"/>
                <a:gd name="T55" fmla="*/ 1 h 255"/>
                <a:gd name="T56" fmla="*/ 1 w 334"/>
                <a:gd name="T57" fmla="*/ 1 h 255"/>
                <a:gd name="T58" fmla="*/ 1 w 334"/>
                <a:gd name="T59" fmla="*/ 1 h 255"/>
                <a:gd name="T60" fmla="*/ 1 w 334"/>
                <a:gd name="T61" fmla="*/ 1 h 255"/>
                <a:gd name="T62" fmla="*/ 1 w 334"/>
                <a:gd name="T63" fmla="*/ 1 h 255"/>
                <a:gd name="T64" fmla="*/ 1 w 334"/>
                <a:gd name="T65" fmla="*/ 1 h 255"/>
                <a:gd name="T66" fmla="*/ 1 w 334"/>
                <a:gd name="T67" fmla="*/ 1 h 255"/>
                <a:gd name="T68" fmla="*/ 1 w 334"/>
                <a:gd name="T69" fmla="*/ 1 h 255"/>
                <a:gd name="T70" fmla="*/ 1 w 334"/>
                <a:gd name="T71" fmla="*/ 1 h 255"/>
                <a:gd name="T72" fmla="*/ 1 w 334"/>
                <a:gd name="T73" fmla="*/ 1 h 255"/>
                <a:gd name="T74" fmla="*/ 1 w 334"/>
                <a:gd name="T75" fmla="*/ 1 h 255"/>
                <a:gd name="T76" fmla="*/ 1 w 334"/>
                <a:gd name="T77" fmla="*/ 1 h 255"/>
                <a:gd name="T78" fmla="*/ 1 w 334"/>
                <a:gd name="T79" fmla="*/ 1 h 255"/>
                <a:gd name="T80" fmla="*/ 1 w 334"/>
                <a:gd name="T81" fmla="*/ 1 h 255"/>
                <a:gd name="T82" fmla="*/ 1 w 334"/>
                <a:gd name="T83" fmla="*/ 1 h 255"/>
                <a:gd name="T84" fmla="*/ 1 w 334"/>
                <a:gd name="T85" fmla="*/ 1 h 255"/>
                <a:gd name="T86" fmla="*/ 1 w 334"/>
                <a:gd name="T87" fmla="*/ 1 h 255"/>
                <a:gd name="T88" fmla="*/ 1 w 334"/>
                <a:gd name="T89" fmla="*/ 1 h 255"/>
                <a:gd name="T90" fmla="*/ 1 w 334"/>
                <a:gd name="T91" fmla="*/ 1 h 255"/>
                <a:gd name="T92" fmla="*/ 1 w 334"/>
                <a:gd name="T93" fmla="*/ 1 h 255"/>
                <a:gd name="T94" fmla="*/ 1 w 334"/>
                <a:gd name="T95" fmla="*/ 1 h 255"/>
                <a:gd name="T96" fmla="*/ 1 w 334"/>
                <a:gd name="T97" fmla="*/ 1 h 255"/>
                <a:gd name="T98" fmla="*/ 1 w 334"/>
                <a:gd name="T99" fmla="*/ 1 h 255"/>
                <a:gd name="T100" fmla="*/ 1 w 334"/>
                <a:gd name="T101" fmla="*/ 1 h 255"/>
                <a:gd name="T102" fmla="*/ 1 w 334"/>
                <a:gd name="T103" fmla="*/ 1 h 255"/>
                <a:gd name="T104" fmla="*/ 1 w 334"/>
                <a:gd name="T105" fmla="*/ 1 h 255"/>
                <a:gd name="T106" fmla="*/ 1 w 334"/>
                <a:gd name="T107" fmla="*/ 1 h 255"/>
                <a:gd name="T108" fmla="*/ 1 w 334"/>
                <a:gd name="T109" fmla="*/ 1 h 255"/>
                <a:gd name="T110" fmla="*/ 1 w 334"/>
                <a:gd name="T111" fmla="*/ 1 h 255"/>
                <a:gd name="T112" fmla="*/ 1 w 334"/>
                <a:gd name="T113" fmla="*/ 1 h 255"/>
                <a:gd name="T114" fmla="*/ 1 w 334"/>
                <a:gd name="T115" fmla="*/ 1 h 255"/>
                <a:gd name="T116" fmla="*/ 1 w 334"/>
                <a:gd name="T117" fmla="*/ 1 h 255"/>
                <a:gd name="T118" fmla="*/ 1 w 334"/>
                <a:gd name="T119" fmla="*/ 1 h 255"/>
                <a:gd name="T120" fmla="*/ 1 w 334"/>
                <a:gd name="T121" fmla="*/ 0 h 2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4"/>
                <a:gd name="T184" fmla="*/ 0 h 255"/>
                <a:gd name="T185" fmla="*/ 334 w 334"/>
                <a:gd name="T186" fmla="*/ 255 h 2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4" h="255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4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0"/>
                  </a:lnTo>
                  <a:lnTo>
                    <a:pt x="181" y="255"/>
                  </a:lnTo>
                  <a:lnTo>
                    <a:pt x="191" y="247"/>
                  </a:lnTo>
                  <a:lnTo>
                    <a:pt x="204" y="240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5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4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3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30" name="Freeform 477">
              <a:extLst>
                <a:ext uri="{FF2B5EF4-FFF2-40B4-BE49-F238E27FC236}">
                  <a16:creationId xmlns:a16="http://schemas.microsoft.com/office/drawing/2014/main" id="{23D6013D-2855-66C9-43C7-F9E659E25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" y="3538"/>
              <a:ext cx="147" cy="180"/>
            </a:xfrm>
            <a:custGeom>
              <a:avLst/>
              <a:gdLst>
                <a:gd name="T0" fmla="*/ 1 w 293"/>
                <a:gd name="T1" fmla="*/ 1 h 360"/>
                <a:gd name="T2" fmla="*/ 1 w 293"/>
                <a:gd name="T3" fmla="*/ 1 h 360"/>
                <a:gd name="T4" fmla="*/ 1 w 293"/>
                <a:gd name="T5" fmla="*/ 1 h 360"/>
                <a:gd name="T6" fmla="*/ 1 w 293"/>
                <a:gd name="T7" fmla="*/ 1 h 360"/>
                <a:gd name="T8" fmla="*/ 1 w 293"/>
                <a:gd name="T9" fmla="*/ 1 h 360"/>
                <a:gd name="T10" fmla="*/ 1 w 293"/>
                <a:gd name="T11" fmla="*/ 1 h 360"/>
                <a:gd name="T12" fmla="*/ 1 w 293"/>
                <a:gd name="T13" fmla="*/ 1 h 360"/>
                <a:gd name="T14" fmla="*/ 1 w 293"/>
                <a:gd name="T15" fmla="*/ 1 h 360"/>
                <a:gd name="T16" fmla="*/ 1 w 293"/>
                <a:gd name="T17" fmla="*/ 1 h 360"/>
                <a:gd name="T18" fmla="*/ 1 w 293"/>
                <a:gd name="T19" fmla="*/ 1 h 360"/>
                <a:gd name="T20" fmla="*/ 1 w 293"/>
                <a:gd name="T21" fmla="*/ 1 h 360"/>
                <a:gd name="T22" fmla="*/ 1 w 293"/>
                <a:gd name="T23" fmla="*/ 1 h 360"/>
                <a:gd name="T24" fmla="*/ 1 w 293"/>
                <a:gd name="T25" fmla="*/ 1 h 360"/>
                <a:gd name="T26" fmla="*/ 0 w 293"/>
                <a:gd name="T27" fmla="*/ 1 h 360"/>
                <a:gd name="T28" fmla="*/ 1 w 293"/>
                <a:gd name="T29" fmla="*/ 1 h 360"/>
                <a:gd name="T30" fmla="*/ 1 w 293"/>
                <a:gd name="T31" fmla="*/ 1 h 360"/>
                <a:gd name="T32" fmla="*/ 1 w 293"/>
                <a:gd name="T33" fmla="*/ 1 h 360"/>
                <a:gd name="T34" fmla="*/ 1 w 293"/>
                <a:gd name="T35" fmla="*/ 1 h 360"/>
                <a:gd name="T36" fmla="*/ 1 w 293"/>
                <a:gd name="T37" fmla="*/ 1 h 360"/>
                <a:gd name="T38" fmla="*/ 1 w 293"/>
                <a:gd name="T39" fmla="*/ 1 h 360"/>
                <a:gd name="T40" fmla="*/ 1 w 293"/>
                <a:gd name="T41" fmla="*/ 1 h 360"/>
                <a:gd name="T42" fmla="*/ 1 w 293"/>
                <a:gd name="T43" fmla="*/ 1 h 360"/>
                <a:gd name="T44" fmla="*/ 1 w 293"/>
                <a:gd name="T45" fmla="*/ 1 h 360"/>
                <a:gd name="T46" fmla="*/ 1 w 293"/>
                <a:gd name="T47" fmla="*/ 1 h 360"/>
                <a:gd name="T48" fmla="*/ 1 w 293"/>
                <a:gd name="T49" fmla="*/ 1 h 360"/>
                <a:gd name="T50" fmla="*/ 1 w 293"/>
                <a:gd name="T51" fmla="*/ 1 h 360"/>
                <a:gd name="T52" fmla="*/ 1 w 293"/>
                <a:gd name="T53" fmla="*/ 1 h 360"/>
                <a:gd name="T54" fmla="*/ 1 w 293"/>
                <a:gd name="T55" fmla="*/ 1 h 360"/>
                <a:gd name="T56" fmla="*/ 1 w 293"/>
                <a:gd name="T57" fmla="*/ 1 h 360"/>
                <a:gd name="T58" fmla="*/ 1 w 293"/>
                <a:gd name="T59" fmla="*/ 1 h 360"/>
                <a:gd name="T60" fmla="*/ 1 w 293"/>
                <a:gd name="T61" fmla="*/ 1 h 360"/>
                <a:gd name="T62" fmla="*/ 1 w 293"/>
                <a:gd name="T63" fmla="*/ 1 h 360"/>
                <a:gd name="T64" fmla="*/ 1 w 293"/>
                <a:gd name="T65" fmla="*/ 1 h 360"/>
                <a:gd name="T66" fmla="*/ 1 w 293"/>
                <a:gd name="T67" fmla="*/ 1 h 360"/>
                <a:gd name="T68" fmla="*/ 1 w 293"/>
                <a:gd name="T69" fmla="*/ 1 h 360"/>
                <a:gd name="T70" fmla="*/ 1 w 293"/>
                <a:gd name="T71" fmla="*/ 1 h 3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3"/>
                <a:gd name="T109" fmla="*/ 0 h 360"/>
                <a:gd name="T110" fmla="*/ 293 w 293"/>
                <a:gd name="T111" fmla="*/ 360 h 3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3" h="360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7"/>
                  </a:lnTo>
                  <a:lnTo>
                    <a:pt x="185" y="183"/>
                  </a:lnTo>
                  <a:lnTo>
                    <a:pt x="160" y="193"/>
                  </a:lnTo>
                  <a:lnTo>
                    <a:pt x="134" y="210"/>
                  </a:lnTo>
                  <a:lnTo>
                    <a:pt x="112" y="234"/>
                  </a:lnTo>
                  <a:lnTo>
                    <a:pt x="95" y="269"/>
                  </a:lnTo>
                  <a:lnTo>
                    <a:pt x="89" y="285"/>
                  </a:lnTo>
                  <a:lnTo>
                    <a:pt x="85" y="300"/>
                  </a:lnTo>
                  <a:lnTo>
                    <a:pt x="80" y="313"/>
                  </a:lnTo>
                  <a:lnTo>
                    <a:pt x="76" y="323"/>
                  </a:lnTo>
                  <a:lnTo>
                    <a:pt x="71" y="332"/>
                  </a:lnTo>
                  <a:lnTo>
                    <a:pt x="65" y="340"/>
                  </a:lnTo>
                  <a:lnTo>
                    <a:pt x="61" y="345"/>
                  </a:lnTo>
                  <a:lnTo>
                    <a:pt x="54" y="347"/>
                  </a:lnTo>
                  <a:lnTo>
                    <a:pt x="47" y="348"/>
                  </a:lnTo>
                  <a:lnTo>
                    <a:pt x="39" y="350"/>
                  </a:lnTo>
                  <a:lnTo>
                    <a:pt x="31" y="351"/>
                  </a:lnTo>
                  <a:lnTo>
                    <a:pt x="24" y="353"/>
                  </a:lnTo>
                  <a:lnTo>
                    <a:pt x="17" y="354"/>
                  </a:lnTo>
                  <a:lnTo>
                    <a:pt x="11" y="356"/>
                  </a:lnTo>
                  <a:lnTo>
                    <a:pt x="5" y="358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1" y="358"/>
                  </a:lnTo>
                  <a:lnTo>
                    <a:pt x="0" y="356"/>
                  </a:lnTo>
                  <a:lnTo>
                    <a:pt x="0" y="355"/>
                  </a:lnTo>
                  <a:lnTo>
                    <a:pt x="24" y="344"/>
                  </a:lnTo>
                  <a:lnTo>
                    <a:pt x="42" y="328"/>
                  </a:lnTo>
                  <a:lnTo>
                    <a:pt x="55" y="308"/>
                  </a:lnTo>
                  <a:lnTo>
                    <a:pt x="64" y="286"/>
                  </a:lnTo>
                  <a:lnTo>
                    <a:pt x="69" y="264"/>
                  </a:lnTo>
                  <a:lnTo>
                    <a:pt x="71" y="244"/>
                  </a:lnTo>
                  <a:lnTo>
                    <a:pt x="72" y="225"/>
                  </a:lnTo>
                  <a:lnTo>
                    <a:pt x="72" y="213"/>
                  </a:lnTo>
                  <a:lnTo>
                    <a:pt x="72" y="201"/>
                  </a:lnTo>
                  <a:lnTo>
                    <a:pt x="69" y="186"/>
                  </a:lnTo>
                  <a:lnTo>
                    <a:pt x="65" y="171"/>
                  </a:lnTo>
                  <a:lnTo>
                    <a:pt x="61" y="154"/>
                  </a:lnTo>
                  <a:lnTo>
                    <a:pt x="70" y="152"/>
                  </a:lnTo>
                  <a:lnTo>
                    <a:pt x="81" y="146"/>
                  </a:lnTo>
                  <a:lnTo>
                    <a:pt x="93" y="137"/>
                  </a:lnTo>
                  <a:lnTo>
                    <a:pt x="104" y="125"/>
                  </a:lnTo>
                  <a:lnTo>
                    <a:pt x="114" y="111"/>
                  </a:lnTo>
                  <a:lnTo>
                    <a:pt x="119" y="95"/>
                  </a:lnTo>
                  <a:lnTo>
                    <a:pt x="120" y="79"/>
                  </a:lnTo>
                  <a:lnTo>
                    <a:pt x="117" y="63"/>
                  </a:lnTo>
                  <a:lnTo>
                    <a:pt x="130" y="62"/>
                  </a:lnTo>
                  <a:lnTo>
                    <a:pt x="145" y="57"/>
                  </a:lnTo>
                  <a:lnTo>
                    <a:pt x="163" y="51"/>
                  </a:lnTo>
                  <a:lnTo>
                    <a:pt x="181" y="42"/>
                  </a:lnTo>
                  <a:lnTo>
                    <a:pt x="200" y="33"/>
                  </a:lnTo>
                  <a:lnTo>
                    <a:pt x="216" y="21"/>
                  </a:lnTo>
                  <a:lnTo>
                    <a:pt x="229" y="11"/>
                  </a:lnTo>
                  <a:lnTo>
                    <a:pt x="238" y="0"/>
                  </a:lnTo>
                  <a:lnTo>
                    <a:pt x="237" y="13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4"/>
                  </a:lnTo>
                  <a:lnTo>
                    <a:pt x="256" y="81"/>
                  </a:lnTo>
                  <a:lnTo>
                    <a:pt x="267" y="96"/>
                  </a:lnTo>
                  <a:lnTo>
                    <a:pt x="279" y="109"/>
                  </a:lnTo>
                  <a:lnTo>
                    <a:pt x="293" y="118"/>
                  </a:lnTo>
                  <a:lnTo>
                    <a:pt x="284" y="119"/>
                  </a:lnTo>
                  <a:lnTo>
                    <a:pt x="274" y="123"/>
                  </a:lnTo>
                  <a:lnTo>
                    <a:pt x="266" y="127"/>
                  </a:lnTo>
                  <a:lnTo>
                    <a:pt x="257" y="134"/>
                  </a:lnTo>
                  <a:lnTo>
                    <a:pt x="252" y="141"/>
                  </a:lnTo>
                  <a:lnTo>
                    <a:pt x="249" y="152"/>
                  </a:lnTo>
                  <a:lnTo>
                    <a:pt x="251" y="162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31" name="Freeform 478">
              <a:extLst>
                <a:ext uri="{FF2B5EF4-FFF2-40B4-BE49-F238E27FC236}">
                  <a16:creationId xmlns:a16="http://schemas.microsoft.com/office/drawing/2014/main" id="{611289A9-5F1B-65DC-5297-A361E71AF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3541"/>
              <a:ext cx="86" cy="175"/>
            </a:xfrm>
            <a:custGeom>
              <a:avLst/>
              <a:gdLst>
                <a:gd name="T0" fmla="*/ 0 w 173"/>
                <a:gd name="T1" fmla="*/ 0 h 351"/>
                <a:gd name="T2" fmla="*/ 0 w 173"/>
                <a:gd name="T3" fmla="*/ 0 h 351"/>
                <a:gd name="T4" fmla="*/ 0 w 173"/>
                <a:gd name="T5" fmla="*/ 0 h 351"/>
                <a:gd name="T6" fmla="*/ 0 w 173"/>
                <a:gd name="T7" fmla="*/ 0 h 351"/>
                <a:gd name="T8" fmla="*/ 0 w 173"/>
                <a:gd name="T9" fmla="*/ 0 h 351"/>
                <a:gd name="T10" fmla="*/ 0 w 173"/>
                <a:gd name="T11" fmla="*/ 0 h 351"/>
                <a:gd name="T12" fmla="*/ 0 w 173"/>
                <a:gd name="T13" fmla="*/ 0 h 351"/>
                <a:gd name="T14" fmla="*/ 0 w 173"/>
                <a:gd name="T15" fmla="*/ 0 h 351"/>
                <a:gd name="T16" fmla="*/ 0 w 173"/>
                <a:gd name="T17" fmla="*/ 0 h 351"/>
                <a:gd name="T18" fmla="*/ 0 w 173"/>
                <a:gd name="T19" fmla="*/ 0 h 351"/>
                <a:gd name="T20" fmla="*/ 0 w 173"/>
                <a:gd name="T21" fmla="*/ 0 h 351"/>
                <a:gd name="T22" fmla="*/ 0 w 173"/>
                <a:gd name="T23" fmla="*/ 0 h 351"/>
                <a:gd name="T24" fmla="*/ 0 w 173"/>
                <a:gd name="T25" fmla="*/ 0 h 351"/>
                <a:gd name="T26" fmla="*/ 0 w 173"/>
                <a:gd name="T27" fmla="*/ 0 h 351"/>
                <a:gd name="T28" fmla="*/ 0 w 173"/>
                <a:gd name="T29" fmla="*/ 0 h 351"/>
                <a:gd name="T30" fmla="*/ 0 w 173"/>
                <a:gd name="T31" fmla="*/ 0 h 351"/>
                <a:gd name="T32" fmla="*/ 0 w 173"/>
                <a:gd name="T33" fmla="*/ 0 h 351"/>
                <a:gd name="T34" fmla="*/ 0 w 173"/>
                <a:gd name="T35" fmla="*/ 0 h 351"/>
                <a:gd name="T36" fmla="*/ 0 w 173"/>
                <a:gd name="T37" fmla="*/ 0 h 351"/>
                <a:gd name="T38" fmla="*/ 0 w 173"/>
                <a:gd name="T39" fmla="*/ 0 h 351"/>
                <a:gd name="T40" fmla="*/ 0 w 173"/>
                <a:gd name="T41" fmla="*/ 0 h 351"/>
                <a:gd name="T42" fmla="*/ 0 w 173"/>
                <a:gd name="T43" fmla="*/ 0 h 351"/>
                <a:gd name="T44" fmla="*/ 0 w 173"/>
                <a:gd name="T45" fmla="*/ 0 h 351"/>
                <a:gd name="T46" fmla="*/ 0 w 173"/>
                <a:gd name="T47" fmla="*/ 0 h 351"/>
                <a:gd name="T48" fmla="*/ 0 w 173"/>
                <a:gd name="T49" fmla="*/ 0 h 351"/>
                <a:gd name="T50" fmla="*/ 0 w 173"/>
                <a:gd name="T51" fmla="*/ 0 h 351"/>
                <a:gd name="T52" fmla="*/ 0 w 173"/>
                <a:gd name="T53" fmla="*/ 0 h 351"/>
                <a:gd name="T54" fmla="*/ 0 w 173"/>
                <a:gd name="T55" fmla="*/ 0 h 351"/>
                <a:gd name="T56" fmla="*/ 0 w 173"/>
                <a:gd name="T57" fmla="*/ 0 h 351"/>
                <a:gd name="T58" fmla="*/ 0 w 173"/>
                <a:gd name="T59" fmla="*/ 0 h 351"/>
                <a:gd name="T60" fmla="*/ 0 w 173"/>
                <a:gd name="T61" fmla="*/ 0 h 351"/>
                <a:gd name="T62" fmla="*/ 0 w 173"/>
                <a:gd name="T63" fmla="*/ 0 h 351"/>
                <a:gd name="T64" fmla="*/ 0 w 173"/>
                <a:gd name="T65" fmla="*/ 0 h 351"/>
                <a:gd name="T66" fmla="*/ 0 w 173"/>
                <a:gd name="T67" fmla="*/ 0 h 351"/>
                <a:gd name="T68" fmla="*/ 0 w 173"/>
                <a:gd name="T69" fmla="*/ 0 h 351"/>
                <a:gd name="T70" fmla="*/ 0 w 173"/>
                <a:gd name="T71" fmla="*/ 0 h 351"/>
                <a:gd name="T72" fmla="*/ 0 w 173"/>
                <a:gd name="T73" fmla="*/ 0 h 351"/>
                <a:gd name="T74" fmla="*/ 0 w 173"/>
                <a:gd name="T75" fmla="*/ 0 h 351"/>
                <a:gd name="T76" fmla="*/ 0 w 173"/>
                <a:gd name="T77" fmla="*/ 0 h 351"/>
                <a:gd name="T78" fmla="*/ 0 w 173"/>
                <a:gd name="T79" fmla="*/ 0 h 351"/>
                <a:gd name="T80" fmla="*/ 0 w 173"/>
                <a:gd name="T81" fmla="*/ 0 h 351"/>
                <a:gd name="T82" fmla="*/ 0 w 173"/>
                <a:gd name="T83" fmla="*/ 0 h 351"/>
                <a:gd name="T84" fmla="*/ 0 w 173"/>
                <a:gd name="T85" fmla="*/ 0 h 351"/>
                <a:gd name="T86" fmla="*/ 0 w 173"/>
                <a:gd name="T87" fmla="*/ 0 h 351"/>
                <a:gd name="T88" fmla="*/ 0 w 173"/>
                <a:gd name="T89" fmla="*/ 0 h 351"/>
                <a:gd name="T90" fmla="*/ 0 w 173"/>
                <a:gd name="T91" fmla="*/ 0 h 351"/>
                <a:gd name="T92" fmla="*/ 0 w 173"/>
                <a:gd name="T93" fmla="*/ 0 h 351"/>
                <a:gd name="T94" fmla="*/ 0 w 173"/>
                <a:gd name="T95" fmla="*/ 0 h 351"/>
                <a:gd name="T96" fmla="*/ 0 w 173"/>
                <a:gd name="T97" fmla="*/ 0 h 351"/>
                <a:gd name="T98" fmla="*/ 0 w 173"/>
                <a:gd name="T99" fmla="*/ 0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51"/>
                <a:gd name="T152" fmla="*/ 173 w 173"/>
                <a:gd name="T153" fmla="*/ 351 h 3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8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5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2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2"/>
                  </a:lnTo>
                  <a:lnTo>
                    <a:pt x="55" y="255"/>
                  </a:lnTo>
                  <a:lnTo>
                    <a:pt x="57" y="249"/>
                  </a:lnTo>
                  <a:lnTo>
                    <a:pt x="57" y="247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4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2"/>
                  </a:lnTo>
                  <a:lnTo>
                    <a:pt x="9" y="234"/>
                  </a:lnTo>
                  <a:lnTo>
                    <a:pt x="0" y="202"/>
                  </a:lnTo>
                  <a:lnTo>
                    <a:pt x="2" y="167"/>
                  </a:lnTo>
                  <a:lnTo>
                    <a:pt x="16" y="134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6"/>
                  </a:lnTo>
                  <a:lnTo>
                    <a:pt x="147" y="12"/>
                  </a:lnTo>
                  <a:lnTo>
                    <a:pt x="151" y="11"/>
                  </a:lnTo>
                  <a:lnTo>
                    <a:pt x="155" y="7"/>
                  </a:lnTo>
                  <a:lnTo>
                    <a:pt x="161" y="5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3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9"/>
                  </a:lnTo>
                  <a:lnTo>
                    <a:pt x="169" y="221"/>
                  </a:lnTo>
                  <a:lnTo>
                    <a:pt x="168" y="240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32" name="Freeform 479">
              <a:extLst>
                <a:ext uri="{FF2B5EF4-FFF2-40B4-BE49-F238E27FC236}">
                  <a16:creationId xmlns:a16="http://schemas.microsoft.com/office/drawing/2014/main" id="{EA12AB20-5A3F-2318-1400-EDC15C1D0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" y="3626"/>
              <a:ext cx="422" cy="296"/>
            </a:xfrm>
            <a:custGeom>
              <a:avLst/>
              <a:gdLst>
                <a:gd name="T0" fmla="*/ 1 w 844"/>
                <a:gd name="T1" fmla="*/ 1 h 591"/>
                <a:gd name="T2" fmla="*/ 1 w 844"/>
                <a:gd name="T3" fmla="*/ 1 h 591"/>
                <a:gd name="T4" fmla="*/ 1 w 844"/>
                <a:gd name="T5" fmla="*/ 1 h 591"/>
                <a:gd name="T6" fmla="*/ 1 w 844"/>
                <a:gd name="T7" fmla="*/ 1 h 591"/>
                <a:gd name="T8" fmla="*/ 1 w 844"/>
                <a:gd name="T9" fmla="*/ 1 h 591"/>
                <a:gd name="T10" fmla="*/ 1 w 844"/>
                <a:gd name="T11" fmla="*/ 1 h 591"/>
                <a:gd name="T12" fmla="*/ 1 w 844"/>
                <a:gd name="T13" fmla="*/ 1 h 591"/>
                <a:gd name="T14" fmla="*/ 1 w 844"/>
                <a:gd name="T15" fmla="*/ 1 h 591"/>
                <a:gd name="T16" fmla="*/ 1 w 844"/>
                <a:gd name="T17" fmla="*/ 1 h 591"/>
                <a:gd name="T18" fmla="*/ 1 w 844"/>
                <a:gd name="T19" fmla="*/ 1 h 591"/>
                <a:gd name="T20" fmla="*/ 1 w 844"/>
                <a:gd name="T21" fmla="*/ 1 h 591"/>
                <a:gd name="T22" fmla="*/ 1 w 844"/>
                <a:gd name="T23" fmla="*/ 1 h 591"/>
                <a:gd name="T24" fmla="*/ 1 w 844"/>
                <a:gd name="T25" fmla="*/ 1 h 591"/>
                <a:gd name="T26" fmla="*/ 1 w 844"/>
                <a:gd name="T27" fmla="*/ 1 h 591"/>
                <a:gd name="T28" fmla="*/ 1 w 844"/>
                <a:gd name="T29" fmla="*/ 1 h 591"/>
                <a:gd name="T30" fmla="*/ 1 w 844"/>
                <a:gd name="T31" fmla="*/ 1 h 591"/>
                <a:gd name="T32" fmla="*/ 1 w 844"/>
                <a:gd name="T33" fmla="*/ 1 h 591"/>
                <a:gd name="T34" fmla="*/ 1 w 844"/>
                <a:gd name="T35" fmla="*/ 1 h 591"/>
                <a:gd name="T36" fmla="*/ 1 w 844"/>
                <a:gd name="T37" fmla="*/ 1 h 591"/>
                <a:gd name="T38" fmla="*/ 1 w 844"/>
                <a:gd name="T39" fmla="*/ 1 h 591"/>
                <a:gd name="T40" fmla="*/ 1 w 844"/>
                <a:gd name="T41" fmla="*/ 1 h 591"/>
                <a:gd name="T42" fmla="*/ 1 w 844"/>
                <a:gd name="T43" fmla="*/ 1 h 591"/>
                <a:gd name="T44" fmla="*/ 1 w 844"/>
                <a:gd name="T45" fmla="*/ 1 h 591"/>
                <a:gd name="T46" fmla="*/ 1 w 844"/>
                <a:gd name="T47" fmla="*/ 1 h 591"/>
                <a:gd name="T48" fmla="*/ 1 w 844"/>
                <a:gd name="T49" fmla="*/ 1 h 591"/>
                <a:gd name="T50" fmla="*/ 1 w 844"/>
                <a:gd name="T51" fmla="*/ 1 h 591"/>
                <a:gd name="T52" fmla="*/ 1 w 844"/>
                <a:gd name="T53" fmla="*/ 1 h 591"/>
                <a:gd name="T54" fmla="*/ 1 w 844"/>
                <a:gd name="T55" fmla="*/ 1 h 591"/>
                <a:gd name="T56" fmla="*/ 1 w 844"/>
                <a:gd name="T57" fmla="*/ 1 h 591"/>
                <a:gd name="T58" fmla="*/ 1 w 844"/>
                <a:gd name="T59" fmla="*/ 1 h 591"/>
                <a:gd name="T60" fmla="*/ 1 w 844"/>
                <a:gd name="T61" fmla="*/ 1 h 591"/>
                <a:gd name="T62" fmla="*/ 1 w 844"/>
                <a:gd name="T63" fmla="*/ 1 h 591"/>
                <a:gd name="T64" fmla="*/ 1 w 844"/>
                <a:gd name="T65" fmla="*/ 0 h 591"/>
                <a:gd name="T66" fmla="*/ 1 w 844"/>
                <a:gd name="T67" fmla="*/ 1 h 591"/>
                <a:gd name="T68" fmla="*/ 1 w 844"/>
                <a:gd name="T69" fmla="*/ 1 h 591"/>
                <a:gd name="T70" fmla="*/ 1 w 844"/>
                <a:gd name="T71" fmla="*/ 1 h 591"/>
                <a:gd name="T72" fmla="*/ 1 w 844"/>
                <a:gd name="T73" fmla="*/ 1 h 591"/>
                <a:gd name="T74" fmla="*/ 1 w 844"/>
                <a:gd name="T75" fmla="*/ 1 h 591"/>
                <a:gd name="T76" fmla="*/ 1 w 844"/>
                <a:gd name="T77" fmla="*/ 1 h 591"/>
                <a:gd name="T78" fmla="*/ 1 w 844"/>
                <a:gd name="T79" fmla="*/ 1 h 591"/>
                <a:gd name="T80" fmla="*/ 1 w 844"/>
                <a:gd name="T81" fmla="*/ 1 h 591"/>
                <a:gd name="T82" fmla="*/ 1 w 844"/>
                <a:gd name="T83" fmla="*/ 1 h 591"/>
                <a:gd name="T84" fmla="*/ 1 w 844"/>
                <a:gd name="T85" fmla="*/ 1 h 591"/>
                <a:gd name="T86" fmla="*/ 1 w 844"/>
                <a:gd name="T87" fmla="*/ 1 h 591"/>
                <a:gd name="T88" fmla="*/ 1 w 844"/>
                <a:gd name="T89" fmla="*/ 1 h 591"/>
                <a:gd name="T90" fmla="*/ 1 w 844"/>
                <a:gd name="T91" fmla="*/ 1 h 591"/>
                <a:gd name="T92" fmla="*/ 1 w 844"/>
                <a:gd name="T93" fmla="*/ 1 h 591"/>
                <a:gd name="T94" fmla="*/ 1 w 844"/>
                <a:gd name="T95" fmla="*/ 1 h 591"/>
                <a:gd name="T96" fmla="*/ 1 w 844"/>
                <a:gd name="T97" fmla="*/ 1 h 591"/>
                <a:gd name="T98" fmla="*/ 1 w 844"/>
                <a:gd name="T99" fmla="*/ 1 h 591"/>
                <a:gd name="T100" fmla="*/ 1 w 844"/>
                <a:gd name="T101" fmla="*/ 1 h 591"/>
                <a:gd name="T102" fmla="*/ 1 w 844"/>
                <a:gd name="T103" fmla="*/ 1 h 591"/>
                <a:gd name="T104" fmla="*/ 1 w 844"/>
                <a:gd name="T105" fmla="*/ 1 h 591"/>
                <a:gd name="T106" fmla="*/ 1 w 844"/>
                <a:gd name="T107" fmla="*/ 1 h 591"/>
                <a:gd name="T108" fmla="*/ 1 w 844"/>
                <a:gd name="T109" fmla="*/ 1 h 591"/>
                <a:gd name="T110" fmla="*/ 1 w 844"/>
                <a:gd name="T111" fmla="*/ 1 h 591"/>
                <a:gd name="T112" fmla="*/ 1 w 844"/>
                <a:gd name="T113" fmla="*/ 1 h 591"/>
                <a:gd name="T114" fmla="*/ 1 w 844"/>
                <a:gd name="T115" fmla="*/ 1 h 591"/>
                <a:gd name="T116" fmla="*/ 1 w 844"/>
                <a:gd name="T117" fmla="*/ 1 h 5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44"/>
                <a:gd name="T178" fmla="*/ 0 h 591"/>
                <a:gd name="T179" fmla="*/ 844 w 844"/>
                <a:gd name="T180" fmla="*/ 591 h 5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44" h="591">
                  <a:moveTo>
                    <a:pt x="402" y="348"/>
                  </a:moveTo>
                  <a:lnTo>
                    <a:pt x="410" y="390"/>
                  </a:lnTo>
                  <a:lnTo>
                    <a:pt x="410" y="434"/>
                  </a:lnTo>
                  <a:lnTo>
                    <a:pt x="404" y="473"/>
                  </a:lnTo>
                  <a:lnTo>
                    <a:pt x="391" y="504"/>
                  </a:lnTo>
                  <a:lnTo>
                    <a:pt x="383" y="515"/>
                  </a:lnTo>
                  <a:lnTo>
                    <a:pt x="376" y="527"/>
                  </a:lnTo>
                  <a:lnTo>
                    <a:pt x="369" y="537"/>
                  </a:lnTo>
                  <a:lnTo>
                    <a:pt x="363" y="548"/>
                  </a:lnTo>
                  <a:lnTo>
                    <a:pt x="357" y="557"/>
                  </a:lnTo>
                  <a:lnTo>
                    <a:pt x="353" y="568"/>
                  </a:lnTo>
                  <a:lnTo>
                    <a:pt x="349" y="579"/>
                  </a:lnTo>
                  <a:lnTo>
                    <a:pt x="346" y="591"/>
                  </a:lnTo>
                  <a:lnTo>
                    <a:pt x="343" y="583"/>
                  </a:lnTo>
                  <a:lnTo>
                    <a:pt x="340" y="572"/>
                  </a:lnTo>
                  <a:lnTo>
                    <a:pt x="333" y="559"/>
                  </a:lnTo>
                  <a:lnTo>
                    <a:pt x="326" y="544"/>
                  </a:lnTo>
                  <a:lnTo>
                    <a:pt x="316" y="529"/>
                  </a:lnTo>
                  <a:lnTo>
                    <a:pt x="307" y="514"/>
                  </a:lnTo>
                  <a:lnTo>
                    <a:pt x="295" y="503"/>
                  </a:lnTo>
                  <a:lnTo>
                    <a:pt x="285" y="492"/>
                  </a:lnTo>
                  <a:lnTo>
                    <a:pt x="279" y="488"/>
                  </a:lnTo>
                  <a:lnTo>
                    <a:pt x="273" y="483"/>
                  </a:lnTo>
                  <a:lnTo>
                    <a:pt x="269" y="478"/>
                  </a:lnTo>
                  <a:lnTo>
                    <a:pt x="264" y="474"/>
                  </a:lnTo>
                  <a:lnTo>
                    <a:pt x="260" y="468"/>
                  </a:lnTo>
                  <a:lnTo>
                    <a:pt x="257" y="464"/>
                  </a:lnTo>
                  <a:lnTo>
                    <a:pt x="254" y="458"/>
                  </a:lnTo>
                  <a:lnTo>
                    <a:pt x="250" y="453"/>
                  </a:lnTo>
                  <a:lnTo>
                    <a:pt x="239" y="420"/>
                  </a:lnTo>
                  <a:lnTo>
                    <a:pt x="235" y="388"/>
                  </a:lnTo>
                  <a:lnTo>
                    <a:pt x="236" y="359"/>
                  </a:lnTo>
                  <a:lnTo>
                    <a:pt x="241" y="337"/>
                  </a:lnTo>
                  <a:lnTo>
                    <a:pt x="244" y="325"/>
                  </a:lnTo>
                  <a:lnTo>
                    <a:pt x="250" y="315"/>
                  </a:lnTo>
                  <a:lnTo>
                    <a:pt x="257" y="304"/>
                  </a:lnTo>
                  <a:lnTo>
                    <a:pt x="265" y="291"/>
                  </a:lnTo>
                  <a:lnTo>
                    <a:pt x="274" y="279"/>
                  </a:lnTo>
                  <a:lnTo>
                    <a:pt x="284" y="267"/>
                  </a:lnTo>
                  <a:lnTo>
                    <a:pt x="292" y="253"/>
                  </a:lnTo>
                  <a:lnTo>
                    <a:pt x="300" y="239"/>
                  </a:lnTo>
                  <a:lnTo>
                    <a:pt x="302" y="230"/>
                  </a:lnTo>
                  <a:lnTo>
                    <a:pt x="303" y="219"/>
                  </a:lnTo>
                  <a:lnTo>
                    <a:pt x="301" y="213"/>
                  </a:lnTo>
                  <a:lnTo>
                    <a:pt x="298" y="210"/>
                  </a:lnTo>
                  <a:lnTo>
                    <a:pt x="292" y="215"/>
                  </a:lnTo>
                  <a:lnTo>
                    <a:pt x="287" y="223"/>
                  </a:lnTo>
                  <a:lnTo>
                    <a:pt x="284" y="231"/>
                  </a:lnTo>
                  <a:lnTo>
                    <a:pt x="281" y="239"/>
                  </a:lnTo>
                  <a:lnTo>
                    <a:pt x="278" y="252"/>
                  </a:lnTo>
                  <a:lnTo>
                    <a:pt x="273" y="263"/>
                  </a:lnTo>
                  <a:lnTo>
                    <a:pt x="267" y="275"/>
                  </a:lnTo>
                  <a:lnTo>
                    <a:pt x="262" y="285"/>
                  </a:lnTo>
                  <a:lnTo>
                    <a:pt x="247" y="305"/>
                  </a:lnTo>
                  <a:lnTo>
                    <a:pt x="231" y="322"/>
                  </a:lnTo>
                  <a:lnTo>
                    <a:pt x="212" y="336"/>
                  </a:lnTo>
                  <a:lnTo>
                    <a:pt x="194" y="346"/>
                  </a:lnTo>
                  <a:lnTo>
                    <a:pt x="174" y="354"/>
                  </a:lnTo>
                  <a:lnTo>
                    <a:pt x="155" y="360"/>
                  </a:lnTo>
                  <a:lnTo>
                    <a:pt x="136" y="362"/>
                  </a:lnTo>
                  <a:lnTo>
                    <a:pt x="118" y="362"/>
                  </a:lnTo>
                  <a:lnTo>
                    <a:pt x="112" y="361"/>
                  </a:lnTo>
                  <a:lnTo>
                    <a:pt x="106" y="360"/>
                  </a:lnTo>
                  <a:lnTo>
                    <a:pt x="100" y="359"/>
                  </a:lnTo>
                  <a:lnTo>
                    <a:pt x="95" y="358"/>
                  </a:lnTo>
                  <a:lnTo>
                    <a:pt x="84" y="353"/>
                  </a:lnTo>
                  <a:lnTo>
                    <a:pt x="74" y="350"/>
                  </a:lnTo>
                  <a:lnTo>
                    <a:pt x="64" y="344"/>
                  </a:lnTo>
                  <a:lnTo>
                    <a:pt x="53" y="339"/>
                  </a:lnTo>
                  <a:lnTo>
                    <a:pt x="42" y="333"/>
                  </a:lnTo>
                  <a:lnTo>
                    <a:pt x="29" y="328"/>
                  </a:lnTo>
                  <a:lnTo>
                    <a:pt x="15" y="322"/>
                  </a:lnTo>
                  <a:lnTo>
                    <a:pt x="0" y="315"/>
                  </a:lnTo>
                  <a:lnTo>
                    <a:pt x="8" y="313"/>
                  </a:lnTo>
                  <a:lnTo>
                    <a:pt x="19" y="310"/>
                  </a:lnTo>
                  <a:lnTo>
                    <a:pt x="30" y="307"/>
                  </a:lnTo>
                  <a:lnTo>
                    <a:pt x="42" y="302"/>
                  </a:lnTo>
                  <a:lnTo>
                    <a:pt x="53" y="297"/>
                  </a:lnTo>
                  <a:lnTo>
                    <a:pt x="64" y="290"/>
                  </a:lnTo>
                  <a:lnTo>
                    <a:pt x="72" y="282"/>
                  </a:lnTo>
                  <a:lnTo>
                    <a:pt x="79" y="271"/>
                  </a:lnTo>
                  <a:lnTo>
                    <a:pt x="87" y="256"/>
                  </a:lnTo>
                  <a:lnTo>
                    <a:pt x="99" y="239"/>
                  </a:lnTo>
                  <a:lnTo>
                    <a:pt x="113" y="222"/>
                  </a:lnTo>
                  <a:lnTo>
                    <a:pt x="130" y="207"/>
                  </a:lnTo>
                  <a:lnTo>
                    <a:pt x="149" y="194"/>
                  </a:lnTo>
                  <a:lnTo>
                    <a:pt x="170" y="185"/>
                  </a:lnTo>
                  <a:lnTo>
                    <a:pt x="190" y="181"/>
                  </a:lnTo>
                  <a:lnTo>
                    <a:pt x="212" y="184"/>
                  </a:lnTo>
                  <a:lnTo>
                    <a:pt x="216" y="186"/>
                  </a:lnTo>
                  <a:lnTo>
                    <a:pt x="221" y="188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8"/>
                  </a:lnTo>
                  <a:lnTo>
                    <a:pt x="242" y="187"/>
                  </a:lnTo>
                  <a:lnTo>
                    <a:pt x="246" y="185"/>
                  </a:lnTo>
                  <a:lnTo>
                    <a:pt x="248" y="183"/>
                  </a:lnTo>
                  <a:lnTo>
                    <a:pt x="251" y="179"/>
                  </a:lnTo>
                  <a:lnTo>
                    <a:pt x="257" y="178"/>
                  </a:lnTo>
                  <a:lnTo>
                    <a:pt x="262" y="180"/>
                  </a:lnTo>
                  <a:lnTo>
                    <a:pt x="265" y="181"/>
                  </a:lnTo>
                  <a:lnTo>
                    <a:pt x="258" y="188"/>
                  </a:lnTo>
                  <a:lnTo>
                    <a:pt x="251" y="196"/>
                  </a:lnTo>
                  <a:lnTo>
                    <a:pt x="247" y="20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9"/>
                  </a:lnTo>
                  <a:lnTo>
                    <a:pt x="247" y="221"/>
                  </a:lnTo>
                  <a:lnTo>
                    <a:pt x="248" y="223"/>
                  </a:lnTo>
                  <a:lnTo>
                    <a:pt x="250" y="224"/>
                  </a:lnTo>
                  <a:lnTo>
                    <a:pt x="251" y="225"/>
                  </a:lnTo>
                  <a:lnTo>
                    <a:pt x="254" y="226"/>
                  </a:lnTo>
                  <a:lnTo>
                    <a:pt x="255" y="226"/>
                  </a:lnTo>
                  <a:lnTo>
                    <a:pt x="263" y="228"/>
                  </a:lnTo>
                  <a:lnTo>
                    <a:pt x="271" y="226"/>
                  </a:lnTo>
                  <a:lnTo>
                    <a:pt x="278" y="223"/>
                  </a:lnTo>
                  <a:lnTo>
                    <a:pt x="284" y="218"/>
                  </a:lnTo>
                  <a:lnTo>
                    <a:pt x="287" y="210"/>
                  </a:lnTo>
                  <a:lnTo>
                    <a:pt x="287" y="201"/>
                  </a:lnTo>
                  <a:lnTo>
                    <a:pt x="286" y="193"/>
                  </a:lnTo>
                  <a:lnTo>
                    <a:pt x="282" y="186"/>
                  </a:lnTo>
                  <a:lnTo>
                    <a:pt x="280" y="183"/>
                  </a:lnTo>
                  <a:lnTo>
                    <a:pt x="280" y="179"/>
                  </a:lnTo>
                  <a:lnTo>
                    <a:pt x="282" y="177"/>
                  </a:lnTo>
                  <a:lnTo>
                    <a:pt x="285" y="176"/>
                  </a:lnTo>
                  <a:lnTo>
                    <a:pt x="287" y="177"/>
                  </a:lnTo>
                  <a:lnTo>
                    <a:pt x="289" y="179"/>
                  </a:lnTo>
                  <a:lnTo>
                    <a:pt x="290" y="185"/>
                  </a:lnTo>
                  <a:lnTo>
                    <a:pt x="292" y="191"/>
                  </a:lnTo>
                  <a:lnTo>
                    <a:pt x="294" y="196"/>
                  </a:lnTo>
                  <a:lnTo>
                    <a:pt x="298" y="202"/>
                  </a:lnTo>
                  <a:lnTo>
                    <a:pt x="308" y="203"/>
                  </a:lnTo>
                  <a:lnTo>
                    <a:pt x="319" y="196"/>
                  </a:lnTo>
                  <a:lnTo>
                    <a:pt x="324" y="201"/>
                  </a:lnTo>
                  <a:lnTo>
                    <a:pt x="330" y="204"/>
                  </a:lnTo>
                  <a:lnTo>
                    <a:pt x="336" y="207"/>
                  </a:lnTo>
                  <a:lnTo>
                    <a:pt x="345" y="208"/>
                  </a:lnTo>
                  <a:lnTo>
                    <a:pt x="351" y="206"/>
                  </a:lnTo>
                  <a:lnTo>
                    <a:pt x="358" y="202"/>
                  </a:lnTo>
                  <a:lnTo>
                    <a:pt x="364" y="195"/>
                  </a:lnTo>
                  <a:lnTo>
                    <a:pt x="369" y="185"/>
                  </a:lnTo>
                  <a:lnTo>
                    <a:pt x="373" y="183"/>
                  </a:lnTo>
                  <a:lnTo>
                    <a:pt x="379" y="181"/>
                  </a:lnTo>
                  <a:lnTo>
                    <a:pt x="385" y="179"/>
                  </a:lnTo>
                  <a:lnTo>
                    <a:pt x="392" y="178"/>
                  </a:lnTo>
                  <a:lnTo>
                    <a:pt x="399" y="176"/>
                  </a:lnTo>
                  <a:lnTo>
                    <a:pt x="407" y="175"/>
                  </a:lnTo>
                  <a:lnTo>
                    <a:pt x="415" y="173"/>
                  </a:lnTo>
                  <a:lnTo>
                    <a:pt x="422" y="172"/>
                  </a:lnTo>
                  <a:lnTo>
                    <a:pt x="429" y="170"/>
                  </a:lnTo>
                  <a:lnTo>
                    <a:pt x="433" y="165"/>
                  </a:lnTo>
                  <a:lnTo>
                    <a:pt x="439" y="157"/>
                  </a:lnTo>
                  <a:lnTo>
                    <a:pt x="444" y="148"/>
                  </a:lnTo>
                  <a:lnTo>
                    <a:pt x="448" y="138"/>
                  </a:lnTo>
                  <a:lnTo>
                    <a:pt x="453" y="125"/>
                  </a:lnTo>
                  <a:lnTo>
                    <a:pt x="457" y="110"/>
                  </a:lnTo>
                  <a:lnTo>
                    <a:pt x="463" y="94"/>
                  </a:lnTo>
                  <a:lnTo>
                    <a:pt x="480" y="59"/>
                  </a:lnTo>
                  <a:lnTo>
                    <a:pt x="502" y="35"/>
                  </a:lnTo>
                  <a:lnTo>
                    <a:pt x="528" y="18"/>
                  </a:lnTo>
                  <a:lnTo>
                    <a:pt x="553" y="8"/>
                  </a:lnTo>
                  <a:lnTo>
                    <a:pt x="577" y="2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1"/>
                  </a:lnTo>
                  <a:lnTo>
                    <a:pt x="654" y="2"/>
                  </a:lnTo>
                  <a:lnTo>
                    <a:pt x="667" y="4"/>
                  </a:lnTo>
                  <a:lnTo>
                    <a:pt x="682" y="8"/>
                  </a:lnTo>
                  <a:lnTo>
                    <a:pt x="697" y="12"/>
                  </a:lnTo>
                  <a:lnTo>
                    <a:pt x="711" y="18"/>
                  </a:lnTo>
                  <a:lnTo>
                    <a:pt x="723" y="24"/>
                  </a:lnTo>
                  <a:lnTo>
                    <a:pt x="736" y="29"/>
                  </a:lnTo>
                  <a:lnTo>
                    <a:pt x="750" y="34"/>
                  </a:lnTo>
                  <a:lnTo>
                    <a:pt x="764" y="38"/>
                  </a:lnTo>
                  <a:lnTo>
                    <a:pt x="779" y="39"/>
                  </a:lnTo>
                  <a:lnTo>
                    <a:pt x="792" y="40"/>
                  </a:lnTo>
                  <a:lnTo>
                    <a:pt x="806" y="41"/>
                  </a:lnTo>
                  <a:lnTo>
                    <a:pt x="819" y="41"/>
                  </a:lnTo>
                  <a:lnTo>
                    <a:pt x="830" y="40"/>
                  </a:lnTo>
                  <a:lnTo>
                    <a:pt x="844" y="40"/>
                  </a:lnTo>
                  <a:lnTo>
                    <a:pt x="844" y="44"/>
                  </a:lnTo>
                  <a:lnTo>
                    <a:pt x="838" y="51"/>
                  </a:lnTo>
                  <a:lnTo>
                    <a:pt x="833" y="57"/>
                  </a:lnTo>
                  <a:lnTo>
                    <a:pt x="820" y="74"/>
                  </a:lnTo>
                  <a:lnTo>
                    <a:pt x="805" y="95"/>
                  </a:lnTo>
                  <a:lnTo>
                    <a:pt x="788" y="118"/>
                  </a:lnTo>
                  <a:lnTo>
                    <a:pt x="768" y="142"/>
                  </a:lnTo>
                  <a:lnTo>
                    <a:pt x="749" y="164"/>
                  </a:lnTo>
                  <a:lnTo>
                    <a:pt x="729" y="184"/>
                  </a:lnTo>
                  <a:lnTo>
                    <a:pt x="710" y="199"/>
                  </a:lnTo>
                  <a:lnTo>
                    <a:pt x="691" y="207"/>
                  </a:lnTo>
                  <a:lnTo>
                    <a:pt x="680" y="210"/>
                  </a:lnTo>
                  <a:lnTo>
                    <a:pt x="665" y="216"/>
                  </a:lnTo>
                  <a:lnTo>
                    <a:pt x="647" y="222"/>
                  </a:lnTo>
                  <a:lnTo>
                    <a:pt x="630" y="228"/>
                  </a:lnTo>
                  <a:lnTo>
                    <a:pt x="610" y="233"/>
                  </a:lnTo>
                  <a:lnTo>
                    <a:pt x="593" y="238"/>
                  </a:lnTo>
                  <a:lnTo>
                    <a:pt x="576" y="241"/>
                  </a:lnTo>
                  <a:lnTo>
                    <a:pt x="561" y="242"/>
                  </a:lnTo>
                  <a:lnTo>
                    <a:pt x="546" y="241"/>
                  </a:lnTo>
                  <a:lnTo>
                    <a:pt x="530" y="238"/>
                  </a:lnTo>
                  <a:lnTo>
                    <a:pt x="513" y="233"/>
                  </a:lnTo>
                  <a:lnTo>
                    <a:pt x="495" y="228"/>
                  </a:lnTo>
                  <a:lnTo>
                    <a:pt x="479" y="222"/>
                  </a:lnTo>
                  <a:lnTo>
                    <a:pt x="465" y="216"/>
                  </a:lnTo>
                  <a:lnTo>
                    <a:pt x="455" y="211"/>
                  </a:lnTo>
                  <a:lnTo>
                    <a:pt x="449" y="208"/>
                  </a:lnTo>
                  <a:lnTo>
                    <a:pt x="442" y="203"/>
                  </a:lnTo>
                  <a:lnTo>
                    <a:pt x="437" y="199"/>
                  </a:lnTo>
                  <a:lnTo>
                    <a:pt x="431" y="195"/>
                  </a:lnTo>
                  <a:lnTo>
                    <a:pt x="424" y="191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1"/>
                  </a:lnTo>
                  <a:lnTo>
                    <a:pt x="392" y="193"/>
                  </a:lnTo>
                  <a:lnTo>
                    <a:pt x="384" y="194"/>
                  </a:lnTo>
                  <a:lnTo>
                    <a:pt x="378" y="196"/>
                  </a:lnTo>
                  <a:lnTo>
                    <a:pt x="373" y="199"/>
                  </a:lnTo>
                  <a:lnTo>
                    <a:pt x="368" y="203"/>
                  </a:lnTo>
                  <a:lnTo>
                    <a:pt x="366" y="208"/>
                  </a:lnTo>
                  <a:lnTo>
                    <a:pt x="368" y="211"/>
                  </a:lnTo>
                  <a:lnTo>
                    <a:pt x="372" y="214"/>
                  </a:lnTo>
                  <a:lnTo>
                    <a:pt x="377" y="215"/>
                  </a:lnTo>
                  <a:lnTo>
                    <a:pt x="383" y="215"/>
                  </a:lnTo>
                  <a:lnTo>
                    <a:pt x="389" y="215"/>
                  </a:lnTo>
                  <a:lnTo>
                    <a:pt x="396" y="215"/>
                  </a:lnTo>
                  <a:lnTo>
                    <a:pt x="406" y="214"/>
                  </a:lnTo>
                  <a:lnTo>
                    <a:pt x="414" y="213"/>
                  </a:lnTo>
                  <a:lnTo>
                    <a:pt x="423" y="211"/>
                  </a:lnTo>
                  <a:lnTo>
                    <a:pt x="431" y="210"/>
                  </a:lnTo>
                  <a:lnTo>
                    <a:pt x="439" y="209"/>
                  </a:lnTo>
                  <a:lnTo>
                    <a:pt x="448" y="209"/>
                  </a:lnTo>
                  <a:lnTo>
                    <a:pt x="457" y="209"/>
                  </a:lnTo>
                  <a:lnTo>
                    <a:pt x="468" y="211"/>
                  </a:lnTo>
                  <a:lnTo>
                    <a:pt x="482" y="215"/>
                  </a:lnTo>
                  <a:lnTo>
                    <a:pt x="498" y="221"/>
                  </a:lnTo>
                  <a:lnTo>
                    <a:pt x="516" y="229"/>
                  </a:lnTo>
                  <a:lnTo>
                    <a:pt x="539" y="239"/>
                  </a:lnTo>
                  <a:lnTo>
                    <a:pt x="556" y="251"/>
                  </a:lnTo>
                  <a:lnTo>
                    <a:pt x="574" y="266"/>
                  </a:lnTo>
                  <a:lnTo>
                    <a:pt x="587" y="283"/>
                  </a:lnTo>
                  <a:lnTo>
                    <a:pt x="601" y="304"/>
                  </a:lnTo>
                  <a:lnTo>
                    <a:pt x="612" y="325"/>
                  </a:lnTo>
                  <a:lnTo>
                    <a:pt x="621" y="348"/>
                  </a:lnTo>
                  <a:lnTo>
                    <a:pt x="628" y="374"/>
                  </a:lnTo>
                  <a:lnTo>
                    <a:pt x="632" y="398"/>
                  </a:lnTo>
                  <a:lnTo>
                    <a:pt x="635" y="414"/>
                  </a:lnTo>
                  <a:lnTo>
                    <a:pt x="635" y="430"/>
                  </a:lnTo>
                  <a:lnTo>
                    <a:pt x="635" y="446"/>
                  </a:lnTo>
                  <a:lnTo>
                    <a:pt x="632" y="461"/>
                  </a:lnTo>
                  <a:lnTo>
                    <a:pt x="622" y="450"/>
                  </a:lnTo>
                  <a:lnTo>
                    <a:pt x="608" y="439"/>
                  </a:lnTo>
                  <a:lnTo>
                    <a:pt x="590" y="430"/>
                  </a:lnTo>
                  <a:lnTo>
                    <a:pt x="570" y="422"/>
                  </a:lnTo>
                  <a:lnTo>
                    <a:pt x="549" y="415"/>
                  </a:lnTo>
                  <a:lnTo>
                    <a:pt x="528" y="408"/>
                  </a:lnTo>
                  <a:lnTo>
                    <a:pt x="508" y="405"/>
                  </a:lnTo>
                  <a:lnTo>
                    <a:pt x="491" y="401"/>
                  </a:lnTo>
                  <a:lnTo>
                    <a:pt x="480" y="399"/>
                  </a:lnTo>
                  <a:lnTo>
                    <a:pt x="468" y="397"/>
                  </a:lnTo>
                  <a:lnTo>
                    <a:pt x="455" y="394"/>
                  </a:lnTo>
                  <a:lnTo>
                    <a:pt x="441" y="389"/>
                  </a:lnTo>
                  <a:lnTo>
                    <a:pt x="429" y="383"/>
                  </a:lnTo>
                  <a:lnTo>
                    <a:pt x="417" y="374"/>
                  </a:lnTo>
                  <a:lnTo>
                    <a:pt x="408" y="361"/>
                  </a:lnTo>
                  <a:lnTo>
                    <a:pt x="401" y="346"/>
                  </a:lnTo>
                  <a:lnTo>
                    <a:pt x="392" y="325"/>
                  </a:lnTo>
                  <a:lnTo>
                    <a:pt x="381" y="307"/>
                  </a:lnTo>
                  <a:lnTo>
                    <a:pt x="376" y="289"/>
                  </a:lnTo>
                  <a:lnTo>
                    <a:pt x="376" y="261"/>
                  </a:lnTo>
                  <a:lnTo>
                    <a:pt x="374" y="253"/>
                  </a:lnTo>
                  <a:lnTo>
                    <a:pt x="371" y="245"/>
                  </a:lnTo>
                  <a:lnTo>
                    <a:pt x="365" y="238"/>
                  </a:lnTo>
                  <a:lnTo>
                    <a:pt x="359" y="231"/>
                  </a:lnTo>
                  <a:lnTo>
                    <a:pt x="351" y="225"/>
                  </a:lnTo>
                  <a:lnTo>
                    <a:pt x="343" y="221"/>
                  </a:lnTo>
                  <a:lnTo>
                    <a:pt x="338" y="216"/>
                  </a:lnTo>
                  <a:lnTo>
                    <a:pt x="332" y="214"/>
                  </a:lnTo>
                  <a:lnTo>
                    <a:pt x="324" y="210"/>
                  </a:lnTo>
                  <a:lnTo>
                    <a:pt x="317" y="208"/>
                  </a:lnTo>
                  <a:lnTo>
                    <a:pt x="312" y="209"/>
                  </a:lnTo>
                  <a:lnTo>
                    <a:pt x="311" y="213"/>
                  </a:lnTo>
                  <a:lnTo>
                    <a:pt x="312" y="219"/>
                  </a:lnTo>
                  <a:lnTo>
                    <a:pt x="313" y="225"/>
                  </a:lnTo>
                  <a:lnTo>
                    <a:pt x="315" y="232"/>
                  </a:lnTo>
                  <a:lnTo>
                    <a:pt x="318" y="239"/>
                  </a:lnTo>
                  <a:lnTo>
                    <a:pt x="323" y="244"/>
                  </a:lnTo>
                  <a:lnTo>
                    <a:pt x="331" y="252"/>
                  </a:lnTo>
                  <a:lnTo>
                    <a:pt x="342" y="262"/>
                  </a:lnTo>
                  <a:lnTo>
                    <a:pt x="355" y="275"/>
                  </a:lnTo>
                  <a:lnTo>
                    <a:pt x="369" y="290"/>
                  </a:lnTo>
                  <a:lnTo>
                    <a:pt x="383" y="307"/>
                  </a:lnTo>
                  <a:lnTo>
                    <a:pt x="393" y="327"/>
                  </a:lnTo>
                  <a:lnTo>
                    <a:pt x="402" y="34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33" name="Freeform 480">
              <a:extLst>
                <a:ext uri="{FF2B5EF4-FFF2-40B4-BE49-F238E27FC236}">
                  <a16:creationId xmlns:a16="http://schemas.microsoft.com/office/drawing/2014/main" id="{D1E9D9EF-5EDC-A985-B7EC-89DD7B702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3581"/>
              <a:ext cx="126" cy="129"/>
            </a:xfrm>
            <a:custGeom>
              <a:avLst/>
              <a:gdLst>
                <a:gd name="T0" fmla="*/ 0 w 253"/>
                <a:gd name="T1" fmla="*/ 1 h 258"/>
                <a:gd name="T2" fmla="*/ 0 w 253"/>
                <a:gd name="T3" fmla="*/ 1 h 258"/>
                <a:gd name="T4" fmla="*/ 0 w 253"/>
                <a:gd name="T5" fmla="*/ 1 h 258"/>
                <a:gd name="T6" fmla="*/ 0 w 253"/>
                <a:gd name="T7" fmla="*/ 1 h 258"/>
                <a:gd name="T8" fmla="*/ 0 w 253"/>
                <a:gd name="T9" fmla="*/ 1 h 258"/>
                <a:gd name="T10" fmla="*/ 0 w 253"/>
                <a:gd name="T11" fmla="*/ 1 h 258"/>
                <a:gd name="T12" fmla="*/ 0 w 253"/>
                <a:gd name="T13" fmla="*/ 1 h 258"/>
                <a:gd name="T14" fmla="*/ 0 w 253"/>
                <a:gd name="T15" fmla="*/ 1 h 258"/>
                <a:gd name="T16" fmla="*/ 0 w 253"/>
                <a:gd name="T17" fmla="*/ 1 h 258"/>
                <a:gd name="T18" fmla="*/ 0 w 253"/>
                <a:gd name="T19" fmla="*/ 1 h 258"/>
                <a:gd name="T20" fmla="*/ 0 w 253"/>
                <a:gd name="T21" fmla="*/ 1 h 258"/>
                <a:gd name="T22" fmla="*/ 0 w 253"/>
                <a:gd name="T23" fmla="*/ 1 h 258"/>
                <a:gd name="T24" fmla="*/ 0 w 253"/>
                <a:gd name="T25" fmla="*/ 1 h 258"/>
                <a:gd name="T26" fmla="*/ 0 w 253"/>
                <a:gd name="T27" fmla="*/ 1 h 258"/>
                <a:gd name="T28" fmla="*/ 0 w 253"/>
                <a:gd name="T29" fmla="*/ 1 h 258"/>
                <a:gd name="T30" fmla="*/ 0 w 253"/>
                <a:gd name="T31" fmla="*/ 1 h 258"/>
                <a:gd name="T32" fmla="*/ 0 w 253"/>
                <a:gd name="T33" fmla="*/ 1 h 258"/>
                <a:gd name="T34" fmla="*/ 0 w 253"/>
                <a:gd name="T35" fmla="*/ 1 h 258"/>
                <a:gd name="T36" fmla="*/ 0 w 253"/>
                <a:gd name="T37" fmla="*/ 1 h 258"/>
                <a:gd name="T38" fmla="*/ 0 w 253"/>
                <a:gd name="T39" fmla="*/ 1 h 258"/>
                <a:gd name="T40" fmla="*/ 0 w 253"/>
                <a:gd name="T41" fmla="*/ 1 h 258"/>
                <a:gd name="T42" fmla="*/ 0 w 253"/>
                <a:gd name="T43" fmla="*/ 1 h 258"/>
                <a:gd name="T44" fmla="*/ 0 w 253"/>
                <a:gd name="T45" fmla="*/ 1 h 258"/>
                <a:gd name="T46" fmla="*/ 0 w 253"/>
                <a:gd name="T47" fmla="*/ 1 h 258"/>
                <a:gd name="T48" fmla="*/ 0 w 253"/>
                <a:gd name="T49" fmla="*/ 1 h 258"/>
                <a:gd name="T50" fmla="*/ 0 w 253"/>
                <a:gd name="T51" fmla="*/ 1 h 258"/>
                <a:gd name="T52" fmla="*/ 0 w 253"/>
                <a:gd name="T53" fmla="*/ 1 h 258"/>
                <a:gd name="T54" fmla="*/ 0 w 253"/>
                <a:gd name="T55" fmla="*/ 1 h 258"/>
                <a:gd name="T56" fmla="*/ 0 w 253"/>
                <a:gd name="T57" fmla="*/ 1 h 258"/>
                <a:gd name="T58" fmla="*/ 0 w 253"/>
                <a:gd name="T59" fmla="*/ 1 h 258"/>
                <a:gd name="T60" fmla="*/ 0 w 253"/>
                <a:gd name="T61" fmla="*/ 1 h 258"/>
                <a:gd name="T62" fmla="*/ 0 w 253"/>
                <a:gd name="T63" fmla="*/ 1 h 258"/>
                <a:gd name="T64" fmla="*/ 0 w 253"/>
                <a:gd name="T65" fmla="*/ 1 h 258"/>
                <a:gd name="T66" fmla="*/ 0 w 253"/>
                <a:gd name="T67" fmla="*/ 1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258"/>
                <a:gd name="T104" fmla="*/ 253 w 253"/>
                <a:gd name="T105" fmla="*/ 258 h 2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1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1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6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80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6"/>
                  </a:lnTo>
                  <a:lnTo>
                    <a:pt x="103" y="28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4"/>
                  </a:lnTo>
                  <a:lnTo>
                    <a:pt x="29" y="9"/>
                  </a:lnTo>
                  <a:lnTo>
                    <a:pt x="17" y="6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6" y="28"/>
                  </a:lnTo>
                  <a:lnTo>
                    <a:pt x="24" y="44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2"/>
                  </a:lnTo>
                  <a:lnTo>
                    <a:pt x="48" y="127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6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34" name="Freeform 481">
              <a:extLst>
                <a:ext uri="{FF2B5EF4-FFF2-40B4-BE49-F238E27FC236}">
                  <a16:creationId xmlns:a16="http://schemas.microsoft.com/office/drawing/2014/main" id="{47A8CA83-A62B-A7EF-B30A-2268A1A66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" y="3658"/>
              <a:ext cx="13" cy="14"/>
            </a:xfrm>
            <a:custGeom>
              <a:avLst/>
              <a:gdLst>
                <a:gd name="T0" fmla="*/ 0 w 26"/>
                <a:gd name="T1" fmla="*/ 1 h 28"/>
                <a:gd name="T2" fmla="*/ 1 w 26"/>
                <a:gd name="T3" fmla="*/ 1 h 28"/>
                <a:gd name="T4" fmla="*/ 1 w 26"/>
                <a:gd name="T5" fmla="*/ 1 h 28"/>
                <a:gd name="T6" fmla="*/ 1 w 26"/>
                <a:gd name="T7" fmla="*/ 0 h 28"/>
                <a:gd name="T8" fmla="*/ 1 w 26"/>
                <a:gd name="T9" fmla="*/ 0 h 28"/>
                <a:gd name="T10" fmla="*/ 1 w 26"/>
                <a:gd name="T11" fmla="*/ 1 h 28"/>
                <a:gd name="T12" fmla="*/ 1 w 26"/>
                <a:gd name="T13" fmla="*/ 1 h 28"/>
                <a:gd name="T14" fmla="*/ 1 w 26"/>
                <a:gd name="T15" fmla="*/ 1 h 28"/>
                <a:gd name="T16" fmla="*/ 1 w 26"/>
                <a:gd name="T17" fmla="*/ 1 h 28"/>
                <a:gd name="T18" fmla="*/ 1 w 26"/>
                <a:gd name="T19" fmla="*/ 1 h 28"/>
                <a:gd name="T20" fmla="*/ 1 w 26"/>
                <a:gd name="T21" fmla="*/ 1 h 28"/>
                <a:gd name="T22" fmla="*/ 1 w 26"/>
                <a:gd name="T23" fmla="*/ 1 h 28"/>
                <a:gd name="T24" fmla="*/ 1 w 26"/>
                <a:gd name="T25" fmla="*/ 1 h 28"/>
                <a:gd name="T26" fmla="*/ 1 w 26"/>
                <a:gd name="T27" fmla="*/ 1 h 28"/>
                <a:gd name="T28" fmla="*/ 1 w 26"/>
                <a:gd name="T29" fmla="*/ 1 h 28"/>
                <a:gd name="T30" fmla="*/ 1 w 26"/>
                <a:gd name="T31" fmla="*/ 1 h 28"/>
                <a:gd name="T32" fmla="*/ 0 w 26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0" y="12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18" y="27"/>
                  </a:lnTo>
                  <a:lnTo>
                    <a:pt x="15" y="28"/>
                  </a:lnTo>
                  <a:lnTo>
                    <a:pt x="10" y="27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35" name="Freeform 482">
              <a:extLst>
                <a:ext uri="{FF2B5EF4-FFF2-40B4-BE49-F238E27FC236}">
                  <a16:creationId xmlns:a16="http://schemas.microsoft.com/office/drawing/2014/main" id="{5324EB18-84FF-3EE0-6FD4-FC921E32A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" y="3676"/>
              <a:ext cx="14" cy="15"/>
            </a:xfrm>
            <a:custGeom>
              <a:avLst/>
              <a:gdLst>
                <a:gd name="T0" fmla="*/ 0 w 29"/>
                <a:gd name="T1" fmla="*/ 1 h 29"/>
                <a:gd name="T2" fmla="*/ 0 w 29"/>
                <a:gd name="T3" fmla="*/ 1 h 29"/>
                <a:gd name="T4" fmla="*/ 0 w 29"/>
                <a:gd name="T5" fmla="*/ 0 h 29"/>
                <a:gd name="T6" fmla="*/ 0 w 29"/>
                <a:gd name="T7" fmla="*/ 1 h 29"/>
                <a:gd name="T8" fmla="*/ 0 w 29"/>
                <a:gd name="T9" fmla="*/ 1 h 29"/>
                <a:gd name="T10" fmla="*/ 0 w 29"/>
                <a:gd name="T11" fmla="*/ 1 h 29"/>
                <a:gd name="T12" fmla="*/ 0 w 29"/>
                <a:gd name="T13" fmla="*/ 1 h 29"/>
                <a:gd name="T14" fmla="*/ 0 w 29"/>
                <a:gd name="T15" fmla="*/ 1 h 29"/>
                <a:gd name="T16" fmla="*/ 0 w 29"/>
                <a:gd name="T17" fmla="*/ 1 h 29"/>
                <a:gd name="T18" fmla="*/ 0 w 29"/>
                <a:gd name="T19" fmla="*/ 1 h 29"/>
                <a:gd name="T20" fmla="*/ 0 w 29"/>
                <a:gd name="T21" fmla="*/ 1 h 29"/>
                <a:gd name="T22" fmla="*/ 0 w 29"/>
                <a:gd name="T23" fmla="*/ 1 h 29"/>
                <a:gd name="T24" fmla="*/ 0 w 29"/>
                <a:gd name="T25" fmla="*/ 1 h 29"/>
                <a:gd name="T26" fmla="*/ 0 w 29"/>
                <a:gd name="T27" fmla="*/ 1 h 29"/>
                <a:gd name="T28" fmla="*/ 0 w 29"/>
                <a:gd name="T29" fmla="*/ 1 h 29"/>
                <a:gd name="T30" fmla="*/ 0 w 29"/>
                <a:gd name="T31" fmla="*/ 1 h 29"/>
                <a:gd name="T32" fmla="*/ 0 w 29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9"/>
                <a:gd name="T53" fmla="*/ 29 w 29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8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36" name="Freeform 483">
              <a:extLst>
                <a:ext uri="{FF2B5EF4-FFF2-40B4-BE49-F238E27FC236}">
                  <a16:creationId xmlns:a16="http://schemas.microsoft.com/office/drawing/2014/main" id="{7D189A84-AFF1-BB78-6B55-F8A97F011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" y="3694"/>
              <a:ext cx="14" cy="14"/>
            </a:xfrm>
            <a:custGeom>
              <a:avLst/>
              <a:gdLst>
                <a:gd name="T0" fmla="*/ 1 w 27"/>
                <a:gd name="T1" fmla="*/ 0 h 29"/>
                <a:gd name="T2" fmla="*/ 1 w 27"/>
                <a:gd name="T3" fmla="*/ 0 h 29"/>
                <a:gd name="T4" fmla="*/ 1 w 27"/>
                <a:gd name="T5" fmla="*/ 0 h 29"/>
                <a:gd name="T6" fmla="*/ 1 w 27"/>
                <a:gd name="T7" fmla="*/ 0 h 29"/>
                <a:gd name="T8" fmla="*/ 1 w 27"/>
                <a:gd name="T9" fmla="*/ 0 h 29"/>
                <a:gd name="T10" fmla="*/ 1 w 27"/>
                <a:gd name="T11" fmla="*/ 0 h 29"/>
                <a:gd name="T12" fmla="*/ 1 w 27"/>
                <a:gd name="T13" fmla="*/ 0 h 29"/>
                <a:gd name="T14" fmla="*/ 1 w 27"/>
                <a:gd name="T15" fmla="*/ 0 h 29"/>
                <a:gd name="T16" fmla="*/ 1 w 27"/>
                <a:gd name="T17" fmla="*/ 0 h 29"/>
                <a:gd name="T18" fmla="*/ 1 w 27"/>
                <a:gd name="T19" fmla="*/ 0 h 29"/>
                <a:gd name="T20" fmla="*/ 1 w 27"/>
                <a:gd name="T21" fmla="*/ 0 h 29"/>
                <a:gd name="T22" fmla="*/ 1 w 27"/>
                <a:gd name="T23" fmla="*/ 0 h 29"/>
                <a:gd name="T24" fmla="*/ 1 w 27"/>
                <a:gd name="T25" fmla="*/ 0 h 29"/>
                <a:gd name="T26" fmla="*/ 1 w 27"/>
                <a:gd name="T27" fmla="*/ 0 h 29"/>
                <a:gd name="T28" fmla="*/ 0 w 27"/>
                <a:gd name="T29" fmla="*/ 0 h 29"/>
                <a:gd name="T30" fmla="*/ 0 w 27"/>
                <a:gd name="T31" fmla="*/ 0 h 29"/>
                <a:gd name="T32" fmla="*/ 1 w 27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9"/>
                <a:gd name="T53" fmla="*/ 27 w 27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37" name="Freeform 484">
              <a:extLst>
                <a:ext uri="{FF2B5EF4-FFF2-40B4-BE49-F238E27FC236}">
                  <a16:creationId xmlns:a16="http://schemas.microsoft.com/office/drawing/2014/main" id="{0309BA5B-04D9-B85C-B454-F1DB12304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8" y="3676"/>
              <a:ext cx="14" cy="14"/>
            </a:xfrm>
            <a:custGeom>
              <a:avLst/>
              <a:gdLst>
                <a:gd name="T0" fmla="*/ 1 w 28"/>
                <a:gd name="T1" fmla="*/ 1 h 28"/>
                <a:gd name="T2" fmla="*/ 1 w 28"/>
                <a:gd name="T3" fmla="*/ 1 h 28"/>
                <a:gd name="T4" fmla="*/ 0 w 28"/>
                <a:gd name="T5" fmla="*/ 1 h 28"/>
                <a:gd name="T6" fmla="*/ 0 w 28"/>
                <a:gd name="T7" fmla="*/ 1 h 28"/>
                <a:gd name="T8" fmla="*/ 1 w 28"/>
                <a:gd name="T9" fmla="*/ 1 h 28"/>
                <a:gd name="T10" fmla="*/ 1 w 28"/>
                <a:gd name="T11" fmla="*/ 1 h 28"/>
                <a:gd name="T12" fmla="*/ 1 w 28"/>
                <a:gd name="T13" fmla="*/ 1 h 28"/>
                <a:gd name="T14" fmla="*/ 1 w 28"/>
                <a:gd name="T15" fmla="*/ 1 h 28"/>
                <a:gd name="T16" fmla="*/ 1 w 28"/>
                <a:gd name="T17" fmla="*/ 1 h 28"/>
                <a:gd name="T18" fmla="*/ 1 w 28"/>
                <a:gd name="T19" fmla="*/ 1 h 28"/>
                <a:gd name="T20" fmla="*/ 1 w 28"/>
                <a:gd name="T21" fmla="*/ 1 h 28"/>
                <a:gd name="T22" fmla="*/ 1 w 28"/>
                <a:gd name="T23" fmla="*/ 1 h 28"/>
                <a:gd name="T24" fmla="*/ 1 w 28"/>
                <a:gd name="T25" fmla="*/ 1 h 28"/>
                <a:gd name="T26" fmla="*/ 1 w 28"/>
                <a:gd name="T27" fmla="*/ 1 h 28"/>
                <a:gd name="T28" fmla="*/ 1 w 28"/>
                <a:gd name="T29" fmla="*/ 0 h 28"/>
                <a:gd name="T30" fmla="*/ 1 w 28"/>
                <a:gd name="T31" fmla="*/ 0 h 28"/>
                <a:gd name="T32" fmla="*/ 1 w 28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38" name="Freeform 485">
              <a:extLst>
                <a:ext uri="{FF2B5EF4-FFF2-40B4-BE49-F238E27FC236}">
                  <a16:creationId xmlns:a16="http://schemas.microsoft.com/office/drawing/2014/main" id="{7464FABA-2CED-A14F-0813-3B19A9DD1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" y="3703"/>
              <a:ext cx="12" cy="13"/>
            </a:xfrm>
            <a:custGeom>
              <a:avLst/>
              <a:gdLst>
                <a:gd name="T0" fmla="*/ 0 w 24"/>
                <a:gd name="T1" fmla="*/ 1 h 25"/>
                <a:gd name="T2" fmla="*/ 0 w 24"/>
                <a:gd name="T3" fmla="*/ 1 h 25"/>
                <a:gd name="T4" fmla="*/ 0 w 24"/>
                <a:gd name="T5" fmla="*/ 1 h 25"/>
                <a:gd name="T6" fmla="*/ 1 w 24"/>
                <a:gd name="T7" fmla="*/ 1 h 25"/>
                <a:gd name="T8" fmla="*/ 1 w 24"/>
                <a:gd name="T9" fmla="*/ 1 h 25"/>
                <a:gd name="T10" fmla="*/ 1 w 24"/>
                <a:gd name="T11" fmla="*/ 0 h 25"/>
                <a:gd name="T12" fmla="*/ 1 w 24"/>
                <a:gd name="T13" fmla="*/ 1 h 25"/>
                <a:gd name="T14" fmla="*/ 1 w 24"/>
                <a:gd name="T15" fmla="*/ 1 h 25"/>
                <a:gd name="T16" fmla="*/ 1 w 24"/>
                <a:gd name="T17" fmla="*/ 1 h 25"/>
                <a:gd name="T18" fmla="*/ 1 w 24"/>
                <a:gd name="T19" fmla="*/ 1 h 25"/>
                <a:gd name="T20" fmla="*/ 1 w 24"/>
                <a:gd name="T21" fmla="*/ 1 h 25"/>
                <a:gd name="T22" fmla="*/ 1 w 24"/>
                <a:gd name="T23" fmla="*/ 1 h 25"/>
                <a:gd name="T24" fmla="*/ 1 w 24"/>
                <a:gd name="T25" fmla="*/ 1 h 25"/>
                <a:gd name="T26" fmla="*/ 1 w 24"/>
                <a:gd name="T27" fmla="*/ 1 h 25"/>
                <a:gd name="T28" fmla="*/ 1 w 24"/>
                <a:gd name="T29" fmla="*/ 1 h 25"/>
                <a:gd name="T30" fmla="*/ 1 w 24"/>
                <a:gd name="T31" fmla="*/ 1 h 25"/>
                <a:gd name="T32" fmla="*/ 0 w 24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5"/>
                <a:gd name="T53" fmla="*/ 24 w 2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39" name="Freeform 486">
              <a:extLst>
                <a:ext uri="{FF2B5EF4-FFF2-40B4-BE49-F238E27FC236}">
                  <a16:creationId xmlns:a16="http://schemas.microsoft.com/office/drawing/2014/main" id="{F17DCFE9-DE96-838A-EBA4-42BAE6007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2" y="3722"/>
              <a:ext cx="11" cy="15"/>
            </a:xfrm>
            <a:custGeom>
              <a:avLst/>
              <a:gdLst>
                <a:gd name="T0" fmla="*/ 1 w 22"/>
                <a:gd name="T1" fmla="*/ 1 h 29"/>
                <a:gd name="T2" fmla="*/ 1 w 22"/>
                <a:gd name="T3" fmla="*/ 1 h 29"/>
                <a:gd name="T4" fmla="*/ 0 w 22"/>
                <a:gd name="T5" fmla="*/ 1 h 29"/>
                <a:gd name="T6" fmla="*/ 0 w 22"/>
                <a:gd name="T7" fmla="*/ 1 h 29"/>
                <a:gd name="T8" fmla="*/ 0 w 22"/>
                <a:gd name="T9" fmla="*/ 1 h 29"/>
                <a:gd name="T10" fmla="*/ 1 w 22"/>
                <a:gd name="T11" fmla="*/ 1 h 29"/>
                <a:gd name="T12" fmla="*/ 1 w 22"/>
                <a:gd name="T13" fmla="*/ 1 h 29"/>
                <a:gd name="T14" fmla="*/ 1 w 22"/>
                <a:gd name="T15" fmla="*/ 1 h 29"/>
                <a:gd name="T16" fmla="*/ 1 w 22"/>
                <a:gd name="T17" fmla="*/ 0 h 29"/>
                <a:gd name="T18" fmla="*/ 1 w 22"/>
                <a:gd name="T19" fmla="*/ 1 h 29"/>
                <a:gd name="T20" fmla="*/ 1 w 22"/>
                <a:gd name="T21" fmla="*/ 1 h 29"/>
                <a:gd name="T22" fmla="*/ 1 w 22"/>
                <a:gd name="T23" fmla="*/ 1 h 29"/>
                <a:gd name="T24" fmla="*/ 1 w 22"/>
                <a:gd name="T25" fmla="*/ 1 h 29"/>
                <a:gd name="T26" fmla="*/ 1 w 22"/>
                <a:gd name="T27" fmla="*/ 1 h 29"/>
                <a:gd name="T28" fmla="*/ 1 w 22"/>
                <a:gd name="T29" fmla="*/ 1 h 29"/>
                <a:gd name="T30" fmla="*/ 1 w 22"/>
                <a:gd name="T31" fmla="*/ 1 h 29"/>
                <a:gd name="T32" fmla="*/ 1 w 22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9"/>
                <a:gd name="T53" fmla="*/ 22 w 22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40" name="Freeform 487">
              <a:extLst>
                <a:ext uri="{FF2B5EF4-FFF2-40B4-BE49-F238E27FC236}">
                  <a16:creationId xmlns:a16="http://schemas.microsoft.com/office/drawing/2014/main" id="{E123E0D2-39B4-AE83-3A53-EE2579714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1" y="3709"/>
              <a:ext cx="13" cy="16"/>
            </a:xfrm>
            <a:custGeom>
              <a:avLst/>
              <a:gdLst>
                <a:gd name="T0" fmla="*/ 1 w 26"/>
                <a:gd name="T1" fmla="*/ 0 h 33"/>
                <a:gd name="T2" fmla="*/ 1 w 26"/>
                <a:gd name="T3" fmla="*/ 0 h 33"/>
                <a:gd name="T4" fmla="*/ 1 w 26"/>
                <a:gd name="T5" fmla="*/ 0 h 33"/>
                <a:gd name="T6" fmla="*/ 1 w 26"/>
                <a:gd name="T7" fmla="*/ 0 h 33"/>
                <a:gd name="T8" fmla="*/ 1 w 26"/>
                <a:gd name="T9" fmla="*/ 0 h 33"/>
                <a:gd name="T10" fmla="*/ 1 w 26"/>
                <a:gd name="T11" fmla="*/ 0 h 33"/>
                <a:gd name="T12" fmla="*/ 1 w 26"/>
                <a:gd name="T13" fmla="*/ 0 h 33"/>
                <a:gd name="T14" fmla="*/ 1 w 26"/>
                <a:gd name="T15" fmla="*/ 0 h 33"/>
                <a:gd name="T16" fmla="*/ 1 w 26"/>
                <a:gd name="T17" fmla="*/ 0 h 33"/>
                <a:gd name="T18" fmla="*/ 1 w 26"/>
                <a:gd name="T19" fmla="*/ 0 h 33"/>
                <a:gd name="T20" fmla="*/ 1 w 26"/>
                <a:gd name="T21" fmla="*/ 0 h 33"/>
                <a:gd name="T22" fmla="*/ 1 w 26"/>
                <a:gd name="T23" fmla="*/ 0 h 33"/>
                <a:gd name="T24" fmla="*/ 1 w 26"/>
                <a:gd name="T25" fmla="*/ 0 h 33"/>
                <a:gd name="T26" fmla="*/ 1 w 26"/>
                <a:gd name="T27" fmla="*/ 0 h 33"/>
                <a:gd name="T28" fmla="*/ 1 w 26"/>
                <a:gd name="T29" fmla="*/ 0 h 33"/>
                <a:gd name="T30" fmla="*/ 0 w 26"/>
                <a:gd name="T31" fmla="*/ 0 h 33"/>
                <a:gd name="T32" fmla="*/ 1 w 26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33"/>
                <a:gd name="T53" fmla="*/ 26 w 26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41" name="Freeform 488">
              <a:extLst>
                <a:ext uri="{FF2B5EF4-FFF2-40B4-BE49-F238E27FC236}">
                  <a16:creationId xmlns:a16="http://schemas.microsoft.com/office/drawing/2014/main" id="{D5926E3A-57DD-6594-F17C-5FDFAB6AA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" y="3712"/>
              <a:ext cx="14" cy="13"/>
            </a:xfrm>
            <a:custGeom>
              <a:avLst/>
              <a:gdLst>
                <a:gd name="T0" fmla="*/ 1 w 26"/>
                <a:gd name="T1" fmla="*/ 0 h 27"/>
                <a:gd name="T2" fmla="*/ 1 w 26"/>
                <a:gd name="T3" fmla="*/ 0 h 27"/>
                <a:gd name="T4" fmla="*/ 1 w 26"/>
                <a:gd name="T5" fmla="*/ 0 h 27"/>
                <a:gd name="T6" fmla="*/ 1 w 26"/>
                <a:gd name="T7" fmla="*/ 0 h 27"/>
                <a:gd name="T8" fmla="*/ 1 w 26"/>
                <a:gd name="T9" fmla="*/ 0 h 27"/>
                <a:gd name="T10" fmla="*/ 1 w 26"/>
                <a:gd name="T11" fmla="*/ 0 h 27"/>
                <a:gd name="T12" fmla="*/ 1 w 26"/>
                <a:gd name="T13" fmla="*/ 0 h 27"/>
                <a:gd name="T14" fmla="*/ 1 w 26"/>
                <a:gd name="T15" fmla="*/ 0 h 27"/>
                <a:gd name="T16" fmla="*/ 1 w 26"/>
                <a:gd name="T17" fmla="*/ 0 h 27"/>
                <a:gd name="T18" fmla="*/ 1 w 26"/>
                <a:gd name="T19" fmla="*/ 0 h 27"/>
                <a:gd name="T20" fmla="*/ 1 w 26"/>
                <a:gd name="T21" fmla="*/ 0 h 27"/>
                <a:gd name="T22" fmla="*/ 0 w 26"/>
                <a:gd name="T23" fmla="*/ 0 h 27"/>
                <a:gd name="T24" fmla="*/ 1 w 26"/>
                <a:gd name="T25" fmla="*/ 0 h 27"/>
                <a:gd name="T26" fmla="*/ 1 w 26"/>
                <a:gd name="T27" fmla="*/ 0 h 27"/>
                <a:gd name="T28" fmla="*/ 1 w 26"/>
                <a:gd name="T29" fmla="*/ 0 h 27"/>
                <a:gd name="T30" fmla="*/ 1 w 26"/>
                <a:gd name="T31" fmla="*/ 0 h 27"/>
                <a:gd name="T32" fmla="*/ 1 w 26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7"/>
                <a:gd name="T53" fmla="*/ 26 w 26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42" name="Freeform 489">
              <a:extLst>
                <a:ext uri="{FF2B5EF4-FFF2-40B4-BE49-F238E27FC236}">
                  <a16:creationId xmlns:a16="http://schemas.microsoft.com/office/drawing/2014/main" id="{843758A9-8594-CDB8-F143-FD30BB73B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" y="3731"/>
              <a:ext cx="108" cy="74"/>
            </a:xfrm>
            <a:custGeom>
              <a:avLst/>
              <a:gdLst>
                <a:gd name="T0" fmla="*/ 1 w 216"/>
                <a:gd name="T1" fmla="*/ 1 h 148"/>
                <a:gd name="T2" fmla="*/ 1 w 216"/>
                <a:gd name="T3" fmla="*/ 1 h 148"/>
                <a:gd name="T4" fmla="*/ 1 w 216"/>
                <a:gd name="T5" fmla="*/ 1 h 148"/>
                <a:gd name="T6" fmla="*/ 1 w 216"/>
                <a:gd name="T7" fmla="*/ 1 h 148"/>
                <a:gd name="T8" fmla="*/ 1 w 216"/>
                <a:gd name="T9" fmla="*/ 1 h 148"/>
                <a:gd name="T10" fmla="*/ 1 w 216"/>
                <a:gd name="T11" fmla="*/ 1 h 148"/>
                <a:gd name="T12" fmla="*/ 1 w 216"/>
                <a:gd name="T13" fmla="*/ 1 h 148"/>
                <a:gd name="T14" fmla="*/ 1 w 216"/>
                <a:gd name="T15" fmla="*/ 1 h 148"/>
                <a:gd name="T16" fmla="*/ 1 w 216"/>
                <a:gd name="T17" fmla="*/ 1 h 148"/>
                <a:gd name="T18" fmla="*/ 1 w 216"/>
                <a:gd name="T19" fmla="*/ 1 h 148"/>
                <a:gd name="T20" fmla="*/ 1 w 216"/>
                <a:gd name="T21" fmla="*/ 1 h 148"/>
                <a:gd name="T22" fmla="*/ 1 w 216"/>
                <a:gd name="T23" fmla="*/ 1 h 148"/>
                <a:gd name="T24" fmla="*/ 1 w 216"/>
                <a:gd name="T25" fmla="*/ 1 h 148"/>
                <a:gd name="T26" fmla="*/ 1 w 216"/>
                <a:gd name="T27" fmla="*/ 1 h 148"/>
                <a:gd name="T28" fmla="*/ 1 w 216"/>
                <a:gd name="T29" fmla="*/ 1 h 148"/>
                <a:gd name="T30" fmla="*/ 1 w 216"/>
                <a:gd name="T31" fmla="*/ 1 h 148"/>
                <a:gd name="T32" fmla="*/ 1 w 216"/>
                <a:gd name="T33" fmla="*/ 1 h 148"/>
                <a:gd name="T34" fmla="*/ 1 w 216"/>
                <a:gd name="T35" fmla="*/ 1 h 148"/>
                <a:gd name="T36" fmla="*/ 1 w 216"/>
                <a:gd name="T37" fmla="*/ 1 h 148"/>
                <a:gd name="T38" fmla="*/ 1 w 216"/>
                <a:gd name="T39" fmla="*/ 1 h 148"/>
                <a:gd name="T40" fmla="*/ 1 w 216"/>
                <a:gd name="T41" fmla="*/ 1 h 148"/>
                <a:gd name="T42" fmla="*/ 1 w 216"/>
                <a:gd name="T43" fmla="*/ 1 h 148"/>
                <a:gd name="T44" fmla="*/ 1 w 216"/>
                <a:gd name="T45" fmla="*/ 1 h 148"/>
                <a:gd name="T46" fmla="*/ 1 w 216"/>
                <a:gd name="T47" fmla="*/ 1 h 148"/>
                <a:gd name="T48" fmla="*/ 1 w 216"/>
                <a:gd name="T49" fmla="*/ 1 h 148"/>
                <a:gd name="T50" fmla="*/ 1 w 216"/>
                <a:gd name="T51" fmla="*/ 1 h 148"/>
                <a:gd name="T52" fmla="*/ 1 w 216"/>
                <a:gd name="T53" fmla="*/ 1 h 148"/>
                <a:gd name="T54" fmla="*/ 1 w 216"/>
                <a:gd name="T55" fmla="*/ 1 h 148"/>
                <a:gd name="T56" fmla="*/ 1 w 216"/>
                <a:gd name="T57" fmla="*/ 1 h 148"/>
                <a:gd name="T58" fmla="*/ 1 w 216"/>
                <a:gd name="T59" fmla="*/ 1 h 148"/>
                <a:gd name="T60" fmla="*/ 1 w 216"/>
                <a:gd name="T61" fmla="*/ 1 h 148"/>
                <a:gd name="T62" fmla="*/ 1 w 216"/>
                <a:gd name="T63" fmla="*/ 1 h 148"/>
                <a:gd name="T64" fmla="*/ 0 w 216"/>
                <a:gd name="T65" fmla="*/ 1 h 148"/>
                <a:gd name="T66" fmla="*/ 1 w 216"/>
                <a:gd name="T67" fmla="*/ 1 h 148"/>
                <a:gd name="T68" fmla="*/ 1 w 216"/>
                <a:gd name="T69" fmla="*/ 1 h 148"/>
                <a:gd name="T70" fmla="*/ 1 w 216"/>
                <a:gd name="T71" fmla="*/ 1 h 148"/>
                <a:gd name="T72" fmla="*/ 1 w 216"/>
                <a:gd name="T73" fmla="*/ 1 h 148"/>
                <a:gd name="T74" fmla="*/ 1 w 216"/>
                <a:gd name="T75" fmla="*/ 1 h 148"/>
                <a:gd name="T76" fmla="*/ 1 w 216"/>
                <a:gd name="T77" fmla="*/ 1 h 148"/>
                <a:gd name="T78" fmla="*/ 1 w 216"/>
                <a:gd name="T79" fmla="*/ 1 h 148"/>
                <a:gd name="T80" fmla="*/ 1 w 216"/>
                <a:gd name="T81" fmla="*/ 1 h 148"/>
                <a:gd name="T82" fmla="*/ 1 w 216"/>
                <a:gd name="T83" fmla="*/ 1 h 148"/>
                <a:gd name="T84" fmla="*/ 1 w 216"/>
                <a:gd name="T85" fmla="*/ 1 h 148"/>
                <a:gd name="T86" fmla="*/ 1 w 216"/>
                <a:gd name="T87" fmla="*/ 1 h 148"/>
                <a:gd name="T88" fmla="*/ 1 w 216"/>
                <a:gd name="T89" fmla="*/ 1 h 148"/>
                <a:gd name="T90" fmla="*/ 1 w 216"/>
                <a:gd name="T91" fmla="*/ 1 h 148"/>
                <a:gd name="T92" fmla="*/ 1 w 216"/>
                <a:gd name="T93" fmla="*/ 1 h 148"/>
                <a:gd name="T94" fmla="*/ 1 w 216"/>
                <a:gd name="T95" fmla="*/ 1 h 148"/>
                <a:gd name="T96" fmla="*/ 1 w 216"/>
                <a:gd name="T97" fmla="*/ 1 h 148"/>
                <a:gd name="T98" fmla="*/ 1 w 216"/>
                <a:gd name="T99" fmla="*/ 1 h 148"/>
                <a:gd name="T100" fmla="*/ 1 w 216"/>
                <a:gd name="T101" fmla="*/ 1 h 148"/>
                <a:gd name="T102" fmla="*/ 1 w 216"/>
                <a:gd name="T103" fmla="*/ 1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6"/>
                <a:gd name="T157" fmla="*/ 0 h 148"/>
                <a:gd name="T158" fmla="*/ 216 w 216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0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0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1"/>
                  </a:lnTo>
                  <a:lnTo>
                    <a:pt x="75" y="142"/>
                  </a:lnTo>
                  <a:lnTo>
                    <a:pt x="72" y="146"/>
                  </a:lnTo>
                  <a:lnTo>
                    <a:pt x="73" y="148"/>
                  </a:lnTo>
                  <a:lnTo>
                    <a:pt x="76" y="146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0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43" name="Freeform 490">
              <a:extLst>
                <a:ext uri="{FF2B5EF4-FFF2-40B4-BE49-F238E27FC236}">
                  <a16:creationId xmlns:a16="http://schemas.microsoft.com/office/drawing/2014/main" id="{7E5D5D0F-E82A-C276-6393-4A956782B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" y="3599"/>
              <a:ext cx="86" cy="83"/>
            </a:xfrm>
            <a:custGeom>
              <a:avLst/>
              <a:gdLst>
                <a:gd name="T0" fmla="*/ 0 w 173"/>
                <a:gd name="T1" fmla="*/ 1 h 164"/>
                <a:gd name="T2" fmla="*/ 0 w 173"/>
                <a:gd name="T3" fmla="*/ 1 h 164"/>
                <a:gd name="T4" fmla="*/ 0 w 173"/>
                <a:gd name="T5" fmla="*/ 1 h 164"/>
                <a:gd name="T6" fmla="*/ 0 w 173"/>
                <a:gd name="T7" fmla="*/ 1 h 164"/>
                <a:gd name="T8" fmla="*/ 0 w 173"/>
                <a:gd name="T9" fmla="*/ 1 h 164"/>
                <a:gd name="T10" fmla="*/ 0 w 173"/>
                <a:gd name="T11" fmla="*/ 1 h 164"/>
                <a:gd name="T12" fmla="*/ 0 w 173"/>
                <a:gd name="T13" fmla="*/ 1 h 164"/>
                <a:gd name="T14" fmla="*/ 0 w 173"/>
                <a:gd name="T15" fmla="*/ 1 h 164"/>
                <a:gd name="T16" fmla="*/ 0 w 173"/>
                <a:gd name="T17" fmla="*/ 1 h 164"/>
                <a:gd name="T18" fmla="*/ 0 w 173"/>
                <a:gd name="T19" fmla="*/ 1 h 164"/>
                <a:gd name="T20" fmla="*/ 0 w 173"/>
                <a:gd name="T21" fmla="*/ 1 h 164"/>
                <a:gd name="T22" fmla="*/ 0 w 173"/>
                <a:gd name="T23" fmla="*/ 1 h 164"/>
                <a:gd name="T24" fmla="*/ 0 w 173"/>
                <a:gd name="T25" fmla="*/ 1 h 164"/>
                <a:gd name="T26" fmla="*/ 0 w 173"/>
                <a:gd name="T27" fmla="*/ 1 h 164"/>
                <a:gd name="T28" fmla="*/ 0 w 173"/>
                <a:gd name="T29" fmla="*/ 1 h 164"/>
                <a:gd name="T30" fmla="*/ 0 w 173"/>
                <a:gd name="T31" fmla="*/ 1 h 164"/>
                <a:gd name="T32" fmla="*/ 0 w 173"/>
                <a:gd name="T33" fmla="*/ 1 h 164"/>
                <a:gd name="T34" fmla="*/ 0 w 173"/>
                <a:gd name="T35" fmla="*/ 1 h 164"/>
                <a:gd name="T36" fmla="*/ 0 w 173"/>
                <a:gd name="T37" fmla="*/ 1 h 164"/>
                <a:gd name="T38" fmla="*/ 0 w 173"/>
                <a:gd name="T39" fmla="*/ 1 h 164"/>
                <a:gd name="T40" fmla="*/ 0 w 173"/>
                <a:gd name="T41" fmla="*/ 1 h 164"/>
                <a:gd name="T42" fmla="*/ 0 w 173"/>
                <a:gd name="T43" fmla="*/ 1 h 164"/>
                <a:gd name="T44" fmla="*/ 0 w 173"/>
                <a:gd name="T45" fmla="*/ 1 h 164"/>
                <a:gd name="T46" fmla="*/ 0 w 173"/>
                <a:gd name="T47" fmla="*/ 1 h 164"/>
                <a:gd name="T48" fmla="*/ 0 w 173"/>
                <a:gd name="T49" fmla="*/ 1 h 164"/>
                <a:gd name="T50" fmla="*/ 0 w 173"/>
                <a:gd name="T51" fmla="*/ 1 h 164"/>
                <a:gd name="T52" fmla="*/ 0 w 173"/>
                <a:gd name="T53" fmla="*/ 1 h 164"/>
                <a:gd name="T54" fmla="*/ 0 w 173"/>
                <a:gd name="T55" fmla="*/ 1 h 164"/>
                <a:gd name="T56" fmla="*/ 0 w 173"/>
                <a:gd name="T57" fmla="*/ 1 h 164"/>
                <a:gd name="T58" fmla="*/ 0 w 173"/>
                <a:gd name="T59" fmla="*/ 1 h 164"/>
                <a:gd name="T60" fmla="*/ 0 w 173"/>
                <a:gd name="T61" fmla="*/ 1 h 164"/>
                <a:gd name="T62" fmla="*/ 0 w 173"/>
                <a:gd name="T63" fmla="*/ 1 h 164"/>
                <a:gd name="T64" fmla="*/ 0 w 173"/>
                <a:gd name="T65" fmla="*/ 1 h 164"/>
                <a:gd name="T66" fmla="*/ 0 w 173"/>
                <a:gd name="T67" fmla="*/ 1 h 164"/>
                <a:gd name="T68" fmla="*/ 0 w 173"/>
                <a:gd name="T69" fmla="*/ 1 h 164"/>
                <a:gd name="T70" fmla="*/ 0 w 173"/>
                <a:gd name="T71" fmla="*/ 1 h 164"/>
                <a:gd name="T72" fmla="*/ 0 w 173"/>
                <a:gd name="T73" fmla="*/ 1 h 164"/>
                <a:gd name="T74" fmla="*/ 0 w 173"/>
                <a:gd name="T75" fmla="*/ 1 h 164"/>
                <a:gd name="T76" fmla="*/ 0 w 173"/>
                <a:gd name="T77" fmla="*/ 1 h 164"/>
                <a:gd name="T78" fmla="*/ 0 w 173"/>
                <a:gd name="T79" fmla="*/ 1 h 164"/>
                <a:gd name="T80" fmla="*/ 0 w 173"/>
                <a:gd name="T81" fmla="*/ 1 h 164"/>
                <a:gd name="T82" fmla="*/ 0 w 173"/>
                <a:gd name="T83" fmla="*/ 1 h 164"/>
                <a:gd name="T84" fmla="*/ 0 w 173"/>
                <a:gd name="T85" fmla="*/ 1 h 164"/>
                <a:gd name="T86" fmla="*/ 0 w 173"/>
                <a:gd name="T87" fmla="*/ 1 h 164"/>
                <a:gd name="T88" fmla="*/ 0 w 173"/>
                <a:gd name="T89" fmla="*/ 1 h 164"/>
                <a:gd name="T90" fmla="*/ 0 w 173"/>
                <a:gd name="T91" fmla="*/ 1 h 164"/>
                <a:gd name="T92" fmla="*/ 0 w 173"/>
                <a:gd name="T93" fmla="*/ 1 h 164"/>
                <a:gd name="T94" fmla="*/ 0 w 173"/>
                <a:gd name="T95" fmla="*/ 1 h 164"/>
                <a:gd name="T96" fmla="*/ 0 w 173"/>
                <a:gd name="T97" fmla="*/ 1 h 164"/>
                <a:gd name="T98" fmla="*/ 0 w 173"/>
                <a:gd name="T99" fmla="*/ 1 h 164"/>
                <a:gd name="T100" fmla="*/ 0 w 173"/>
                <a:gd name="T101" fmla="*/ 1 h 164"/>
                <a:gd name="T102" fmla="*/ 0 w 173"/>
                <a:gd name="T103" fmla="*/ 1 h 164"/>
                <a:gd name="T104" fmla="*/ 0 w 173"/>
                <a:gd name="T105" fmla="*/ 1 h 164"/>
                <a:gd name="T106" fmla="*/ 0 w 173"/>
                <a:gd name="T107" fmla="*/ 1 h 164"/>
                <a:gd name="T108" fmla="*/ 0 w 173"/>
                <a:gd name="T109" fmla="*/ 1 h 164"/>
                <a:gd name="T110" fmla="*/ 0 w 173"/>
                <a:gd name="T111" fmla="*/ 1 h 164"/>
                <a:gd name="T112" fmla="*/ 0 w 173"/>
                <a:gd name="T113" fmla="*/ 1 h 164"/>
                <a:gd name="T114" fmla="*/ 0 w 173"/>
                <a:gd name="T115" fmla="*/ 1 h 164"/>
                <a:gd name="T116" fmla="*/ 0 w 173"/>
                <a:gd name="T117" fmla="*/ 1 h 164"/>
                <a:gd name="T118" fmla="*/ 0 w 173"/>
                <a:gd name="T119" fmla="*/ 1 h 164"/>
                <a:gd name="T120" fmla="*/ 0 w 173"/>
                <a:gd name="T121" fmla="*/ 1 h 164"/>
                <a:gd name="T122" fmla="*/ 0 w 173"/>
                <a:gd name="T123" fmla="*/ 1 h 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"/>
                <a:gd name="T187" fmla="*/ 0 h 164"/>
                <a:gd name="T188" fmla="*/ 173 w 173"/>
                <a:gd name="T189" fmla="*/ 164 h 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" h="164">
                  <a:moveTo>
                    <a:pt x="167" y="164"/>
                  </a:moveTo>
                  <a:lnTo>
                    <a:pt x="168" y="161"/>
                  </a:lnTo>
                  <a:lnTo>
                    <a:pt x="170" y="158"/>
                  </a:lnTo>
                  <a:lnTo>
                    <a:pt x="172" y="156"/>
                  </a:lnTo>
                  <a:lnTo>
                    <a:pt x="173" y="154"/>
                  </a:lnTo>
                  <a:lnTo>
                    <a:pt x="166" y="147"/>
                  </a:lnTo>
                  <a:lnTo>
                    <a:pt x="159" y="140"/>
                  </a:lnTo>
                  <a:lnTo>
                    <a:pt x="156" y="134"/>
                  </a:lnTo>
                  <a:lnTo>
                    <a:pt x="155" y="127"/>
                  </a:lnTo>
                  <a:lnTo>
                    <a:pt x="154" y="115"/>
                  </a:lnTo>
                  <a:lnTo>
                    <a:pt x="151" y="95"/>
                  </a:lnTo>
                  <a:lnTo>
                    <a:pt x="148" y="76"/>
                  </a:lnTo>
                  <a:lnTo>
                    <a:pt x="144" y="63"/>
                  </a:lnTo>
                  <a:lnTo>
                    <a:pt x="141" y="57"/>
                  </a:lnTo>
                  <a:lnTo>
                    <a:pt x="137" y="54"/>
                  </a:lnTo>
                  <a:lnTo>
                    <a:pt x="136" y="56"/>
                  </a:lnTo>
                  <a:lnTo>
                    <a:pt x="137" y="62"/>
                  </a:lnTo>
                  <a:lnTo>
                    <a:pt x="140" y="74"/>
                  </a:lnTo>
                  <a:lnTo>
                    <a:pt x="141" y="91"/>
                  </a:lnTo>
                  <a:lnTo>
                    <a:pt x="141" y="107"/>
                  </a:lnTo>
                  <a:lnTo>
                    <a:pt x="140" y="118"/>
                  </a:lnTo>
                  <a:lnTo>
                    <a:pt x="135" y="116"/>
                  </a:lnTo>
                  <a:lnTo>
                    <a:pt x="130" y="112"/>
                  </a:lnTo>
                  <a:lnTo>
                    <a:pt x="126" y="110"/>
                  </a:lnTo>
                  <a:lnTo>
                    <a:pt x="121" y="107"/>
                  </a:lnTo>
                  <a:lnTo>
                    <a:pt x="116" y="103"/>
                  </a:lnTo>
                  <a:lnTo>
                    <a:pt x="112" y="100"/>
                  </a:lnTo>
                  <a:lnTo>
                    <a:pt x="107" y="96"/>
                  </a:lnTo>
                  <a:lnTo>
                    <a:pt x="105" y="93"/>
                  </a:lnTo>
                  <a:lnTo>
                    <a:pt x="101" y="82"/>
                  </a:lnTo>
                  <a:lnTo>
                    <a:pt x="97" y="68"/>
                  </a:lnTo>
                  <a:lnTo>
                    <a:pt x="94" y="51"/>
                  </a:lnTo>
                  <a:lnTo>
                    <a:pt x="92" y="39"/>
                  </a:lnTo>
                  <a:lnTo>
                    <a:pt x="92" y="30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7"/>
                  </a:lnTo>
                  <a:lnTo>
                    <a:pt x="84" y="3"/>
                  </a:lnTo>
                  <a:lnTo>
                    <a:pt x="83" y="4"/>
                  </a:lnTo>
                  <a:lnTo>
                    <a:pt x="84" y="9"/>
                  </a:lnTo>
                  <a:lnTo>
                    <a:pt x="86" y="16"/>
                  </a:lnTo>
                  <a:lnTo>
                    <a:pt x="87" y="24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3"/>
                  </a:lnTo>
                  <a:lnTo>
                    <a:pt x="83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2"/>
                  </a:lnTo>
                  <a:lnTo>
                    <a:pt x="76" y="72"/>
                  </a:lnTo>
                  <a:lnTo>
                    <a:pt x="64" y="59"/>
                  </a:lnTo>
                  <a:lnTo>
                    <a:pt x="51" y="46"/>
                  </a:lnTo>
                  <a:lnTo>
                    <a:pt x="38" y="33"/>
                  </a:lnTo>
                  <a:lnTo>
                    <a:pt x="26" y="20"/>
                  </a:lnTo>
                  <a:lnTo>
                    <a:pt x="15" y="10"/>
                  </a:lnTo>
                  <a:lnTo>
                    <a:pt x="7" y="3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2"/>
                  </a:lnTo>
                  <a:lnTo>
                    <a:pt x="29" y="40"/>
                  </a:lnTo>
                  <a:lnTo>
                    <a:pt x="34" y="47"/>
                  </a:lnTo>
                  <a:lnTo>
                    <a:pt x="38" y="53"/>
                  </a:lnTo>
                  <a:lnTo>
                    <a:pt x="41" y="57"/>
                  </a:lnTo>
                  <a:lnTo>
                    <a:pt x="44" y="61"/>
                  </a:lnTo>
                  <a:lnTo>
                    <a:pt x="48" y="65"/>
                  </a:lnTo>
                  <a:lnTo>
                    <a:pt x="53" y="71"/>
                  </a:lnTo>
                  <a:lnTo>
                    <a:pt x="59" y="76"/>
                  </a:lnTo>
                  <a:lnTo>
                    <a:pt x="65" y="81"/>
                  </a:lnTo>
                  <a:lnTo>
                    <a:pt x="71" y="86"/>
                  </a:lnTo>
                  <a:lnTo>
                    <a:pt x="76" y="89"/>
                  </a:lnTo>
                  <a:lnTo>
                    <a:pt x="80" y="92"/>
                  </a:lnTo>
                  <a:lnTo>
                    <a:pt x="75" y="92"/>
                  </a:lnTo>
                  <a:lnTo>
                    <a:pt x="71" y="92"/>
                  </a:lnTo>
                  <a:lnTo>
                    <a:pt x="65" y="92"/>
                  </a:lnTo>
                  <a:lnTo>
                    <a:pt x="59" y="91"/>
                  </a:lnTo>
                  <a:lnTo>
                    <a:pt x="53" y="89"/>
                  </a:lnTo>
                  <a:lnTo>
                    <a:pt x="48" y="87"/>
                  </a:lnTo>
                  <a:lnTo>
                    <a:pt x="44" y="86"/>
                  </a:lnTo>
                  <a:lnTo>
                    <a:pt x="41" y="84"/>
                  </a:lnTo>
                  <a:lnTo>
                    <a:pt x="36" y="80"/>
                  </a:lnTo>
                  <a:lnTo>
                    <a:pt x="31" y="80"/>
                  </a:lnTo>
                  <a:lnTo>
                    <a:pt x="29" y="82"/>
                  </a:lnTo>
                  <a:lnTo>
                    <a:pt x="33" y="87"/>
                  </a:lnTo>
                  <a:lnTo>
                    <a:pt x="37" y="91"/>
                  </a:lnTo>
                  <a:lnTo>
                    <a:pt x="44" y="94"/>
                  </a:lnTo>
                  <a:lnTo>
                    <a:pt x="52" y="99"/>
                  </a:lnTo>
                  <a:lnTo>
                    <a:pt x="61" y="102"/>
                  </a:lnTo>
                  <a:lnTo>
                    <a:pt x="72" y="106"/>
                  </a:lnTo>
                  <a:lnTo>
                    <a:pt x="81" y="108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4" y="111"/>
                  </a:lnTo>
                  <a:lnTo>
                    <a:pt x="109" y="114"/>
                  </a:lnTo>
                  <a:lnTo>
                    <a:pt x="114" y="117"/>
                  </a:lnTo>
                  <a:lnTo>
                    <a:pt x="119" y="120"/>
                  </a:lnTo>
                  <a:lnTo>
                    <a:pt x="124" y="124"/>
                  </a:lnTo>
                  <a:lnTo>
                    <a:pt x="128" y="127"/>
                  </a:lnTo>
                  <a:lnTo>
                    <a:pt x="132" y="131"/>
                  </a:lnTo>
                  <a:lnTo>
                    <a:pt x="135" y="134"/>
                  </a:lnTo>
                  <a:lnTo>
                    <a:pt x="130" y="137"/>
                  </a:lnTo>
                  <a:lnTo>
                    <a:pt x="124" y="139"/>
                  </a:lnTo>
                  <a:lnTo>
                    <a:pt x="117" y="140"/>
                  </a:lnTo>
                  <a:lnTo>
                    <a:pt x="109" y="141"/>
                  </a:lnTo>
                  <a:lnTo>
                    <a:pt x="101" y="142"/>
                  </a:lnTo>
                  <a:lnTo>
                    <a:pt x="94" y="142"/>
                  </a:lnTo>
                  <a:lnTo>
                    <a:pt x="87" y="142"/>
                  </a:lnTo>
                  <a:lnTo>
                    <a:pt x="81" y="141"/>
                  </a:lnTo>
                  <a:lnTo>
                    <a:pt x="74" y="141"/>
                  </a:lnTo>
                  <a:lnTo>
                    <a:pt x="69" y="142"/>
                  </a:lnTo>
                  <a:lnTo>
                    <a:pt x="72" y="145"/>
                  </a:lnTo>
                  <a:lnTo>
                    <a:pt x="82" y="148"/>
                  </a:lnTo>
                  <a:lnTo>
                    <a:pt x="90" y="149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49"/>
                  </a:lnTo>
                  <a:lnTo>
                    <a:pt x="128" y="149"/>
                  </a:lnTo>
                  <a:lnTo>
                    <a:pt x="137" y="149"/>
                  </a:lnTo>
                  <a:lnTo>
                    <a:pt x="144" y="148"/>
                  </a:lnTo>
                  <a:lnTo>
                    <a:pt x="149" y="148"/>
                  </a:lnTo>
                  <a:lnTo>
                    <a:pt x="155" y="149"/>
                  </a:lnTo>
                  <a:lnTo>
                    <a:pt x="160" y="154"/>
                  </a:lnTo>
                  <a:lnTo>
                    <a:pt x="164" y="158"/>
                  </a:lnTo>
                  <a:lnTo>
                    <a:pt x="167" y="16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44" name="Freeform 491">
              <a:extLst>
                <a:ext uri="{FF2B5EF4-FFF2-40B4-BE49-F238E27FC236}">
                  <a16:creationId xmlns:a16="http://schemas.microsoft.com/office/drawing/2014/main" id="{9FD80C20-C5EC-FB44-CDC7-9ECA16E41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" y="3568"/>
              <a:ext cx="54" cy="125"/>
            </a:xfrm>
            <a:custGeom>
              <a:avLst/>
              <a:gdLst>
                <a:gd name="T0" fmla="*/ 1 w 107"/>
                <a:gd name="T1" fmla="*/ 1 h 250"/>
                <a:gd name="T2" fmla="*/ 1 w 107"/>
                <a:gd name="T3" fmla="*/ 1 h 250"/>
                <a:gd name="T4" fmla="*/ 1 w 107"/>
                <a:gd name="T5" fmla="*/ 1 h 250"/>
                <a:gd name="T6" fmla="*/ 1 w 107"/>
                <a:gd name="T7" fmla="*/ 1 h 250"/>
                <a:gd name="T8" fmla="*/ 1 w 107"/>
                <a:gd name="T9" fmla="*/ 1 h 250"/>
                <a:gd name="T10" fmla="*/ 1 w 107"/>
                <a:gd name="T11" fmla="*/ 1 h 250"/>
                <a:gd name="T12" fmla="*/ 1 w 107"/>
                <a:gd name="T13" fmla="*/ 1 h 250"/>
                <a:gd name="T14" fmla="*/ 1 w 107"/>
                <a:gd name="T15" fmla="*/ 1 h 250"/>
                <a:gd name="T16" fmla="*/ 1 w 107"/>
                <a:gd name="T17" fmla="*/ 1 h 250"/>
                <a:gd name="T18" fmla="*/ 1 w 107"/>
                <a:gd name="T19" fmla="*/ 1 h 250"/>
                <a:gd name="T20" fmla="*/ 1 w 107"/>
                <a:gd name="T21" fmla="*/ 1 h 250"/>
                <a:gd name="T22" fmla="*/ 1 w 107"/>
                <a:gd name="T23" fmla="*/ 1 h 250"/>
                <a:gd name="T24" fmla="*/ 1 w 107"/>
                <a:gd name="T25" fmla="*/ 1 h 250"/>
                <a:gd name="T26" fmla="*/ 1 w 107"/>
                <a:gd name="T27" fmla="*/ 1 h 250"/>
                <a:gd name="T28" fmla="*/ 1 w 107"/>
                <a:gd name="T29" fmla="*/ 1 h 250"/>
                <a:gd name="T30" fmla="*/ 1 w 107"/>
                <a:gd name="T31" fmla="*/ 1 h 250"/>
                <a:gd name="T32" fmla="*/ 1 w 107"/>
                <a:gd name="T33" fmla="*/ 1 h 250"/>
                <a:gd name="T34" fmla="*/ 1 w 107"/>
                <a:gd name="T35" fmla="*/ 1 h 250"/>
                <a:gd name="T36" fmla="*/ 1 w 107"/>
                <a:gd name="T37" fmla="*/ 1 h 250"/>
                <a:gd name="T38" fmla="*/ 1 w 107"/>
                <a:gd name="T39" fmla="*/ 1 h 250"/>
                <a:gd name="T40" fmla="*/ 1 w 107"/>
                <a:gd name="T41" fmla="*/ 1 h 250"/>
                <a:gd name="T42" fmla="*/ 1 w 107"/>
                <a:gd name="T43" fmla="*/ 1 h 250"/>
                <a:gd name="T44" fmla="*/ 1 w 107"/>
                <a:gd name="T45" fmla="*/ 1 h 250"/>
                <a:gd name="T46" fmla="*/ 1 w 107"/>
                <a:gd name="T47" fmla="*/ 1 h 250"/>
                <a:gd name="T48" fmla="*/ 1 w 107"/>
                <a:gd name="T49" fmla="*/ 1 h 250"/>
                <a:gd name="T50" fmla="*/ 1 w 107"/>
                <a:gd name="T51" fmla="*/ 1 h 250"/>
                <a:gd name="T52" fmla="*/ 1 w 107"/>
                <a:gd name="T53" fmla="*/ 1 h 250"/>
                <a:gd name="T54" fmla="*/ 1 w 107"/>
                <a:gd name="T55" fmla="*/ 1 h 250"/>
                <a:gd name="T56" fmla="*/ 1 w 107"/>
                <a:gd name="T57" fmla="*/ 1 h 250"/>
                <a:gd name="T58" fmla="*/ 1 w 107"/>
                <a:gd name="T59" fmla="*/ 1 h 250"/>
                <a:gd name="T60" fmla="*/ 1 w 107"/>
                <a:gd name="T61" fmla="*/ 1 h 250"/>
                <a:gd name="T62" fmla="*/ 1 w 107"/>
                <a:gd name="T63" fmla="*/ 1 h 250"/>
                <a:gd name="T64" fmla="*/ 1 w 107"/>
                <a:gd name="T65" fmla="*/ 1 h 250"/>
                <a:gd name="T66" fmla="*/ 1 w 107"/>
                <a:gd name="T67" fmla="*/ 1 h 250"/>
                <a:gd name="T68" fmla="*/ 1 w 107"/>
                <a:gd name="T69" fmla="*/ 1 h 250"/>
                <a:gd name="T70" fmla="*/ 1 w 107"/>
                <a:gd name="T71" fmla="*/ 1 h 250"/>
                <a:gd name="T72" fmla="*/ 1 w 107"/>
                <a:gd name="T73" fmla="*/ 1 h 250"/>
                <a:gd name="T74" fmla="*/ 1 w 107"/>
                <a:gd name="T75" fmla="*/ 1 h 250"/>
                <a:gd name="T76" fmla="*/ 1 w 107"/>
                <a:gd name="T77" fmla="*/ 1 h 250"/>
                <a:gd name="T78" fmla="*/ 1 w 107"/>
                <a:gd name="T79" fmla="*/ 1 h 250"/>
                <a:gd name="T80" fmla="*/ 1 w 107"/>
                <a:gd name="T81" fmla="*/ 1 h 250"/>
                <a:gd name="T82" fmla="*/ 1 w 107"/>
                <a:gd name="T83" fmla="*/ 1 h 250"/>
                <a:gd name="T84" fmla="*/ 1 w 107"/>
                <a:gd name="T85" fmla="*/ 1 h 250"/>
                <a:gd name="T86" fmla="*/ 1 w 107"/>
                <a:gd name="T87" fmla="*/ 1 h 250"/>
                <a:gd name="T88" fmla="*/ 1 w 107"/>
                <a:gd name="T89" fmla="*/ 1 h 250"/>
                <a:gd name="T90" fmla="*/ 1 w 107"/>
                <a:gd name="T91" fmla="*/ 1 h 250"/>
                <a:gd name="T92" fmla="*/ 1 w 107"/>
                <a:gd name="T93" fmla="*/ 1 h 250"/>
                <a:gd name="T94" fmla="*/ 1 w 107"/>
                <a:gd name="T95" fmla="*/ 1 h 2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7"/>
                <a:gd name="T145" fmla="*/ 0 h 250"/>
                <a:gd name="T146" fmla="*/ 107 w 107"/>
                <a:gd name="T147" fmla="*/ 250 h 2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7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200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6"/>
                  </a:lnTo>
                  <a:lnTo>
                    <a:pt x="15" y="131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9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5"/>
                  </a:lnTo>
                  <a:lnTo>
                    <a:pt x="47" y="65"/>
                  </a:lnTo>
                  <a:lnTo>
                    <a:pt x="50" y="71"/>
                  </a:lnTo>
                  <a:lnTo>
                    <a:pt x="55" y="55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3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70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9"/>
                  </a:lnTo>
                  <a:lnTo>
                    <a:pt x="93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1"/>
                  </a:lnTo>
                  <a:lnTo>
                    <a:pt x="75" y="74"/>
                  </a:lnTo>
                  <a:lnTo>
                    <a:pt x="69" y="78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4"/>
                  </a:lnTo>
                  <a:lnTo>
                    <a:pt x="52" y="154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5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2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7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7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5"/>
                  </a:lnTo>
                  <a:lnTo>
                    <a:pt x="6" y="215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45" name="Freeform 492">
              <a:extLst>
                <a:ext uri="{FF2B5EF4-FFF2-40B4-BE49-F238E27FC236}">
                  <a16:creationId xmlns:a16="http://schemas.microsoft.com/office/drawing/2014/main" id="{BB96CCD1-A32D-CEAC-18FE-4385EEC31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" y="3637"/>
              <a:ext cx="9" cy="16"/>
            </a:xfrm>
            <a:custGeom>
              <a:avLst/>
              <a:gdLst>
                <a:gd name="T0" fmla="*/ 0 w 20"/>
                <a:gd name="T1" fmla="*/ 1 h 32"/>
                <a:gd name="T2" fmla="*/ 0 w 20"/>
                <a:gd name="T3" fmla="*/ 1 h 32"/>
                <a:gd name="T4" fmla="*/ 0 w 20"/>
                <a:gd name="T5" fmla="*/ 1 h 32"/>
                <a:gd name="T6" fmla="*/ 0 w 20"/>
                <a:gd name="T7" fmla="*/ 1 h 32"/>
                <a:gd name="T8" fmla="*/ 0 w 20"/>
                <a:gd name="T9" fmla="*/ 1 h 32"/>
                <a:gd name="T10" fmla="*/ 0 w 20"/>
                <a:gd name="T11" fmla="*/ 1 h 32"/>
                <a:gd name="T12" fmla="*/ 0 w 20"/>
                <a:gd name="T13" fmla="*/ 1 h 32"/>
                <a:gd name="T14" fmla="*/ 0 w 20"/>
                <a:gd name="T15" fmla="*/ 1 h 32"/>
                <a:gd name="T16" fmla="*/ 0 w 20"/>
                <a:gd name="T17" fmla="*/ 1 h 32"/>
                <a:gd name="T18" fmla="*/ 0 w 20"/>
                <a:gd name="T19" fmla="*/ 1 h 32"/>
                <a:gd name="T20" fmla="*/ 0 w 20"/>
                <a:gd name="T21" fmla="*/ 0 h 32"/>
                <a:gd name="T22" fmla="*/ 0 w 20"/>
                <a:gd name="T23" fmla="*/ 1 h 32"/>
                <a:gd name="T24" fmla="*/ 0 w 20"/>
                <a:gd name="T25" fmla="*/ 1 h 32"/>
                <a:gd name="T26" fmla="*/ 0 w 20"/>
                <a:gd name="T27" fmla="*/ 1 h 32"/>
                <a:gd name="T28" fmla="*/ 0 w 20"/>
                <a:gd name="T29" fmla="*/ 1 h 32"/>
                <a:gd name="T30" fmla="*/ 0 w 20"/>
                <a:gd name="T31" fmla="*/ 1 h 32"/>
                <a:gd name="T32" fmla="*/ 0 w 20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2"/>
                <a:gd name="T53" fmla="*/ 20 w 20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2">
                  <a:moveTo>
                    <a:pt x="20" y="30"/>
                  </a:moveTo>
                  <a:lnTo>
                    <a:pt x="15" y="28"/>
                  </a:lnTo>
                  <a:lnTo>
                    <a:pt x="10" y="28"/>
                  </a:lnTo>
                  <a:lnTo>
                    <a:pt x="7" y="31"/>
                  </a:lnTo>
                  <a:lnTo>
                    <a:pt x="4" y="32"/>
                  </a:lnTo>
                  <a:lnTo>
                    <a:pt x="2" y="24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10"/>
                  </a:lnTo>
                  <a:lnTo>
                    <a:pt x="9" y="17"/>
                  </a:lnTo>
                  <a:lnTo>
                    <a:pt x="14" y="24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46" name="Freeform 493">
              <a:extLst>
                <a:ext uri="{FF2B5EF4-FFF2-40B4-BE49-F238E27FC236}">
                  <a16:creationId xmlns:a16="http://schemas.microsoft.com/office/drawing/2014/main" id="{64E6AF6C-1AC9-9551-7121-1BE211D85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3633"/>
              <a:ext cx="170" cy="104"/>
            </a:xfrm>
            <a:custGeom>
              <a:avLst/>
              <a:gdLst>
                <a:gd name="T0" fmla="*/ 0 w 341"/>
                <a:gd name="T1" fmla="*/ 1 h 207"/>
                <a:gd name="T2" fmla="*/ 0 w 341"/>
                <a:gd name="T3" fmla="*/ 1 h 207"/>
                <a:gd name="T4" fmla="*/ 0 w 341"/>
                <a:gd name="T5" fmla="*/ 1 h 207"/>
                <a:gd name="T6" fmla="*/ 0 w 341"/>
                <a:gd name="T7" fmla="*/ 1 h 207"/>
                <a:gd name="T8" fmla="*/ 0 w 341"/>
                <a:gd name="T9" fmla="*/ 1 h 207"/>
                <a:gd name="T10" fmla="*/ 0 w 341"/>
                <a:gd name="T11" fmla="*/ 1 h 207"/>
                <a:gd name="T12" fmla="*/ 0 w 341"/>
                <a:gd name="T13" fmla="*/ 1 h 207"/>
                <a:gd name="T14" fmla="*/ 0 w 341"/>
                <a:gd name="T15" fmla="*/ 1 h 207"/>
                <a:gd name="T16" fmla="*/ 0 w 341"/>
                <a:gd name="T17" fmla="*/ 1 h 207"/>
                <a:gd name="T18" fmla="*/ 0 w 341"/>
                <a:gd name="T19" fmla="*/ 1 h 207"/>
                <a:gd name="T20" fmla="*/ 0 w 341"/>
                <a:gd name="T21" fmla="*/ 1 h 207"/>
                <a:gd name="T22" fmla="*/ 0 w 341"/>
                <a:gd name="T23" fmla="*/ 1 h 207"/>
                <a:gd name="T24" fmla="*/ 0 w 341"/>
                <a:gd name="T25" fmla="*/ 1 h 207"/>
                <a:gd name="T26" fmla="*/ 0 w 341"/>
                <a:gd name="T27" fmla="*/ 1 h 207"/>
                <a:gd name="T28" fmla="*/ 0 w 341"/>
                <a:gd name="T29" fmla="*/ 1 h 207"/>
                <a:gd name="T30" fmla="*/ 0 w 341"/>
                <a:gd name="T31" fmla="*/ 1 h 207"/>
                <a:gd name="T32" fmla="*/ 0 w 341"/>
                <a:gd name="T33" fmla="*/ 1 h 207"/>
                <a:gd name="T34" fmla="*/ 0 w 341"/>
                <a:gd name="T35" fmla="*/ 1 h 207"/>
                <a:gd name="T36" fmla="*/ 0 w 341"/>
                <a:gd name="T37" fmla="*/ 1 h 207"/>
                <a:gd name="T38" fmla="*/ 0 w 341"/>
                <a:gd name="T39" fmla="*/ 1 h 207"/>
                <a:gd name="T40" fmla="*/ 0 w 341"/>
                <a:gd name="T41" fmla="*/ 1 h 207"/>
                <a:gd name="T42" fmla="*/ 0 w 341"/>
                <a:gd name="T43" fmla="*/ 1 h 207"/>
                <a:gd name="T44" fmla="*/ 0 w 341"/>
                <a:gd name="T45" fmla="*/ 1 h 207"/>
                <a:gd name="T46" fmla="*/ 0 w 341"/>
                <a:gd name="T47" fmla="*/ 1 h 207"/>
                <a:gd name="T48" fmla="*/ 0 w 341"/>
                <a:gd name="T49" fmla="*/ 1 h 207"/>
                <a:gd name="T50" fmla="*/ 0 w 341"/>
                <a:gd name="T51" fmla="*/ 1 h 207"/>
                <a:gd name="T52" fmla="*/ 0 w 341"/>
                <a:gd name="T53" fmla="*/ 1 h 207"/>
                <a:gd name="T54" fmla="*/ 0 w 341"/>
                <a:gd name="T55" fmla="*/ 1 h 207"/>
                <a:gd name="T56" fmla="*/ 0 w 341"/>
                <a:gd name="T57" fmla="*/ 1 h 207"/>
                <a:gd name="T58" fmla="*/ 0 w 341"/>
                <a:gd name="T59" fmla="*/ 1 h 207"/>
                <a:gd name="T60" fmla="*/ 0 w 341"/>
                <a:gd name="T61" fmla="*/ 1 h 207"/>
                <a:gd name="T62" fmla="*/ 0 w 341"/>
                <a:gd name="T63" fmla="*/ 1 h 207"/>
                <a:gd name="T64" fmla="*/ 0 w 341"/>
                <a:gd name="T65" fmla="*/ 1 h 207"/>
                <a:gd name="T66" fmla="*/ 0 w 341"/>
                <a:gd name="T67" fmla="*/ 1 h 207"/>
                <a:gd name="T68" fmla="*/ 0 w 341"/>
                <a:gd name="T69" fmla="*/ 1 h 207"/>
                <a:gd name="T70" fmla="*/ 0 w 341"/>
                <a:gd name="T71" fmla="*/ 1 h 207"/>
                <a:gd name="T72" fmla="*/ 0 w 341"/>
                <a:gd name="T73" fmla="*/ 1 h 207"/>
                <a:gd name="T74" fmla="*/ 0 w 341"/>
                <a:gd name="T75" fmla="*/ 1 h 207"/>
                <a:gd name="T76" fmla="*/ 0 w 341"/>
                <a:gd name="T77" fmla="*/ 1 h 207"/>
                <a:gd name="T78" fmla="*/ 0 w 341"/>
                <a:gd name="T79" fmla="*/ 1 h 207"/>
                <a:gd name="T80" fmla="*/ 0 w 341"/>
                <a:gd name="T81" fmla="*/ 1 h 207"/>
                <a:gd name="T82" fmla="*/ 0 w 341"/>
                <a:gd name="T83" fmla="*/ 1 h 207"/>
                <a:gd name="T84" fmla="*/ 0 w 341"/>
                <a:gd name="T85" fmla="*/ 1 h 207"/>
                <a:gd name="T86" fmla="*/ 0 w 341"/>
                <a:gd name="T87" fmla="*/ 1 h 207"/>
                <a:gd name="T88" fmla="*/ 0 w 341"/>
                <a:gd name="T89" fmla="*/ 1 h 207"/>
                <a:gd name="T90" fmla="*/ 0 w 341"/>
                <a:gd name="T91" fmla="*/ 1 h 207"/>
                <a:gd name="T92" fmla="*/ 0 w 341"/>
                <a:gd name="T93" fmla="*/ 1 h 207"/>
                <a:gd name="T94" fmla="*/ 0 w 341"/>
                <a:gd name="T95" fmla="*/ 1 h 207"/>
                <a:gd name="T96" fmla="*/ 0 w 341"/>
                <a:gd name="T97" fmla="*/ 1 h 207"/>
                <a:gd name="T98" fmla="*/ 0 w 341"/>
                <a:gd name="T99" fmla="*/ 1 h 207"/>
                <a:gd name="T100" fmla="*/ 0 w 341"/>
                <a:gd name="T101" fmla="*/ 1 h 207"/>
                <a:gd name="T102" fmla="*/ 0 w 341"/>
                <a:gd name="T103" fmla="*/ 1 h 207"/>
                <a:gd name="T104" fmla="*/ 0 w 341"/>
                <a:gd name="T105" fmla="*/ 1 h 207"/>
                <a:gd name="T106" fmla="*/ 0 w 341"/>
                <a:gd name="T107" fmla="*/ 1 h 207"/>
                <a:gd name="T108" fmla="*/ 0 w 341"/>
                <a:gd name="T109" fmla="*/ 1 h 2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1"/>
                <a:gd name="T166" fmla="*/ 0 h 207"/>
                <a:gd name="T167" fmla="*/ 341 w 341"/>
                <a:gd name="T168" fmla="*/ 207 h 20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1" h="207">
                  <a:moveTo>
                    <a:pt x="14" y="160"/>
                  </a:moveTo>
                  <a:lnTo>
                    <a:pt x="19" y="156"/>
                  </a:lnTo>
                  <a:lnTo>
                    <a:pt x="26" y="150"/>
                  </a:lnTo>
                  <a:lnTo>
                    <a:pt x="34" y="146"/>
                  </a:lnTo>
                  <a:lnTo>
                    <a:pt x="43" y="140"/>
                  </a:lnTo>
                  <a:lnTo>
                    <a:pt x="52" y="135"/>
                  </a:lnTo>
                  <a:lnTo>
                    <a:pt x="60" y="130"/>
                  </a:lnTo>
                  <a:lnTo>
                    <a:pt x="66" y="126"/>
                  </a:lnTo>
                  <a:lnTo>
                    <a:pt x="68" y="123"/>
                  </a:lnTo>
                  <a:lnTo>
                    <a:pt x="72" y="112"/>
                  </a:lnTo>
                  <a:lnTo>
                    <a:pt x="77" y="95"/>
                  </a:lnTo>
                  <a:lnTo>
                    <a:pt x="85" y="77"/>
                  </a:lnTo>
                  <a:lnTo>
                    <a:pt x="92" y="63"/>
                  </a:lnTo>
                  <a:lnTo>
                    <a:pt x="97" y="56"/>
                  </a:lnTo>
                  <a:lnTo>
                    <a:pt x="103" y="48"/>
                  </a:lnTo>
                  <a:lnTo>
                    <a:pt x="111" y="39"/>
                  </a:lnTo>
                  <a:lnTo>
                    <a:pt x="119" y="28"/>
                  </a:lnTo>
                  <a:lnTo>
                    <a:pt x="128" y="19"/>
                  </a:lnTo>
                  <a:lnTo>
                    <a:pt x="136" y="10"/>
                  </a:lnTo>
                  <a:lnTo>
                    <a:pt x="143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3"/>
                  </a:lnTo>
                  <a:lnTo>
                    <a:pt x="150" y="6"/>
                  </a:lnTo>
                  <a:lnTo>
                    <a:pt x="146" y="10"/>
                  </a:lnTo>
                  <a:lnTo>
                    <a:pt x="141" y="17"/>
                  </a:lnTo>
                  <a:lnTo>
                    <a:pt x="133" y="25"/>
                  </a:lnTo>
                  <a:lnTo>
                    <a:pt x="125" y="35"/>
                  </a:lnTo>
                  <a:lnTo>
                    <a:pt x="115" y="46"/>
                  </a:lnTo>
                  <a:lnTo>
                    <a:pt x="107" y="55"/>
                  </a:lnTo>
                  <a:lnTo>
                    <a:pt x="102" y="64"/>
                  </a:lnTo>
                  <a:lnTo>
                    <a:pt x="98" y="70"/>
                  </a:lnTo>
                  <a:lnTo>
                    <a:pt x="93" y="80"/>
                  </a:lnTo>
                  <a:lnTo>
                    <a:pt x="90" y="90"/>
                  </a:lnTo>
                  <a:lnTo>
                    <a:pt x="89" y="102"/>
                  </a:lnTo>
                  <a:lnTo>
                    <a:pt x="88" y="109"/>
                  </a:lnTo>
                  <a:lnTo>
                    <a:pt x="88" y="112"/>
                  </a:lnTo>
                  <a:lnTo>
                    <a:pt x="89" y="112"/>
                  </a:lnTo>
                  <a:lnTo>
                    <a:pt x="91" y="111"/>
                  </a:lnTo>
                  <a:lnTo>
                    <a:pt x="97" y="109"/>
                  </a:lnTo>
                  <a:lnTo>
                    <a:pt x="102" y="107"/>
                  </a:lnTo>
                  <a:lnTo>
                    <a:pt x="106" y="102"/>
                  </a:lnTo>
                  <a:lnTo>
                    <a:pt x="113" y="97"/>
                  </a:lnTo>
                  <a:lnTo>
                    <a:pt x="120" y="93"/>
                  </a:lnTo>
                  <a:lnTo>
                    <a:pt x="127" y="88"/>
                  </a:lnTo>
                  <a:lnTo>
                    <a:pt x="133" y="84"/>
                  </a:lnTo>
                  <a:lnTo>
                    <a:pt x="138" y="80"/>
                  </a:lnTo>
                  <a:lnTo>
                    <a:pt x="142" y="79"/>
                  </a:lnTo>
                  <a:lnTo>
                    <a:pt x="149" y="66"/>
                  </a:lnTo>
                  <a:lnTo>
                    <a:pt x="159" y="54"/>
                  </a:lnTo>
                  <a:lnTo>
                    <a:pt x="172" y="41"/>
                  </a:lnTo>
                  <a:lnTo>
                    <a:pt x="186" y="29"/>
                  </a:lnTo>
                  <a:lnTo>
                    <a:pt x="198" y="20"/>
                  </a:lnTo>
                  <a:lnTo>
                    <a:pt x="211" y="11"/>
                  </a:lnTo>
                  <a:lnTo>
                    <a:pt x="221" y="6"/>
                  </a:lnTo>
                  <a:lnTo>
                    <a:pt x="228" y="3"/>
                  </a:lnTo>
                  <a:lnTo>
                    <a:pt x="236" y="2"/>
                  </a:lnTo>
                  <a:lnTo>
                    <a:pt x="241" y="2"/>
                  </a:lnTo>
                  <a:lnTo>
                    <a:pt x="240" y="3"/>
                  </a:lnTo>
                  <a:lnTo>
                    <a:pt x="234" y="6"/>
                  </a:lnTo>
                  <a:lnTo>
                    <a:pt x="224" y="12"/>
                  </a:lnTo>
                  <a:lnTo>
                    <a:pt x="212" y="21"/>
                  </a:lnTo>
                  <a:lnTo>
                    <a:pt x="199" y="32"/>
                  </a:lnTo>
                  <a:lnTo>
                    <a:pt x="187" y="43"/>
                  </a:lnTo>
                  <a:lnTo>
                    <a:pt x="175" y="55"/>
                  </a:lnTo>
                  <a:lnTo>
                    <a:pt x="166" y="65"/>
                  </a:lnTo>
                  <a:lnTo>
                    <a:pt x="160" y="74"/>
                  </a:lnTo>
                  <a:lnTo>
                    <a:pt x="158" y="81"/>
                  </a:lnTo>
                  <a:lnTo>
                    <a:pt x="158" y="84"/>
                  </a:lnTo>
                  <a:lnTo>
                    <a:pt x="160" y="85"/>
                  </a:lnTo>
                  <a:lnTo>
                    <a:pt x="165" y="84"/>
                  </a:lnTo>
                  <a:lnTo>
                    <a:pt x="172" y="82"/>
                  </a:lnTo>
                  <a:lnTo>
                    <a:pt x="176" y="81"/>
                  </a:lnTo>
                  <a:lnTo>
                    <a:pt x="182" y="80"/>
                  </a:lnTo>
                  <a:lnTo>
                    <a:pt x="188" y="79"/>
                  </a:lnTo>
                  <a:lnTo>
                    <a:pt x="194" y="78"/>
                  </a:lnTo>
                  <a:lnTo>
                    <a:pt x="199" y="77"/>
                  </a:lnTo>
                  <a:lnTo>
                    <a:pt x="204" y="76"/>
                  </a:lnTo>
                  <a:lnTo>
                    <a:pt x="209" y="74"/>
                  </a:lnTo>
                  <a:lnTo>
                    <a:pt x="212" y="74"/>
                  </a:lnTo>
                  <a:lnTo>
                    <a:pt x="221" y="66"/>
                  </a:lnTo>
                  <a:lnTo>
                    <a:pt x="233" y="59"/>
                  </a:lnTo>
                  <a:lnTo>
                    <a:pt x="245" y="51"/>
                  </a:lnTo>
                  <a:lnTo>
                    <a:pt x="260" y="44"/>
                  </a:lnTo>
                  <a:lnTo>
                    <a:pt x="273" y="38"/>
                  </a:lnTo>
                  <a:lnTo>
                    <a:pt x="286" y="32"/>
                  </a:lnTo>
                  <a:lnTo>
                    <a:pt x="295" y="28"/>
                  </a:lnTo>
                  <a:lnTo>
                    <a:pt x="301" y="25"/>
                  </a:lnTo>
                  <a:lnTo>
                    <a:pt x="306" y="23"/>
                  </a:lnTo>
                  <a:lnTo>
                    <a:pt x="310" y="25"/>
                  </a:lnTo>
                  <a:lnTo>
                    <a:pt x="308" y="29"/>
                  </a:lnTo>
                  <a:lnTo>
                    <a:pt x="301" y="33"/>
                  </a:lnTo>
                  <a:lnTo>
                    <a:pt x="291" y="36"/>
                  </a:lnTo>
                  <a:lnTo>
                    <a:pt x="281" y="40"/>
                  </a:lnTo>
                  <a:lnTo>
                    <a:pt x="270" y="46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3" y="65"/>
                  </a:lnTo>
                  <a:lnTo>
                    <a:pt x="237" y="71"/>
                  </a:lnTo>
                  <a:lnTo>
                    <a:pt x="234" y="77"/>
                  </a:lnTo>
                  <a:lnTo>
                    <a:pt x="245" y="78"/>
                  </a:lnTo>
                  <a:lnTo>
                    <a:pt x="258" y="77"/>
                  </a:lnTo>
                  <a:lnTo>
                    <a:pt x="272" y="76"/>
                  </a:lnTo>
                  <a:lnTo>
                    <a:pt x="286" y="73"/>
                  </a:lnTo>
                  <a:lnTo>
                    <a:pt x="300" y="70"/>
                  </a:lnTo>
                  <a:lnTo>
                    <a:pt x="311" y="67"/>
                  </a:lnTo>
                  <a:lnTo>
                    <a:pt x="320" y="64"/>
                  </a:lnTo>
                  <a:lnTo>
                    <a:pt x="327" y="62"/>
                  </a:lnTo>
                  <a:lnTo>
                    <a:pt x="335" y="58"/>
                  </a:lnTo>
                  <a:lnTo>
                    <a:pt x="340" y="57"/>
                  </a:lnTo>
                  <a:lnTo>
                    <a:pt x="341" y="58"/>
                  </a:lnTo>
                  <a:lnTo>
                    <a:pt x="336" y="63"/>
                  </a:lnTo>
                  <a:lnTo>
                    <a:pt x="331" y="66"/>
                  </a:lnTo>
                  <a:lnTo>
                    <a:pt x="321" y="71"/>
                  </a:lnTo>
                  <a:lnTo>
                    <a:pt x="311" y="77"/>
                  </a:lnTo>
                  <a:lnTo>
                    <a:pt x="298" y="81"/>
                  </a:lnTo>
                  <a:lnTo>
                    <a:pt x="283" y="86"/>
                  </a:lnTo>
                  <a:lnTo>
                    <a:pt x="268" y="89"/>
                  </a:lnTo>
                  <a:lnTo>
                    <a:pt x="253" y="92"/>
                  </a:lnTo>
                  <a:lnTo>
                    <a:pt x="239" y="92"/>
                  </a:lnTo>
                  <a:lnTo>
                    <a:pt x="243" y="96"/>
                  </a:lnTo>
                  <a:lnTo>
                    <a:pt x="251" y="102"/>
                  </a:lnTo>
                  <a:lnTo>
                    <a:pt x="260" y="108"/>
                  </a:lnTo>
                  <a:lnTo>
                    <a:pt x="270" y="114"/>
                  </a:lnTo>
                  <a:lnTo>
                    <a:pt x="280" y="119"/>
                  </a:lnTo>
                  <a:lnTo>
                    <a:pt x="289" y="124"/>
                  </a:lnTo>
                  <a:lnTo>
                    <a:pt x="297" y="127"/>
                  </a:lnTo>
                  <a:lnTo>
                    <a:pt x="303" y="130"/>
                  </a:lnTo>
                  <a:lnTo>
                    <a:pt x="310" y="134"/>
                  </a:lnTo>
                  <a:lnTo>
                    <a:pt x="313" y="137"/>
                  </a:lnTo>
                  <a:lnTo>
                    <a:pt x="311" y="139"/>
                  </a:lnTo>
                  <a:lnTo>
                    <a:pt x="304" y="138"/>
                  </a:lnTo>
                  <a:lnTo>
                    <a:pt x="296" y="135"/>
                  </a:lnTo>
                  <a:lnTo>
                    <a:pt x="286" y="131"/>
                  </a:lnTo>
                  <a:lnTo>
                    <a:pt x="272" y="126"/>
                  </a:lnTo>
                  <a:lnTo>
                    <a:pt x="258" y="120"/>
                  </a:lnTo>
                  <a:lnTo>
                    <a:pt x="244" y="115"/>
                  </a:lnTo>
                  <a:lnTo>
                    <a:pt x="233" y="109"/>
                  </a:lnTo>
                  <a:lnTo>
                    <a:pt x="224" y="103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0"/>
                  </a:lnTo>
                  <a:lnTo>
                    <a:pt x="198" y="100"/>
                  </a:lnTo>
                  <a:lnTo>
                    <a:pt x="190" y="101"/>
                  </a:lnTo>
                  <a:lnTo>
                    <a:pt x="182" y="101"/>
                  </a:lnTo>
                  <a:lnTo>
                    <a:pt x="175" y="102"/>
                  </a:lnTo>
                  <a:lnTo>
                    <a:pt x="169" y="102"/>
                  </a:lnTo>
                  <a:lnTo>
                    <a:pt x="166" y="103"/>
                  </a:lnTo>
                  <a:lnTo>
                    <a:pt x="169" y="109"/>
                  </a:lnTo>
                  <a:lnTo>
                    <a:pt x="175" y="115"/>
                  </a:lnTo>
                  <a:lnTo>
                    <a:pt x="181" y="122"/>
                  </a:lnTo>
                  <a:lnTo>
                    <a:pt x="188" y="128"/>
                  </a:lnTo>
                  <a:lnTo>
                    <a:pt x="195" y="134"/>
                  </a:lnTo>
                  <a:lnTo>
                    <a:pt x="202" y="140"/>
                  </a:lnTo>
                  <a:lnTo>
                    <a:pt x="209" y="145"/>
                  </a:lnTo>
                  <a:lnTo>
                    <a:pt x="213" y="148"/>
                  </a:lnTo>
                  <a:lnTo>
                    <a:pt x="222" y="153"/>
                  </a:lnTo>
                  <a:lnTo>
                    <a:pt x="232" y="158"/>
                  </a:lnTo>
                  <a:lnTo>
                    <a:pt x="241" y="163"/>
                  </a:lnTo>
                  <a:lnTo>
                    <a:pt x="247" y="166"/>
                  </a:lnTo>
                  <a:lnTo>
                    <a:pt x="251" y="171"/>
                  </a:lnTo>
                  <a:lnTo>
                    <a:pt x="255" y="176"/>
                  </a:lnTo>
                  <a:lnTo>
                    <a:pt x="252" y="177"/>
                  </a:lnTo>
                  <a:lnTo>
                    <a:pt x="241" y="171"/>
                  </a:lnTo>
                  <a:lnTo>
                    <a:pt x="232" y="165"/>
                  </a:lnTo>
                  <a:lnTo>
                    <a:pt x="220" y="158"/>
                  </a:lnTo>
                  <a:lnTo>
                    <a:pt x="207" y="150"/>
                  </a:lnTo>
                  <a:lnTo>
                    <a:pt x="194" y="142"/>
                  </a:lnTo>
                  <a:lnTo>
                    <a:pt x="181" y="134"/>
                  </a:lnTo>
                  <a:lnTo>
                    <a:pt x="171" y="127"/>
                  </a:lnTo>
                  <a:lnTo>
                    <a:pt x="161" y="122"/>
                  </a:lnTo>
                  <a:lnTo>
                    <a:pt x="156" y="117"/>
                  </a:lnTo>
                  <a:lnTo>
                    <a:pt x="150" y="112"/>
                  </a:lnTo>
                  <a:lnTo>
                    <a:pt x="144" y="112"/>
                  </a:lnTo>
                  <a:lnTo>
                    <a:pt x="139" y="114"/>
                  </a:lnTo>
                  <a:lnTo>
                    <a:pt x="134" y="116"/>
                  </a:lnTo>
                  <a:lnTo>
                    <a:pt x="129" y="117"/>
                  </a:lnTo>
                  <a:lnTo>
                    <a:pt x="123" y="119"/>
                  </a:lnTo>
                  <a:lnTo>
                    <a:pt x="118" y="122"/>
                  </a:lnTo>
                  <a:lnTo>
                    <a:pt x="111" y="123"/>
                  </a:lnTo>
                  <a:lnTo>
                    <a:pt x="104" y="125"/>
                  </a:lnTo>
                  <a:lnTo>
                    <a:pt x="98" y="127"/>
                  </a:lnTo>
                  <a:lnTo>
                    <a:pt x="93" y="130"/>
                  </a:lnTo>
                  <a:lnTo>
                    <a:pt x="91" y="131"/>
                  </a:lnTo>
                  <a:lnTo>
                    <a:pt x="89" y="134"/>
                  </a:lnTo>
                  <a:lnTo>
                    <a:pt x="90" y="137"/>
                  </a:lnTo>
                  <a:lnTo>
                    <a:pt x="92" y="141"/>
                  </a:lnTo>
                  <a:lnTo>
                    <a:pt x="98" y="146"/>
                  </a:lnTo>
                  <a:lnTo>
                    <a:pt x="104" y="150"/>
                  </a:lnTo>
                  <a:lnTo>
                    <a:pt x="112" y="157"/>
                  </a:lnTo>
                  <a:lnTo>
                    <a:pt x="123" y="165"/>
                  </a:lnTo>
                  <a:lnTo>
                    <a:pt x="135" y="175"/>
                  </a:lnTo>
                  <a:lnTo>
                    <a:pt x="148" y="183"/>
                  </a:lnTo>
                  <a:lnTo>
                    <a:pt x="159" y="191"/>
                  </a:lnTo>
                  <a:lnTo>
                    <a:pt x="169" y="196"/>
                  </a:lnTo>
                  <a:lnTo>
                    <a:pt x="176" y="200"/>
                  </a:lnTo>
                  <a:lnTo>
                    <a:pt x="182" y="204"/>
                  </a:lnTo>
                  <a:lnTo>
                    <a:pt x="182" y="207"/>
                  </a:lnTo>
                  <a:lnTo>
                    <a:pt x="175" y="207"/>
                  </a:lnTo>
                  <a:lnTo>
                    <a:pt x="164" y="201"/>
                  </a:lnTo>
                  <a:lnTo>
                    <a:pt x="154" y="195"/>
                  </a:lnTo>
                  <a:lnTo>
                    <a:pt x="144" y="188"/>
                  </a:lnTo>
                  <a:lnTo>
                    <a:pt x="130" y="180"/>
                  </a:lnTo>
                  <a:lnTo>
                    <a:pt x="116" y="171"/>
                  </a:lnTo>
                  <a:lnTo>
                    <a:pt x="104" y="163"/>
                  </a:lnTo>
                  <a:lnTo>
                    <a:pt x="91" y="156"/>
                  </a:lnTo>
                  <a:lnTo>
                    <a:pt x="83" y="151"/>
                  </a:lnTo>
                  <a:lnTo>
                    <a:pt x="77" y="149"/>
                  </a:lnTo>
                  <a:lnTo>
                    <a:pt x="73" y="149"/>
                  </a:lnTo>
                  <a:lnTo>
                    <a:pt x="65" y="151"/>
                  </a:lnTo>
                  <a:lnTo>
                    <a:pt x="53" y="155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6"/>
                  </a:lnTo>
                  <a:lnTo>
                    <a:pt x="9" y="169"/>
                  </a:lnTo>
                  <a:lnTo>
                    <a:pt x="4" y="170"/>
                  </a:lnTo>
                  <a:lnTo>
                    <a:pt x="0" y="170"/>
                  </a:lnTo>
                  <a:lnTo>
                    <a:pt x="2" y="168"/>
                  </a:lnTo>
                  <a:lnTo>
                    <a:pt x="7" y="164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47" name="Freeform 494">
              <a:extLst>
                <a:ext uri="{FF2B5EF4-FFF2-40B4-BE49-F238E27FC236}">
                  <a16:creationId xmlns:a16="http://schemas.microsoft.com/office/drawing/2014/main" id="{A6C39A3F-8343-1818-EF38-77D2270F8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" y="3737"/>
              <a:ext cx="123" cy="103"/>
            </a:xfrm>
            <a:custGeom>
              <a:avLst/>
              <a:gdLst>
                <a:gd name="T0" fmla="*/ 1 w 246"/>
                <a:gd name="T1" fmla="*/ 1 h 205"/>
                <a:gd name="T2" fmla="*/ 1 w 246"/>
                <a:gd name="T3" fmla="*/ 1 h 205"/>
                <a:gd name="T4" fmla="*/ 1 w 246"/>
                <a:gd name="T5" fmla="*/ 1 h 205"/>
                <a:gd name="T6" fmla="*/ 1 w 246"/>
                <a:gd name="T7" fmla="*/ 1 h 205"/>
                <a:gd name="T8" fmla="*/ 1 w 246"/>
                <a:gd name="T9" fmla="*/ 1 h 205"/>
                <a:gd name="T10" fmla="*/ 1 w 246"/>
                <a:gd name="T11" fmla="*/ 1 h 205"/>
                <a:gd name="T12" fmla="*/ 1 w 246"/>
                <a:gd name="T13" fmla="*/ 1 h 205"/>
                <a:gd name="T14" fmla="*/ 1 w 246"/>
                <a:gd name="T15" fmla="*/ 1 h 205"/>
                <a:gd name="T16" fmla="*/ 1 w 246"/>
                <a:gd name="T17" fmla="*/ 1 h 205"/>
                <a:gd name="T18" fmla="*/ 1 w 246"/>
                <a:gd name="T19" fmla="*/ 1 h 205"/>
                <a:gd name="T20" fmla="*/ 1 w 246"/>
                <a:gd name="T21" fmla="*/ 1 h 205"/>
                <a:gd name="T22" fmla="*/ 1 w 246"/>
                <a:gd name="T23" fmla="*/ 1 h 205"/>
                <a:gd name="T24" fmla="*/ 1 w 246"/>
                <a:gd name="T25" fmla="*/ 1 h 205"/>
                <a:gd name="T26" fmla="*/ 1 w 246"/>
                <a:gd name="T27" fmla="*/ 1 h 205"/>
                <a:gd name="T28" fmla="*/ 1 w 246"/>
                <a:gd name="T29" fmla="*/ 1 h 205"/>
                <a:gd name="T30" fmla="*/ 1 w 246"/>
                <a:gd name="T31" fmla="*/ 1 h 205"/>
                <a:gd name="T32" fmla="*/ 1 w 246"/>
                <a:gd name="T33" fmla="*/ 1 h 205"/>
                <a:gd name="T34" fmla="*/ 1 w 246"/>
                <a:gd name="T35" fmla="*/ 1 h 205"/>
                <a:gd name="T36" fmla="*/ 1 w 246"/>
                <a:gd name="T37" fmla="*/ 1 h 205"/>
                <a:gd name="T38" fmla="*/ 1 w 246"/>
                <a:gd name="T39" fmla="*/ 1 h 205"/>
                <a:gd name="T40" fmla="*/ 1 w 246"/>
                <a:gd name="T41" fmla="*/ 1 h 205"/>
                <a:gd name="T42" fmla="*/ 1 w 246"/>
                <a:gd name="T43" fmla="*/ 1 h 205"/>
                <a:gd name="T44" fmla="*/ 1 w 246"/>
                <a:gd name="T45" fmla="*/ 1 h 205"/>
                <a:gd name="T46" fmla="*/ 1 w 246"/>
                <a:gd name="T47" fmla="*/ 1 h 205"/>
                <a:gd name="T48" fmla="*/ 1 w 246"/>
                <a:gd name="T49" fmla="*/ 1 h 205"/>
                <a:gd name="T50" fmla="*/ 1 w 246"/>
                <a:gd name="T51" fmla="*/ 1 h 205"/>
                <a:gd name="T52" fmla="*/ 1 w 246"/>
                <a:gd name="T53" fmla="*/ 1 h 205"/>
                <a:gd name="T54" fmla="*/ 1 w 246"/>
                <a:gd name="T55" fmla="*/ 1 h 205"/>
                <a:gd name="T56" fmla="*/ 1 w 246"/>
                <a:gd name="T57" fmla="*/ 1 h 205"/>
                <a:gd name="T58" fmla="*/ 1 w 246"/>
                <a:gd name="T59" fmla="*/ 1 h 205"/>
                <a:gd name="T60" fmla="*/ 1 w 246"/>
                <a:gd name="T61" fmla="*/ 1 h 205"/>
                <a:gd name="T62" fmla="*/ 1 w 246"/>
                <a:gd name="T63" fmla="*/ 1 h 205"/>
                <a:gd name="T64" fmla="*/ 1 w 246"/>
                <a:gd name="T65" fmla="*/ 1 h 205"/>
                <a:gd name="T66" fmla="*/ 1 w 246"/>
                <a:gd name="T67" fmla="*/ 1 h 205"/>
                <a:gd name="T68" fmla="*/ 1 w 246"/>
                <a:gd name="T69" fmla="*/ 1 h 205"/>
                <a:gd name="T70" fmla="*/ 1 w 246"/>
                <a:gd name="T71" fmla="*/ 1 h 205"/>
                <a:gd name="T72" fmla="*/ 1 w 246"/>
                <a:gd name="T73" fmla="*/ 1 h 205"/>
                <a:gd name="T74" fmla="*/ 1 w 246"/>
                <a:gd name="T75" fmla="*/ 1 h 205"/>
                <a:gd name="T76" fmla="*/ 1 w 246"/>
                <a:gd name="T77" fmla="*/ 1 h 205"/>
                <a:gd name="T78" fmla="*/ 1 w 246"/>
                <a:gd name="T79" fmla="*/ 1 h 205"/>
                <a:gd name="T80" fmla="*/ 1 w 246"/>
                <a:gd name="T81" fmla="*/ 1 h 205"/>
                <a:gd name="T82" fmla="*/ 1 w 246"/>
                <a:gd name="T83" fmla="*/ 1 h 205"/>
                <a:gd name="T84" fmla="*/ 1 w 246"/>
                <a:gd name="T85" fmla="*/ 1 h 205"/>
                <a:gd name="T86" fmla="*/ 1 w 246"/>
                <a:gd name="T87" fmla="*/ 1 h 205"/>
                <a:gd name="T88" fmla="*/ 1 w 246"/>
                <a:gd name="T89" fmla="*/ 1 h 205"/>
                <a:gd name="T90" fmla="*/ 1 w 246"/>
                <a:gd name="T91" fmla="*/ 1 h 205"/>
                <a:gd name="T92" fmla="*/ 1 w 246"/>
                <a:gd name="T93" fmla="*/ 1 h 205"/>
                <a:gd name="T94" fmla="*/ 1 w 246"/>
                <a:gd name="T95" fmla="*/ 1 h 205"/>
                <a:gd name="T96" fmla="*/ 1 w 246"/>
                <a:gd name="T97" fmla="*/ 1 h 205"/>
                <a:gd name="T98" fmla="*/ 1 w 246"/>
                <a:gd name="T99" fmla="*/ 1 h 205"/>
                <a:gd name="T100" fmla="*/ 1 w 246"/>
                <a:gd name="T101" fmla="*/ 1 h 205"/>
                <a:gd name="T102" fmla="*/ 1 w 246"/>
                <a:gd name="T103" fmla="*/ 1 h 205"/>
                <a:gd name="T104" fmla="*/ 1 w 246"/>
                <a:gd name="T105" fmla="*/ 1 h 205"/>
                <a:gd name="T106" fmla="*/ 1 w 246"/>
                <a:gd name="T107" fmla="*/ 1 h 205"/>
                <a:gd name="T108" fmla="*/ 1 w 246"/>
                <a:gd name="T109" fmla="*/ 1 h 205"/>
                <a:gd name="T110" fmla="*/ 1 w 246"/>
                <a:gd name="T111" fmla="*/ 1 h 205"/>
                <a:gd name="T112" fmla="*/ 1 w 246"/>
                <a:gd name="T113" fmla="*/ 1 h 205"/>
                <a:gd name="T114" fmla="*/ 0 w 246"/>
                <a:gd name="T115" fmla="*/ 1 h 205"/>
                <a:gd name="T116" fmla="*/ 1 w 246"/>
                <a:gd name="T117" fmla="*/ 1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6"/>
                <a:gd name="T178" fmla="*/ 0 h 205"/>
                <a:gd name="T179" fmla="*/ 246 w 246"/>
                <a:gd name="T180" fmla="*/ 205 h 2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5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8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1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0"/>
                  </a:lnTo>
                  <a:lnTo>
                    <a:pt x="159" y="114"/>
                  </a:lnTo>
                  <a:lnTo>
                    <a:pt x="159" y="118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6"/>
                  </a:lnTo>
                  <a:lnTo>
                    <a:pt x="181" y="186"/>
                  </a:lnTo>
                  <a:lnTo>
                    <a:pt x="177" y="184"/>
                  </a:lnTo>
                  <a:lnTo>
                    <a:pt x="173" y="178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8"/>
                  </a:lnTo>
                  <a:lnTo>
                    <a:pt x="147" y="101"/>
                  </a:lnTo>
                  <a:lnTo>
                    <a:pt x="141" y="95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6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7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8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3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7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48" name="Freeform 495">
              <a:extLst>
                <a:ext uri="{FF2B5EF4-FFF2-40B4-BE49-F238E27FC236}">
                  <a16:creationId xmlns:a16="http://schemas.microsoft.com/office/drawing/2014/main" id="{59ED451D-488B-A75C-EAA2-93F608CEF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1" y="3750"/>
              <a:ext cx="85" cy="141"/>
            </a:xfrm>
            <a:custGeom>
              <a:avLst/>
              <a:gdLst>
                <a:gd name="T0" fmla="*/ 1 w 170"/>
                <a:gd name="T1" fmla="*/ 1 h 282"/>
                <a:gd name="T2" fmla="*/ 1 w 170"/>
                <a:gd name="T3" fmla="*/ 1 h 282"/>
                <a:gd name="T4" fmla="*/ 1 w 170"/>
                <a:gd name="T5" fmla="*/ 1 h 282"/>
                <a:gd name="T6" fmla="*/ 1 w 170"/>
                <a:gd name="T7" fmla="*/ 1 h 282"/>
                <a:gd name="T8" fmla="*/ 1 w 170"/>
                <a:gd name="T9" fmla="*/ 1 h 282"/>
                <a:gd name="T10" fmla="*/ 1 w 170"/>
                <a:gd name="T11" fmla="*/ 1 h 282"/>
                <a:gd name="T12" fmla="*/ 1 w 170"/>
                <a:gd name="T13" fmla="*/ 1 h 282"/>
                <a:gd name="T14" fmla="*/ 1 w 170"/>
                <a:gd name="T15" fmla="*/ 1 h 282"/>
                <a:gd name="T16" fmla="*/ 1 w 170"/>
                <a:gd name="T17" fmla="*/ 1 h 282"/>
                <a:gd name="T18" fmla="*/ 1 w 170"/>
                <a:gd name="T19" fmla="*/ 1 h 282"/>
                <a:gd name="T20" fmla="*/ 1 w 170"/>
                <a:gd name="T21" fmla="*/ 1 h 282"/>
                <a:gd name="T22" fmla="*/ 1 w 170"/>
                <a:gd name="T23" fmla="*/ 1 h 282"/>
                <a:gd name="T24" fmla="*/ 1 w 170"/>
                <a:gd name="T25" fmla="*/ 1 h 282"/>
                <a:gd name="T26" fmla="*/ 1 w 170"/>
                <a:gd name="T27" fmla="*/ 1 h 282"/>
                <a:gd name="T28" fmla="*/ 1 w 170"/>
                <a:gd name="T29" fmla="*/ 1 h 282"/>
                <a:gd name="T30" fmla="*/ 1 w 170"/>
                <a:gd name="T31" fmla="*/ 1 h 282"/>
                <a:gd name="T32" fmla="*/ 1 w 170"/>
                <a:gd name="T33" fmla="*/ 1 h 282"/>
                <a:gd name="T34" fmla="*/ 1 w 170"/>
                <a:gd name="T35" fmla="*/ 1 h 282"/>
                <a:gd name="T36" fmla="*/ 1 w 170"/>
                <a:gd name="T37" fmla="*/ 1 h 282"/>
                <a:gd name="T38" fmla="*/ 1 w 170"/>
                <a:gd name="T39" fmla="*/ 1 h 282"/>
                <a:gd name="T40" fmla="*/ 1 w 170"/>
                <a:gd name="T41" fmla="*/ 1 h 282"/>
                <a:gd name="T42" fmla="*/ 1 w 170"/>
                <a:gd name="T43" fmla="*/ 1 h 282"/>
                <a:gd name="T44" fmla="*/ 1 w 170"/>
                <a:gd name="T45" fmla="*/ 1 h 282"/>
                <a:gd name="T46" fmla="*/ 1 w 170"/>
                <a:gd name="T47" fmla="*/ 1 h 282"/>
                <a:gd name="T48" fmla="*/ 1 w 170"/>
                <a:gd name="T49" fmla="*/ 1 h 282"/>
                <a:gd name="T50" fmla="*/ 1 w 170"/>
                <a:gd name="T51" fmla="*/ 1 h 282"/>
                <a:gd name="T52" fmla="*/ 1 w 170"/>
                <a:gd name="T53" fmla="*/ 1 h 282"/>
                <a:gd name="T54" fmla="*/ 1 w 170"/>
                <a:gd name="T55" fmla="*/ 1 h 282"/>
                <a:gd name="T56" fmla="*/ 1 w 170"/>
                <a:gd name="T57" fmla="*/ 1 h 282"/>
                <a:gd name="T58" fmla="*/ 1 w 170"/>
                <a:gd name="T59" fmla="*/ 1 h 282"/>
                <a:gd name="T60" fmla="*/ 1 w 170"/>
                <a:gd name="T61" fmla="*/ 1 h 282"/>
                <a:gd name="T62" fmla="*/ 1 w 170"/>
                <a:gd name="T63" fmla="*/ 1 h 282"/>
                <a:gd name="T64" fmla="*/ 1 w 170"/>
                <a:gd name="T65" fmla="*/ 1 h 282"/>
                <a:gd name="T66" fmla="*/ 1 w 170"/>
                <a:gd name="T67" fmla="*/ 1 h 282"/>
                <a:gd name="T68" fmla="*/ 1 w 170"/>
                <a:gd name="T69" fmla="*/ 1 h 282"/>
                <a:gd name="T70" fmla="*/ 1 w 170"/>
                <a:gd name="T71" fmla="*/ 1 h 282"/>
                <a:gd name="T72" fmla="*/ 1 w 170"/>
                <a:gd name="T73" fmla="*/ 1 h 282"/>
                <a:gd name="T74" fmla="*/ 1 w 170"/>
                <a:gd name="T75" fmla="*/ 1 h 282"/>
                <a:gd name="T76" fmla="*/ 1 w 170"/>
                <a:gd name="T77" fmla="*/ 1 h 282"/>
                <a:gd name="T78" fmla="*/ 1 w 170"/>
                <a:gd name="T79" fmla="*/ 1 h 282"/>
                <a:gd name="T80" fmla="*/ 1 w 170"/>
                <a:gd name="T81" fmla="*/ 1 h 282"/>
                <a:gd name="T82" fmla="*/ 1 w 170"/>
                <a:gd name="T83" fmla="*/ 1 h 282"/>
                <a:gd name="T84" fmla="*/ 1 w 170"/>
                <a:gd name="T85" fmla="*/ 1 h 282"/>
                <a:gd name="T86" fmla="*/ 1 w 170"/>
                <a:gd name="T87" fmla="*/ 1 h 282"/>
                <a:gd name="T88" fmla="*/ 1 w 170"/>
                <a:gd name="T89" fmla="*/ 1 h 282"/>
                <a:gd name="T90" fmla="*/ 1 w 170"/>
                <a:gd name="T91" fmla="*/ 1 h 282"/>
                <a:gd name="T92" fmla="*/ 1 w 170"/>
                <a:gd name="T93" fmla="*/ 1 h 282"/>
                <a:gd name="T94" fmla="*/ 1 w 170"/>
                <a:gd name="T95" fmla="*/ 1 h 282"/>
                <a:gd name="T96" fmla="*/ 1 w 170"/>
                <a:gd name="T97" fmla="*/ 1 h 282"/>
                <a:gd name="T98" fmla="*/ 1 w 170"/>
                <a:gd name="T99" fmla="*/ 1 h 282"/>
                <a:gd name="T100" fmla="*/ 1 w 170"/>
                <a:gd name="T101" fmla="*/ 1 h 282"/>
                <a:gd name="T102" fmla="*/ 0 w 170"/>
                <a:gd name="T103" fmla="*/ 1 h 282"/>
                <a:gd name="T104" fmla="*/ 1 w 170"/>
                <a:gd name="T105" fmla="*/ 1 h 282"/>
                <a:gd name="T106" fmla="*/ 1 w 170"/>
                <a:gd name="T107" fmla="*/ 1 h 282"/>
                <a:gd name="T108" fmla="*/ 1 w 170"/>
                <a:gd name="T109" fmla="*/ 1 h 282"/>
                <a:gd name="T110" fmla="*/ 1 w 170"/>
                <a:gd name="T111" fmla="*/ 1 h 282"/>
                <a:gd name="T112" fmla="*/ 1 w 170"/>
                <a:gd name="T113" fmla="*/ 1 h 282"/>
                <a:gd name="T114" fmla="*/ 1 w 170"/>
                <a:gd name="T115" fmla="*/ 1 h 282"/>
                <a:gd name="T116" fmla="*/ 1 w 170"/>
                <a:gd name="T117" fmla="*/ 1 h 282"/>
                <a:gd name="T118" fmla="*/ 1 w 170"/>
                <a:gd name="T119" fmla="*/ 1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0"/>
                <a:gd name="T181" fmla="*/ 0 h 282"/>
                <a:gd name="T182" fmla="*/ 170 w 170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3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2"/>
                  </a:lnTo>
                  <a:lnTo>
                    <a:pt x="169" y="165"/>
                  </a:lnTo>
                  <a:lnTo>
                    <a:pt x="165" y="162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39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39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7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0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2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4"/>
                  </a:lnTo>
                  <a:lnTo>
                    <a:pt x="99" y="150"/>
                  </a:lnTo>
                  <a:lnTo>
                    <a:pt x="94" y="147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8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3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7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2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49" name="Freeform 496">
              <a:extLst>
                <a:ext uri="{FF2B5EF4-FFF2-40B4-BE49-F238E27FC236}">
                  <a16:creationId xmlns:a16="http://schemas.microsoft.com/office/drawing/2014/main" id="{D9ECB8C2-A994-E77B-E0B0-4AD2F2DCD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" y="3566"/>
              <a:ext cx="103" cy="147"/>
            </a:xfrm>
            <a:custGeom>
              <a:avLst/>
              <a:gdLst>
                <a:gd name="T0" fmla="*/ 1 w 206"/>
                <a:gd name="T1" fmla="*/ 1 h 292"/>
                <a:gd name="T2" fmla="*/ 1 w 206"/>
                <a:gd name="T3" fmla="*/ 1 h 292"/>
                <a:gd name="T4" fmla="*/ 1 w 206"/>
                <a:gd name="T5" fmla="*/ 1 h 292"/>
                <a:gd name="T6" fmla="*/ 1 w 206"/>
                <a:gd name="T7" fmla="*/ 1 h 292"/>
                <a:gd name="T8" fmla="*/ 1 w 206"/>
                <a:gd name="T9" fmla="*/ 1 h 292"/>
                <a:gd name="T10" fmla="*/ 1 w 206"/>
                <a:gd name="T11" fmla="*/ 1 h 292"/>
                <a:gd name="T12" fmla="*/ 1 w 206"/>
                <a:gd name="T13" fmla="*/ 1 h 292"/>
                <a:gd name="T14" fmla="*/ 1 w 206"/>
                <a:gd name="T15" fmla="*/ 1 h 292"/>
                <a:gd name="T16" fmla="*/ 1 w 206"/>
                <a:gd name="T17" fmla="*/ 1 h 292"/>
                <a:gd name="T18" fmla="*/ 1 w 206"/>
                <a:gd name="T19" fmla="*/ 1 h 292"/>
                <a:gd name="T20" fmla="*/ 1 w 206"/>
                <a:gd name="T21" fmla="*/ 1 h 292"/>
                <a:gd name="T22" fmla="*/ 1 w 206"/>
                <a:gd name="T23" fmla="*/ 1 h 292"/>
                <a:gd name="T24" fmla="*/ 1 w 206"/>
                <a:gd name="T25" fmla="*/ 1 h 292"/>
                <a:gd name="T26" fmla="*/ 1 w 206"/>
                <a:gd name="T27" fmla="*/ 1 h 292"/>
                <a:gd name="T28" fmla="*/ 1 w 206"/>
                <a:gd name="T29" fmla="*/ 1 h 292"/>
                <a:gd name="T30" fmla="*/ 1 w 206"/>
                <a:gd name="T31" fmla="*/ 1 h 292"/>
                <a:gd name="T32" fmla="*/ 1 w 206"/>
                <a:gd name="T33" fmla="*/ 1 h 292"/>
                <a:gd name="T34" fmla="*/ 1 w 206"/>
                <a:gd name="T35" fmla="*/ 1 h 292"/>
                <a:gd name="T36" fmla="*/ 1 w 206"/>
                <a:gd name="T37" fmla="*/ 1 h 292"/>
                <a:gd name="T38" fmla="*/ 1 w 206"/>
                <a:gd name="T39" fmla="*/ 1 h 292"/>
                <a:gd name="T40" fmla="*/ 1 w 206"/>
                <a:gd name="T41" fmla="*/ 1 h 292"/>
                <a:gd name="T42" fmla="*/ 1 w 206"/>
                <a:gd name="T43" fmla="*/ 1 h 292"/>
                <a:gd name="T44" fmla="*/ 1 w 206"/>
                <a:gd name="T45" fmla="*/ 1 h 292"/>
                <a:gd name="T46" fmla="*/ 1 w 206"/>
                <a:gd name="T47" fmla="*/ 1 h 292"/>
                <a:gd name="T48" fmla="*/ 1 w 206"/>
                <a:gd name="T49" fmla="*/ 0 h 292"/>
                <a:gd name="T50" fmla="*/ 1 w 206"/>
                <a:gd name="T51" fmla="*/ 1 h 292"/>
                <a:gd name="T52" fmla="*/ 1 w 206"/>
                <a:gd name="T53" fmla="*/ 1 h 292"/>
                <a:gd name="T54" fmla="*/ 1 w 206"/>
                <a:gd name="T55" fmla="*/ 1 h 292"/>
                <a:gd name="T56" fmla="*/ 1 w 206"/>
                <a:gd name="T57" fmla="*/ 1 h 292"/>
                <a:gd name="T58" fmla="*/ 1 w 206"/>
                <a:gd name="T59" fmla="*/ 1 h 292"/>
                <a:gd name="T60" fmla="*/ 1 w 206"/>
                <a:gd name="T61" fmla="*/ 1 h 292"/>
                <a:gd name="T62" fmla="*/ 1 w 206"/>
                <a:gd name="T63" fmla="*/ 1 h 292"/>
                <a:gd name="T64" fmla="*/ 1 w 206"/>
                <a:gd name="T65" fmla="*/ 1 h 292"/>
                <a:gd name="T66" fmla="*/ 1 w 206"/>
                <a:gd name="T67" fmla="*/ 1 h 292"/>
                <a:gd name="T68" fmla="*/ 1 w 206"/>
                <a:gd name="T69" fmla="*/ 1 h 292"/>
                <a:gd name="T70" fmla="*/ 1 w 206"/>
                <a:gd name="T71" fmla="*/ 1 h 292"/>
                <a:gd name="T72" fmla="*/ 1 w 206"/>
                <a:gd name="T73" fmla="*/ 1 h 292"/>
                <a:gd name="T74" fmla="*/ 1 w 206"/>
                <a:gd name="T75" fmla="*/ 1 h 292"/>
                <a:gd name="T76" fmla="*/ 1 w 206"/>
                <a:gd name="T77" fmla="*/ 1 h 292"/>
                <a:gd name="T78" fmla="*/ 1 w 206"/>
                <a:gd name="T79" fmla="*/ 1 h 292"/>
                <a:gd name="T80" fmla="*/ 1 w 206"/>
                <a:gd name="T81" fmla="*/ 1 h 292"/>
                <a:gd name="T82" fmla="*/ 1 w 206"/>
                <a:gd name="T83" fmla="*/ 1 h 292"/>
                <a:gd name="T84" fmla="*/ 1 w 206"/>
                <a:gd name="T85" fmla="*/ 1 h 292"/>
                <a:gd name="T86" fmla="*/ 1 w 206"/>
                <a:gd name="T87" fmla="*/ 1 h 292"/>
                <a:gd name="T88" fmla="*/ 1 w 206"/>
                <a:gd name="T89" fmla="*/ 1 h 292"/>
                <a:gd name="T90" fmla="*/ 1 w 206"/>
                <a:gd name="T91" fmla="*/ 1 h 292"/>
                <a:gd name="T92" fmla="*/ 1 w 206"/>
                <a:gd name="T93" fmla="*/ 1 h 292"/>
                <a:gd name="T94" fmla="*/ 1 w 206"/>
                <a:gd name="T95" fmla="*/ 1 h 292"/>
                <a:gd name="T96" fmla="*/ 1 w 206"/>
                <a:gd name="T97" fmla="*/ 1 h 292"/>
                <a:gd name="T98" fmla="*/ 1 w 206"/>
                <a:gd name="T99" fmla="*/ 1 h 292"/>
                <a:gd name="T100" fmla="*/ 1 w 206"/>
                <a:gd name="T101" fmla="*/ 1 h 292"/>
                <a:gd name="T102" fmla="*/ 1 w 206"/>
                <a:gd name="T103" fmla="*/ 1 h 292"/>
                <a:gd name="T104" fmla="*/ 1 w 206"/>
                <a:gd name="T105" fmla="*/ 1 h 292"/>
                <a:gd name="T106" fmla="*/ 1 w 206"/>
                <a:gd name="T107" fmla="*/ 1 h 292"/>
                <a:gd name="T108" fmla="*/ 1 w 206"/>
                <a:gd name="T109" fmla="*/ 1 h 292"/>
                <a:gd name="T110" fmla="*/ 1 w 206"/>
                <a:gd name="T111" fmla="*/ 1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6"/>
                <a:gd name="T169" fmla="*/ 0 h 292"/>
                <a:gd name="T170" fmla="*/ 206 w 206"/>
                <a:gd name="T171" fmla="*/ 292 h 2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5"/>
                  </a:lnTo>
                  <a:lnTo>
                    <a:pt x="51" y="157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5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2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3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20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0"/>
                  </a:lnTo>
                  <a:lnTo>
                    <a:pt x="124" y="73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5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6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1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6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7"/>
                  </a:lnTo>
                  <a:lnTo>
                    <a:pt x="85" y="155"/>
                  </a:lnTo>
                  <a:lnTo>
                    <a:pt x="83" y="157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50" name="Freeform 497">
              <a:extLst>
                <a:ext uri="{FF2B5EF4-FFF2-40B4-BE49-F238E27FC236}">
                  <a16:creationId xmlns:a16="http://schemas.microsoft.com/office/drawing/2014/main" id="{2C5317B2-0601-6F03-4BDE-79C2EF229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" y="3799"/>
              <a:ext cx="67" cy="113"/>
            </a:xfrm>
            <a:custGeom>
              <a:avLst/>
              <a:gdLst>
                <a:gd name="T0" fmla="*/ 1 w 132"/>
                <a:gd name="T1" fmla="*/ 0 h 227"/>
                <a:gd name="T2" fmla="*/ 1 w 132"/>
                <a:gd name="T3" fmla="*/ 0 h 227"/>
                <a:gd name="T4" fmla="*/ 1 w 132"/>
                <a:gd name="T5" fmla="*/ 0 h 227"/>
                <a:gd name="T6" fmla="*/ 1 w 132"/>
                <a:gd name="T7" fmla="*/ 0 h 227"/>
                <a:gd name="T8" fmla="*/ 1 w 132"/>
                <a:gd name="T9" fmla="*/ 0 h 227"/>
                <a:gd name="T10" fmla="*/ 1 w 132"/>
                <a:gd name="T11" fmla="*/ 0 h 227"/>
                <a:gd name="T12" fmla="*/ 0 w 132"/>
                <a:gd name="T13" fmla="*/ 0 h 227"/>
                <a:gd name="T14" fmla="*/ 1 w 132"/>
                <a:gd name="T15" fmla="*/ 0 h 227"/>
                <a:gd name="T16" fmla="*/ 1 w 132"/>
                <a:gd name="T17" fmla="*/ 0 h 227"/>
                <a:gd name="T18" fmla="*/ 1 w 132"/>
                <a:gd name="T19" fmla="*/ 0 h 227"/>
                <a:gd name="T20" fmla="*/ 1 w 132"/>
                <a:gd name="T21" fmla="*/ 0 h 227"/>
                <a:gd name="T22" fmla="*/ 1 w 132"/>
                <a:gd name="T23" fmla="*/ 0 h 227"/>
                <a:gd name="T24" fmla="*/ 1 w 132"/>
                <a:gd name="T25" fmla="*/ 0 h 227"/>
                <a:gd name="T26" fmla="*/ 1 w 132"/>
                <a:gd name="T27" fmla="*/ 0 h 227"/>
                <a:gd name="T28" fmla="*/ 1 w 132"/>
                <a:gd name="T29" fmla="*/ 0 h 227"/>
                <a:gd name="T30" fmla="*/ 1 w 132"/>
                <a:gd name="T31" fmla="*/ 0 h 227"/>
                <a:gd name="T32" fmla="*/ 1 w 132"/>
                <a:gd name="T33" fmla="*/ 0 h 227"/>
                <a:gd name="T34" fmla="*/ 1 w 132"/>
                <a:gd name="T35" fmla="*/ 0 h 227"/>
                <a:gd name="T36" fmla="*/ 1 w 132"/>
                <a:gd name="T37" fmla="*/ 0 h 227"/>
                <a:gd name="T38" fmla="*/ 1 w 132"/>
                <a:gd name="T39" fmla="*/ 0 h 227"/>
                <a:gd name="T40" fmla="*/ 1 w 132"/>
                <a:gd name="T41" fmla="*/ 0 h 227"/>
                <a:gd name="T42" fmla="*/ 1 w 132"/>
                <a:gd name="T43" fmla="*/ 0 h 227"/>
                <a:gd name="T44" fmla="*/ 1 w 132"/>
                <a:gd name="T45" fmla="*/ 0 h 227"/>
                <a:gd name="T46" fmla="*/ 1 w 132"/>
                <a:gd name="T47" fmla="*/ 0 h 227"/>
                <a:gd name="T48" fmla="*/ 1 w 132"/>
                <a:gd name="T49" fmla="*/ 0 h 227"/>
                <a:gd name="T50" fmla="*/ 1 w 132"/>
                <a:gd name="T51" fmla="*/ 0 h 227"/>
                <a:gd name="T52" fmla="*/ 1 w 132"/>
                <a:gd name="T53" fmla="*/ 0 h 227"/>
                <a:gd name="T54" fmla="*/ 1 w 132"/>
                <a:gd name="T55" fmla="*/ 0 h 227"/>
                <a:gd name="T56" fmla="*/ 1 w 132"/>
                <a:gd name="T57" fmla="*/ 0 h 227"/>
                <a:gd name="T58" fmla="*/ 1 w 132"/>
                <a:gd name="T59" fmla="*/ 0 h 227"/>
                <a:gd name="T60" fmla="*/ 1 w 132"/>
                <a:gd name="T61" fmla="*/ 0 h 227"/>
                <a:gd name="T62" fmla="*/ 1 w 132"/>
                <a:gd name="T63" fmla="*/ 0 h 227"/>
                <a:gd name="T64" fmla="*/ 1 w 132"/>
                <a:gd name="T65" fmla="*/ 0 h 227"/>
                <a:gd name="T66" fmla="*/ 1 w 132"/>
                <a:gd name="T67" fmla="*/ 0 h 227"/>
                <a:gd name="T68" fmla="*/ 1 w 132"/>
                <a:gd name="T69" fmla="*/ 0 h 227"/>
                <a:gd name="T70" fmla="*/ 1 w 132"/>
                <a:gd name="T71" fmla="*/ 0 h 227"/>
                <a:gd name="T72" fmla="*/ 1 w 132"/>
                <a:gd name="T73" fmla="*/ 0 h 227"/>
                <a:gd name="T74" fmla="*/ 1 w 132"/>
                <a:gd name="T75" fmla="*/ 0 h 227"/>
                <a:gd name="T76" fmla="*/ 1 w 132"/>
                <a:gd name="T77" fmla="*/ 0 h 227"/>
                <a:gd name="T78" fmla="*/ 1 w 132"/>
                <a:gd name="T79" fmla="*/ 0 h 227"/>
                <a:gd name="T80" fmla="*/ 1 w 132"/>
                <a:gd name="T81" fmla="*/ 0 h 227"/>
                <a:gd name="T82" fmla="*/ 1 w 132"/>
                <a:gd name="T83" fmla="*/ 0 h 227"/>
                <a:gd name="T84" fmla="*/ 1 w 132"/>
                <a:gd name="T85" fmla="*/ 0 h 227"/>
                <a:gd name="T86" fmla="*/ 1 w 132"/>
                <a:gd name="T87" fmla="*/ 0 h 227"/>
                <a:gd name="T88" fmla="*/ 1 w 132"/>
                <a:gd name="T89" fmla="*/ 0 h 227"/>
                <a:gd name="T90" fmla="*/ 1 w 132"/>
                <a:gd name="T91" fmla="*/ 0 h 227"/>
                <a:gd name="T92" fmla="*/ 1 w 132"/>
                <a:gd name="T93" fmla="*/ 0 h 227"/>
                <a:gd name="T94" fmla="*/ 1 w 132"/>
                <a:gd name="T95" fmla="*/ 0 h 227"/>
                <a:gd name="T96" fmla="*/ 1 w 132"/>
                <a:gd name="T97" fmla="*/ 0 h 227"/>
                <a:gd name="T98" fmla="*/ 1 w 132"/>
                <a:gd name="T99" fmla="*/ 0 h 227"/>
                <a:gd name="T100" fmla="*/ 1 w 132"/>
                <a:gd name="T101" fmla="*/ 0 h 227"/>
                <a:gd name="T102" fmla="*/ 1 w 132"/>
                <a:gd name="T103" fmla="*/ 0 h 227"/>
                <a:gd name="T104" fmla="*/ 1 w 132"/>
                <a:gd name="T105" fmla="*/ 0 h 227"/>
                <a:gd name="T106" fmla="*/ 1 w 132"/>
                <a:gd name="T107" fmla="*/ 0 h 227"/>
                <a:gd name="T108" fmla="*/ 1 w 132"/>
                <a:gd name="T109" fmla="*/ 0 h 227"/>
                <a:gd name="T110" fmla="*/ 1 w 132"/>
                <a:gd name="T111" fmla="*/ 0 h 227"/>
                <a:gd name="T112" fmla="*/ 1 w 132"/>
                <a:gd name="T113" fmla="*/ 0 h 227"/>
                <a:gd name="T114" fmla="*/ 1 w 132"/>
                <a:gd name="T115" fmla="*/ 0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2"/>
                <a:gd name="T175" fmla="*/ 0 h 227"/>
                <a:gd name="T176" fmla="*/ 132 w 132"/>
                <a:gd name="T177" fmla="*/ 227 h 2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0"/>
                  </a:lnTo>
                  <a:lnTo>
                    <a:pt x="70" y="48"/>
                  </a:lnTo>
                  <a:lnTo>
                    <a:pt x="62" y="48"/>
                  </a:lnTo>
                  <a:lnTo>
                    <a:pt x="53" y="52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8"/>
                  </a:lnTo>
                  <a:lnTo>
                    <a:pt x="1" y="82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6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1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2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7"/>
                  </a:lnTo>
                  <a:lnTo>
                    <a:pt x="101" y="156"/>
                  </a:lnTo>
                  <a:lnTo>
                    <a:pt x="108" y="162"/>
                  </a:lnTo>
                  <a:lnTo>
                    <a:pt x="114" y="168"/>
                  </a:lnTo>
                  <a:lnTo>
                    <a:pt x="118" y="170"/>
                  </a:lnTo>
                  <a:lnTo>
                    <a:pt x="122" y="170"/>
                  </a:lnTo>
                  <a:lnTo>
                    <a:pt x="122" y="167"/>
                  </a:lnTo>
                  <a:lnTo>
                    <a:pt x="117" y="161"/>
                  </a:lnTo>
                  <a:lnTo>
                    <a:pt x="111" y="154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09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8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3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51" name="Freeform 498">
              <a:extLst>
                <a:ext uri="{FF2B5EF4-FFF2-40B4-BE49-F238E27FC236}">
                  <a16:creationId xmlns:a16="http://schemas.microsoft.com/office/drawing/2014/main" id="{9D71EF1B-84E7-80DB-D7F7-8E533D1E8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3749"/>
              <a:ext cx="132" cy="104"/>
            </a:xfrm>
            <a:custGeom>
              <a:avLst/>
              <a:gdLst>
                <a:gd name="T0" fmla="*/ 1 w 263"/>
                <a:gd name="T1" fmla="*/ 1 h 207"/>
                <a:gd name="T2" fmla="*/ 1 w 263"/>
                <a:gd name="T3" fmla="*/ 1 h 207"/>
                <a:gd name="T4" fmla="*/ 1 w 263"/>
                <a:gd name="T5" fmla="*/ 1 h 207"/>
                <a:gd name="T6" fmla="*/ 1 w 263"/>
                <a:gd name="T7" fmla="*/ 1 h 207"/>
                <a:gd name="T8" fmla="*/ 1 w 263"/>
                <a:gd name="T9" fmla="*/ 1 h 207"/>
                <a:gd name="T10" fmla="*/ 1 w 263"/>
                <a:gd name="T11" fmla="*/ 1 h 207"/>
                <a:gd name="T12" fmla="*/ 1 w 263"/>
                <a:gd name="T13" fmla="*/ 1 h 207"/>
                <a:gd name="T14" fmla="*/ 1 w 263"/>
                <a:gd name="T15" fmla="*/ 1 h 207"/>
                <a:gd name="T16" fmla="*/ 1 w 263"/>
                <a:gd name="T17" fmla="*/ 1 h 207"/>
                <a:gd name="T18" fmla="*/ 1 w 263"/>
                <a:gd name="T19" fmla="*/ 1 h 207"/>
                <a:gd name="T20" fmla="*/ 1 w 263"/>
                <a:gd name="T21" fmla="*/ 1 h 207"/>
                <a:gd name="T22" fmla="*/ 1 w 263"/>
                <a:gd name="T23" fmla="*/ 1 h 207"/>
                <a:gd name="T24" fmla="*/ 1 w 263"/>
                <a:gd name="T25" fmla="*/ 1 h 207"/>
                <a:gd name="T26" fmla="*/ 1 w 263"/>
                <a:gd name="T27" fmla="*/ 1 h 207"/>
                <a:gd name="T28" fmla="*/ 1 w 263"/>
                <a:gd name="T29" fmla="*/ 1 h 207"/>
                <a:gd name="T30" fmla="*/ 1 w 263"/>
                <a:gd name="T31" fmla="*/ 1 h 207"/>
                <a:gd name="T32" fmla="*/ 1 w 263"/>
                <a:gd name="T33" fmla="*/ 1 h 207"/>
                <a:gd name="T34" fmla="*/ 1 w 263"/>
                <a:gd name="T35" fmla="*/ 1 h 207"/>
                <a:gd name="T36" fmla="*/ 1 w 263"/>
                <a:gd name="T37" fmla="*/ 1 h 207"/>
                <a:gd name="T38" fmla="*/ 1 w 263"/>
                <a:gd name="T39" fmla="*/ 1 h 207"/>
                <a:gd name="T40" fmla="*/ 1 w 263"/>
                <a:gd name="T41" fmla="*/ 1 h 207"/>
                <a:gd name="T42" fmla="*/ 1 w 263"/>
                <a:gd name="T43" fmla="*/ 1 h 207"/>
                <a:gd name="T44" fmla="*/ 1 w 263"/>
                <a:gd name="T45" fmla="*/ 1 h 207"/>
                <a:gd name="T46" fmla="*/ 1 w 263"/>
                <a:gd name="T47" fmla="*/ 1 h 207"/>
                <a:gd name="T48" fmla="*/ 1 w 263"/>
                <a:gd name="T49" fmla="*/ 1 h 207"/>
                <a:gd name="T50" fmla="*/ 1 w 263"/>
                <a:gd name="T51" fmla="*/ 1 h 207"/>
                <a:gd name="T52" fmla="*/ 1 w 263"/>
                <a:gd name="T53" fmla="*/ 1 h 207"/>
                <a:gd name="T54" fmla="*/ 1 w 263"/>
                <a:gd name="T55" fmla="*/ 1 h 207"/>
                <a:gd name="T56" fmla="*/ 1 w 263"/>
                <a:gd name="T57" fmla="*/ 1 h 207"/>
                <a:gd name="T58" fmla="*/ 1 w 263"/>
                <a:gd name="T59" fmla="*/ 1 h 207"/>
                <a:gd name="T60" fmla="*/ 1 w 263"/>
                <a:gd name="T61" fmla="*/ 1 h 207"/>
                <a:gd name="T62" fmla="*/ 1 w 263"/>
                <a:gd name="T63" fmla="*/ 1 h 207"/>
                <a:gd name="T64" fmla="*/ 1 w 263"/>
                <a:gd name="T65" fmla="*/ 1 h 207"/>
                <a:gd name="T66" fmla="*/ 1 w 263"/>
                <a:gd name="T67" fmla="*/ 1 h 207"/>
                <a:gd name="T68" fmla="*/ 1 w 263"/>
                <a:gd name="T69" fmla="*/ 1 h 207"/>
                <a:gd name="T70" fmla="*/ 1 w 263"/>
                <a:gd name="T71" fmla="*/ 0 h 207"/>
                <a:gd name="T72" fmla="*/ 1 w 263"/>
                <a:gd name="T73" fmla="*/ 1 h 207"/>
                <a:gd name="T74" fmla="*/ 1 w 263"/>
                <a:gd name="T75" fmla="*/ 1 h 207"/>
                <a:gd name="T76" fmla="*/ 1 w 263"/>
                <a:gd name="T77" fmla="*/ 1 h 207"/>
                <a:gd name="T78" fmla="*/ 1 w 263"/>
                <a:gd name="T79" fmla="*/ 1 h 207"/>
                <a:gd name="T80" fmla="*/ 1 w 263"/>
                <a:gd name="T81" fmla="*/ 1 h 207"/>
                <a:gd name="T82" fmla="*/ 1 w 263"/>
                <a:gd name="T83" fmla="*/ 1 h 207"/>
                <a:gd name="T84" fmla="*/ 0 w 263"/>
                <a:gd name="T85" fmla="*/ 1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3"/>
                <a:gd name="T130" fmla="*/ 0 h 207"/>
                <a:gd name="T131" fmla="*/ 263 w 263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4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5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0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6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1"/>
                  </a:lnTo>
                  <a:lnTo>
                    <a:pt x="259" y="176"/>
                  </a:lnTo>
                  <a:lnTo>
                    <a:pt x="262" y="178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0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5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2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4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52" name="Freeform 499">
              <a:extLst>
                <a:ext uri="{FF2B5EF4-FFF2-40B4-BE49-F238E27FC236}">
                  <a16:creationId xmlns:a16="http://schemas.microsoft.com/office/drawing/2014/main" id="{2389A0D7-9CFE-590E-891B-07B8C1D10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3969"/>
              <a:ext cx="334" cy="331"/>
            </a:xfrm>
            <a:custGeom>
              <a:avLst/>
              <a:gdLst>
                <a:gd name="T0" fmla="*/ 1 w 667"/>
                <a:gd name="T1" fmla="*/ 1 h 662"/>
                <a:gd name="T2" fmla="*/ 1 w 667"/>
                <a:gd name="T3" fmla="*/ 1 h 662"/>
                <a:gd name="T4" fmla="*/ 1 w 667"/>
                <a:gd name="T5" fmla="*/ 1 h 662"/>
                <a:gd name="T6" fmla="*/ 1 w 667"/>
                <a:gd name="T7" fmla="*/ 1 h 662"/>
                <a:gd name="T8" fmla="*/ 1 w 667"/>
                <a:gd name="T9" fmla="*/ 1 h 662"/>
                <a:gd name="T10" fmla="*/ 1 w 667"/>
                <a:gd name="T11" fmla="*/ 1 h 662"/>
                <a:gd name="T12" fmla="*/ 1 w 667"/>
                <a:gd name="T13" fmla="*/ 1 h 662"/>
                <a:gd name="T14" fmla="*/ 1 w 667"/>
                <a:gd name="T15" fmla="*/ 1 h 662"/>
                <a:gd name="T16" fmla="*/ 1 w 667"/>
                <a:gd name="T17" fmla="*/ 1 h 662"/>
                <a:gd name="T18" fmla="*/ 1 w 667"/>
                <a:gd name="T19" fmla="*/ 1 h 662"/>
                <a:gd name="T20" fmla="*/ 1 w 667"/>
                <a:gd name="T21" fmla="*/ 1 h 662"/>
                <a:gd name="T22" fmla="*/ 1 w 667"/>
                <a:gd name="T23" fmla="*/ 1 h 662"/>
                <a:gd name="T24" fmla="*/ 1 w 667"/>
                <a:gd name="T25" fmla="*/ 1 h 662"/>
                <a:gd name="T26" fmla="*/ 1 w 667"/>
                <a:gd name="T27" fmla="*/ 1 h 662"/>
                <a:gd name="T28" fmla="*/ 1 w 667"/>
                <a:gd name="T29" fmla="*/ 1 h 662"/>
                <a:gd name="T30" fmla="*/ 1 w 667"/>
                <a:gd name="T31" fmla="*/ 1 h 662"/>
                <a:gd name="T32" fmla="*/ 1 w 667"/>
                <a:gd name="T33" fmla="*/ 1 h 662"/>
                <a:gd name="T34" fmla="*/ 1 w 667"/>
                <a:gd name="T35" fmla="*/ 1 h 662"/>
                <a:gd name="T36" fmla="*/ 1 w 667"/>
                <a:gd name="T37" fmla="*/ 1 h 662"/>
                <a:gd name="T38" fmla="*/ 1 w 667"/>
                <a:gd name="T39" fmla="*/ 1 h 662"/>
                <a:gd name="T40" fmla="*/ 1 w 667"/>
                <a:gd name="T41" fmla="*/ 1 h 662"/>
                <a:gd name="T42" fmla="*/ 1 w 667"/>
                <a:gd name="T43" fmla="*/ 1 h 662"/>
                <a:gd name="T44" fmla="*/ 1 w 667"/>
                <a:gd name="T45" fmla="*/ 1 h 662"/>
                <a:gd name="T46" fmla="*/ 1 w 667"/>
                <a:gd name="T47" fmla="*/ 1 h 662"/>
                <a:gd name="T48" fmla="*/ 1 w 667"/>
                <a:gd name="T49" fmla="*/ 1 h 662"/>
                <a:gd name="T50" fmla="*/ 1 w 667"/>
                <a:gd name="T51" fmla="*/ 1 h 662"/>
                <a:gd name="T52" fmla="*/ 1 w 667"/>
                <a:gd name="T53" fmla="*/ 1 h 662"/>
                <a:gd name="T54" fmla="*/ 1 w 667"/>
                <a:gd name="T55" fmla="*/ 1 h 662"/>
                <a:gd name="T56" fmla="*/ 1 w 667"/>
                <a:gd name="T57" fmla="*/ 1 h 662"/>
                <a:gd name="T58" fmla="*/ 1 w 667"/>
                <a:gd name="T59" fmla="*/ 1 h 662"/>
                <a:gd name="T60" fmla="*/ 1 w 667"/>
                <a:gd name="T61" fmla="*/ 1 h 662"/>
                <a:gd name="T62" fmla="*/ 1 w 667"/>
                <a:gd name="T63" fmla="*/ 1 h 662"/>
                <a:gd name="T64" fmla="*/ 1 w 667"/>
                <a:gd name="T65" fmla="*/ 1 h 662"/>
                <a:gd name="T66" fmla="*/ 1 w 667"/>
                <a:gd name="T67" fmla="*/ 1 h 662"/>
                <a:gd name="T68" fmla="*/ 1 w 667"/>
                <a:gd name="T69" fmla="*/ 1 h 662"/>
                <a:gd name="T70" fmla="*/ 1 w 667"/>
                <a:gd name="T71" fmla="*/ 1 h 662"/>
                <a:gd name="T72" fmla="*/ 1 w 667"/>
                <a:gd name="T73" fmla="*/ 1 h 662"/>
                <a:gd name="T74" fmla="*/ 1 w 667"/>
                <a:gd name="T75" fmla="*/ 1 h 662"/>
                <a:gd name="T76" fmla="*/ 1 w 667"/>
                <a:gd name="T77" fmla="*/ 1 h 662"/>
                <a:gd name="T78" fmla="*/ 1 w 667"/>
                <a:gd name="T79" fmla="*/ 1 h 662"/>
                <a:gd name="T80" fmla="*/ 1 w 667"/>
                <a:gd name="T81" fmla="*/ 1 h 662"/>
                <a:gd name="T82" fmla="*/ 1 w 667"/>
                <a:gd name="T83" fmla="*/ 1 h 662"/>
                <a:gd name="T84" fmla="*/ 1 w 667"/>
                <a:gd name="T85" fmla="*/ 1 h 662"/>
                <a:gd name="T86" fmla="*/ 1 w 667"/>
                <a:gd name="T87" fmla="*/ 1 h 662"/>
                <a:gd name="T88" fmla="*/ 1 w 667"/>
                <a:gd name="T89" fmla="*/ 1 h 662"/>
                <a:gd name="T90" fmla="*/ 1 w 667"/>
                <a:gd name="T91" fmla="*/ 1 h 662"/>
                <a:gd name="T92" fmla="*/ 1 w 667"/>
                <a:gd name="T93" fmla="*/ 1 h 662"/>
                <a:gd name="T94" fmla="*/ 1 w 667"/>
                <a:gd name="T95" fmla="*/ 1 h 662"/>
                <a:gd name="T96" fmla="*/ 1 w 667"/>
                <a:gd name="T97" fmla="*/ 1 h 662"/>
                <a:gd name="T98" fmla="*/ 1 w 667"/>
                <a:gd name="T99" fmla="*/ 1 h 662"/>
                <a:gd name="T100" fmla="*/ 1 w 667"/>
                <a:gd name="T101" fmla="*/ 1 h 662"/>
                <a:gd name="T102" fmla="*/ 1 w 667"/>
                <a:gd name="T103" fmla="*/ 1 h 662"/>
                <a:gd name="T104" fmla="*/ 1 w 667"/>
                <a:gd name="T105" fmla="*/ 1 h 662"/>
                <a:gd name="T106" fmla="*/ 1 w 667"/>
                <a:gd name="T107" fmla="*/ 1 h 662"/>
                <a:gd name="T108" fmla="*/ 1 w 667"/>
                <a:gd name="T109" fmla="*/ 1 h 662"/>
                <a:gd name="T110" fmla="*/ 1 w 667"/>
                <a:gd name="T111" fmla="*/ 1 h 6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662"/>
                <a:gd name="T170" fmla="*/ 667 w 667"/>
                <a:gd name="T171" fmla="*/ 662 h 6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662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0"/>
                  </a:lnTo>
                  <a:lnTo>
                    <a:pt x="202" y="103"/>
                  </a:lnTo>
                  <a:lnTo>
                    <a:pt x="184" y="99"/>
                  </a:lnTo>
                  <a:lnTo>
                    <a:pt x="162" y="95"/>
                  </a:lnTo>
                  <a:lnTo>
                    <a:pt x="139" y="91"/>
                  </a:lnTo>
                  <a:lnTo>
                    <a:pt x="116" y="85"/>
                  </a:lnTo>
                  <a:lnTo>
                    <a:pt x="95" y="80"/>
                  </a:lnTo>
                  <a:lnTo>
                    <a:pt x="77" y="76"/>
                  </a:lnTo>
                  <a:lnTo>
                    <a:pt x="62" y="71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3"/>
                  </a:lnTo>
                  <a:lnTo>
                    <a:pt x="45" y="71"/>
                  </a:lnTo>
                  <a:lnTo>
                    <a:pt x="52" y="85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3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5"/>
                  </a:lnTo>
                  <a:lnTo>
                    <a:pt x="107" y="231"/>
                  </a:lnTo>
                  <a:lnTo>
                    <a:pt x="121" y="246"/>
                  </a:lnTo>
                  <a:lnTo>
                    <a:pt x="137" y="259"/>
                  </a:lnTo>
                  <a:lnTo>
                    <a:pt x="154" y="268"/>
                  </a:lnTo>
                  <a:lnTo>
                    <a:pt x="171" y="275"/>
                  </a:lnTo>
                  <a:lnTo>
                    <a:pt x="187" y="280"/>
                  </a:lnTo>
                  <a:lnTo>
                    <a:pt x="202" y="285"/>
                  </a:lnTo>
                  <a:lnTo>
                    <a:pt x="215" y="290"/>
                  </a:lnTo>
                  <a:lnTo>
                    <a:pt x="228" y="297"/>
                  </a:lnTo>
                  <a:lnTo>
                    <a:pt x="238" y="305"/>
                  </a:lnTo>
                  <a:lnTo>
                    <a:pt x="248" y="315"/>
                  </a:lnTo>
                  <a:lnTo>
                    <a:pt x="258" y="329"/>
                  </a:lnTo>
                  <a:lnTo>
                    <a:pt x="248" y="331"/>
                  </a:lnTo>
                  <a:lnTo>
                    <a:pt x="239" y="331"/>
                  </a:lnTo>
                  <a:lnTo>
                    <a:pt x="230" y="330"/>
                  </a:lnTo>
                  <a:lnTo>
                    <a:pt x="222" y="328"/>
                  </a:lnTo>
                  <a:lnTo>
                    <a:pt x="213" y="326"/>
                  </a:lnTo>
                  <a:lnTo>
                    <a:pt x="203" y="322"/>
                  </a:lnTo>
                  <a:lnTo>
                    <a:pt x="194" y="320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3"/>
                  </a:lnTo>
                  <a:lnTo>
                    <a:pt x="128" y="330"/>
                  </a:lnTo>
                  <a:lnTo>
                    <a:pt x="115" y="338"/>
                  </a:lnTo>
                  <a:lnTo>
                    <a:pt x="102" y="349"/>
                  </a:lnTo>
                  <a:lnTo>
                    <a:pt x="92" y="360"/>
                  </a:lnTo>
                  <a:lnTo>
                    <a:pt x="84" y="373"/>
                  </a:lnTo>
                  <a:lnTo>
                    <a:pt x="76" y="386"/>
                  </a:lnTo>
                  <a:lnTo>
                    <a:pt x="66" y="397"/>
                  </a:lnTo>
                  <a:lnTo>
                    <a:pt x="56" y="407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6"/>
                  </a:lnTo>
                  <a:lnTo>
                    <a:pt x="10" y="441"/>
                  </a:lnTo>
                  <a:lnTo>
                    <a:pt x="2" y="445"/>
                  </a:lnTo>
                  <a:lnTo>
                    <a:pt x="0" y="449"/>
                  </a:lnTo>
                  <a:lnTo>
                    <a:pt x="3" y="453"/>
                  </a:lnTo>
                  <a:lnTo>
                    <a:pt x="14" y="460"/>
                  </a:lnTo>
                  <a:lnTo>
                    <a:pt x="17" y="463"/>
                  </a:lnTo>
                  <a:lnTo>
                    <a:pt x="22" y="465"/>
                  </a:lnTo>
                  <a:lnTo>
                    <a:pt x="28" y="468"/>
                  </a:lnTo>
                  <a:lnTo>
                    <a:pt x="37" y="472"/>
                  </a:lnTo>
                  <a:lnTo>
                    <a:pt x="46" y="475"/>
                  </a:lnTo>
                  <a:lnTo>
                    <a:pt x="56" y="479"/>
                  </a:lnTo>
                  <a:lnTo>
                    <a:pt x="66" y="482"/>
                  </a:lnTo>
                  <a:lnTo>
                    <a:pt x="79" y="486"/>
                  </a:lnTo>
                  <a:lnTo>
                    <a:pt x="98" y="489"/>
                  </a:lnTo>
                  <a:lnTo>
                    <a:pt x="117" y="491"/>
                  </a:lnTo>
                  <a:lnTo>
                    <a:pt x="138" y="490"/>
                  </a:lnTo>
                  <a:lnTo>
                    <a:pt x="159" y="487"/>
                  </a:lnTo>
                  <a:lnTo>
                    <a:pt x="178" y="480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4"/>
                  </a:lnTo>
                  <a:lnTo>
                    <a:pt x="235" y="426"/>
                  </a:lnTo>
                  <a:lnTo>
                    <a:pt x="238" y="418"/>
                  </a:lnTo>
                  <a:lnTo>
                    <a:pt x="243" y="409"/>
                  </a:lnTo>
                  <a:lnTo>
                    <a:pt x="246" y="399"/>
                  </a:lnTo>
                  <a:lnTo>
                    <a:pt x="251" y="388"/>
                  </a:lnTo>
                  <a:lnTo>
                    <a:pt x="255" y="376"/>
                  </a:lnTo>
                  <a:lnTo>
                    <a:pt x="261" y="367"/>
                  </a:lnTo>
                  <a:lnTo>
                    <a:pt x="267" y="359"/>
                  </a:lnTo>
                  <a:lnTo>
                    <a:pt x="273" y="353"/>
                  </a:lnTo>
                  <a:lnTo>
                    <a:pt x="279" y="348"/>
                  </a:lnTo>
                  <a:lnTo>
                    <a:pt x="286" y="344"/>
                  </a:lnTo>
                  <a:lnTo>
                    <a:pt x="294" y="343"/>
                  </a:lnTo>
                  <a:lnTo>
                    <a:pt x="294" y="352"/>
                  </a:lnTo>
                  <a:lnTo>
                    <a:pt x="294" y="360"/>
                  </a:lnTo>
                  <a:lnTo>
                    <a:pt x="297" y="367"/>
                  </a:lnTo>
                  <a:lnTo>
                    <a:pt x="300" y="372"/>
                  </a:lnTo>
                  <a:lnTo>
                    <a:pt x="299" y="389"/>
                  </a:lnTo>
                  <a:lnTo>
                    <a:pt x="294" y="403"/>
                  </a:lnTo>
                  <a:lnTo>
                    <a:pt x="284" y="414"/>
                  </a:lnTo>
                  <a:lnTo>
                    <a:pt x="268" y="422"/>
                  </a:lnTo>
                  <a:lnTo>
                    <a:pt x="263" y="425"/>
                  </a:lnTo>
                  <a:lnTo>
                    <a:pt x="258" y="427"/>
                  </a:lnTo>
                  <a:lnTo>
                    <a:pt x="253" y="429"/>
                  </a:lnTo>
                  <a:lnTo>
                    <a:pt x="248" y="433"/>
                  </a:lnTo>
                  <a:lnTo>
                    <a:pt x="244" y="436"/>
                  </a:lnTo>
                  <a:lnTo>
                    <a:pt x="239" y="440"/>
                  </a:lnTo>
                  <a:lnTo>
                    <a:pt x="235" y="443"/>
                  </a:lnTo>
                  <a:lnTo>
                    <a:pt x="231" y="447"/>
                  </a:lnTo>
                  <a:lnTo>
                    <a:pt x="221" y="458"/>
                  </a:lnTo>
                  <a:lnTo>
                    <a:pt x="212" y="471"/>
                  </a:lnTo>
                  <a:lnTo>
                    <a:pt x="203" y="485"/>
                  </a:lnTo>
                  <a:lnTo>
                    <a:pt x="197" y="498"/>
                  </a:lnTo>
                  <a:lnTo>
                    <a:pt x="192" y="513"/>
                  </a:lnTo>
                  <a:lnTo>
                    <a:pt x="189" y="528"/>
                  </a:lnTo>
                  <a:lnTo>
                    <a:pt x="189" y="544"/>
                  </a:lnTo>
                  <a:lnTo>
                    <a:pt x="190" y="559"/>
                  </a:lnTo>
                  <a:lnTo>
                    <a:pt x="191" y="570"/>
                  </a:lnTo>
                  <a:lnTo>
                    <a:pt x="193" y="579"/>
                  </a:lnTo>
                  <a:lnTo>
                    <a:pt x="194" y="588"/>
                  </a:lnTo>
                  <a:lnTo>
                    <a:pt x="194" y="596"/>
                  </a:lnTo>
                  <a:lnTo>
                    <a:pt x="195" y="616"/>
                  </a:lnTo>
                  <a:lnTo>
                    <a:pt x="194" y="631"/>
                  </a:lnTo>
                  <a:lnTo>
                    <a:pt x="191" y="642"/>
                  </a:lnTo>
                  <a:lnTo>
                    <a:pt x="186" y="651"/>
                  </a:lnTo>
                  <a:lnTo>
                    <a:pt x="183" y="660"/>
                  </a:lnTo>
                  <a:lnTo>
                    <a:pt x="185" y="662"/>
                  </a:lnTo>
                  <a:lnTo>
                    <a:pt x="192" y="662"/>
                  </a:lnTo>
                  <a:lnTo>
                    <a:pt x="202" y="661"/>
                  </a:lnTo>
                  <a:lnTo>
                    <a:pt x="225" y="658"/>
                  </a:lnTo>
                  <a:lnTo>
                    <a:pt x="247" y="653"/>
                  </a:lnTo>
                  <a:lnTo>
                    <a:pt x="267" y="646"/>
                  </a:lnTo>
                  <a:lnTo>
                    <a:pt x="285" y="637"/>
                  </a:lnTo>
                  <a:lnTo>
                    <a:pt x="301" y="625"/>
                  </a:lnTo>
                  <a:lnTo>
                    <a:pt x="316" y="611"/>
                  </a:lnTo>
                  <a:lnTo>
                    <a:pt x="329" y="597"/>
                  </a:lnTo>
                  <a:lnTo>
                    <a:pt x="339" y="581"/>
                  </a:lnTo>
                  <a:lnTo>
                    <a:pt x="349" y="565"/>
                  </a:lnTo>
                  <a:lnTo>
                    <a:pt x="355" y="547"/>
                  </a:lnTo>
                  <a:lnTo>
                    <a:pt x="360" y="529"/>
                  </a:lnTo>
                  <a:lnTo>
                    <a:pt x="362" y="511"/>
                  </a:lnTo>
                  <a:lnTo>
                    <a:pt x="362" y="491"/>
                  </a:lnTo>
                  <a:lnTo>
                    <a:pt x="360" y="473"/>
                  </a:lnTo>
                  <a:lnTo>
                    <a:pt x="357" y="455"/>
                  </a:lnTo>
                  <a:lnTo>
                    <a:pt x="350" y="437"/>
                  </a:lnTo>
                  <a:lnTo>
                    <a:pt x="342" y="420"/>
                  </a:lnTo>
                  <a:lnTo>
                    <a:pt x="335" y="407"/>
                  </a:lnTo>
                  <a:lnTo>
                    <a:pt x="329" y="397"/>
                  </a:lnTo>
                  <a:lnTo>
                    <a:pt x="327" y="388"/>
                  </a:lnTo>
                  <a:lnTo>
                    <a:pt x="334" y="386"/>
                  </a:lnTo>
                  <a:lnTo>
                    <a:pt x="341" y="382"/>
                  </a:lnTo>
                  <a:lnTo>
                    <a:pt x="346" y="380"/>
                  </a:lnTo>
                  <a:lnTo>
                    <a:pt x="350" y="376"/>
                  </a:lnTo>
                  <a:lnTo>
                    <a:pt x="360" y="388"/>
                  </a:lnTo>
                  <a:lnTo>
                    <a:pt x="367" y="405"/>
                  </a:lnTo>
                  <a:lnTo>
                    <a:pt x="370" y="426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5"/>
                  </a:lnTo>
                  <a:lnTo>
                    <a:pt x="383" y="490"/>
                  </a:lnTo>
                  <a:lnTo>
                    <a:pt x="389" y="504"/>
                  </a:lnTo>
                  <a:lnTo>
                    <a:pt x="398" y="517"/>
                  </a:lnTo>
                  <a:lnTo>
                    <a:pt x="410" y="529"/>
                  </a:lnTo>
                  <a:lnTo>
                    <a:pt x="425" y="540"/>
                  </a:lnTo>
                  <a:lnTo>
                    <a:pt x="444" y="549"/>
                  </a:lnTo>
                  <a:lnTo>
                    <a:pt x="465" y="557"/>
                  </a:lnTo>
                  <a:lnTo>
                    <a:pt x="484" y="564"/>
                  </a:lnTo>
                  <a:lnTo>
                    <a:pt x="503" y="572"/>
                  </a:lnTo>
                  <a:lnTo>
                    <a:pt x="520" y="579"/>
                  </a:lnTo>
                  <a:lnTo>
                    <a:pt x="535" y="588"/>
                  </a:lnTo>
                  <a:lnTo>
                    <a:pt x="549" y="599"/>
                  </a:lnTo>
                  <a:lnTo>
                    <a:pt x="559" y="610"/>
                  </a:lnTo>
                  <a:lnTo>
                    <a:pt x="568" y="624"/>
                  </a:lnTo>
                  <a:lnTo>
                    <a:pt x="573" y="603"/>
                  </a:lnTo>
                  <a:lnTo>
                    <a:pt x="577" y="574"/>
                  </a:lnTo>
                  <a:lnTo>
                    <a:pt x="578" y="542"/>
                  </a:lnTo>
                  <a:lnTo>
                    <a:pt x="575" y="508"/>
                  </a:lnTo>
                  <a:lnTo>
                    <a:pt x="567" y="475"/>
                  </a:lnTo>
                  <a:lnTo>
                    <a:pt x="552" y="445"/>
                  </a:lnTo>
                  <a:lnTo>
                    <a:pt x="530" y="422"/>
                  </a:lnTo>
                  <a:lnTo>
                    <a:pt x="498" y="409"/>
                  </a:lnTo>
                  <a:lnTo>
                    <a:pt x="487" y="406"/>
                  </a:lnTo>
                  <a:lnTo>
                    <a:pt x="476" y="404"/>
                  </a:lnTo>
                  <a:lnTo>
                    <a:pt x="466" y="401"/>
                  </a:lnTo>
                  <a:lnTo>
                    <a:pt x="457" y="398"/>
                  </a:lnTo>
                  <a:lnTo>
                    <a:pt x="448" y="396"/>
                  </a:lnTo>
                  <a:lnTo>
                    <a:pt x="441" y="395"/>
                  </a:lnTo>
                  <a:lnTo>
                    <a:pt x="434" y="392"/>
                  </a:lnTo>
                  <a:lnTo>
                    <a:pt x="429" y="391"/>
                  </a:lnTo>
                  <a:lnTo>
                    <a:pt x="434" y="387"/>
                  </a:lnTo>
                  <a:lnTo>
                    <a:pt x="437" y="381"/>
                  </a:lnTo>
                  <a:lnTo>
                    <a:pt x="441" y="375"/>
                  </a:lnTo>
                  <a:lnTo>
                    <a:pt x="442" y="371"/>
                  </a:lnTo>
                  <a:lnTo>
                    <a:pt x="464" y="381"/>
                  </a:lnTo>
                  <a:lnTo>
                    <a:pt x="487" y="390"/>
                  </a:lnTo>
                  <a:lnTo>
                    <a:pt x="507" y="396"/>
                  </a:lnTo>
                  <a:lnTo>
                    <a:pt x="529" y="399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7"/>
                  </a:lnTo>
                  <a:lnTo>
                    <a:pt x="598" y="392"/>
                  </a:lnTo>
                  <a:lnTo>
                    <a:pt x="612" y="387"/>
                  </a:lnTo>
                  <a:lnTo>
                    <a:pt x="624" y="382"/>
                  </a:lnTo>
                  <a:lnTo>
                    <a:pt x="633" y="377"/>
                  </a:lnTo>
                  <a:lnTo>
                    <a:pt x="642" y="374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69"/>
                  </a:lnTo>
                  <a:lnTo>
                    <a:pt x="667" y="369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0"/>
                  </a:lnTo>
                  <a:lnTo>
                    <a:pt x="619" y="341"/>
                  </a:lnTo>
                  <a:lnTo>
                    <a:pt x="610" y="330"/>
                  </a:lnTo>
                  <a:lnTo>
                    <a:pt x="601" y="319"/>
                  </a:lnTo>
                  <a:lnTo>
                    <a:pt x="593" y="307"/>
                  </a:lnTo>
                  <a:lnTo>
                    <a:pt x="585" y="295"/>
                  </a:lnTo>
                  <a:lnTo>
                    <a:pt x="574" y="282"/>
                  </a:lnTo>
                  <a:lnTo>
                    <a:pt x="560" y="270"/>
                  </a:lnTo>
                  <a:lnTo>
                    <a:pt x="543" y="261"/>
                  </a:lnTo>
                  <a:lnTo>
                    <a:pt x="525" y="253"/>
                  </a:lnTo>
                  <a:lnTo>
                    <a:pt x="504" y="249"/>
                  </a:lnTo>
                  <a:lnTo>
                    <a:pt x="484" y="246"/>
                  </a:lnTo>
                  <a:lnTo>
                    <a:pt x="466" y="249"/>
                  </a:lnTo>
                  <a:lnTo>
                    <a:pt x="451" y="255"/>
                  </a:lnTo>
                  <a:lnTo>
                    <a:pt x="442" y="262"/>
                  </a:lnTo>
                  <a:lnTo>
                    <a:pt x="433" y="267"/>
                  </a:lnTo>
                  <a:lnTo>
                    <a:pt x="426" y="272"/>
                  </a:lnTo>
                  <a:lnTo>
                    <a:pt x="419" y="275"/>
                  </a:lnTo>
                  <a:lnTo>
                    <a:pt x="413" y="278"/>
                  </a:lnTo>
                  <a:lnTo>
                    <a:pt x="408" y="281"/>
                  </a:lnTo>
                  <a:lnTo>
                    <a:pt x="405" y="282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2" y="270"/>
                  </a:lnTo>
                  <a:lnTo>
                    <a:pt x="400" y="262"/>
                  </a:lnTo>
                  <a:lnTo>
                    <a:pt x="398" y="258"/>
                  </a:lnTo>
                  <a:lnTo>
                    <a:pt x="404" y="254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7"/>
                  </a:lnTo>
                  <a:lnTo>
                    <a:pt x="438" y="245"/>
                  </a:lnTo>
                  <a:lnTo>
                    <a:pt x="444" y="243"/>
                  </a:lnTo>
                  <a:lnTo>
                    <a:pt x="459" y="231"/>
                  </a:lnTo>
                  <a:lnTo>
                    <a:pt x="472" y="214"/>
                  </a:lnTo>
                  <a:lnTo>
                    <a:pt x="482" y="193"/>
                  </a:lnTo>
                  <a:lnTo>
                    <a:pt x="489" y="171"/>
                  </a:lnTo>
                  <a:lnTo>
                    <a:pt x="495" y="148"/>
                  </a:lnTo>
                  <a:lnTo>
                    <a:pt x="496" y="127"/>
                  </a:lnTo>
                  <a:lnTo>
                    <a:pt x="495" y="108"/>
                  </a:lnTo>
                  <a:lnTo>
                    <a:pt x="489" y="93"/>
                  </a:lnTo>
                  <a:lnTo>
                    <a:pt x="480" y="70"/>
                  </a:lnTo>
                  <a:lnTo>
                    <a:pt x="474" y="44"/>
                  </a:lnTo>
                  <a:lnTo>
                    <a:pt x="473" y="19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49"/>
                  </a:lnTo>
                  <a:lnTo>
                    <a:pt x="421" y="59"/>
                  </a:lnTo>
                  <a:lnTo>
                    <a:pt x="411" y="65"/>
                  </a:lnTo>
                  <a:lnTo>
                    <a:pt x="400" y="70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5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5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0"/>
                  </a:lnTo>
                  <a:lnTo>
                    <a:pt x="304" y="239"/>
                  </a:lnTo>
                  <a:lnTo>
                    <a:pt x="297" y="240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53" name="Freeform 500">
              <a:extLst>
                <a:ext uri="{FF2B5EF4-FFF2-40B4-BE49-F238E27FC236}">
                  <a16:creationId xmlns:a16="http://schemas.microsoft.com/office/drawing/2014/main" id="{6D06197E-BE8D-E12C-5DD5-8FA355BC7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3947"/>
              <a:ext cx="102" cy="143"/>
            </a:xfrm>
            <a:custGeom>
              <a:avLst/>
              <a:gdLst>
                <a:gd name="T0" fmla="*/ 1 w 204"/>
                <a:gd name="T1" fmla="*/ 0 h 287"/>
                <a:gd name="T2" fmla="*/ 1 w 204"/>
                <a:gd name="T3" fmla="*/ 0 h 287"/>
                <a:gd name="T4" fmla="*/ 1 w 204"/>
                <a:gd name="T5" fmla="*/ 0 h 287"/>
                <a:gd name="T6" fmla="*/ 1 w 204"/>
                <a:gd name="T7" fmla="*/ 0 h 287"/>
                <a:gd name="T8" fmla="*/ 1 w 204"/>
                <a:gd name="T9" fmla="*/ 0 h 287"/>
                <a:gd name="T10" fmla="*/ 1 w 204"/>
                <a:gd name="T11" fmla="*/ 0 h 287"/>
                <a:gd name="T12" fmla="*/ 1 w 204"/>
                <a:gd name="T13" fmla="*/ 0 h 287"/>
                <a:gd name="T14" fmla="*/ 1 w 204"/>
                <a:gd name="T15" fmla="*/ 0 h 287"/>
                <a:gd name="T16" fmla="*/ 1 w 204"/>
                <a:gd name="T17" fmla="*/ 0 h 287"/>
                <a:gd name="T18" fmla="*/ 1 w 204"/>
                <a:gd name="T19" fmla="*/ 0 h 287"/>
                <a:gd name="T20" fmla="*/ 1 w 204"/>
                <a:gd name="T21" fmla="*/ 0 h 287"/>
                <a:gd name="T22" fmla="*/ 1 w 204"/>
                <a:gd name="T23" fmla="*/ 0 h 287"/>
                <a:gd name="T24" fmla="*/ 1 w 204"/>
                <a:gd name="T25" fmla="*/ 0 h 287"/>
                <a:gd name="T26" fmla="*/ 1 w 204"/>
                <a:gd name="T27" fmla="*/ 0 h 287"/>
                <a:gd name="T28" fmla="*/ 1 w 204"/>
                <a:gd name="T29" fmla="*/ 0 h 287"/>
                <a:gd name="T30" fmla="*/ 1 w 204"/>
                <a:gd name="T31" fmla="*/ 0 h 287"/>
                <a:gd name="T32" fmla="*/ 1 w 204"/>
                <a:gd name="T33" fmla="*/ 0 h 287"/>
                <a:gd name="T34" fmla="*/ 1 w 204"/>
                <a:gd name="T35" fmla="*/ 0 h 287"/>
                <a:gd name="T36" fmla="*/ 1 w 204"/>
                <a:gd name="T37" fmla="*/ 0 h 287"/>
                <a:gd name="T38" fmla="*/ 1 w 204"/>
                <a:gd name="T39" fmla="*/ 0 h 287"/>
                <a:gd name="T40" fmla="*/ 1 w 204"/>
                <a:gd name="T41" fmla="*/ 0 h 287"/>
                <a:gd name="T42" fmla="*/ 1 w 204"/>
                <a:gd name="T43" fmla="*/ 0 h 287"/>
                <a:gd name="T44" fmla="*/ 1 w 204"/>
                <a:gd name="T45" fmla="*/ 0 h 287"/>
                <a:gd name="T46" fmla="*/ 1 w 204"/>
                <a:gd name="T47" fmla="*/ 0 h 287"/>
                <a:gd name="T48" fmla="*/ 1 w 204"/>
                <a:gd name="T49" fmla="*/ 0 h 287"/>
                <a:gd name="T50" fmla="*/ 1 w 204"/>
                <a:gd name="T51" fmla="*/ 0 h 287"/>
                <a:gd name="T52" fmla="*/ 1 w 204"/>
                <a:gd name="T53" fmla="*/ 0 h 287"/>
                <a:gd name="T54" fmla="*/ 1 w 204"/>
                <a:gd name="T55" fmla="*/ 0 h 287"/>
                <a:gd name="T56" fmla="*/ 1 w 204"/>
                <a:gd name="T57" fmla="*/ 0 h 287"/>
                <a:gd name="T58" fmla="*/ 1 w 204"/>
                <a:gd name="T59" fmla="*/ 0 h 287"/>
                <a:gd name="T60" fmla="*/ 1 w 204"/>
                <a:gd name="T61" fmla="*/ 0 h 287"/>
                <a:gd name="T62" fmla="*/ 1 w 204"/>
                <a:gd name="T63" fmla="*/ 0 h 287"/>
                <a:gd name="T64" fmla="*/ 0 w 204"/>
                <a:gd name="T65" fmla="*/ 0 h 287"/>
                <a:gd name="T66" fmla="*/ 1 w 204"/>
                <a:gd name="T67" fmla="*/ 0 h 287"/>
                <a:gd name="T68" fmla="*/ 1 w 204"/>
                <a:gd name="T69" fmla="*/ 0 h 287"/>
                <a:gd name="T70" fmla="*/ 1 w 204"/>
                <a:gd name="T71" fmla="*/ 0 h 287"/>
                <a:gd name="T72" fmla="*/ 1 w 204"/>
                <a:gd name="T73" fmla="*/ 0 h 287"/>
                <a:gd name="T74" fmla="*/ 1 w 204"/>
                <a:gd name="T75" fmla="*/ 0 h 287"/>
                <a:gd name="T76" fmla="*/ 1 w 204"/>
                <a:gd name="T77" fmla="*/ 0 h 287"/>
                <a:gd name="T78" fmla="*/ 1 w 204"/>
                <a:gd name="T79" fmla="*/ 0 h 287"/>
                <a:gd name="T80" fmla="*/ 1 w 204"/>
                <a:gd name="T81" fmla="*/ 0 h 287"/>
                <a:gd name="T82" fmla="*/ 1 w 204"/>
                <a:gd name="T83" fmla="*/ 0 h 287"/>
                <a:gd name="T84" fmla="*/ 1 w 204"/>
                <a:gd name="T85" fmla="*/ 0 h 287"/>
                <a:gd name="T86" fmla="*/ 1 w 204"/>
                <a:gd name="T87" fmla="*/ 0 h 287"/>
                <a:gd name="T88" fmla="*/ 1 w 204"/>
                <a:gd name="T89" fmla="*/ 0 h 287"/>
                <a:gd name="T90" fmla="*/ 1 w 204"/>
                <a:gd name="T91" fmla="*/ 0 h 287"/>
                <a:gd name="T92" fmla="*/ 1 w 204"/>
                <a:gd name="T93" fmla="*/ 0 h 287"/>
                <a:gd name="T94" fmla="*/ 1 w 204"/>
                <a:gd name="T95" fmla="*/ 0 h 287"/>
                <a:gd name="T96" fmla="*/ 1 w 204"/>
                <a:gd name="T97" fmla="*/ 0 h 287"/>
                <a:gd name="T98" fmla="*/ 1 w 204"/>
                <a:gd name="T99" fmla="*/ 0 h 287"/>
                <a:gd name="T100" fmla="*/ 1 w 204"/>
                <a:gd name="T101" fmla="*/ 0 h 287"/>
                <a:gd name="T102" fmla="*/ 1 w 204"/>
                <a:gd name="T103" fmla="*/ 0 h 287"/>
                <a:gd name="T104" fmla="*/ 1 w 204"/>
                <a:gd name="T105" fmla="*/ 0 h 287"/>
                <a:gd name="T106" fmla="*/ 1 w 204"/>
                <a:gd name="T107" fmla="*/ 0 h 287"/>
                <a:gd name="T108" fmla="*/ 1 w 204"/>
                <a:gd name="T109" fmla="*/ 0 h 287"/>
                <a:gd name="T110" fmla="*/ 1 w 204"/>
                <a:gd name="T111" fmla="*/ 0 h 287"/>
                <a:gd name="T112" fmla="*/ 1 w 204"/>
                <a:gd name="T113" fmla="*/ 0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4"/>
                <a:gd name="T172" fmla="*/ 0 h 287"/>
                <a:gd name="T173" fmla="*/ 204 w 204"/>
                <a:gd name="T174" fmla="*/ 287 h 2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4" h="287">
                  <a:moveTo>
                    <a:pt x="204" y="119"/>
                  </a:moveTo>
                  <a:lnTo>
                    <a:pt x="191" y="123"/>
                  </a:lnTo>
                  <a:lnTo>
                    <a:pt x="179" y="131"/>
                  </a:lnTo>
                  <a:lnTo>
                    <a:pt x="167" y="140"/>
                  </a:lnTo>
                  <a:lnTo>
                    <a:pt x="156" y="151"/>
                  </a:lnTo>
                  <a:lnTo>
                    <a:pt x="146" y="163"/>
                  </a:lnTo>
                  <a:lnTo>
                    <a:pt x="137" y="178"/>
                  </a:lnTo>
                  <a:lnTo>
                    <a:pt x="130" y="193"/>
                  </a:lnTo>
                  <a:lnTo>
                    <a:pt x="126" y="211"/>
                  </a:lnTo>
                  <a:lnTo>
                    <a:pt x="125" y="216"/>
                  </a:lnTo>
                  <a:lnTo>
                    <a:pt x="123" y="221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5"/>
                  </a:lnTo>
                  <a:lnTo>
                    <a:pt x="123" y="259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5"/>
                  </a:lnTo>
                  <a:lnTo>
                    <a:pt x="118" y="284"/>
                  </a:lnTo>
                  <a:lnTo>
                    <a:pt x="111" y="285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199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5"/>
                  </a:lnTo>
                  <a:lnTo>
                    <a:pt x="16" y="148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09"/>
                  </a:lnTo>
                  <a:lnTo>
                    <a:pt x="0" y="102"/>
                  </a:lnTo>
                  <a:lnTo>
                    <a:pt x="6" y="94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39"/>
                  </a:lnTo>
                  <a:lnTo>
                    <a:pt x="27" y="25"/>
                  </a:lnTo>
                  <a:lnTo>
                    <a:pt x="24" y="11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4" y="40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2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3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54" name="Freeform 501">
              <a:extLst>
                <a:ext uri="{FF2B5EF4-FFF2-40B4-BE49-F238E27FC236}">
                  <a16:creationId xmlns:a16="http://schemas.microsoft.com/office/drawing/2014/main" id="{53243091-E0E5-CBB5-6164-B9EA087D3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" y="4186"/>
              <a:ext cx="114" cy="134"/>
            </a:xfrm>
            <a:custGeom>
              <a:avLst/>
              <a:gdLst>
                <a:gd name="T0" fmla="*/ 1 w 228"/>
                <a:gd name="T1" fmla="*/ 1 h 267"/>
                <a:gd name="T2" fmla="*/ 1 w 228"/>
                <a:gd name="T3" fmla="*/ 1 h 267"/>
                <a:gd name="T4" fmla="*/ 1 w 228"/>
                <a:gd name="T5" fmla="*/ 1 h 267"/>
                <a:gd name="T6" fmla="*/ 1 w 228"/>
                <a:gd name="T7" fmla="*/ 1 h 267"/>
                <a:gd name="T8" fmla="*/ 1 w 228"/>
                <a:gd name="T9" fmla="*/ 1 h 267"/>
                <a:gd name="T10" fmla="*/ 1 w 228"/>
                <a:gd name="T11" fmla="*/ 1 h 267"/>
                <a:gd name="T12" fmla="*/ 1 w 228"/>
                <a:gd name="T13" fmla="*/ 1 h 267"/>
                <a:gd name="T14" fmla="*/ 1 w 228"/>
                <a:gd name="T15" fmla="*/ 1 h 267"/>
                <a:gd name="T16" fmla="*/ 1 w 228"/>
                <a:gd name="T17" fmla="*/ 1 h 267"/>
                <a:gd name="T18" fmla="*/ 1 w 228"/>
                <a:gd name="T19" fmla="*/ 1 h 267"/>
                <a:gd name="T20" fmla="*/ 1 w 228"/>
                <a:gd name="T21" fmla="*/ 1 h 267"/>
                <a:gd name="T22" fmla="*/ 1 w 228"/>
                <a:gd name="T23" fmla="*/ 1 h 267"/>
                <a:gd name="T24" fmla="*/ 1 w 228"/>
                <a:gd name="T25" fmla="*/ 1 h 267"/>
                <a:gd name="T26" fmla="*/ 1 w 228"/>
                <a:gd name="T27" fmla="*/ 1 h 267"/>
                <a:gd name="T28" fmla="*/ 1 w 228"/>
                <a:gd name="T29" fmla="*/ 1 h 267"/>
                <a:gd name="T30" fmla="*/ 1 w 228"/>
                <a:gd name="T31" fmla="*/ 1 h 267"/>
                <a:gd name="T32" fmla="*/ 1 w 228"/>
                <a:gd name="T33" fmla="*/ 1 h 267"/>
                <a:gd name="T34" fmla="*/ 1 w 228"/>
                <a:gd name="T35" fmla="*/ 1 h 267"/>
                <a:gd name="T36" fmla="*/ 1 w 228"/>
                <a:gd name="T37" fmla="*/ 1 h 267"/>
                <a:gd name="T38" fmla="*/ 1 w 228"/>
                <a:gd name="T39" fmla="*/ 1 h 267"/>
                <a:gd name="T40" fmla="*/ 1 w 228"/>
                <a:gd name="T41" fmla="*/ 1 h 267"/>
                <a:gd name="T42" fmla="*/ 1 w 228"/>
                <a:gd name="T43" fmla="*/ 1 h 267"/>
                <a:gd name="T44" fmla="*/ 1 w 228"/>
                <a:gd name="T45" fmla="*/ 1 h 267"/>
                <a:gd name="T46" fmla="*/ 1 w 228"/>
                <a:gd name="T47" fmla="*/ 1 h 267"/>
                <a:gd name="T48" fmla="*/ 1 w 228"/>
                <a:gd name="T49" fmla="*/ 1 h 267"/>
                <a:gd name="T50" fmla="*/ 1 w 228"/>
                <a:gd name="T51" fmla="*/ 1 h 267"/>
                <a:gd name="T52" fmla="*/ 1 w 228"/>
                <a:gd name="T53" fmla="*/ 1 h 267"/>
                <a:gd name="T54" fmla="*/ 1 w 228"/>
                <a:gd name="T55" fmla="*/ 1 h 267"/>
                <a:gd name="T56" fmla="*/ 1 w 228"/>
                <a:gd name="T57" fmla="*/ 1 h 267"/>
                <a:gd name="T58" fmla="*/ 1 w 228"/>
                <a:gd name="T59" fmla="*/ 1 h 267"/>
                <a:gd name="T60" fmla="*/ 1 w 228"/>
                <a:gd name="T61" fmla="*/ 1 h 267"/>
                <a:gd name="T62" fmla="*/ 1 w 228"/>
                <a:gd name="T63" fmla="*/ 1 h 267"/>
                <a:gd name="T64" fmla="*/ 1 w 228"/>
                <a:gd name="T65" fmla="*/ 1 h 267"/>
                <a:gd name="T66" fmla="*/ 1 w 228"/>
                <a:gd name="T67" fmla="*/ 1 h 267"/>
                <a:gd name="T68" fmla="*/ 1 w 228"/>
                <a:gd name="T69" fmla="*/ 1 h 267"/>
                <a:gd name="T70" fmla="*/ 1 w 228"/>
                <a:gd name="T71" fmla="*/ 1 h 2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8"/>
                <a:gd name="T109" fmla="*/ 0 h 267"/>
                <a:gd name="T110" fmla="*/ 228 w 228"/>
                <a:gd name="T111" fmla="*/ 267 h 2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6"/>
                  </a:lnTo>
                  <a:lnTo>
                    <a:pt x="228" y="9"/>
                  </a:lnTo>
                  <a:lnTo>
                    <a:pt x="228" y="13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1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5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55" name="Freeform 502">
              <a:extLst>
                <a:ext uri="{FF2B5EF4-FFF2-40B4-BE49-F238E27FC236}">
                  <a16:creationId xmlns:a16="http://schemas.microsoft.com/office/drawing/2014/main" id="{ACECDCDF-1195-5B02-9DF0-034743138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3963"/>
              <a:ext cx="72" cy="100"/>
            </a:xfrm>
            <a:custGeom>
              <a:avLst/>
              <a:gdLst>
                <a:gd name="T0" fmla="*/ 1 w 142"/>
                <a:gd name="T1" fmla="*/ 0 h 201"/>
                <a:gd name="T2" fmla="*/ 1 w 142"/>
                <a:gd name="T3" fmla="*/ 0 h 201"/>
                <a:gd name="T4" fmla="*/ 1 w 142"/>
                <a:gd name="T5" fmla="*/ 0 h 201"/>
                <a:gd name="T6" fmla="*/ 1 w 142"/>
                <a:gd name="T7" fmla="*/ 0 h 201"/>
                <a:gd name="T8" fmla="*/ 1 w 142"/>
                <a:gd name="T9" fmla="*/ 0 h 201"/>
                <a:gd name="T10" fmla="*/ 1 w 142"/>
                <a:gd name="T11" fmla="*/ 0 h 201"/>
                <a:gd name="T12" fmla="*/ 1 w 142"/>
                <a:gd name="T13" fmla="*/ 0 h 201"/>
                <a:gd name="T14" fmla="*/ 1 w 142"/>
                <a:gd name="T15" fmla="*/ 0 h 201"/>
                <a:gd name="T16" fmla="*/ 1 w 142"/>
                <a:gd name="T17" fmla="*/ 0 h 201"/>
                <a:gd name="T18" fmla="*/ 1 w 142"/>
                <a:gd name="T19" fmla="*/ 0 h 201"/>
                <a:gd name="T20" fmla="*/ 1 w 142"/>
                <a:gd name="T21" fmla="*/ 0 h 201"/>
                <a:gd name="T22" fmla="*/ 1 w 142"/>
                <a:gd name="T23" fmla="*/ 0 h 201"/>
                <a:gd name="T24" fmla="*/ 1 w 142"/>
                <a:gd name="T25" fmla="*/ 0 h 201"/>
                <a:gd name="T26" fmla="*/ 1 w 142"/>
                <a:gd name="T27" fmla="*/ 0 h 201"/>
                <a:gd name="T28" fmla="*/ 1 w 142"/>
                <a:gd name="T29" fmla="*/ 0 h 201"/>
                <a:gd name="T30" fmla="*/ 1 w 142"/>
                <a:gd name="T31" fmla="*/ 0 h 201"/>
                <a:gd name="T32" fmla="*/ 1 w 142"/>
                <a:gd name="T33" fmla="*/ 0 h 201"/>
                <a:gd name="T34" fmla="*/ 1 w 142"/>
                <a:gd name="T35" fmla="*/ 0 h 201"/>
                <a:gd name="T36" fmla="*/ 1 w 142"/>
                <a:gd name="T37" fmla="*/ 0 h 201"/>
                <a:gd name="T38" fmla="*/ 1 w 142"/>
                <a:gd name="T39" fmla="*/ 0 h 201"/>
                <a:gd name="T40" fmla="*/ 1 w 142"/>
                <a:gd name="T41" fmla="*/ 0 h 201"/>
                <a:gd name="T42" fmla="*/ 1 w 142"/>
                <a:gd name="T43" fmla="*/ 0 h 201"/>
                <a:gd name="T44" fmla="*/ 1 w 142"/>
                <a:gd name="T45" fmla="*/ 0 h 201"/>
                <a:gd name="T46" fmla="*/ 1 w 142"/>
                <a:gd name="T47" fmla="*/ 0 h 201"/>
                <a:gd name="T48" fmla="*/ 1 w 142"/>
                <a:gd name="T49" fmla="*/ 0 h 201"/>
                <a:gd name="T50" fmla="*/ 1 w 142"/>
                <a:gd name="T51" fmla="*/ 0 h 201"/>
                <a:gd name="T52" fmla="*/ 1 w 142"/>
                <a:gd name="T53" fmla="*/ 0 h 201"/>
                <a:gd name="T54" fmla="*/ 1 w 142"/>
                <a:gd name="T55" fmla="*/ 0 h 201"/>
                <a:gd name="T56" fmla="*/ 1 w 142"/>
                <a:gd name="T57" fmla="*/ 0 h 201"/>
                <a:gd name="T58" fmla="*/ 1 w 142"/>
                <a:gd name="T59" fmla="*/ 0 h 201"/>
                <a:gd name="T60" fmla="*/ 1 w 142"/>
                <a:gd name="T61" fmla="*/ 0 h 201"/>
                <a:gd name="T62" fmla="*/ 1 w 142"/>
                <a:gd name="T63" fmla="*/ 0 h 201"/>
                <a:gd name="T64" fmla="*/ 1 w 142"/>
                <a:gd name="T65" fmla="*/ 0 h 201"/>
                <a:gd name="T66" fmla="*/ 1 w 142"/>
                <a:gd name="T67" fmla="*/ 0 h 201"/>
                <a:gd name="T68" fmla="*/ 1 w 142"/>
                <a:gd name="T69" fmla="*/ 0 h 201"/>
                <a:gd name="T70" fmla="*/ 1 w 142"/>
                <a:gd name="T71" fmla="*/ 0 h 201"/>
                <a:gd name="T72" fmla="*/ 1 w 142"/>
                <a:gd name="T73" fmla="*/ 0 h 201"/>
                <a:gd name="T74" fmla="*/ 1 w 142"/>
                <a:gd name="T75" fmla="*/ 0 h 201"/>
                <a:gd name="T76" fmla="*/ 1 w 142"/>
                <a:gd name="T77" fmla="*/ 0 h 201"/>
                <a:gd name="T78" fmla="*/ 1 w 142"/>
                <a:gd name="T79" fmla="*/ 0 h 201"/>
                <a:gd name="T80" fmla="*/ 1 w 142"/>
                <a:gd name="T81" fmla="*/ 0 h 201"/>
                <a:gd name="T82" fmla="*/ 1 w 142"/>
                <a:gd name="T83" fmla="*/ 0 h 201"/>
                <a:gd name="T84" fmla="*/ 1 w 142"/>
                <a:gd name="T85" fmla="*/ 0 h 201"/>
                <a:gd name="T86" fmla="*/ 1 w 142"/>
                <a:gd name="T87" fmla="*/ 0 h 201"/>
                <a:gd name="T88" fmla="*/ 1 w 142"/>
                <a:gd name="T89" fmla="*/ 0 h 201"/>
                <a:gd name="T90" fmla="*/ 1 w 142"/>
                <a:gd name="T91" fmla="*/ 0 h 201"/>
                <a:gd name="T92" fmla="*/ 1 w 142"/>
                <a:gd name="T93" fmla="*/ 0 h 201"/>
                <a:gd name="T94" fmla="*/ 1 w 142"/>
                <a:gd name="T95" fmla="*/ 0 h 201"/>
                <a:gd name="T96" fmla="*/ 1 w 142"/>
                <a:gd name="T97" fmla="*/ 0 h 201"/>
                <a:gd name="T98" fmla="*/ 1 w 142"/>
                <a:gd name="T99" fmla="*/ 0 h 201"/>
                <a:gd name="T100" fmla="*/ 1 w 142"/>
                <a:gd name="T101" fmla="*/ 0 h 201"/>
                <a:gd name="T102" fmla="*/ 1 w 142"/>
                <a:gd name="T103" fmla="*/ 0 h 201"/>
                <a:gd name="T104" fmla="*/ 1 w 142"/>
                <a:gd name="T105" fmla="*/ 0 h 201"/>
                <a:gd name="T106" fmla="*/ 1 w 142"/>
                <a:gd name="T107" fmla="*/ 0 h 201"/>
                <a:gd name="T108" fmla="*/ 1 w 142"/>
                <a:gd name="T109" fmla="*/ 0 h 201"/>
                <a:gd name="T110" fmla="*/ 1 w 142"/>
                <a:gd name="T111" fmla="*/ 0 h 2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"/>
                <a:gd name="T169" fmla="*/ 0 h 201"/>
                <a:gd name="T170" fmla="*/ 142 w 142"/>
                <a:gd name="T171" fmla="*/ 201 h 20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" h="201">
                  <a:moveTo>
                    <a:pt x="115" y="179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5"/>
                  </a:lnTo>
                  <a:lnTo>
                    <a:pt x="111" y="201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3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50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2"/>
                  </a:lnTo>
                  <a:lnTo>
                    <a:pt x="53" y="140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4"/>
                  </a:lnTo>
                  <a:lnTo>
                    <a:pt x="36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4"/>
                  </a:lnTo>
                  <a:lnTo>
                    <a:pt x="64" y="134"/>
                  </a:lnTo>
                  <a:lnTo>
                    <a:pt x="72" y="135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7"/>
                  </a:lnTo>
                  <a:lnTo>
                    <a:pt x="81" y="118"/>
                  </a:lnTo>
                  <a:lnTo>
                    <a:pt x="78" y="111"/>
                  </a:lnTo>
                  <a:lnTo>
                    <a:pt x="74" y="105"/>
                  </a:lnTo>
                  <a:lnTo>
                    <a:pt x="63" y="100"/>
                  </a:lnTo>
                  <a:lnTo>
                    <a:pt x="53" y="96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80"/>
                  </a:lnTo>
                  <a:lnTo>
                    <a:pt x="17" y="75"/>
                  </a:lnTo>
                  <a:lnTo>
                    <a:pt x="10" y="73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6"/>
                  </a:lnTo>
                  <a:lnTo>
                    <a:pt x="1" y="65"/>
                  </a:lnTo>
                  <a:lnTo>
                    <a:pt x="6" y="66"/>
                  </a:lnTo>
                  <a:lnTo>
                    <a:pt x="12" y="68"/>
                  </a:lnTo>
                  <a:lnTo>
                    <a:pt x="19" y="72"/>
                  </a:lnTo>
                  <a:lnTo>
                    <a:pt x="27" y="76"/>
                  </a:lnTo>
                  <a:lnTo>
                    <a:pt x="36" y="80"/>
                  </a:lnTo>
                  <a:lnTo>
                    <a:pt x="47" y="84"/>
                  </a:lnTo>
                  <a:lnTo>
                    <a:pt x="56" y="88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3"/>
                  </a:lnTo>
                  <a:lnTo>
                    <a:pt x="62" y="59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1"/>
                  </a:lnTo>
                  <a:lnTo>
                    <a:pt x="36" y="13"/>
                  </a:lnTo>
                  <a:lnTo>
                    <a:pt x="33" y="7"/>
                  </a:lnTo>
                  <a:lnTo>
                    <a:pt x="30" y="3"/>
                  </a:lnTo>
                  <a:lnTo>
                    <a:pt x="31" y="0"/>
                  </a:lnTo>
                  <a:lnTo>
                    <a:pt x="36" y="3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5"/>
                  </a:lnTo>
                  <a:lnTo>
                    <a:pt x="66" y="45"/>
                  </a:lnTo>
                  <a:lnTo>
                    <a:pt x="72" y="57"/>
                  </a:lnTo>
                  <a:lnTo>
                    <a:pt x="77" y="67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4"/>
                  </a:lnTo>
                  <a:lnTo>
                    <a:pt x="100" y="57"/>
                  </a:lnTo>
                  <a:lnTo>
                    <a:pt x="104" y="39"/>
                  </a:lnTo>
                  <a:lnTo>
                    <a:pt x="107" y="27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4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2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3"/>
                  </a:lnTo>
                  <a:lnTo>
                    <a:pt x="116" y="129"/>
                  </a:lnTo>
                  <a:lnTo>
                    <a:pt x="120" y="126"/>
                  </a:lnTo>
                  <a:lnTo>
                    <a:pt x="125" y="122"/>
                  </a:lnTo>
                  <a:lnTo>
                    <a:pt x="129" y="118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2"/>
                  </a:lnTo>
                  <a:lnTo>
                    <a:pt x="141" y="100"/>
                  </a:lnTo>
                  <a:lnTo>
                    <a:pt x="142" y="104"/>
                  </a:lnTo>
                  <a:lnTo>
                    <a:pt x="142" y="111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8"/>
                  </a:lnTo>
                  <a:lnTo>
                    <a:pt x="127" y="135"/>
                  </a:lnTo>
                  <a:lnTo>
                    <a:pt x="122" y="141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9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56" name="Freeform 503">
              <a:extLst>
                <a:ext uri="{FF2B5EF4-FFF2-40B4-BE49-F238E27FC236}">
                  <a16:creationId xmlns:a16="http://schemas.microsoft.com/office/drawing/2014/main" id="{1219ACCF-55BE-5F75-52BF-DB6E8C796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" y="4212"/>
              <a:ext cx="70" cy="91"/>
            </a:xfrm>
            <a:custGeom>
              <a:avLst/>
              <a:gdLst>
                <a:gd name="T0" fmla="*/ 1 w 140"/>
                <a:gd name="T1" fmla="*/ 1 h 180"/>
                <a:gd name="T2" fmla="*/ 1 w 140"/>
                <a:gd name="T3" fmla="*/ 1 h 180"/>
                <a:gd name="T4" fmla="*/ 1 w 140"/>
                <a:gd name="T5" fmla="*/ 1 h 180"/>
                <a:gd name="T6" fmla="*/ 1 w 140"/>
                <a:gd name="T7" fmla="*/ 1 h 180"/>
                <a:gd name="T8" fmla="*/ 1 w 140"/>
                <a:gd name="T9" fmla="*/ 1 h 180"/>
                <a:gd name="T10" fmla="*/ 1 w 140"/>
                <a:gd name="T11" fmla="*/ 1 h 180"/>
                <a:gd name="T12" fmla="*/ 1 w 140"/>
                <a:gd name="T13" fmla="*/ 1 h 180"/>
                <a:gd name="T14" fmla="*/ 1 w 140"/>
                <a:gd name="T15" fmla="*/ 1 h 180"/>
                <a:gd name="T16" fmla="*/ 1 w 140"/>
                <a:gd name="T17" fmla="*/ 1 h 180"/>
                <a:gd name="T18" fmla="*/ 1 w 140"/>
                <a:gd name="T19" fmla="*/ 1 h 180"/>
                <a:gd name="T20" fmla="*/ 1 w 140"/>
                <a:gd name="T21" fmla="*/ 1 h 180"/>
                <a:gd name="T22" fmla="*/ 1 w 140"/>
                <a:gd name="T23" fmla="*/ 1 h 180"/>
                <a:gd name="T24" fmla="*/ 1 w 140"/>
                <a:gd name="T25" fmla="*/ 1 h 180"/>
                <a:gd name="T26" fmla="*/ 1 w 140"/>
                <a:gd name="T27" fmla="*/ 1 h 180"/>
                <a:gd name="T28" fmla="*/ 1 w 140"/>
                <a:gd name="T29" fmla="*/ 1 h 180"/>
                <a:gd name="T30" fmla="*/ 1 w 140"/>
                <a:gd name="T31" fmla="*/ 1 h 180"/>
                <a:gd name="T32" fmla="*/ 1 w 140"/>
                <a:gd name="T33" fmla="*/ 1 h 180"/>
                <a:gd name="T34" fmla="*/ 1 w 140"/>
                <a:gd name="T35" fmla="*/ 1 h 180"/>
                <a:gd name="T36" fmla="*/ 1 w 140"/>
                <a:gd name="T37" fmla="*/ 1 h 180"/>
                <a:gd name="T38" fmla="*/ 1 w 140"/>
                <a:gd name="T39" fmla="*/ 1 h 180"/>
                <a:gd name="T40" fmla="*/ 1 w 140"/>
                <a:gd name="T41" fmla="*/ 1 h 180"/>
                <a:gd name="T42" fmla="*/ 1 w 140"/>
                <a:gd name="T43" fmla="*/ 1 h 180"/>
                <a:gd name="T44" fmla="*/ 1 w 140"/>
                <a:gd name="T45" fmla="*/ 1 h 180"/>
                <a:gd name="T46" fmla="*/ 1 w 140"/>
                <a:gd name="T47" fmla="*/ 1 h 180"/>
                <a:gd name="T48" fmla="*/ 1 w 140"/>
                <a:gd name="T49" fmla="*/ 1 h 180"/>
                <a:gd name="T50" fmla="*/ 1 w 140"/>
                <a:gd name="T51" fmla="*/ 1 h 180"/>
                <a:gd name="T52" fmla="*/ 1 w 140"/>
                <a:gd name="T53" fmla="*/ 1 h 180"/>
                <a:gd name="T54" fmla="*/ 1 w 140"/>
                <a:gd name="T55" fmla="*/ 1 h 180"/>
                <a:gd name="T56" fmla="*/ 1 w 140"/>
                <a:gd name="T57" fmla="*/ 1 h 180"/>
                <a:gd name="T58" fmla="*/ 1 w 140"/>
                <a:gd name="T59" fmla="*/ 1 h 180"/>
                <a:gd name="T60" fmla="*/ 1 w 140"/>
                <a:gd name="T61" fmla="*/ 1 h 180"/>
                <a:gd name="T62" fmla="*/ 1 w 140"/>
                <a:gd name="T63" fmla="*/ 1 h 180"/>
                <a:gd name="T64" fmla="*/ 1 w 140"/>
                <a:gd name="T65" fmla="*/ 1 h 180"/>
                <a:gd name="T66" fmla="*/ 1 w 140"/>
                <a:gd name="T67" fmla="*/ 1 h 180"/>
                <a:gd name="T68" fmla="*/ 1 w 140"/>
                <a:gd name="T69" fmla="*/ 1 h 180"/>
                <a:gd name="T70" fmla="*/ 1 w 140"/>
                <a:gd name="T71" fmla="*/ 1 h 180"/>
                <a:gd name="T72" fmla="*/ 1 w 140"/>
                <a:gd name="T73" fmla="*/ 1 h 180"/>
                <a:gd name="T74" fmla="*/ 1 w 140"/>
                <a:gd name="T75" fmla="*/ 1 h 180"/>
                <a:gd name="T76" fmla="*/ 1 w 140"/>
                <a:gd name="T77" fmla="*/ 1 h 180"/>
                <a:gd name="T78" fmla="*/ 1 w 140"/>
                <a:gd name="T79" fmla="*/ 1 h 180"/>
                <a:gd name="T80" fmla="*/ 1 w 140"/>
                <a:gd name="T81" fmla="*/ 1 h 180"/>
                <a:gd name="T82" fmla="*/ 1 w 140"/>
                <a:gd name="T83" fmla="*/ 1 h 180"/>
                <a:gd name="T84" fmla="*/ 1 w 140"/>
                <a:gd name="T85" fmla="*/ 1 h 180"/>
                <a:gd name="T86" fmla="*/ 1 w 140"/>
                <a:gd name="T87" fmla="*/ 1 h 180"/>
                <a:gd name="T88" fmla="*/ 1 w 140"/>
                <a:gd name="T89" fmla="*/ 1 h 180"/>
                <a:gd name="T90" fmla="*/ 1 w 140"/>
                <a:gd name="T91" fmla="*/ 1 h 180"/>
                <a:gd name="T92" fmla="*/ 1 w 140"/>
                <a:gd name="T93" fmla="*/ 1 h 180"/>
                <a:gd name="T94" fmla="*/ 1 w 140"/>
                <a:gd name="T95" fmla="*/ 1 h 180"/>
                <a:gd name="T96" fmla="*/ 1 w 140"/>
                <a:gd name="T97" fmla="*/ 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0"/>
                <a:gd name="T148" fmla="*/ 0 h 180"/>
                <a:gd name="T149" fmla="*/ 140 w 140"/>
                <a:gd name="T150" fmla="*/ 180 h 1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2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5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2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5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8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30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57" name="Freeform 504">
              <a:extLst>
                <a:ext uri="{FF2B5EF4-FFF2-40B4-BE49-F238E27FC236}">
                  <a16:creationId xmlns:a16="http://schemas.microsoft.com/office/drawing/2014/main" id="{593090D8-3457-92A0-FCEE-11A1403E1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4089"/>
              <a:ext cx="100" cy="77"/>
            </a:xfrm>
            <a:custGeom>
              <a:avLst/>
              <a:gdLst>
                <a:gd name="T0" fmla="*/ 1 w 199"/>
                <a:gd name="T1" fmla="*/ 0 h 155"/>
                <a:gd name="T2" fmla="*/ 1 w 199"/>
                <a:gd name="T3" fmla="*/ 0 h 155"/>
                <a:gd name="T4" fmla="*/ 1 w 199"/>
                <a:gd name="T5" fmla="*/ 0 h 155"/>
                <a:gd name="T6" fmla="*/ 1 w 199"/>
                <a:gd name="T7" fmla="*/ 0 h 155"/>
                <a:gd name="T8" fmla="*/ 1 w 199"/>
                <a:gd name="T9" fmla="*/ 0 h 155"/>
                <a:gd name="T10" fmla="*/ 1 w 199"/>
                <a:gd name="T11" fmla="*/ 0 h 155"/>
                <a:gd name="T12" fmla="*/ 1 w 199"/>
                <a:gd name="T13" fmla="*/ 0 h 155"/>
                <a:gd name="T14" fmla="*/ 1 w 199"/>
                <a:gd name="T15" fmla="*/ 0 h 155"/>
                <a:gd name="T16" fmla="*/ 1 w 199"/>
                <a:gd name="T17" fmla="*/ 0 h 155"/>
                <a:gd name="T18" fmla="*/ 1 w 199"/>
                <a:gd name="T19" fmla="*/ 0 h 155"/>
                <a:gd name="T20" fmla="*/ 1 w 199"/>
                <a:gd name="T21" fmla="*/ 0 h 155"/>
                <a:gd name="T22" fmla="*/ 1 w 199"/>
                <a:gd name="T23" fmla="*/ 0 h 155"/>
                <a:gd name="T24" fmla="*/ 1 w 199"/>
                <a:gd name="T25" fmla="*/ 0 h 155"/>
                <a:gd name="T26" fmla="*/ 1 w 199"/>
                <a:gd name="T27" fmla="*/ 0 h 155"/>
                <a:gd name="T28" fmla="*/ 1 w 199"/>
                <a:gd name="T29" fmla="*/ 0 h 155"/>
                <a:gd name="T30" fmla="*/ 1 w 199"/>
                <a:gd name="T31" fmla="*/ 0 h 155"/>
                <a:gd name="T32" fmla="*/ 1 w 199"/>
                <a:gd name="T33" fmla="*/ 0 h 155"/>
                <a:gd name="T34" fmla="*/ 1 w 199"/>
                <a:gd name="T35" fmla="*/ 0 h 155"/>
                <a:gd name="T36" fmla="*/ 1 w 199"/>
                <a:gd name="T37" fmla="*/ 0 h 155"/>
                <a:gd name="T38" fmla="*/ 1 w 199"/>
                <a:gd name="T39" fmla="*/ 0 h 155"/>
                <a:gd name="T40" fmla="*/ 1 w 199"/>
                <a:gd name="T41" fmla="*/ 0 h 155"/>
                <a:gd name="T42" fmla="*/ 1 w 199"/>
                <a:gd name="T43" fmla="*/ 0 h 155"/>
                <a:gd name="T44" fmla="*/ 1 w 199"/>
                <a:gd name="T45" fmla="*/ 0 h 155"/>
                <a:gd name="T46" fmla="*/ 1 w 199"/>
                <a:gd name="T47" fmla="*/ 0 h 155"/>
                <a:gd name="T48" fmla="*/ 1 w 199"/>
                <a:gd name="T49" fmla="*/ 0 h 155"/>
                <a:gd name="T50" fmla="*/ 1 w 199"/>
                <a:gd name="T51" fmla="*/ 0 h 155"/>
                <a:gd name="T52" fmla="*/ 1 w 199"/>
                <a:gd name="T53" fmla="*/ 0 h 155"/>
                <a:gd name="T54" fmla="*/ 1 w 199"/>
                <a:gd name="T55" fmla="*/ 0 h 155"/>
                <a:gd name="T56" fmla="*/ 1 w 199"/>
                <a:gd name="T57" fmla="*/ 0 h 155"/>
                <a:gd name="T58" fmla="*/ 1 w 199"/>
                <a:gd name="T59" fmla="*/ 0 h 155"/>
                <a:gd name="T60" fmla="*/ 1 w 199"/>
                <a:gd name="T61" fmla="*/ 0 h 155"/>
                <a:gd name="T62" fmla="*/ 1 w 199"/>
                <a:gd name="T63" fmla="*/ 0 h 155"/>
                <a:gd name="T64" fmla="*/ 1 w 199"/>
                <a:gd name="T65" fmla="*/ 0 h 155"/>
                <a:gd name="T66" fmla="*/ 1 w 199"/>
                <a:gd name="T67" fmla="*/ 0 h 155"/>
                <a:gd name="T68" fmla="*/ 1 w 199"/>
                <a:gd name="T69" fmla="*/ 0 h 155"/>
                <a:gd name="T70" fmla="*/ 1 w 199"/>
                <a:gd name="T71" fmla="*/ 0 h 155"/>
                <a:gd name="T72" fmla="*/ 1 w 199"/>
                <a:gd name="T73" fmla="*/ 0 h 155"/>
                <a:gd name="T74" fmla="*/ 1 w 199"/>
                <a:gd name="T75" fmla="*/ 0 h 155"/>
                <a:gd name="T76" fmla="*/ 1 w 199"/>
                <a:gd name="T77" fmla="*/ 0 h 155"/>
                <a:gd name="T78" fmla="*/ 1 w 199"/>
                <a:gd name="T79" fmla="*/ 0 h 155"/>
                <a:gd name="T80" fmla="*/ 1 w 199"/>
                <a:gd name="T81" fmla="*/ 0 h 155"/>
                <a:gd name="T82" fmla="*/ 1 w 199"/>
                <a:gd name="T83" fmla="*/ 0 h 155"/>
                <a:gd name="T84" fmla="*/ 1 w 199"/>
                <a:gd name="T85" fmla="*/ 0 h 155"/>
                <a:gd name="T86" fmla="*/ 1 w 199"/>
                <a:gd name="T87" fmla="*/ 0 h 155"/>
                <a:gd name="T88" fmla="*/ 1 w 199"/>
                <a:gd name="T89" fmla="*/ 0 h 155"/>
                <a:gd name="T90" fmla="*/ 1 w 199"/>
                <a:gd name="T91" fmla="*/ 0 h 155"/>
                <a:gd name="T92" fmla="*/ 1 w 199"/>
                <a:gd name="T93" fmla="*/ 0 h 155"/>
                <a:gd name="T94" fmla="*/ 1 w 199"/>
                <a:gd name="T95" fmla="*/ 0 h 155"/>
                <a:gd name="T96" fmla="*/ 1 w 199"/>
                <a:gd name="T97" fmla="*/ 0 h 155"/>
                <a:gd name="T98" fmla="*/ 1 w 199"/>
                <a:gd name="T99" fmla="*/ 0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9"/>
                <a:gd name="T151" fmla="*/ 0 h 155"/>
                <a:gd name="T152" fmla="*/ 199 w 199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9" h="155">
                  <a:moveTo>
                    <a:pt x="109" y="16"/>
                  </a:moveTo>
                  <a:lnTo>
                    <a:pt x="112" y="13"/>
                  </a:lnTo>
                  <a:lnTo>
                    <a:pt x="118" y="11"/>
                  </a:lnTo>
                  <a:lnTo>
                    <a:pt x="125" y="10"/>
                  </a:lnTo>
                  <a:lnTo>
                    <a:pt x="132" y="10"/>
                  </a:lnTo>
                  <a:lnTo>
                    <a:pt x="138" y="10"/>
                  </a:lnTo>
                  <a:lnTo>
                    <a:pt x="145" y="11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9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9"/>
                  </a:lnTo>
                  <a:lnTo>
                    <a:pt x="152" y="53"/>
                  </a:lnTo>
                  <a:lnTo>
                    <a:pt x="142" y="56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5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4"/>
                  </a:lnTo>
                  <a:lnTo>
                    <a:pt x="132" y="63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1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9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4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1"/>
                  </a:lnTo>
                  <a:lnTo>
                    <a:pt x="155" y="102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1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7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5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1"/>
                  </a:lnTo>
                  <a:lnTo>
                    <a:pt x="114" y="96"/>
                  </a:lnTo>
                  <a:lnTo>
                    <a:pt x="112" y="95"/>
                  </a:lnTo>
                  <a:lnTo>
                    <a:pt x="111" y="95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9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7"/>
                  </a:lnTo>
                  <a:lnTo>
                    <a:pt x="84" y="149"/>
                  </a:lnTo>
                  <a:lnTo>
                    <a:pt x="76" y="147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3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1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2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3" y="27"/>
                  </a:lnTo>
                  <a:lnTo>
                    <a:pt x="34" y="18"/>
                  </a:lnTo>
                  <a:lnTo>
                    <a:pt x="39" y="10"/>
                  </a:lnTo>
                  <a:lnTo>
                    <a:pt x="48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9"/>
                  </a:lnTo>
                  <a:lnTo>
                    <a:pt x="99" y="56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3"/>
                  </a:lnTo>
                  <a:lnTo>
                    <a:pt x="106" y="25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58" name="Freeform 505">
              <a:extLst>
                <a:ext uri="{FF2B5EF4-FFF2-40B4-BE49-F238E27FC236}">
                  <a16:creationId xmlns:a16="http://schemas.microsoft.com/office/drawing/2014/main" id="{A62C62E5-F6CA-98D3-F911-618784EE8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" y="4020"/>
              <a:ext cx="93" cy="90"/>
            </a:xfrm>
            <a:custGeom>
              <a:avLst/>
              <a:gdLst>
                <a:gd name="T0" fmla="*/ 1 w 186"/>
                <a:gd name="T1" fmla="*/ 1 h 180"/>
                <a:gd name="T2" fmla="*/ 1 w 186"/>
                <a:gd name="T3" fmla="*/ 1 h 180"/>
                <a:gd name="T4" fmla="*/ 1 w 186"/>
                <a:gd name="T5" fmla="*/ 1 h 180"/>
                <a:gd name="T6" fmla="*/ 1 w 186"/>
                <a:gd name="T7" fmla="*/ 1 h 180"/>
                <a:gd name="T8" fmla="*/ 1 w 186"/>
                <a:gd name="T9" fmla="*/ 1 h 180"/>
                <a:gd name="T10" fmla="*/ 1 w 186"/>
                <a:gd name="T11" fmla="*/ 1 h 180"/>
                <a:gd name="T12" fmla="*/ 1 w 186"/>
                <a:gd name="T13" fmla="*/ 1 h 180"/>
                <a:gd name="T14" fmla="*/ 1 w 186"/>
                <a:gd name="T15" fmla="*/ 1 h 180"/>
                <a:gd name="T16" fmla="*/ 1 w 186"/>
                <a:gd name="T17" fmla="*/ 1 h 180"/>
                <a:gd name="T18" fmla="*/ 1 w 186"/>
                <a:gd name="T19" fmla="*/ 1 h 180"/>
                <a:gd name="T20" fmla="*/ 1 w 186"/>
                <a:gd name="T21" fmla="*/ 1 h 180"/>
                <a:gd name="T22" fmla="*/ 1 w 186"/>
                <a:gd name="T23" fmla="*/ 1 h 180"/>
                <a:gd name="T24" fmla="*/ 1 w 186"/>
                <a:gd name="T25" fmla="*/ 1 h 180"/>
                <a:gd name="T26" fmla="*/ 1 w 186"/>
                <a:gd name="T27" fmla="*/ 1 h 180"/>
                <a:gd name="T28" fmla="*/ 1 w 186"/>
                <a:gd name="T29" fmla="*/ 1 h 180"/>
                <a:gd name="T30" fmla="*/ 1 w 186"/>
                <a:gd name="T31" fmla="*/ 1 h 180"/>
                <a:gd name="T32" fmla="*/ 1 w 186"/>
                <a:gd name="T33" fmla="*/ 1 h 180"/>
                <a:gd name="T34" fmla="*/ 1 w 186"/>
                <a:gd name="T35" fmla="*/ 1 h 180"/>
                <a:gd name="T36" fmla="*/ 1 w 186"/>
                <a:gd name="T37" fmla="*/ 1 h 180"/>
                <a:gd name="T38" fmla="*/ 1 w 186"/>
                <a:gd name="T39" fmla="*/ 1 h 180"/>
                <a:gd name="T40" fmla="*/ 1 w 186"/>
                <a:gd name="T41" fmla="*/ 1 h 180"/>
                <a:gd name="T42" fmla="*/ 1 w 186"/>
                <a:gd name="T43" fmla="*/ 1 h 180"/>
                <a:gd name="T44" fmla="*/ 1 w 186"/>
                <a:gd name="T45" fmla="*/ 1 h 180"/>
                <a:gd name="T46" fmla="*/ 1 w 186"/>
                <a:gd name="T47" fmla="*/ 1 h 180"/>
                <a:gd name="T48" fmla="*/ 1 w 186"/>
                <a:gd name="T49" fmla="*/ 1 h 180"/>
                <a:gd name="T50" fmla="*/ 1 w 186"/>
                <a:gd name="T51" fmla="*/ 1 h 180"/>
                <a:gd name="T52" fmla="*/ 1 w 186"/>
                <a:gd name="T53" fmla="*/ 1 h 180"/>
                <a:gd name="T54" fmla="*/ 1 w 186"/>
                <a:gd name="T55" fmla="*/ 1 h 180"/>
                <a:gd name="T56" fmla="*/ 1 w 186"/>
                <a:gd name="T57" fmla="*/ 0 h 180"/>
                <a:gd name="T58" fmla="*/ 1 w 186"/>
                <a:gd name="T59" fmla="*/ 1 h 180"/>
                <a:gd name="T60" fmla="*/ 1 w 186"/>
                <a:gd name="T61" fmla="*/ 1 h 180"/>
                <a:gd name="T62" fmla="*/ 1 w 186"/>
                <a:gd name="T63" fmla="*/ 1 h 180"/>
                <a:gd name="T64" fmla="*/ 1 w 186"/>
                <a:gd name="T65" fmla="*/ 1 h 180"/>
                <a:gd name="T66" fmla="*/ 1 w 186"/>
                <a:gd name="T67" fmla="*/ 1 h 180"/>
                <a:gd name="T68" fmla="*/ 1 w 186"/>
                <a:gd name="T69" fmla="*/ 1 h 180"/>
                <a:gd name="T70" fmla="*/ 1 w 186"/>
                <a:gd name="T71" fmla="*/ 1 h 180"/>
                <a:gd name="T72" fmla="*/ 1 w 186"/>
                <a:gd name="T73" fmla="*/ 1 h 180"/>
                <a:gd name="T74" fmla="*/ 1 w 186"/>
                <a:gd name="T75" fmla="*/ 1 h 180"/>
                <a:gd name="T76" fmla="*/ 1 w 186"/>
                <a:gd name="T77" fmla="*/ 1 h 180"/>
                <a:gd name="T78" fmla="*/ 1 w 186"/>
                <a:gd name="T79" fmla="*/ 1 h 180"/>
                <a:gd name="T80" fmla="*/ 1 w 186"/>
                <a:gd name="T81" fmla="*/ 1 h 180"/>
                <a:gd name="T82" fmla="*/ 1 w 186"/>
                <a:gd name="T83" fmla="*/ 1 h 180"/>
                <a:gd name="T84" fmla="*/ 1 w 186"/>
                <a:gd name="T85" fmla="*/ 1 h 180"/>
                <a:gd name="T86" fmla="*/ 1 w 186"/>
                <a:gd name="T87" fmla="*/ 1 h 180"/>
                <a:gd name="T88" fmla="*/ 1 w 186"/>
                <a:gd name="T89" fmla="*/ 1 h 180"/>
                <a:gd name="T90" fmla="*/ 1 w 186"/>
                <a:gd name="T91" fmla="*/ 1 h 180"/>
                <a:gd name="T92" fmla="*/ 1 w 186"/>
                <a:gd name="T93" fmla="*/ 1 h 180"/>
                <a:gd name="T94" fmla="*/ 1 w 186"/>
                <a:gd name="T95" fmla="*/ 1 h 1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6"/>
                <a:gd name="T145" fmla="*/ 0 h 180"/>
                <a:gd name="T146" fmla="*/ 186 w 186"/>
                <a:gd name="T147" fmla="*/ 180 h 1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6" h="180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80"/>
                  </a:lnTo>
                  <a:lnTo>
                    <a:pt x="168" y="172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3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7"/>
                  </a:lnTo>
                  <a:lnTo>
                    <a:pt x="138" y="156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3"/>
                  </a:lnTo>
                  <a:lnTo>
                    <a:pt x="121" y="126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5"/>
                  </a:lnTo>
                  <a:lnTo>
                    <a:pt x="88" y="126"/>
                  </a:lnTo>
                  <a:lnTo>
                    <a:pt x="77" y="127"/>
                  </a:lnTo>
                  <a:lnTo>
                    <a:pt x="66" y="128"/>
                  </a:lnTo>
                  <a:lnTo>
                    <a:pt x="56" y="127"/>
                  </a:lnTo>
                  <a:lnTo>
                    <a:pt x="46" y="126"/>
                  </a:lnTo>
                  <a:lnTo>
                    <a:pt x="41" y="122"/>
                  </a:lnTo>
                  <a:lnTo>
                    <a:pt x="36" y="118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8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1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8"/>
                  </a:lnTo>
                  <a:lnTo>
                    <a:pt x="75" y="82"/>
                  </a:lnTo>
                  <a:lnTo>
                    <a:pt x="65" y="85"/>
                  </a:lnTo>
                  <a:lnTo>
                    <a:pt x="54" y="87"/>
                  </a:lnTo>
                  <a:lnTo>
                    <a:pt x="44" y="88"/>
                  </a:lnTo>
                  <a:lnTo>
                    <a:pt x="33" y="87"/>
                  </a:lnTo>
                  <a:lnTo>
                    <a:pt x="23" y="84"/>
                  </a:lnTo>
                  <a:lnTo>
                    <a:pt x="14" y="81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7"/>
                  </a:lnTo>
                  <a:lnTo>
                    <a:pt x="1" y="66"/>
                  </a:lnTo>
                  <a:lnTo>
                    <a:pt x="3" y="67"/>
                  </a:lnTo>
                  <a:lnTo>
                    <a:pt x="7" y="69"/>
                  </a:lnTo>
                  <a:lnTo>
                    <a:pt x="12" y="72"/>
                  </a:lnTo>
                  <a:lnTo>
                    <a:pt x="18" y="73"/>
                  </a:lnTo>
                  <a:lnTo>
                    <a:pt x="24" y="74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4"/>
                  </a:lnTo>
                  <a:lnTo>
                    <a:pt x="56" y="74"/>
                  </a:lnTo>
                  <a:lnTo>
                    <a:pt x="61" y="72"/>
                  </a:lnTo>
                  <a:lnTo>
                    <a:pt x="54" y="65"/>
                  </a:lnTo>
                  <a:lnTo>
                    <a:pt x="46" y="57"/>
                  </a:lnTo>
                  <a:lnTo>
                    <a:pt x="38" y="49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5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2"/>
                  </a:lnTo>
                  <a:lnTo>
                    <a:pt x="52" y="50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1"/>
                  </a:lnTo>
                  <a:lnTo>
                    <a:pt x="72" y="39"/>
                  </a:lnTo>
                  <a:lnTo>
                    <a:pt x="73" y="29"/>
                  </a:lnTo>
                  <a:lnTo>
                    <a:pt x="72" y="20"/>
                  </a:lnTo>
                  <a:lnTo>
                    <a:pt x="71" y="14"/>
                  </a:lnTo>
                  <a:lnTo>
                    <a:pt x="72" y="11"/>
                  </a:lnTo>
                  <a:lnTo>
                    <a:pt x="74" y="11"/>
                  </a:lnTo>
                  <a:lnTo>
                    <a:pt x="76" y="14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7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2"/>
                  </a:lnTo>
                  <a:lnTo>
                    <a:pt x="132" y="58"/>
                  </a:lnTo>
                  <a:lnTo>
                    <a:pt x="130" y="47"/>
                  </a:lnTo>
                  <a:lnTo>
                    <a:pt x="132" y="43"/>
                  </a:lnTo>
                  <a:lnTo>
                    <a:pt x="134" y="44"/>
                  </a:lnTo>
                  <a:lnTo>
                    <a:pt x="136" y="51"/>
                  </a:lnTo>
                  <a:lnTo>
                    <a:pt x="140" y="66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1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2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6"/>
                  </a:lnTo>
                  <a:lnTo>
                    <a:pt x="175" y="120"/>
                  </a:lnTo>
                  <a:lnTo>
                    <a:pt x="178" y="118"/>
                  </a:lnTo>
                  <a:lnTo>
                    <a:pt x="180" y="116"/>
                  </a:lnTo>
                  <a:lnTo>
                    <a:pt x="182" y="119"/>
                  </a:lnTo>
                  <a:lnTo>
                    <a:pt x="183" y="125"/>
                  </a:lnTo>
                  <a:lnTo>
                    <a:pt x="182" y="133"/>
                  </a:lnTo>
                  <a:lnTo>
                    <a:pt x="179" y="142"/>
                  </a:lnTo>
                  <a:lnTo>
                    <a:pt x="176" y="149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4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59" name="Freeform 506">
              <a:extLst>
                <a:ext uri="{FF2B5EF4-FFF2-40B4-BE49-F238E27FC236}">
                  <a16:creationId xmlns:a16="http://schemas.microsoft.com/office/drawing/2014/main" id="{8D1D6909-E340-6ADC-1953-1178016C1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997"/>
              <a:ext cx="75" cy="100"/>
            </a:xfrm>
            <a:custGeom>
              <a:avLst/>
              <a:gdLst>
                <a:gd name="T0" fmla="*/ 1 w 150"/>
                <a:gd name="T1" fmla="*/ 1 h 200"/>
                <a:gd name="T2" fmla="*/ 1 w 150"/>
                <a:gd name="T3" fmla="*/ 1 h 200"/>
                <a:gd name="T4" fmla="*/ 1 w 150"/>
                <a:gd name="T5" fmla="*/ 1 h 200"/>
                <a:gd name="T6" fmla="*/ 0 w 150"/>
                <a:gd name="T7" fmla="*/ 1 h 200"/>
                <a:gd name="T8" fmla="*/ 1 w 150"/>
                <a:gd name="T9" fmla="*/ 1 h 200"/>
                <a:gd name="T10" fmla="*/ 1 w 150"/>
                <a:gd name="T11" fmla="*/ 1 h 200"/>
                <a:gd name="T12" fmla="*/ 1 w 150"/>
                <a:gd name="T13" fmla="*/ 1 h 200"/>
                <a:gd name="T14" fmla="*/ 1 w 150"/>
                <a:gd name="T15" fmla="*/ 1 h 200"/>
                <a:gd name="T16" fmla="*/ 1 w 150"/>
                <a:gd name="T17" fmla="*/ 1 h 200"/>
                <a:gd name="T18" fmla="*/ 1 w 150"/>
                <a:gd name="T19" fmla="*/ 1 h 200"/>
                <a:gd name="T20" fmla="*/ 1 w 150"/>
                <a:gd name="T21" fmla="*/ 1 h 200"/>
                <a:gd name="T22" fmla="*/ 1 w 150"/>
                <a:gd name="T23" fmla="*/ 1 h 200"/>
                <a:gd name="T24" fmla="*/ 1 w 150"/>
                <a:gd name="T25" fmla="*/ 1 h 200"/>
                <a:gd name="T26" fmla="*/ 1 w 150"/>
                <a:gd name="T27" fmla="*/ 1 h 200"/>
                <a:gd name="T28" fmla="*/ 1 w 150"/>
                <a:gd name="T29" fmla="*/ 1 h 200"/>
                <a:gd name="T30" fmla="*/ 1 w 150"/>
                <a:gd name="T31" fmla="*/ 1 h 200"/>
                <a:gd name="T32" fmla="*/ 1 w 150"/>
                <a:gd name="T33" fmla="*/ 1 h 200"/>
                <a:gd name="T34" fmla="*/ 1 w 150"/>
                <a:gd name="T35" fmla="*/ 1 h 200"/>
                <a:gd name="T36" fmla="*/ 1 w 150"/>
                <a:gd name="T37" fmla="*/ 1 h 200"/>
                <a:gd name="T38" fmla="*/ 1 w 150"/>
                <a:gd name="T39" fmla="*/ 1 h 200"/>
                <a:gd name="T40" fmla="*/ 1 w 150"/>
                <a:gd name="T41" fmla="*/ 1 h 200"/>
                <a:gd name="T42" fmla="*/ 1 w 150"/>
                <a:gd name="T43" fmla="*/ 1 h 200"/>
                <a:gd name="T44" fmla="*/ 1 w 150"/>
                <a:gd name="T45" fmla="*/ 1 h 200"/>
                <a:gd name="T46" fmla="*/ 1 w 150"/>
                <a:gd name="T47" fmla="*/ 1 h 200"/>
                <a:gd name="T48" fmla="*/ 1 w 150"/>
                <a:gd name="T49" fmla="*/ 1 h 200"/>
                <a:gd name="T50" fmla="*/ 1 w 150"/>
                <a:gd name="T51" fmla="*/ 1 h 200"/>
                <a:gd name="T52" fmla="*/ 1 w 150"/>
                <a:gd name="T53" fmla="*/ 1 h 200"/>
                <a:gd name="T54" fmla="*/ 1 w 150"/>
                <a:gd name="T55" fmla="*/ 1 h 200"/>
                <a:gd name="T56" fmla="*/ 1 w 150"/>
                <a:gd name="T57" fmla="*/ 1 h 200"/>
                <a:gd name="T58" fmla="*/ 1 w 150"/>
                <a:gd name="T59" fmla="*/ 1 h 200"/>
                <a:gd name="T60" fmla="*/ 1 w 150"/>
                <a:gd name="T61" fmla="*/ 1 h 200"/>
                <a:gd name="T62" fmla="*/ 1 w 150"/>
                <a:gd name="T63" fmla="*/ 1 h 200"/>
                <a:gd name="T64" fmla="*/ 1 w 150"/>
                <a:gd name="T65" fmla="*/ 1 h 200"/>
                <a:gd name="T66" fmla="*/ 1 w 150"/>
                <a:gd name="T67" fmla="*/ 1 h 200"/>
                <a:gd name="T68" fmla="*/ 1 w 150"/>
                <a:gd name="T69" fmla="*/ 1 h 200"/>
                <a:gd name="T70" fmla="*/ 1 w 150"/>
                <a:gd name="T71" fmla="*/ 1 h 200"/>
                <a:gd name="T72" fmla="*/ 1 w 150"/>
                <a:gd name="T73" fmla="*/ 1 h 200"/>
                <a:gd name="T74" fmla="*/ 1 w 150"/>
                <a:gd name="T75" fmla="*/ 1 h 200"/>
                <a:gd name="T76" fmla="*/ 1 w 150"/>
                <a:gd name="T77" fmla="*/ 1 h 200"/>
                <a:gd name="T78" fmla="*/ 1 w 150"/>
                <a:gd name="T79" fmla="*/ 1 h 200"/>
                <a:gd name="T80" fmla="*/ 1 w 150"/>
                <a:gd name="T81" fmla="*/ 1 h 200"/>
                <a:gd name="T82" fmla="*/ 1 w 150"/>
                <a:gd name="T83" fmla="*/ 1 h 200"/>
                <a:gd name="T84" fmla="*/ 1 w 150"/>
                <a:gd name="T85" fmla="*/ 1 h 200"/>
                <a:gd name="T86" fmla="*/ 1 w 150"/>
                <a:gd name="T87" fmla="*/ 1 h 200"/>
                <a:gd name="T88" fmla="*/ 1 w 150"/>
                <a:gd name="T89" fmla="*/ 1 h 200"/>
                <a:gd name="T90" fmla="*/ 1 w 150"/>
                <a:gd name="T91" fmla="*/ 1 h 200"/>
                <a:gd name="T92" fmla="*/ 1 w 150"/>
                <a:gd name="T93" fmla="*/ 1 h 200"/>
                <a:gd name="T94" fmla="*/ 1 w 150"/>
                <a:gd name="T95" fmla="*/ 1 h 200"/>
                <a:gd name="T96" fmla="*/ 1 w 150"/>
                <a:gd name="T97" fmla="*/ 1 h 200"/>
                <a:gd name="T98" fmla="*/ 1 w 150"/>
                <a:gd name="T99" fmla="*/ 1 h 200"/>
                <a:gd name="T100" fmla="*/ 1 w 150"/>
                <a:gd name="T101" fmla="*/ 1 h 200"/>
                <a:gd name="T102" fmla="*/ 1 w 150"/>
                <a:gd name="T103" fmla="*/ 1 h 200"/>
                <a:gd name="T104" fmla="*/ 1 w 150"/>
                <a:gd name="T105" fmla="*/ 1 h 200"/>
                <a:gd name="T106" fmla="*/ 1 w 150"/>
                <a:gd name="T107" fmla="*/ 1 h 200"/>
                <a:gd name="T108" fmla="*/ 1 w 150"/>
                <a:gd name="T109" fmla="*/ 1 h 200"/>
                <a:gd name="T110" fmla="*/ 1 w 150"/>
                <a:gd name="T111" fmla="*/ 1 h 200"/>
                <a:gd name="T112" fmla="*/ 1 w 150"/>
                <a:gd name="T113" fmla="*/ 1 h 200"/>
                <a:gd name="T114" fmla="*/ 1 w 150"/>
                <a:gd name="T115" fmla="*/ 1 h 200"/>
                <a:gd name="T116" fmla="*/ 1 w 150"/>
                <a:gd name="T117" fmla="*/ 1 h 200"/>
                <a:gd name="T118" fmla="*/ 1 w 150"/>
                <a:gd name="T119" fmla="*/ 1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0"/>
                <a:gd name="T181" fmla="*/ 0 h 200"/>
                <a:gd name="T182" fmla="*/ 150 w 150"/>
                <a:gd name="T183" fmla="*/ 200 h 2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3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6" y="120"/>
                  </a:lnTo>
                  <a:lnTo>
                    <a:pt x="7" y="122"/>
                  </a:lnTo>
                  <a:lnTo>
                    <a:pt x="8" y="128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8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2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10"/>
                  </a:lnTo>
                  <a:lnTo>
                    <a:pt x="33" y="96"/>
                  </a:lnTo>
                  <a:lnTo>
                    <a:pt x="36" y="88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5"/>
                  </a:lnTo>
                  <a:lnTo>
                    <a:pt x="40" y="108"/>
                  </a:lnTo>
                  <a:lnTo>
                    <a:pt x="43" y="126"/>
                  </a:lnTo>
                  <a:lnTo>
                    <a:pt x="46" y="143"/>
                  </a:lnTo>
                  <a:lnTo>
                    <a:pt x="53" y="153"/>
                  </a:lnTo>
                  <a:lnTo>
                    <a:pt x="60" y="143"/>
                  </a:lnTo>
                  <a:lnTo>
                    <a:pt x="67" y="131"/>
                  </a:lnTo>
                  <a:lnTo>
                    <a:pt x="70" y="119"/>
                  </a:lnTo>
                  <a:lnTo>
                    <a:pt x="72" y="110"/>
                  </a:lnTo>
                  <a:lnTo>
                    <a:pt x="64" y="88"/>
                  </a:lnTo>
                  <a:lnTo>
                    <a:pt x="63" y="65"/>
                  </a:lnTo>
                  <a:lnTo>
                    <a:pt x="66" y="43"/>
                  </a:lnTo>
                  <a:lnTo>
                    <a:pt x="74" y="27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6"/>
                  </a:lnTo>
                  <a:lnTo>
                    <a:pt x="76" y="81"/>
                  </a:lnTo>
                  <a:lnTo>
                    <a:pt x="82" y="92"/>
                  </a:lnTo>
                  <a:lnTo>
                    <a:pt x="91" y="80"/>
                  </a:lnTo>
                  <a:lnTo>
                    <a:pt x="97" y="67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6"/>
                  </a:lnTo>
                  <a:lnTo>
                    <a:pt x="112" y="23"/>
                  </a:lnTo>
                  <a:lnTo>
                    <a:pt x="119" y="13"/>
                  </a:lnTo>
                  <a:lnTo>
                    <a:pt x="124" y="5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7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4"/>
                  </a:lnTo>
                  <a:lnTo>
                    <a:pt x="106" y="65"/>
                  </a:lnTo>
                  <a:lnTo>
                    <a:pt x="102" y="76"/>
                  </a:lnTo>
                  <a:lnTo>
                    <a:pt x="98" y="88"/>
                  </a:lnTo>
                  <a:lnTo>
                    <a:pt x="93" y="96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8"/>
                  </a:lnTo>
                  <a:lnTo>
                    <a:pt x="123" y="84"/>
                  </a:lnTo>
                  <a:lnTo>
                    <a:pt x="130" y="80"/>
                  </a:lnTo>
                  <a:lnTo>
                    <a:pt x="136" y="76"/>
                  </a:lnTo>
                  <a:lnTo>
                    <a:pt x="140" y="73"/>
                  </a:lnTo>
                  <a:lnTo>
                    <a:pt x="143" y="69"/>
                  </a:lnTo>
                  <a:lnTo>
                    <a:pt x="146" y="66"/>
                  </a:lnTo>
                  <a:lnTo>
                    <a:pt x="150" y="65"/>
                  </a:lnTo>
                  <a:lnTo>
                    <a:pt x="150" y="67"/>
                  </a:lnTo>
                  <a:lnTo>
                    <a:pt x="148" y="72"/>
                  </a:lnTo>
                  <a:lnTo>
                    <a:pt x="143" y="81"/>
                  </a:lnTo>
                  <a:lnTo>
                    <a:pt x="136" y="88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3"/>
                  </a:lnTo>
                  <a:lnTo>
                    <a:pt x="104" y="105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9"/>
                  </a:lnTo>
                  <a:lnTo>
                    <a:pt x="77" y="135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4"/>
                  </a:lnTo>
                  <a:lnTo>
                    <a:pt x="89" y="164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7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1"/>
                  </a:lnTo>
                  <a:lnTo>
                    <a:pt x="130" y="138"/>
                  </a:lnTo>
                  <a:lnTo>
                    <a:pt x="131" y="141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2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80"/>
                  </a:lnTo>
                  <a:lnTo>
                    <a:pt x="58" y="183"/>
                  </a:lnTo>
                  <a:lnTo>
                    <a:pt x="55" y="188"/>
                  </a:lnTo>
                  <a:lnTo>
                    <a:pt x="54" y="194"/>
                  </a:lnTo>
                  <a:lnTo>
                    <a:pt x="47" y="194"/>
                  </a:lnTo>
                  <a:lnTo>
                    <a:pt x="40" y="195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60" name="Freeform 507">
              <a:extLst>
                <a:ext uri="{FF2B5EF4-FFF2-40B4-BE49-F238E27FC236}">
                  <a16:creationId xmlns:a16="http://schemas.microsoft.com/office/drawing/2014/main" id="{B6A4D0CA-D72A-E923-FB15-309CA38B4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4109"/>
              <a:ext cx="119" cy="55"/>
            </a:xfrm>
            <a:custGeom>
              <a:avLst/>
              <a:gdLst>
                <a:gd name="T0" fmla="*/ 1 w 237"/>
                <a:gd name="T1" fmla="*/ 1 h 109"/>
                <a:gd name="T2" fmla="*/ 1 w 237"/>
                <a:gd name="T3" fmla="*/ 1 h 109"/>
                <a:gd name="T4" fmla="*/ 1 w 237"/>
                <a:gd name="T5" fmla="*/ 1 h 109"/>
                <a:gd name="T6" fmla="*/ 1 w 237"/>
                <a:gd name="T7" fmla="*/ 1 h 109"/>
                <a:gd name="T8" fmla="*/ 1 w 237"/>
                <a:gd name="T9" fmla="*/ 1 h 109"/>
                <a:gd name="T10" fmla="*/ 1 w 237"/>
                <a:gd name="T11" fmla="*/ 1 h 109"/>
                <a:gd name="T12" fmla="*/ 1 w 237"/>
                <a:gd name="T13" fmla="*/ 1 h 109"/>
                <a:gd name="T14" fmla="*/ 1 w 237"/>
                <a:gd name="T15" fmla="*/ 1 h 109"/>
                <a:gd name="T16" fmla="*/ 1 w 237"/>
                <a:gd name="T17" fmla="*/ 1 h 109"/>
                <a:gd name="T18" fmla="*/ 1 w 237"/>
                <a:gd name="T19" fmla="*/ 1 h 109"/>
                <a:gd name="T20" fmla="*/ 1 w 237"/>
                <a:gd name="T21" fmla="*/ 1 h 109"/>
                <a:gd name="T22" fmla="*/ 1 w 237"/>
                <a:gd name="T23" fmla="*/ 1 h 109"/>
                <a:gd name="T24" fmla="*/ 1 w 237"/>
                <a:gd name="T25" fmla="*/ 1 h 109"/>
                <a:gd name="T26" fmla="*/ 1 w 237"/>
                <a:gd name="T27" fmla="*/ 1 h 109"/>
                <a:gd name="T28" fmla="*/ 1 w 237"/>
                <a:gd name="T29" fmla="*/ 1 h 109"/>
                <a:gd name="T30" fmla="*/ 1 w 237"/>
                <a:gd name="T31" fmla="*/ 1 h 109"/>
                <a:gd name="T32" fmla="*/ 1 w 237"/>
                <a:gd name="T33" fmla="*/ 1 h 109"/>
                <a:gd name="T34" fmla="*/ 1 w 237"/>
                <a:gd name="T35" fmla="*/ 1 h 109"/>
                <a:gd name="T36" fmla="*/ 1 w 237"/>
                <a:gd name="T37" fmla="*/ 1 h 109"/>
                <a:gd name="T38" fmla="*/ 1 w 237"/>
                <a:gd name="T39" fmla="*/ 1 h 109"/>
                <a:gd name="T40" fmla="*/ 1 w 237"/>
                <a:gd name="T41" fmla="*/ 1 h 109"/>
                <a:gd name="T42" fmla="*/ 1 w 237"/>
                <a:gd name="T43" fmla="*/ 1 h 109"/>
                <a:gd name="T44" fmla="*/ 1 w 237"/>
                <a:gd name="T45" fmla="*/ 1 h 109"/>
                <a:gd name="T46" fmla="*/ 1 w 237"/>
                <a:gd name="T47" fmla="*/ 1 h 109"/>
                <a:gd name="T48" fmla="*/ 1 w 237"/>
                <a:gd name="T49" fmla="*/ 1 h 109"/>
                <a:gd name="T50" fmla="*/ 1 w 237"/>
                <a:gd name="T51" fmla="*/ 1 h 109"/>
                <a:gd name="T52" fmla="*/ 1 w 237"/>
                <a:gd name="T53" fmla="*/ 1 h 109"/>
                <a:gd name="T54" fmla="*/ 1 w 237"/>
                <a:gd name="T55" fmla="*/ 1 h 109"/>
                <a:gd name="T56" fmla="*/ 1 w 237"/>
                <a:gd name="T57" fmla="*/ 1 h 109"/>
                <a:gd name="T58" fmla="*/ 1 w 237"/>
                <a:gd name="T59" fmla="*/ 1 h 109"/>
                <a:gd name="T60" fmla="*/ 1 w 237"/>
                <a:gd name="T61" fmla="*/ 1 h 109"/>
                <a:gd name="T62" fmla="*/ 1 w 237"/>
                <a:gd name="T63" fmla="*/ 1 h 109"/>
                <a:gd name="T64" fmla="*/ 1 w 237"/>
                <a:gd name="T65" fmla="*/ 1 h 109"/>
                <a:gd name="T66" fmla="*/ 1 w 237"/>
                <a:gd name="T67" fmla="*/ 1 h 109"/>
                <a:gd name="T68" fmla="*/ 1 w 237"/>
                <a:gd name="T69" fmla="*/ 1 h 109"/>
                <a:gd name="T70" fmla="*/ 1 w 237"/>
                <a:gd name="T71" fmla="*/ 1 h 109"/>
                <a:gd name="T72" fmla="*/ 1 w 237"/>
                <a:gd name="T73" fmla="*/ 1 h 109"/>
                <a:gd name="T74" fmla="*/ 1 w 237"/>
                <a:gd name="T75" fmla="*/ 1 h 109"/>
                <a:gd name="T76" fmla="*/ 1 w 237"/>
                <a:gd name="T77" fmla="*/ 1 h 109"/>
                <a:gd name="T78" fmla="*/ 1 w 237"/>
                <a:gd name="T79" fmla="*/ 1 h 109"/>
                <a:gd name="T80" fmla="*/ 1 w 237"/>
                <a:gd name="T81" fmla="*/ 1 h 109"/>
                <a:gd name="T82" fmla="*/ 1 w 237"/>
                <a:gd name="T83" fmla="*/ 1 h 109"/>
                <a:gd name="T84" fmla="*/ 1 w 237"/>
                <a:gd name="T85" fmla="*/ 1 h 109"/>
                <a:gd name="T86" fmla="*/ 1 w 237"/>
                <a:gd name="T87" fmla="*/ 1 h 109"/>
                <a:gd name="T88" fmla="*/ 1 w 237"/>
                <a:gd name="T89" fmla="*/ 1 h 109"/>
                <a:gd name="T90" fmla="*/ 1 w 237"/>
                <a:gd name="T91" fmla="*/ 1 h 109"/>
                <a:gd name="T92" fmla="*/ 1 w 237"/>
                <a:gd name="T93" fmla="*/ 1 h 109"/>
                <a:gd name="T94" fmla="*/ 1 w 237"/>
                <a:gd name="T95" fmla="*/ 1 h 109"/>
                <a:gd name="T96" fmla="*/ 1 w 237"/>
                <a:gd name="T97" fmla="*/ 1 h 109"/>
                <a:gd name="T98" fmla="*/ 1 w 237"/>
                <a:gd name="T99" fmla="*/ 1 h 109"/>
                <a:gd name="T100" fmla="*/ 1 w 237"/>
                <a:gd name="T101" fmla="*/ 1 h 109"/>
                <a:gd name="T102" fmla="*/ 1 w 237"/>
                <a:gd name="T103" fmla="*/ 1 h 109"/>
                <a:gd name="T104" fmla="*/ 1 w 237"/>
                <a:gd name="T105" fmla="*/ 1 h 109"/>
                <a:gd name="T106" fmla="*/ 1 w 237"/>
                <a:gd name="T107" fmla="*/ 0 h 109"/>
                <a:gd name="T108" fmla="*/ 1 w 237"/>
                <a:gd name="T109" fmla="*/ 1 h 109"/>
                <a:gd name="T110" fmla="*/ 1 w 237"/>
                <a:gd name="T111" fmla="*/ 1 h 109"/>
                <a:gd name="T112" fmla="*/ 1 w 237"/>
                <a:gd name="T113" fmla="*/ 1 h 109"/>
                <a:gd name="T114" fmla="*/ 1 w 237"/>
                <a:gd name="T115" fmla="*/ 1 h 109"/>
                <a:gd name="T116" fmla="*/ 1 w 237"/>
                <a:gd name="T117" fmla="*/ 1 h 109"/>
                <a:gd name="T118" fmla="*/ 1 w 237"/>
                <a:gd name="T119" fmla="*/ 1 h 109"/>
                <a:gd name="T120" fmla="*/ 1 w 237"/>
                <a:gd name="T121" fmla="*/ 1 h 109"/>
                <a:gd name="T122" fmla="*/ 1 w 237"/>
                <a:gd name="T123" fmla="*/ 1 h 1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"/>
                <a:gd name="T187" fmla="*/ 0 h 109"/>
                <a:gd name="T188" fmla="*/ 237 w 237"/>
                <a:gd name="T189" fmla="*/ 109 h 1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" h="109">
                  <a:moveTo>
                    <a:pt x="0" y="33"/>
                  </a:moveTo>
                  <a:lnTo>
                    <a:pt x="1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0" y="40"/>
                  </a:lnTo>
                  <a:lnTo>
                    <a:pt x="19" y="40"/>
                  </a:lnTo>
                  <a:lnTo>
                    <a:pt x="31" y="40"/>
                  </a:lnTo>
                  <a:lnTo>
                    <a:pt x="41" y="41"/>
                  </a:lnTo>
                  <a:lnTo>
                    <a:pt x="51" y="43"/>
                  </a:lnTo>
                  <a:lnTo>
                    <a:pt x="59" y="46"/>
                  </a:lnTo>
                  <a:lnTo>
                    <a:pt x="66" y="48"/>
                  </a:lnTo>
                  <a:lnTo>
                    <a:pt x="70" y="50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5"/>
                  </a:lnTo>
                  <a:lnTo>
                    <a:pt x="80" y="73"/>
                  </a:lnTo>
                  <a:lnTo>
                    <a:pt x="85" y="80"/>
                  </a:lnTo>
                  <a:lnTo>
                    <a:pt x="91" y="87"/>
                  </a:lnTo>
                  <a:lnTo>
                    <a:pt x="96" y="93"/>
                  </a:lnTo>
                  <a:lnTo>
                    <a:pt x="104" y="97"/>
                  </a:lnTo>
                  <a:lnTo>
                    <a:pt x="111" y="100"/>
                  </a:lnTo>
                  <a:lnTo>
                    <a:pt x="114" y="99"/>
                  </a:lnTo>
                  <a:lnTo>
                    <a:pt x="111" y="95"/>
                  </a:lnTo>
                  <a:lnTo>
                    <a:pt x="106" y="88"/>
                  </a:lnTo>
                  <a:lnTo>
                    <a:pt x="99" y="80"/>
                  </a:lnTo>
                  <a:lnTo>
                    <a:pt x="93" y="70"/>
                  </a:lnTo>
                  <a:lnTo>
                    <a:pt x="91" y="60"/>
                  </a:lnTo>
                  <a:lnTo>
                    <a:pt x="89" y="51"/>
                  </a:lnTo>
                  <a:lnTo>
                    <a:pt x="95" y="51"/>
                  </a:lnTo>
                  <a:lnTo>
                    <a:pt x="101" y="51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5"/>
                  </a:lnTo>
                  <a:lnTo>
                    <a:pt x="125" y="56"/>
                  </a:lnTo>
                  <a:lnTo>
                    <a:pt x="129" y="58"/>
                  </a:lnTo>
                  <a:lnTo>
                    <a:pt x="132" y="60"/>
                  </a:lnTo>
                  <a:lnTo>
                    <a:pt x="133" y="65"/>
                  </a:lnTo>
                  <a:lnTo>
                    <a:pt x="135" y="71"/>
                  </a:lnTo>
                  <a:lnTo>
                    <a:pt x="140" y="78"/>
                  </a:lnTo>
                  <a:lnTo>
                    <a:pt x="145" y="85"/>
                  </a:lnTo>
                  <a:lnTo>
                    <a:pt x="150" y="92"/>
                  </a:lnTo>
                  <a:lnTo>
                    <a:pt x="157" y="97"/>
                  </a:lnTo>
                  <a:lnTo>
                    <a:pt x="163" y="102"/>
                  </a:lnTo>
                  <a:lnTo>
                    <a:pt x="170" y="106"/>
                  </a:lnTo>
                  <a:lnTo>
                    <a:pt x="182" y="109"/>
                  </a:lnTo>
                  <a:lnTo>
                    <a:pt x="188" y="109"/>
                  </a:lnTo>
                  <a:lnTo>
                    <a:pt x="191" y="107"/>
                  </a:lnTo>
                  <a:lnTo>
                    <a:pt x="185" y="103"/>
                  </a:lnTo>
                  <a:lnTo>
                    <a:pt x="177" y="99"/>
                  </a:lnTo>
                  <a:lnTo>
                    <a:pt x="170" y="94"/>
                  </a:lnTo>
                  <a:lnTo>
                    <a:pt x="163" y="88"/>
                  </a:lnTo>
                  <a:lnTo>
                    <a:pt x="159" y="84"/>
                  </a:lnTo>
                  <a:lnTo>
                    <a:pt x="154" y="78"/>
                  </a:lnTo>
                  <a:lnTo>
                    <a:pt x="149" y="73"/>
                  </a:lnTo>
                  <a:lnTo>
                    <a:pt x="147" y="69"/>
                  </a:lnTo>
                  <a:lnTo>
                    <a:pt x="146" y="65"/>
                  </a:lnTo>
                  <a:lnTo>
                    <a:pt x="155" y="70"/>
                  </a:lnTo>
                  <a:lnTo>
                    <a:pt x="167" y="73"/>
                  </a:lnTo>
                  <a:lnTo>
                    <a:pt x="179" y="76"/>
                  </a:lnTo>
                  <a:lnTo>
                    <a:pt x="192" y="78"/>
                  </a:lnTo>
                  <a:lnTo>
                    <a:pt x="205" y="80"/>
                  </a:lnTo>
                  <a:lnTo>
                    <a:pt x="215" y="81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0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4"/>
                  </a:lnTo>
                  <a:lnTo>
                    <a:pt x="208" y="72"/>
                  </a:lnTo>
                  <a:lnTo>
                    <a:pt x="196" y="69"/>
                  </a:lnTo>
                  <a:lnTo>
                    <a:pt x="185" y="65"/>
                  </a:lnTo>
                  <a:lnTo>
                    <a:pt x="175" y="62"/>
                  </a:lnTo>
                  <a:lnTo>
                    <a:pt x="165" y="58"/>
                  </a:lnTo>
                  <a:lnTo>
                    <a:pt x="157" y="56"/>
                  </a:lnTo>
                  <a:lnTo>
                    <a:pt x="154" y="54"/>
                  </a:lnTo>
                  <a:lnTo>
                    <a:pt x="161" y="47"/>
                  </a:lnTo>
                  <a:lnTo>
                    <a:pt x="169" y="41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6"/>
                  </a:lnTo>
                  <a:lnTo>
                    <a:pt x="191" y="34"/>
                  </a:lnTo>
                  <a:lnTo>
                    <a:pt x="188" y="31"/>
                  </a:lnTo>
                  <a:lnTo>
                    <a:pt x="182" y="28"/>
                  </a:lnTo>
                  <a:lnTo>
                    <a:pt x="177" y="27"/>
                  </a:lnTo>
                  <a:lnTo>
                    <a:pt x="171" y="28"/>
                  </a:lnTo>
                  <a:lnTo>
                    <a:pt x="165" y="30"/>
                  </a:lnTo>
                  <a:lnTo>
                    <a:pt x="160" y="32"/>
                  </a:lnTo>
                  <a:lnTo>
                    <a:pt x="154" y="35"/>
                  </a:lnTo>
                  <a:lnTo>
                    <a:pt x="149" y="38"/>
                  </a:lnTo>
                  <a:lnTo>
                    <a:pt x="145" y="42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3"/>
                  </a:lnTo>
                  <a:lnTo>
                    <a:pt x="109" y="42"/>
                  </a:lnTo>
                  <a:lnTo>
                    <a:pt x="102" y="42"/>
                  </a:lnTo>
                  <a:lnTo>
                    <a:pt x="97" y="42"/>
                  </a:lnTo>
                  <a:lnTo>
                    <a:pt x="95" y="42"/>
                  </a:lnTo>
                  <a:lnTo>
                    <a:pt x="94" y="32"/>
                  </a:lnTo>
                  <a:lnTo>
                    <a:pt x="97" y="23"/>
                  </a:lnTo>
                  <a:lnTo>
                    <a:pt x="104" y="13"/>
                  </a:lnTo>
                  <a:lnTo>
                    <a:pt x="115" y="7"/>
                  </a:lnTo>
                  <a:lnTo>
                    <a:pt x="123" y="3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4"/>
                  </a:lnTo>
                  <a:lnTo>
                    <a:pt x="97" y="8"/>
                  </a:lnTo>
                  <a:lnTo>
                    <a:pt x="91" y="13"/>
                  </a:lnTo>
                  <a:lnTo>
                    <a:pt x="83" y="18"/>
                  </a:lnTo>
                  <a:lnTo>
                    <a:pt x="77" y="24"/>
                  </a:lnTo>
                  <a:lnTo>
                    <a:pt x="72" y="27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61" name="Freeform 508">
              <a:extLst>
                <a:ext uri="{FF2B5EF4-FFF2-40B4-BE49-F238E27FC236}">
                  <a16:creationId xmlns:a16="http://schemas.microsoft.com/office/drawing/2014/main" id="{DA656650-F214-8719-19D7-4411292B1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4157"/>
              <a:ext cx="97" cy="111"/>
            </a:xfrm>
            <a:custGeom>
              <a:avLst/>
              <a:gdLst>
                <a:gd name="T0" fmla="*/ 1 w 194"/>
                <a:gd name="T1" fmla="*/ 1 h 222"/>
                <a:gd name="T2" fmla="*/ 1 w 194"/>
                <a:gd name="T3" fmla="*/ 1 h 222"/>
                <a:gd name="T4" fmla="*/ 1 w 194"/>
                <a:gd name="T5" fmla="*/ 1 h 222"/>
                <a:gd name="T6" fmla="*/ 1 w 194"/>
                <a:gd name="T7" fmla="*/ 1 h 222"/>
                <a:gd name="T8" fmla="*/ 1 w 194"/>
                <a:gd name="T9" fmla="*/ 1 h 222"/>
                <a:gd name="T10" fmla="*/ 1 w 194"/>
                <a:gd name="T11" fmla="*/ 1 h 222"/>
                <a:gd name="T12" fmla="*/ 1 w 194"/>
                <a:gd name="T13" fmla="*/ 1 h 222"/>
                <a:gd name="T14" fmla="*/ 1 w 194"/>
                <a:gd name="T15" fmla="*/ 1 h 222"/>
                <a:gd name="T16" fmla="*/ 1 w 194"/>
                <a:gd name="T17" fmla="*/ 1 h 222"/>
                <a:gd name="T18" fmla="*/ 1 w 194"/>
                <a:gd name="T19" fmla="*/ 1 h 222"/>
                <a:gd name="T20" fmla="*/ 1 w 194"/>
                <a:gd name="T21" fmla="*/ 1 h 222"/>
                <a:gd name="T22" fmla="*/ 1 w 194"/>
                <a:gd name="T23" fmla="*/ 1 h 222"/>
                <a:gd name="T24" fmla="*/ 1 w 194"/>
                <a:gd name="T25" fmla="*/ 1 h 222"/>
                <a:gd name="T26" fmla="*/ 1 w 194"/>
                <a:gd name="T27" fmla="*/ 1 h 222"/>
                <a:gd name="T28" fmla="*/ 1 w 194"/>
                <a:gd name="T29" fmla="*/ 1 h 222"/>
                <a:gd name="T30" fmla="*/ 1 w 194"/>
                <a:gd name="T31" fmla="*/ 1 h 222"/>
                <a:gd name="T32" fmla="*/ 1 w 194"/>
                <a:gd name="T33" fmla="*/ 1 h 222"/>
                <a:gd name="T34" fmla="*/ 1 w 194"/>
                <a:gd name="T35" fmla="*/ 1 h 222"/>
                <a:gd name="T36" fmla="*/ 1 w 194"/>
                <a:gd name="T37" fmla="*/ 1 h 222"/>
                <a:gd name="T38" fmla="*/ 1 w 194"/>
                <a:gd name="T39" fmla="*/ 1 h 222"/>
                <a:gd name="T40" fmla="*/ 1 w 194"/>
                <a:gd name="T41" fmla="*/ 1 h 222"/>
                <a:gd name="T42" fmla="*/ 1 w 194"/>
                <a:gd name="T43" fmla="*/ 1 h 222"/>
                <a:gd name="T44" fmla="*/ 1 w 194"/>
                <a:gd name="T45" fmla="*/ 1 h 222"/>
                <a:gd name="T46" fmla="*/ 1 w 194"/>
                <a:gd name="T47" fmla="*/ 1 h 222"/>
                <a:gd name="T48" fmla="*/ 1 w 194"/>
                <a:gd name="T49" fmla="*/ 1 h 222"/>
                <a:gd name="T50" fmla="*/ 1 w 194"/>
                <a:gd name="T51" fmla="*/ 1 h 222"/>
                <a:gd name="T52" fmla="*/ 1 w 194"/>
                <a:gd name="T53" fmla="*/ 1 h 222"/>
                <a:gd name="T54" fmla="*/ 1 w 194"/>
                <a:gd name="T55" fmla="*/ 1 h 222"/>
                <a:gd name="T56" fmla="*/ 1 w 194"/>
                <a:gd name="T57" fmla="*/ 1 h 222"/>
                <a:gd name="T58" fmla="*/ 1 w 194"/>
                <a:gd name="T59" fmla="*/ 1 h 222"/>
                <a:gd name="T60" fmla="*/ 1 w 194"/>
                <a:gd name="T61" fmla="*/ 1 h 222"/>
                <a:gd name="T62" fmla="*/ 1 w 194"/>
                <a:gd name="T63" fmla="*/ 1 h 222"/>
                <a:gd name="T64" fmla="*/ 1 w 194"/>
                <a:gd name="T65" fmla="*/ 1 h 222"/>
                <a:gd name="T66" fmla="*/ 1 w 194"/>
                <a:gd name="T67" fmla="*/ 1 h 222"/>
                <a:gd name="T68" fmla="*/ 1 w 194"/>
                <a:gd name="T69" fmla="*/ 1 h 222"/>
                <a:gd name="T70" fmla="*/ 1 w 194"/>
                <a:gd name="T71" fmla="*/ 1 h 222"/>
                <a:gd name="T72" fmla="*/ 1 w 194"/>
                <a:gd name="T73" fmla="*/ 1 h 222"/>
                <a:gd name="T74" fmla="*/ 1 w 194"/>
                <a:gd name="T75" fmla="*/ 1 h 222"/>
                <a:gd name="T76" fmla="*/ 1 w 194"/>
                <a:gd name="T77" fmla="*/ 1 h 222"/>
                <a:gd name="T78" fmla="*/ 1 w 194"/>
                <a:gd name="T79" fmla="*/ 1 h 222"/>
                <a:gd name="T80" fmla="*/ 1 w 194"/>
                <a:gd name="T81" fmla="*/ 1 h 222"/>
                <a:gd name="T82" fmla="*/ 1 w 194"/>
                <a:gd name="T83" fmla="*/ 1 h 222"/>
                <a:gd name="T84" fmla="*/ 1 w 194"/>
                <a:gd name="T85" fmla="*/ 1 h 222"/>
                <a:gd name="T86" fmla="*/ 1 w 194"/>
                <a:gd name="T87" fmla="*/ 1 h 222"/>
                <a:gd name="T88" fmla="*/ 1 w 194"/>
                <a:gd name="T89" fmla="*/ 1 h 222"/>
                <a:gd name="T90" fmla="*/ 1 w 194"/>
                <a:gd name="T91" fmla="*/ 1 h 222"/>
                <a:gd name="T92" fmla="*/ 1 w 194"/>
                <a:gd name="T93" fmla="*/ 1 h 222"/>
                <a:gd name="T94" fmla="*/ 1 w 194"/>
                <a:gd name="T95" fmla="*/ 1 h 222"/>
                <a:gd name="T96" fmla="*/ 1 w 194"/>
                <a:gd name="T97" fmla="*/ 1 h 222"/>
                <a:gd name="T98" fmla="*/ 1 w 194"/>
                <a:gd name="T99" fmla="*/ 1 h 222"/>
                <a:gd name="T100" fmla="*/ 1 w 194"/>
                <a:gd name="T101" fmla="*/ 1 h 222"/>
                <a:gd name="T102" fmla="*/ 1 w 194"/>
                <a:gd name="T103" fmla="*/ 0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4"/>
                <a:gd name="T157" fmla="*/ 0 h 222"/>
                <a:gd name="T158" fmla="*/ 194 w 194"/>
                <a:gd name="T159" fmla="*/ 222 h 2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9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2"/>
                  </a:lnTo>
                  <a:lnTo>
                    <a:pt x="36" y="118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50"/>
                  </a:lnTo>
                  <a:lnTo>
                    <a:pt x="49" y="47"/>
                  </a:lnTo>
                  <a:lnTo>
                    <a:pt x="51" y="49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4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2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1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8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7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8"/>
                  </a:lnTo>
                  <a:lnTo>
                    <a:pt x="167" y="83"/>
                  </a:lnTo>
                  <a:lnTo>
                    <a:pt x="160" y="80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80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4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50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2"/>
                  </a:lnTo>
                  <a:lnTo>
                    <a:pt x="86" y="42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2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2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5"/>
                  </a:lnTo>
                  <a:lnTo>
                    <a:pt x="81" y="34"/>
                  </a:lnTo>
                  <a:lnTo>
                    <a:pt x="73" y="34"/>
                  </a:lnTo>
                  <a:lnTo>
                    <a:pt x="66" y="32"/>
                  </a:lnTo>
                  <a:lnTo>
                    <a:pt x="59" y="34"/>
                  </a:lnTo>
                  <a:lnTo>
                    <a:pt x="55" y="34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62" name="Freeform 509">
              <a:extLst>
                <a:ext uri="{FF2B5EF4-FFF2-40B4-BE49-F238E27FC236}">
                  <a16:creationId xmlns:a16="http://schemas.microsoft.com/office/drawing/2014/main" id="{4009B11C-D126-40B5-15E9-4E5ABB8CC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" y="4167"/>
              <a:ext cx="73" cy="128"/>
            </a:xfrm>
            <a:custGeom>
              <a:avLst/>
              <a:gdLst>
                <a:gd name="T0" fmla="*/ 0 w 147"/>
                <a:gd name="T1" fmla="*/ 1 h 255"/>
                <a:gd name="T2" fmla="*/ 0 w 147"/>
                <a:gd name="T3" fmla="*/ 1 h 255"/>
                <a:gd name="T4" fmla="*/ 0 w 147"/>
                <a:gd name="T5" fmla="*/ 1 h 255"/>
                <a:gd name="T6" fmla="*/ 0 w 147"/>
                <a:gd name="T7" fmla="*/ 1 h 255"/>
                <a:gd name="T8" fmla="*/ 0 w 147"/>
                <a:gd name="T9" fmla="*/ 1 h 255"/>
                <a:gd name="T10" fmla="*/ 0 w 147"/>
                <a:gd name="T11" fmla="*/ 1 h 255"/>
                <a:gd name="T12" fmla="*/ 0 w 147"/>
                <a:gd name="T13" fmla="*/ 1 h 255"/>
                <a:gd name="T14" fmla="*/ 0 w 147"/>
                <a:gd name="T15" fmla="*/ 1 h 255"/>
                <a:gd name="T16" fmla="*/ 0 w 147"/>
                <a:gd name="T17" fmla="*/ 1 h 255"/>
                <a:gd name="T18" fmla="*/ 0 w 147"/>
                <a:gd name="T19" fmla="*/ 1 h 255"/>
                <a:gd name="T20" fmla="*/ 0 w 147"/>
                <a:gd name="T21" fmla="*/ 1 h 255"/>
                <a:gd name="T22" fmla="*/ 0 w 147"/>
                <a:gd name="T23" fmla="*/ 1 h 255"/>
                <a:gd name="T24" fmla="*/ 0 w 147"/>
                <a:gd name="T25" fmla="*/ 1 h 255"/>
                <a:gd name="T26" fmla="*/ 0 w 147"/>
                <a:gd name="T27" fmla="*/ 1 h 255"/>
                <a:gd name="T28" fmla="*/ 0 w 147"/>
                <a:gd name="T29" fmla="*/ 1 h 255"/>
                <a:gd name="T30" fmla="*/ 0 w 147"/>
                <a:gd name="T31" fmla="*/ 1 h 255"/>
                <a:gd name="T32" fmla="*/ 0 w 147"/>
                <a:gd name="T33" fmla="*/ 1 h 255"/>
                <a:gd name="T34" fmla="*/ 0 w 147"/>
                <a:gd name="T35" fmla="*/ 1 h 255"/>
                <a:gd name="T36" fmla="*/ 0 w 147"/>
                <a:gd name="T37" fmla="*/ 1 h 255"/>
                <a:gd name="T38" fmla="*/ 0 w 147"/>
                <a:gd name="T39" fmla="*/ 1 h 255"/>
                <a:gd name="T40" fmla="*/ 0 w 147"/>
                <a:gd name="T41" fmla="*/ 1 h 255"/>
                <a:gd name="T42" fmla="*/ 0 w 147"/>
                <a:gd name="T43" fmla="*/ 1 h 255"/>
                <a:gd name="T44" fmla="*/ 0 w 147"/>
                <a:gd name="T45" fmla="*/ 1 h 255"/>
                <a:gd name="T46" fmla="*/ 0 w 147"/>
                <a:gd name="T47" fmla="*/ 1 h 255"/>
                <a:gd name="T48" fmla="*/ 0 w 147"/>
                <a:gd name="T49" fmla="*/ 1 h 255"/>
                <a:gd name="T50" fmla="*/ 0 w 147"/>
                <a:gd name="T51" fmla="*/ 1 h 255"/>
                <a:gd name="T52" fmla="*/ 0 w 147"/>
                <a:gd name="T53" fmla="*/ 1 h 255"/>
                <a:gd name="T54" fmla="*/ 0 w 147"/>
                <a:gd name="T55" fmla="*/ 1 h 255"/>
                <a:gd name="T56" fmla="*/ 0 w 147"/>
                <a:gd name="T57" fmla="*/ 1 h 255"/>
                <a:gd name="T58" fmla="*/ 0 w 147"/>
                <a:gd name="T59" fmla="*/ 1 h 255"/>
                <a:gd name="T60" fmla="*/ 0 w 147"/>
                <a:gd name="T61" fmla="*/ 1 h 255"/>
                <a:gd name="T62" fmla="*/ 0 w 147"/>
                <a:gd name="T63" fmla="*/ 1 h 255"/>
                <a:gd name="T64" fmla="*/ 0 w 147"/>
                <a:gd name="T65" fmla="*/ 1 h 255"/>
                <a:gd name="T66" fmla="*/ 0 w 147"/>
                <a:gd name="T67" fmla="*/ 1 h 255"/>
                <a:gd name="T68" fmla="*/ 0 w 147"/>
                <a:gd name="T69" fmla="*/ 1 h 255"/>
                <a:gd name="T70" fmla="*/ 0 w 147"/>
                <a:gd name="T71" fmla="*/ 1 h 255"/>
                <a:gd name="T72" fmla="*/ 0 w 147"/>
                <a:gd name="T73" fmla="*/ 1 h 255"/>
                <a:gd name="T74" fmla="*/ 0 w 147"/>
                <a:gd name="T75" fmla="*/ 1 h 255"/>
                <a:gd name="T76" fmla="*/ 0 w 147"/>
                <a:gd name="T77" fmla="*/ 1 h 255"/>
                <a:gd name="T78" fmla="*/ 0 w 147"/>
                <a:gd name="T79" fmla="*/ 1 h 255"/>
                <a:gd name="T80" fmla="*/ 0 w 147"/>
                <a:gd name="T81" fmla="*/ 1 h 255"/>
                <a:gd name="T82" fmla="*/ 0 w 147"/>
                <a:gd name="T83" fmla="*/ 1 h 255"/>
                <a:gd name="T84" fmla="*/ 0 w 147"/>
                <a:gd name="T85" fmla="*/ 1 h 255"/>
                <a:gd name="T86" fmla="*/ 0 w 147"/>
                <a:gd name="T87" fmla="*/ 1 h 255"/>
                <a:gd name="T88" fmla="*/ 0 w 147"/>
                <a:gd name="T89" fmla="*/ 1 h 255"/>
                <a:gd name="T90" fmla="*/ 0 w 147"/>
                <a:gd name="T91" fmla="*/ 1 h 255"/>
                <a:gd name="T92" fmla="*/ 0 w 147"/>
                <a:gd name="T93" fmla="*/ 1 h 255"/>
                <a:gd name="T94" fmla="*/ 0 w 147"/>
                <a:gd name="T95" fmla="*/ 1 h 255"/>
                <a:gd name="T96" fmla="*/ 0 w 147"/>
                <a:gd name="T97" fmla="*/ 1 h 255"/>
                <a:gd name="T98" fmla="*/ 0 w 147"/>
                <a:gd name="T99" fmla="*/ 1 h 255"/>
                <a:gd name="T100" fmla="*/ 0 w 147"/>
                <a:gd name="T101" fmla="*/ 1 h 255"/>
                <a:gd name="T102" fmla="*/ 0 w 147"/>
                <a:gd name="T103" fmla="*/ 1 h 255"/>
                <a:gd name="T104" fmla="*/ 0 w 147"/>
                <a:gd name="T105" fmla="*/ 1 h 2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"/>
                <a:gd name="T160" fmla="*/ 0 h 255"/>
                <a:gd name="T161" fmla="*/ 147 w 147"/>
                <a:gd name="T162" fmla="*/ 255 h 2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" h="255">
                  <a:moveTo>
                    <a:pt x="97" y="13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2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6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9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2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5"/>
                  </a:lnTo>
                  <a:lnTo>
                    <a:pt x="10" y="142"/>
                  </a:lnTo>
                  <a:lnTo>
                    <a:pt x="9" y="150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5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20"/>
                  </a:lnTo>
                  <a:lnTo>
                    <a:pt x="72" y="120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80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6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8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8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2"/>
                  </a:lnTo>
                  <a:lnTo>
                    <a:pt x="93" y="110"/>
                  </a:lnTo>
                  <a:lnTo>
                    <a:pt x="97" y="112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2"/>
                  </a:lnTo>
                  <a:lnTo>
                    <a:pt x="132" y="158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7"/>
                  </a:lnTo>
                  <a:lnTo>
                    <a:pt x="95" y="89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6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7"/>
                  </a:lnTo>
                  <a:lnTo>
                    <a:pt x="147" y="89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6"/>
                  </a:lnTo>
                  <a:lnTo>
                    <a:pt x="97" y="1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63" name="Freeform 510">
              <a:extLst>
                <a:ext uri="{FF2B5EF4-FFF2-40B4-BE49-F238E27FC236}">
                  <a16:creationId xmlns:a16="http://schemas.microsoft.com/office/drawing/2014/main" id="{02AD6CE8-2700-17F3-58DC-4B35382CD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" y="4138"/>
              <a:ext cx="117" cy="66"/>
            </a:xfrm>
            <a:custGeom>
              <a:avLst/>
              <a:gdLst>
                <a:gd name="T0" fmla="*/ 1 w 234"/>
                <a:gd name="T1" fmla="*/ 1 h 131"/>
                <a:gd name="T2" fmla="*/ 1 w 234"/>
                <a:gd name="T3" fmla="*/ 1 h 131"/>
                <a:gd name="T4" fmla="*/ 1 w 234"/>
                <a:gd name="T5" fmla="*/ 1 h 131"/>
                <a:gd name="T6" fmla="*/ 1 w 234"/>
                <a:gd name="T7" fmla="*/ 1 h 131"/>
                <a:gd name="T8" fmla="*/ 1 w 234"/>
                <a:gd name="T9" fmla="*/ 1 h 131"/>
                <a:gd name="T10" fmla="*/ 1 w 234"/>
                <a:gd name="T11" fmla="*/ 1 h 131"/>
                <a:gd name="T12" fmla="*/ 1 w 234"/>
                <a:gd name="T13" fmla="*/ 1 h 131"/>
                <a:gd name="T14" fmla="*/ 1 w 234"/>
                <a:gd name="T15" fmla="*/ 1 h 131"/>
                <a:gd name="T16" fmla="*/ 1 w 234"/>
                <a:gd name="T17" fmla="*/ 1 h 131"/>
                <a:gd name="T18" fmla="*/ 1 w 234"/>
                <a:gd name="T19" fmla="*/ 1 h 131"/>
                <a:gd name="T20" fmla="*/ 1 w 234"/>
                <a:gd name="T21" fmla="*/ 1 h 131"/>
                <a:gd name="T22" fmla="*/ 1 w 234"/>
                <a:gd name="T23" fmla="*/ 1 h 131"/>
                <a:gd name="T24" fmla="*/ 1 w 234"/>
                <a:gd name="T25" fmla="*/ 1 h 131"/>
                <a:gd name="T26" fmla="*/ 1 w 234"/>
                <a:gd name="T27" fmla="*/ 1 h 131"/>
                <a:gd name="T28" fmla="*/ 1 w 234"/>
                <a:gd name="T29" fmla="*/ 1 h 131"/>
                <a:gd name="T30" fmla="*/ 1 w 234"/>
                <a:gd name="T31" fmla="*/ 1 h 131"/>
                <a:gd name="T32" fmla="*/ 1 w 234"/>
                <a:gd name="T33" fmla="*/ 1 h 131"/>
                <a:gd name="T34" fmla="*/ 1 w 234"/>
                <a:gd name="T35" fmla="*/ 1 h 131"/>
                <a:gd name="T36" fmla="*/ 1 w 234"/>
                <a:gd name="T37" fmla="*/ 1 h 131"/>
                <a:gd name="T38" fmla="*/ 1 w 234"/>
                <a:gd name="T39" fmla="*/ 1 h 131"/>
                <a:gd name="T40" fmla="*/ 1 w 234"/>
                <a:gd name="T41" fmla="*/ 1 h 131"/>
                <a:gd name="T42" fmla="*/ 1 w 234"/>
                <a:gd name="T43" fmla="*/ 1 h 131"/>
                <a:gd name="T44" fmla="*/ 1 w 234"/>
                <a:gd name="T45" fmla="*/ 1 h 131"/>
                <a:gd name="T46" fmla="*/ 1 w 234"/>
                <a:gd name="T47" fmla="*/ 1 h 131"/>
                <a:gd name="T48" fmla="*/ 1 w 234"/>
                <a:gd name="T49" fmla="*/ 1 h 131"/>
                <a:gd name="T50" fmla="*/ 1 w 234"/>
                <a:gd name="T51" fmla="*/ 1 h 131"/>
                <a:gd name="T52" fmla="*/ 1 w 234"/>
                <a:gd name="T53" fmla="*/ 1 h 131"/>
                <a:gd name="T54" fmla="*/ 1 w 234"/>
                <a:gd name="T55" fmla="*/ 1 h 131"/>
                <a:gd name="T56" fmla="*/ 1 w 234"/>
                <a:gd name="T57" fmla="*/ 1 h 131"/>
                <a:gd name="T58" fmla="*/ 1 w 234"/>
                <a:gd name="T59" fmla="*/ 1 h 131"/>
                <a:gd name="T60" fmla="*/ 1 w 234"/>
                <a:gd name="T61" fmla="*/ 1 h 131"/>
                <a:gd name="T62" fmla="*/ 1 w 234"/>
                <a:gd name="T63" fmla="*/ 1 h 131"/>
                <a:gd name="T64" fmla="*/ 1 w 234"/>
                <a:gd name="T65" fmla="*/ 1 h 131"/>
                <a:gd name="T66" fmla="*/ 1 w 234"/>
                <a:gd name="T67" fmla="*/ 1 h 131"/>
                <a:gd name="T68" fmla="*/ 1 w 234"/>
                <a:gd name="T69" fmla="*/ 1 h 131"/>
                <a:gd name="T70" fmla="*/ 1 w 234"/>
                <a:gd name="T71" fmla="*/ 1 h 131"/>
                <a:gd name="T72" fmla="*/ 1 w 234"/>
                <a:gd name="T73" fmla="*/ 1 h 131"/>
                <a:gd name="T74" fmla="*/ 1 w 234"/>
                <a:gd name="T75" fmla="*/ 1 h 131"/>
                <a:gd name="T76" fmla="*/ 1 w 234"/>
                <a:gd name="T77" fmla="*/ 1 h 131"/>
                <a:gd name="T78" fmla="*/ 1 w 234"/>
                <a:gd name="T79" fmla="*/ 1 h 131"/>
                <a:gd name="T80" fmla="*/ 1 w 234"/>
                <a:gd name="T81" fmla="*/ 1 h 131"/>
                <a:gd name="T82" fmla="*/ 1 w 234"/>
                <a:gd name="T83" fmla="*/ 1 h 131"/>
                <a:gd name="T84" fmla="*/ 1 w 234"/>
                <a:gd name="T85" fmla="*/ 1 h 131"/>
                <a:gd name="T86" fmla="*/ 1 w 234"/>
                <a:gd name="T87" fmla="*/ 1 h 131"/>
                <a:gd name="T88" fmla="*/ 1 w 234"/>
                <a:gd name="T89" fmla="*/ 1 h 131"/>
                <a:gd name="T90" fmla="*/ 1 w 234"/>
                <a:gd name="T91" fmla="*/ 1 h 131"/>
                <a:gd name="T92" fmla="*/ 1 w 234"/>
                <a:gd name="T93" fmla="*/ 1 h 131"/>
                <a:gd name="T94" fmla="*/ 1 w 234"/>
                <a:gd name="T95" fmla="*/ 1 h 131"/>
                <a:gd name="T96" fmla="*/ 1 w 234"/>
                <a:gd name="T97" fmla="*/ 1 h 131"/>
                <a:gd name="T98" fmla="*/ 1 w 234"/>
                <a:gd name="T99" fmla="*/ 1 h 131"/>
                <a:gd name="T100" fmla="*/ 1 w 234"/>
                <a:gd name="T101" fmla="*/ 1 h 131"/>
                <a:gd name="T102" fmla="*/ 1 w 234"/>
                <a:gd name="T103" fmla="*/ 1 h 131"/>
                <a:gd name="T104" fmla="*/ 1 w 234"/>
                <a:gd name="T105" fmla="*/ 1 h 131"/>
                <a:gd name="T106" fmla="*/ 1 w 234"/>
                <a:gd name="T107" fmla="*/ 1 h 131"/>
                <a:gd name="T108" fmla="*/ 1 w 234"/>
                <a:gd name="T109" fmla="*/ 0 h 131"/>
                <a:gd name="T110" fmla="*/ 1 w 234"/>
                <a:gd name="T111" fmla="*/ 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4"/>
                <a:gd name="T169" fmla="*/ 0 h 131"/>
                <a:gd name="T170" fmla="*/ 234 w 234"/>
                <a:gd name="T171" fmla="*/ 131 h 1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4" h="131">
                  <a:moveTo>
                    <a:pt x="209" y="4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9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5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7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5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8"/>
                  </a:lnTo>
                  <a:lnTo>
                    <a:pt x="110" y="64"/>
                  </a:lnTo>
                  <a:lnTo>
                    <a:pt x="104" y="67"/>
                  </a:lnTo>
                  <a:lnTo>
                    <a:pt x="96" y="65"/>
                  </a:lnTo>
                  <a:lnTo>
                    <a:pt x="87" y="64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4"/>
                  </a:lnTo>
                  <a:lnTo>
                    <a:pt x="51" y="65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3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5"/>
                  </a:lnTo>
                  <a:lnTo>
                    <a:pt x="49" y="99"/>
                  </a:lnTo>
                  <a:lnTo>
                    <a:pt x="38" y="102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10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7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8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3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7"/>
                  </a:lnTo>
                  <a:lnTo>
                    <a:pt x="145" y="52"/>
                  </a:lnTo>
                  <a:lnTo>
                    <a:pt x="151" y="49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2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7"/>
                  </a:lnTo>
                  <a:lnTo>
                    <a:pt x="175" y="73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5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2"/>
                  </a:lnTo>
                  <a:lnTo>
                    <a:pt x="220" y="7"/>
                  </a:lnTo>
                  <a:lnTo>
                    <a:pt x="228" y="3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3"/>
                  </a:lnTo>
                  <a:lnTo>
                    <a:pt x="209" y="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64" name="Freeform 511">
              <a:extLst>
                <a:ext uri="{FF2B5EF4-FFF2-40B4-BE49-F238E27FC236}">
                  <a16:creationId xmlns:a16="http://schemas.microsoft.com/office/drawing/2014/main" id="{D19973C9-1638-0FD8-8CD2-F61FE8D7B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4101"/>
              <a:ext cx="11" cy="12"/>
            </a:xfrm>
            <a:custGeom>
              <a:avLst/>
              <a:gdLst>
                <a:gd name="T0" fmla="*/ 1 w 22"/>
                <a:gd name="T1" fmla="*/ 1 h 23"/>
                <a:gd name="T2" fmla="*/ 1 w 22"/>
                <a:gd name="T3" fmla="*/ 0 h 23"/>
                <a:gd name="T4" fmla="*/ 1 w 22"/>
                <a:gd name="T5" fmla="*/ 0 h 23"/>
                <a:gd name="T6" fmla="*/ 1 w 22"/>
                <a:gd name="T7" fmla="*/ 1 h 23"/>
                <a:gd name="T8" fmla="*/ 1 w 22"/>
                <a:gd name="T9" fmla="*/ 1 h 23"/>
                <a:gd name="T10" fmla="*/ 1 w 22"/>
                <a:gd name="T11" fmla="*/ 1 h 23"/>
                <a:gd name="T12" fmla="*/ 1 w 22"/>
                <a:gd name="T13" fmla="*/ 1 h 23"/>
                <a:gd name="T14" fmla="*/ 1 w 22"/>
                <a:gd name="T15" fmla="*/ 1 h 23"/>
                <a:gd name="T16" fmla="*/ 1 w 22"/>
                <a:gd name="T17" fmla="*/ 1 h 23"/>
                <a:gd name="T18" fmla="*/ 1 w 22"/>
                <a:gd name="T19" fmla="*/ 1 h 23"/>
                <a:gd name="T20" fmla="*/ 1 w 22"/>
                <a:gd name="T21" fmla="*/ 1 h 23"/>
                <a:gd name="T22" fmla="*/ 1 w 22"/>
                <a:gd name="T23" fmla="*/ 1 h 23"/>
                <a:gd name="T24" fmla="*/ 1 w 22"/>
                <a:gd name="T25" fmla="*/ 1 h 23"/>
                <a:gd name="T26" fmla="*/ 1 w 22"/>
                <a:gd name="T27" fmla="*/ 1 h 23"/>
                <a:gd name="T28" fmla="*/ 0 w 22"/>
                <a:gd name="T29" fmla="*/ 1 h 23"/>
                <a:gd name="T30" fmla="*/ 1 w 22"/>
                <a:gd name="T31" fmla="*/ 1 h 23"/>
                <a:gd name="T32" fmla="*/ 1 w 22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3"/>
                <a:gd name="T53" fmla="*/ 22 w 22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21" y="18"/>
                  </a:lnTo>
                  <a:lnTo>
                    <a:pt x="18" y="20"/>
                  </a:lnTo>
                  <a:lnTo>
                    <a:pt x="16" y="21"/>
                  </a:lnTo>
                  <a:lnTo>
                    <a:pt x="12" y="23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1" y="14"/>
                  </a:lnTo>
                  <a:lnTo>
                    <a:pt x="0" y="8"/>
                  </a:ln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65" name="Freeform 512">
              <a:extLst>
                <a:ext uri="{FF2B5EF4-FFF2-40B4-BE49-F238E27FC236}">
                  <a16:creationId xmlns:a16="http://schemas.microsoft.com/office/drawing/2014/main" id="{ECE208A4-53D0-86DF-B078-9E166757B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" y="4128"/>
              <a:ext cx="9" cy="8"/>
            </a:xfrm>
            <a:custGeom>
              <a:avLst/>
              <a:gdLst>
                <a:gd name="T0" fmla="*/ 0 w 19"/>
                <a:gd name="T1" fmla="*/ 1 h 15"/>
                <a:gd name="T2" fmla="*/ 0 w 19"/>
                <a:gd name="T3" fmla="*/ 0 h 15"/>
                <a:gd name="T4" fmla="*/ 0 w 19"/>
                <a:gd name="T5" fmla="*/ 0 h 15"/>
                <a:gd name="T6" fmla="*/ 0 w 19"/>
                <a:gd name="T7" fmla="*/ 0 h 15"/>
                <a:gd name="T8" fmla="*/ 0 w 19"/>
                <a:gd name="T9" fmla="*/ 1 h 15"/>
                <a:gd name="T10" fmla="*/ 0 w 19"/>
                <a:gd name="T11" fmla="*/ 1 h 15"/>
                <a:gd name="T12" fmla="*/ 0 w 19"/>
                <a:gd name="T13" fmla="*/ 1 h 15"/>
                <a:gd name="T14" fmla="*/ 0 w 19"/>
                <a:gd name="T15" fmla="*/ 1 h 15"/>
                <a:gd name="T16" fmla="*/ 0 w 19"/>
                <a:gd name="T17" fmla="*/ 1 h 15"/>
                <a:gd name="T18" fmla="*/ 0 w 19"/>
                <a:gd name="T19" fmla="*/ 1 h 15"/>
                <a:gd name="T20" fmla="*/ 0 w 19"/>
                <a:gd name="T21" fmla="*/ 1 h 15"/>
                <a:gd name="T22" fmla="*/ 0 w 19"/>
                <a:gd name="T23" fmla="*/ 1 h 15"/>
                <a:gd name="T24" fmla="*/ 0 w 19"/>
                <a:gd name="T25" fmla="*/ 1 h 15"/>
                <a:gd name="T26" fmla="*/ 0 w 19"/>
                <a:gd name="T27" fmla="*/ 1 h 15"/>
                <a:gd name="T28" fmla="*/ 0 w 19"/>
                <a:gd name="T29" fmla="*/ 1 h 15"/>
                <a:gd name="T30" fmla="*/ 0 w 19"/>
                <a:gd name="T31" fmla="*/ 1 h 15"/>
                <a:gd name="T32" fmla="*/ 0 w 19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5"/>
                <a:gd name="T53" fmla="*/ 19 w 1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9"/>
                  </a:lnTo>
                  <a:lnTo>
                    <a:pt x="17" y="12"/>
                  </a:lnTo>
                  <a:lnTo>
                    <a:pt x="13" y="15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66" name="Freeform 513">
              <a:extLst>
                <a:ext uri="{FF2B5EF4-FFF2-40B4-BE49-F238E27FC236}">
                  <a16:creationId xmlns:a16="http://schemas.microsoft.com/office/drawing/2014/main" id="{73BBB653-F055-BF7E-530D-B47711FC4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4146"/>
              <a:ext cx="12" cy="12"/>
            </a:xfrm>
            <a:custGeom>
              <a:avLst/>
              <a:gdLst>
                <a:gd name="T0" fmla="*/ 1 w 24"/>
                <a:gd name="T1" fmla="*/ 1 h 23"/>
                <a:gd name="T2" fmla="*/ 1 w 24"/>
                <a:gd name="T3" fmla="*/ 1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1 h 23"/>
                <a:gd name="T10" fmla="*/ 1 w 24"/>
                <a:gd name="T11" fmla="*/ 1 h 23"/>
                <a:gd name="T12" fmla="*/ 1 w 24"/>
                <a:gd name="T13" fmla="*/ 1 h 23"/>
                <a:gd name="T14" fmla="*/ 1 w 24"/>
                <a:gd name="T15" fmla="*/ 1 h 23"/>
                <a:gd name="T16" fmla="*/ 1 w 24"/>
                <a:gd name="T17" fmla="*/ 1 h 23"/>
                <a:gd name="T18" fmla="*/ 1 w 24"/>
                <a:gd name="T19" fmla="*/ 1 h 23"/>
                <a:gd name="T20" fmla="*/ 1 w 24"/>
                <a:gd name="T21" fmla="*/ 1 h 23"/>
                <a:gd name="T22" fmla="*/ 1 w 24"/>
                <a:gd name="T23" fmla="*/ 1 h 23"/>
                <a:gd name="T24" fmla="*/ 1 w 24"/>
                <a:gd name="T25" fmla="*/ 1 h 23"/>
                <a:gd name="T26" fmla="*/ 1 w 24"/>
                <a:gd name="T27" fmla="*/ 1 h 23"/>
                <a:gd name="T28" fmla="*/ 0 w 24"/>
                <a:gd name="T29" fmla="*/ 1 h 23"/>
                <a:gd name="T30" fmla="*/ 0 w 24"/>
                <a:gd name="T31" fmla="*/ 1 h 23"/>
                <a:gd name="T32" fmla="*/ 1 w 24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2" y="6"/>
                  </a:moveTo>
                  <a:lnTo>
                    <a:pt x="7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67" name="Freeform 514">
              <a:extLst>
                <a:ext uri="{FF2B5EF4-FFF2-40B4-BE49-F238E27FC236}">
                  <a16:creationId xmlns:a16="http://schemas.microsoft.com/office/drawing/2014/main" id="{85E4A32F-28E4-3A9F-BC9A-818CE5405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" y="4142"/>
              <a:ext cx="14" cy="13"/>
            </a:xfrm>
            <a:custGeom>
              <a:avLst/>
              <a:gdLst>
                <a:gd name="T0" fmla="*/ 1 w 26"/>
                <a:gd name="T1" fmla="*/ 0 h 26"/>
                <a:gd name="T2" fmla="*/ 1 w 26"/>
                <a:gd name="T3" fmla="*/ 1 h 26"/>
                <a:gd name="T4" fmla="*/ 1 w 26"/>
                <a:gd name="T5" fmla="*/ 1 h 26"/>
                <a:gd name="T6" fmla="*/ 1 w 26"/>
                <a:gd name="T7" fmla="*/ 1 h 26"/>
                <a:gd name="T8" fmla="*/ 1 w 26"/>
                <a:gd name="T9" fmla="*/ 1 h 26"/>
                <a:gd name="T10" fmla="*/ 1 w 26"/>
                <a:gd name="T11" fmla="*/ 1 h 26"/>
                <a:gd name="T12" fmla="*/ 1 w 26"/>
                <a:gd name="T13" fmla="*/ 1 h 26"/>
                <a:gd name="T14" fmla="*/ 1 w 26"/>
                <a:gd name="T15" fmla="*/ 1 h 26"/>
                <a:gd name="T16" fmla="*/ 1 w 26"/>
                <a:gd name="T17" fmla="*/ 1 h 26"/>
                <a:gd name="T18" fmla="*/ 1 w 26"/>
                <a:gd name="T19" fmla="*/ 1 h 26"/>
                <a:gd name="T20" fmla="*/ 1 w 26"/>
                <a:gd name="T21" fmla="*/ 1 h 26"/>
                <a:gd name="T22" fmla="*/ 1 w 26"/>
                <a:gd name="T23" fmla="*/ 1 h 26"/>
                <a:gd name="T24" fmla="*/ 0 w 26"/>
                <a:gd name="T25" fmla="*/ 1 h 26"/>
                <a:gd name="T26" fmla="*/ 1 w 26"/>
                <a:gd name="T27" fmla="*/ 1 h 26"/>
                <a:gd name="T28" fmla="*/ 1 w 26"/>
                <a:gd name="T29" fmla="*/ 1 h 26"/>
                <a:gd name="T30" fmla="*/ 1 w 26"/>
                <a:gd name="T31" fmla="*/ 1 h 26"/>
                <a:gd name="T32" fmla="*/ 1 w 26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14" y="0"/>
                  </a:moveTo>
                  <a:lnTo>
                    <a:pt x="19" y="1"/>
                  </a:lnTo>
                  <a:lnTo>
                    <a:pt x="24" y="3"/>
                  </a:lnTo>
                  <a:lnTo>
                    <a:pt x="25" y="6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68" name="Freeform 515">
              <a:extLst>
                <a:ext uri="{FF2B5EF4-FFF2-40B4-BE49-F238E27FC236}">
                  <a16:creationId xmlns:a16="http://schemas.microsoft.com/office/drawing/2014/main" id="{3B8F28A8-07EB-A725-7EBF-213563A25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4113"/>
              <a:ext cx="13" cy="13"/>
            </a:xfrm>
            <a:custGeom>
              <a:avLst/>
              <a:gdLst>
                <a:gd name="T0" fmla="*/ 0 w 27"/>
                <a:gd name="T1" fmla="*/ 1 h 25"/>
                <a:gd name="T2" fmla="*/ 0 w 27"/>
                <a:gd name="T3" fmla="*/ 1 h 25"/>
                <a:gd name="T4" fmla="*/ 0 w 27"/>
                <a:gd name="T5" fmla="*/ 1 h 25"/>
                <a:gd name="T6" fmla="*/ 0 w 27"/>
                <a:gd name="T7" fmla="*/ 1 h 25"/>
                <a:gd name="T8" fmla="*/ 0 w 27"/>
                <a:gd name="T9" fmla="*/ 0 h 25"/>
                <a:gd name="T10" fmla="*/ 0 w 27"/>
                <a:gd name="T11" fmla="*/ 0 h 25"/>
                <a:gd name="T12" fmla="*/ 0 w 27"/>
                <a:gd name="T13" fmla="*/ 1 h 25"/>
                <a:gd name="T14" fmla="*/ 0 w 27"/>
                <a:gd name="T15" fmla="*/ 1 h 25"/>
                <a:gd name="T16" fmla="*/ 0 w 27"/>
                <a:gd name="T17" fmla="*/ 1 h 25"/>
                <a:gd name="T18" fmla="*/ 0 w 27"/>
                <a:gd name="T19" fmla="*/ 1 h 25"/>
                <a:gd name="T20" fmla="*/ 0 w 27"/>
                <a:gd name="T21" fmla="*/ 1 h 25"/>
                <a:gd name="T22" fmla="*/ 0 w 27"/>
                <a:gd name="T23" fmla="*/ 1 h 25"/>
                <a:gd name="T24" fmla="*/ 0 w 27"/>
                <a:gd name="T25" fmla="*/ 1 h 25"/>
                <a:gd name="T26" fmla="*/ 0 w 27"/>
                <a:gd name="T27" fmla="*/ 1 h 25"/>
                <a:gd name="T28" fmla="*/ 0 w 27"/>
                <a:gd name="T29" fmla="*/ 1 h 25"/>
                <a:gd name="T30" fmla="*/ 0 w 27"/>
                <a:gd name="T31" fmla="*/ 1 h 25"/>
                <a:gd name="T32" fmla="*/ 0 w 27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5"/>
                <a:gd name="T53" fmla="*/ 27 w 27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5">
                  <a:moveTo>
                    <a:pt x="0" y="14"/>
                  </a:moveTo>
                  <a:lnTo>
                    <a:pt x="0" y="8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5" y="17"/>
                  </a:lnTo>
                  <a:lnTo>
                    <a:pt x="22" y="22"/>
                  </a:lnTo>
                  <a:lnTo>
                    <a:pt x="18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69" name="Freeform 516">
              <a:extLst>
                <a:ext uri="{FF2B5EF4-FFF2-40B4-BE49-F238E27FC236}">
                  <a16:creationId xmlns:a16="http://schemas.microsoft.com/office/drawing/2014/main" id="{018A6D2E-49EF-47D4-8576-CA5D3511E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" y="4113"/>
              <a:ext cx="11" cy="11"/>
            </a:xfrm>
            <a:custGeom>
              <a:avLst/>
              <a:gdLst>
                <a:gd name="T0" fmla="*/ 0 w 23"/>
                <a:gd name="T1" fmla="*/ 1 h 21"/>
                <a:gd name="T2" fmla="*/ 0 w 23"/>
                <a:gd name="T3" fmla="*/ 1 h 21"/>
                <a:gd name="T4" fmla="*/ 0 w 23"/>
                <a:gd name="T5" fmla="*/ 1 h 21"/>
                <a:gd name="T6" fmla="*/ 0 w 23"/>
                <a:gd name="T7" fmla="*/ 1 h 21"/>
                <a:gd name="T8" fmla="*/ 0 w 23"/>
                <a:gd name="T9" fmla="*/ 0 h 21"/>
                <a:gd name="T10" fmla="*/ 0 w 23"/>
                <a:gd name="T11" fmla="*/ 0 h 21"/>
                <a:gd name="T12" fmla="*/ 0 w 23"/>
                <a:gd name="T13" fmla="*/ 1 h 21"/>
                <a:gd name="T14" fmla="*/ 0 w 23"/>
                <a:gd name="T15" fmla="*/ 1 h 21"/>
                <a:gd name="T16" fmla="*/ 0 w 23"/>
                <a:gd name="T17" fmla="*/ 1 h 21"/>
                <a:gd name="T18" fmla="*/ 0 w 23"/>
                <a:gd name="T19" fmla="*/ 1 h 21"/>
                <a:gd name="T20" fmla="*/ 0 w 23"/>
                <a:gd name="T21" fmla="*/ 1 h 21"/>
                <a:gd name="T22" fmla="*/ 0 w 23"/>
                <a:gd name="T23" fmla="*/ 1 h 21"/>
                <a:gd name="T24" fmla="*/ 0 w 23"/>
                <a:gd name="T25" fmla="*/ 1 h 21"/>
                <a:gd name="T26" fmla="*/ 0 w 23"/>
                <a:gd name="T27" fmla="*/ 1 h 21"/>
                <a:gd name="T28" fmla="*/ 0 w 23"/>
                <a:gd name="T29" fmla="*/ 1 h 21"/>
                <a:gd name="T30" fmla="*/ 0 w 23"/>
                <a:gd name="T31" fmla="*/ 1 h 21"/>
                <a:gd name="T32" fmla="*/ 0 w 23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1"/>
                <a:gd name="T53" fmla="*/ 23 w 2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1">
                  <a:moveTo>
                    <a:pt x="0" y="13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3" y="9"/>
                  </a:lnTo>
                  <a:lnTo>
                    <a:pt x="21" y="13"/>
                  </a:lnTo>
                  <a:lnTo>
                    <a:pt x="20" y="17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70" name="Freeform 517">
              <a:extLst>
                <a:ext uri="{FF2B5EF4-FFF2-40B4-BE49-F238E27FC236}">
                  <a16:creationId xmlns:a16="http://schemas.microsoft.com/office/drawing/2014/main" id="{288CECDF-3C67-73B0-5BB7-7FDFE618D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" y="4094"/>
              <a:ext cx="12" cy="11"/>
            </a:xfrm>
            <a:custGeom>
              <a:avLst/>
              <a:gdLst>
                <a:gd name="T0" fmla="*/ 0 w 24"/>
                <a:gd name="T1" fmla="*/ 0 h 23"/>
                <a:gd name="T2" fmla="*/ 1 w 24"/>
                <a:gd name="T3" fmla="*/ 0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0 h 23"/>
                <a:gd name="T10" fmla="*/ 1 w 24"/>
                <a:gd name="T11" fmla="*/ 0 h 23"/>
                <a:gd name="T12" fmla="*/ 1 w 24"/>
                <a:gd name="T13" fmla="*/ 0 h 23"/>
                <a:gd name="T14" fmla="*/ 1 w 24"/>
                <a:gd name="T15" fmla="*/ 0 h 23"/>
                <a:gd name="T16" fmla="*/ 1 w 24"/>
                <a:gd name="T17" fmla="*/ 0 h 23"/>
                <a:gd name="T18" fmla="*/ 1 w 24"/>
                <a:gd name="T19" fmla="*/ 0 h 23"/>
                <a:gd name="T20" fmla="*/ 1 w 24"/>
                <a:gd name="T21" fmla="*/ 0 h 23"/>
                <a:gd name="T22" fmla="*/ 1 w 24"/>
                <a:gd name="T23" fmla="*/ 0 h 23"/>
                <a:gd name="T24" fmla="*/ 1 w 24"/>
                <a:gd name="T25" fmla="*/ 0 h 23"/>
                <a:gd name="T26" fmla="*/ 1 w 24"/>
                <a:gd name="T27" fmla="*/ 0 h 23"/>
                <a:gd name="T28" fmla="*/ 1 w 24"/>
                <a:gd name="T29" fmla="*/ 0 h 23"/>
                <a:gd name="T30" fmla="*/ 1 w 24"/>
                <a:gd name="T31" fmla="*/ 0 h 23"/>
                <a:gd name="T32" fmla="*/ 0 w 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0" y="12"/>
                  </a:moveTo>
                  <a:lnTo>
                    <a:pt x="1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0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71" name="Freeform 518">
              <a:extLst>
                <a:ext uri="{FF2B5EF4-FFF2-40B4-BE49-F238E27FC236}">
                  <a16:creationId xmlns:a16="http://schemas.microsoft.com/office/drawing/2014/main" id="{5BA81CFC-D9A9-E773-94D8-7796A9228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" y="4048"/>
              <a:ext cx="98" cy="95"/>
            </a:xfrm>
            <a:custGeom>
              <a:avLst/>
              <a:gdLst>
                <a:gd name="T0" fmla="*/ 1 w 195"/>
                <a:gd name="T1" fmla="*/ 1 h 190"/>
                <a:gd name="T2" fmla="*/ 1 w 195"/>
                <a:gd name="T3" fmla="*/ 1 h 190"/>
                <a:gd name="T4" fmla="*/ 1 w 195"/>
                <a:gd name="T5" fmla="*/ 1 h 190"/>
                <a:gd name="T6" fmla="*/ 1 w 195"/>
                <a:gd name="T7" fmla="*/ 1 h 190"/>
                <a:gd name="T8" fmla="*/ 1 w 195"/>
                <a:gd name="T9" fmla="*/ 1 h 190"/>
                <a:gd name="T10" fmla="*/ 1 w 195"/>
                <a:gd name="T11" fmla="*/ 1 h 190"/>
                <a:gd name="T12" fmla="*/ 1 w 195"/>
                <a:gd name="T13" fmla="*/ 1 h 190"/>
                <a:gd name="T14" fmla="*/ 1 w 195"/>
                <a:gd name="T15" fmla="*/ 1 h 190"/>
                <a:gd name="T16" fmla="*/ 1 w 195"/>
                <a:gd name="T17" fmla="*/ 1 h 190"/>
                <a:gd name="T18" fmla="*/ 1 w 195"/>
                <a:gd name="T19" fmla="*/ 1 h 190"/>
                <a:gd name="T20" fmla="*/ 1 w 195"/>
                <a:gd name="T21" fmla="*/ 1 h 190"/>
                <a:gd name="T22" fmla="*/ 1 w 195"/>
                <a:gd name="T23" fmla="*/ 1 h 190"/>
                <a:gd name="T24" fmla="*/ 1 w 195"/>
                <a:gd name="T25" fmla="*/ 1 h 190"/>
                <a:gd name="T26" fmla="*/ 1 w 195"/>
                <a:gd name="T27" fmla="*/ 1 h 190"/>
                <a:gd name="T28" fmla="*/ 1 w 195"/>
                <a:gd name="T29" fmla="*/ 1 h 190"/>
                <a:gd name="T30" fmla="*/ 1 w 195"/>
                <a:gd name="T31" fmla="*/ 1 h 190"/>
                <a:gd name="T32" fmla="*/ 1 w 195"/>
                <a:gd name="T33" fmla="*/ 1 h 190"/>
                <a:gd name="T34" fmla="*/ 1 w 195"/>
                <a:gd name="T35" fmla="*/ 1 h 190"/>
                <a:gd name="T36" fmla="*/ 1 w 195"/>
                <a:gd name="T37" fmla="*/ 0 h 190"/>
                <a:gd name="T38" fmla="*/ 1 w 195"/>
                <a:gd name="T39" fmla="*/ 1 h 190"/>
                <a:gd name="T40" fmla="*/ 1 w 195"/>
                <a:gd name="T41" fmla="*/ 1 h 190"/>
                <a:gd name="T42" fmla="*/ 1 w 195"/>
                <a:gd name="T43" fmla="*/ 1 h 190"/>
                <a:gd name="T44" fmla="*/ 1 w 195"/>
                <a:gd name="T45" fmla="*/ 1 h 190"/>
                <a:gd name="T46" fmla="*/ 1 w 195"/>
                <a:gd name="T47" fmla="*/ 1 h 190"/>
                <a:gd name="T48" fmla="*/ 1 w 195"/>
                <a:gd name="T49" fmla="*/ 1 h 190"/>
                <a:gd name="T50" fmla="*/ 1 w 195"/>
                <a:gd name="T51" fmla="*/ 1 h 190"/>
                <a:gd name="T52" fmla="*/ 1 w 195"/>
                <a:gd name="T53" fmla="*/ 1 h 190"/>
                <a:gd name="T54" fmla="*/ 1 w 195"/>
                <a:gd name="T55" fmla="*/ 1 h 190"/>
                <a:gd name="T56" fmla="*/ 1 w 195"/>
                <a:gd name="T57" fmla="*/ 1 h 190"/>
                <a:gd name="T58" fmla="*/ 1 w 195"/>
                <a:gd name="T59" fmla="*/ 1 h 190"/>
                <a:gd name="T60" fmla="*/ 1 w 195"/>
                <a:gd name="T61" fmla="*/ 1 h 190"/>
                <a:gd name="T62" fmla="*/ 1 w 195"/>
                <a:gd name="T63" fmla="*/ 1 h 190"/>
                <a:gd name="T64" fmla="*/ 1 w 195"/>
                <a:gd name="T65" fmla="*/ 1 h 190"/>
                <a:gd name="T66" fmla="*/ 1 w 195"/>
                <a:gd name="T67" fmla="*/ 1 h 190"/>
                <a:gd name="T68" fmla="*/ 1 w 195"/>
                <a:gd name="T69" fmla="*/ 1 h 190"/>
                <a:gd name="T70" fmla="*/ 1 w 195"/>
                <a:gd name="T71" fmla="*/ 1 h 190"/>
                <a:gd name="T72" fmla="*/ 0 w 195"/>
                <a:gd name="T73" fmla="*/ 1 h 190"/>
                <a:gd name="T74" fmla="*/ 1 w 195"/>
                <a:gd name="T75" fmla="*/ 1 h 190"/>
                <a:gd name="T76" fmla="*/ 1 w 195"/>
                <a:gd name="T77" fmla="*/ 1 h 190"/>
                <a:gd name="T78" fmla="*/ 1 w 195"/>
                <a:gd name="T79" fmla="*/ 1 h 190"/>
                <a:gd name="T80" fmla="*/ 1 w 195"/>
                <a:gd name="T81" fmla="*/ 1 h 190"/>
                <a:gd name="T82" fmla="*/ 1 w 195"/>
                <a:gd name="T83" fmla="*/ 1 h 190"/>
                <a:gd name="T84" fmla="*/ 1 w 195"/>
                <a:gd name="T85" fmla="*/ 1 h 190"/>
                <a:gd name="T86" fmla="*/ 1 w 195"/>
                <a:gd name="T87" fmla="*/ 1 h 190"/>
                <a:gd name="T88" fmla="*/ 1 w 195"/>
                <a:gd name="T89" fmla="*/ 1 h 190"/>
                <a:gd name="T90" fmla="*/ 1 w 195"/>
                <a:gd name="T91" fmla="*/ 1 h 190"/>
                <a:gd name="T92" fmla="*/ 1 w 195"/>
                <a:gd name="T93" fmla="*/ 1 h 190"/>
                <a:gd name="T94" fmla="*/ 1 w 195"/>
                <a:gd name="T95" fmla="*/ 1 h 190"/>
                <a:gd name="T96" fmla="*/ 1 w 195"/>
                <a:gd name="T97" fmla="*/ 1 h 190"/>
                <a:gd name="T98" fmla="*/ 1 w 195"/>
                <a:gd name="T99" fmla="*/ 1 h 190"/>
                <a:gd name="T100" fmla="*/ 1 w 195"/>
                <a:gd name="T101" fmla="*/ 1 h 190"/>
                <a:gd name="T102" fmla="*/ 1 w 195"/>
                <a:gd name="T103" fmla="*/ 1 h 190"/>
                <a:gd name="T104" fmla="*/ 1 w 195"/>
                <a:gd name="T105" fmla="*/ 1 h 190"/>
                <a:gd name="T106" fmla="*/ 1 w 195"/>
                <a:gd name="T107" fmla="*/ 1 h 190"/>
                <a:gd name="T108" fmla="*/ 1 w 195"/>
                <a:gd name="T109" fmla="*/ 1 h 190"/>
                <a:gd name="T110" fmla="*/ 1 w 195"/>
                <a:gd name="T111" fmla="*/ 1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5"/>
                <a:gd name="T169" fmla="*/ 0 h 190"/>
                <a:gd name="T170" fmla="*/ 195 w 195"/>
                <a:gd name="T171" fmla="*/ 190 h 1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49"/>
                  </a:lnTo>
                  <a:lnTo>
                    <a:pt x="161" y="146"/>
                  </a:lnTo>
                  <a:lnTo>
                    <a:pt x="167" y="141"/>
                  </a:lnTo>
                  <a:lnTo>
                    <a:pt x="171" y="135"/>
                  </a:lnTo>
                  <a:lnTo>
                    <a:pt x="173" y="127"/>
                  </a:lnTo>
                  <a:lnTo>
                    <a:pt x="172" y="118"/>
                  </a:lnTo>
                  <a:lnTo>
                    <a:pt x="167" y="107"/>
                  </a:lnTo>
                  <a:lnTo>
                    <a:pt x="162" y="102"/>
                  </a:lnTo>
                  <a:lnTo>
                    <a:pt x="156" y="102"/>
                  </a:lnTo>
                  <a:lnTo>
                    <a:pt x="149" y="102"/>
                  </a:lnTo>
                  <a:lnTo>
                    <a:pt x="145" y="104"/>
                  </a:lnTo>
                  <a:lnTo>
                    <a:pt x="140" y="100"/>
                  </a:lnTo>
                  <a:lnTo>
                    <a:pt x="135" y="94"/>
                  </a:lnTo>
                  <a:lnTo>
                    <a:pt x="132" y="89"/>
                  </a:lnTo>
                  <a:lnTo>
                    <a:pt x="129" y="85"/>
                  </a:lnTo>
                  <a:lnTo>
                    <a:pt x="127" y="80"/>
                  </a:lnTo>
                  <a:lnTo>
                    <a:pt x="127" y="79"/>
                  </a:lnTo>
                  <a:lnTo>
                    <a:pt x="131" y="80"/>
                  </a:lnTo>
                  <a:lnTo>
                    <a:pt x="137" y="82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7"/>
                  </a:lnTo>
                  <a:lnTo>
                    <a:pt x="153" y="89"/>
                  </a:lnTo>
                  <a:lnTo>
                    <a:pt x="155" y="93"/>
                  </a:lnTo>
                  <a:lnTo>
                    <a:pt x="158" y="97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6"/>
                  </a:lnTo>
                  <a:lnTo>
                    <a:pt x="190" y="91"/>
                  </a:lnTo>
                  <a:lnTo>
                    <a:pt x="194" y="82"/>
                  </a:lnTo>
                  <a:lnTo>
                    <a:pt x="195" y="72"/>
                  </a:lnTo>
                  <a:lnTo>
                    <a:pt x="195" y="66"/>
                  </a:lnTo>
                  <a:lnTo>
                    <a:pt x="194" y="62"/>
                  </a:lnTo>
                  <a:lnTo>
                    <a:pt x="192" y="58"/>
                  </a:lnTo>
                  <a:lnTo>
                    <a:pt x="191" y="55"/>
                  </a:lnTo>
                  <a:lnTo>
                    <a:pt x="186" y="51"/>
                  </a:lnTo>
                  <a:lnTo>
                    <a:pt x="182" y="49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49"/>
                  </a:lnTo>
                  <a:lnTo>
                    <a:pt x="152" y="51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1"/>
                  </a:lnTo>
                  <a:lnTo>
                    <a:pt x="142" y="43"/>
                  </a:lnTo>
                  <a:lnTo>
                    <a:pt x="153" y="32"/>
                  </a:lnTo>
                  <a:lnTo>
                    <a:pt x="158" y="19"/>
                  </a:lnTo>
                  <a:lnTo>
                    <a:pt x="156" y="9"/>
                  </a:lnTo>
                  <a:lnTo>
                    <a:pt x="153" y="4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3"/>
                  </a:lnTo>
                  <a:lnTo>
                    <a:pt x="120" y="5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7"/>
                  </a:lnTo>
                  <a:lnTo>
                    <a:pt x="111" y="36"/>
                  </a:lnTo>
                  <a:lnTo>
                    <a:pt x="115" y="43"/>
                  </a:lnTo>
                  <a:lnTo>
                    <a:pt x="117" y="49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0"/>
                  </a:lnTo>
                  <a:lnTo>
                    <a:pt x="106" y="44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8"/>
                  </a:lnTo>
                  <a:lnTo>
                    <a:pt x="70" y="23"/>
                  </a:lnTo>
                  <a:lnTo>
                    <a:pt x="64" y="18"/>
                  </a:lnTo>
                  <a:lnTo>
                    <a:pt x="57" y="15"/>
                  </a:lnTo>
                  <a:lnTo>
                    <a:pt x="49" y="13"/>
                  </a:lnTo>
                  <a:lnTo>
                    <a:pt x="41" y="15"/>
                  </a:lnTo>
                  <a:lnTo>
                    <a:pt x="33" y="18"/>
                  </a:lnTo>
                  <a:lnTo>
                    <a:pt x="26" y="24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1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59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3"/>
                  </a:lnTo>
                  <a:lnTo>
                    <a:pt x="64" y="68"/>
                  </a:lnTo>
                  <a:lnTo>
                    <a:pt x="66" y="72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8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4"/>
                  </a:lnTo>
                  <a:lnTo>
                    <a:pt x="8" y="97"/>
                  </a:lnTo>
                  <a:lnTo>
                    <a:pt x="4" y="101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1" y="124"/>
                  </a:lnTo>
                  <a:lnTo>
                    <a:pt x="4" y="131"/>
                  </a:lnTo>
                  <a:lnTo>
                    <a:pt x="8" y="134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39"/>
                  </a:lnTo>
                  <a:lnTo>
                    <a:pt x="27" y="140"/>
                  </a:lnTo>
                  <a:lnTo>
                    <a:pt x="32" y="139"/>
                  </a:lnTo>
                  <a:lnTo>
                    <a:pt x="36" y="139"/>
                  </a:lnTo>
                  <a:lnTo>
                    <a:pt x="41" y="137"/>
                  </a:lnTo>
                  <a:lnTo>
                    <a:pt x="46" y="132"/>
                  </a:lnTo>
                  <a:lnTo>
                    <a:pt x="48" y="126"/>
                  </a:lnTo>
                  <a:lnTo>
                    <a:pt x="48" y="120"/>
                  </a:lnTo>
                  <a:lnTo>
                    <a:pt x="48" y="116"/>
                  </a:lnTo>
                  <a:lnTo>
                    <a:pt x="55" y="109"/>
                  </a:lnTo>
                  <a:lnTo>
                    <a:pt x="63" y="104"/>
                  </a:lnTo>
                  <a:lnTo>
                    <a:pt x="71" y="100"/>
                  </a:lnTo>
                  <a:lnTo>
                    <a:pt x="74" y="97"/>
                  </a:lnTo>
                  <a:lnTo>
                    <a:pt x="77" y="100"/>
                  </a:lnTo>
                  <a:lnTo>
                    <a:pt x="79" y="103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4"/>
                  </a:lnTo>
                  <a:lnTo>
                    <a:pt x="63" y="140"/>
                  </a:lnTo>
                  <a:lnTo>
                    <a:pt x="55" y="148"/>
                  </a:lnTo>
                  <a:lnTo>
                    <a:pt x="50" y="157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7"/>
                  </a:lnTo>
                  <a:lnTo>
                    <a:pt x="79" y="190"/>
                  </a:lnTo>
                  <a:lnTo>
                    <a:pt x="85" y="188"/>
                  </a:lnTo>
                  <a:lnTo>
                    <a:pt x="91" y="186"/>
                  </a:lnTo>
                  <a:lnTo>
                    <a:pt x="96" y="183"/>
                  </a:lnTo>
                  <a:lnTo>
                    <a:pt x="102" y="179"/>
                  </a:lnTo>
                  <a:lnTo>
                    <a:pt x="106" y="176"/>
                  </a:lnTo>
                  <a:lnTo>
                    <a:pt x="108" y="172"/>
                  </a:lnTo>
                  <a:lnTo>
                    <a:pt x="109" y="169"/>
                  </a:lnTo>
                  <a:lnTo>
                    <a:pt x="110" y="164"/>
                  </a:lnTo>
                  <a:lnTo>
                    <a:pt x="108" y="155"/>
                  </a:lnTo>
                  <a:lnTo>
                    <a:pt x="104" y="148"/>
                  </a:lnTo>
                  <a:lnTo>
                    <a:pt x="100" y="144"/>
                  </a:lnTo>
                  <a:lnTo>
                    <a:pt x="95" y="140"/>
                  </a:lnTo>
                  <a:lnTo>
                    <a:pt x="96" y="132"/>
                  </a:lnTo>
                  <a:lnTo>
                    <a:pt x="97" y="124"/>
                  </a:lnTo>
                  <a:lnTo>
                    <a:pt x="99" y="118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2"/>
                  </a:lnTo>
                  <a:lnTo>
                    <a:pt x="110" y="111"/>
                  </a:lnTo>
                  <a:lnTo>
                    <a:pt x="111" y="111"/>
                  </a:lnTo>
                  <a:lnTo>
                    <a:pt x="117" y="120"/>
                  </a:lnTo>
                  <a:lnTo>
                    <a:pt x="120" y="133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72" name="Freeform 519">
              <a:extLst>
                <a:ext uri="{FF2B5EF4-FFF2-40B4-BE49-F238E27FC236}">
                  <a16:creationId xmlns:a16="http://schemas.microsoft.com/office/drawing/2014/main" id="{F97B772B-E01D-EA13-9F4D-DC1EC22F7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" y="3854"/>
              <a:ext cx="105" cy="164"/>
            </a:xfrm>
            <a:custGeom>
              <a:avLst/>
              <a:gdLst>
                <a:gd name="T0" fmla="*/ 0 w 211"/>
                <a:gd name="T1" fmla="*/ 0 h 329"/>
                <a:gd name="T2" fmla="*/ 0 w 211"/>
                <a:gd name="T3" fmla="*/ 0 h 329"/>
                <a:gd name="T4" fmla="*/ 0 w 211"/>
                <a:gd name="T5" fmla="*/ 0 h 329"/>
                <a:gd name="T6" fmla="*/ 0 w 211"/>
                <a:gd name="T7" fmla="*/ 0 h 329"/>
                <a:gd name="T8" fmla="*/ 0 w 211"/>
                <a:gd name="T9" fmla="*/ 0 h 329"/>
                <a:gd name="T10" fmla="*/ 0 w 211"/>
                <a:gd name="T11" fmla="*/ 0 h 329"/>
                <a:gd name="T12" fmla="*/ 0 w 211"/>
                <a:gd name="T13" fmla="*/ 0 h 329"/>
                <a:gd name="T14" fmla="*/ 0 w 211"/>
                <a:gd name="T15" fmla="*/ 0 h 329"/>
                <a:gd name="T16" fmla="*/ 0 w 211"/>
                <a:gd name="T17" fmla="*/ 0 h 329"/>
                <a:gd name="T18" fmla="*/ 0 w 211"/>
                <a:gd name="T19" fmla="*/ 0 h 329"/>
                <a:gd name="T20" fmla="*/ 0 w 211"/>
                <a:gd name="T21" fmla="*/ 0 h 329"/>
                <a:gd name="T22" fmla="*/ 0 w 211"/>
                <a:gd name="T23" fmla="*/ 0 h 329"/>
                <a:gd name="T24" fmla="*/ 0 w 211"/>
                <a:gd name="T25" fmla="*/ 0 h 329"/>
                <a:gd name="T26" fmla="*/ 0 w 211"/>
                <a:gd name="T27" fmla="*/ 0 h 329"/>
                <a:gd name="T28" fmla="*/ 0 w 211"/>
                <a:gd name="T29" fmla="*/ 0 h 329"/>
                <a:gd name="T30" fmla="*/ 0 w 211"/>
                <a:gd name="T31" fmla="*/ 0 h 329"/>
                <a:gd name="T32" fmla="*/ 0 w 211"/>
                <a:gd name="T33" fmla="*/ 0 h 329"/>
                <a:gd name="T34" fmla="*/ 0 w 211"/>
                <a:gd name="T35" fmla="*/ 0 h 329"/>
                <a:gd name="T36" fmla="*/ 0 w 211"/>
                <a:gd name="T37" fmla="*/ 0 h 329"/>
                <a:gd name="T38" fmla="*/ 0 w 211"/>
                <a:gd name="T39" fmla="*/ 0 h 329"/>
                <a:gd name="T40" fmla="*/ 0 w 211"/>
                <a:gd name="T41" fmla="*/ 0 h 329"/>
                <a:gd name="T42" fmla="*/ 0 w 211"/>
                <a:gd name="T43" fmla="*/ 0 h 329"/>
                <a:gd name="T44" fmla="*/ 0 w 211"/>
                <a:gd name="T45" fmla="*/ 0 h 329"/>
                <a:gd name="T46" fmla="*/ 0 w 211"/>
                <a:gd name="T47" fmla="*/ 0 h 329"/>
                <a:gd name="T48" fmla="*/ 0 w 211"/>
                <a:gd name="T49" fmla="*/ 0 h 329"/>
                <a:gd name="T50" fmla="*/ 0 w 211"/>
                <a:gd name="T51" fmla="*/ 0 h 329"/>
                <a:gd name="T52" fmla="*/ 0 w 211"/>
                <a:gd name="T53" fmla="*/ 0 h 329"/>
                <a:gd name="T54" fmla="*/ 0 w 211"/>
                <a:gd name="T55" fmla="*/ 0 h 329"/>
                <a:gd name="T56" fmla="*/ 0 w 211"/>
                <a:gd name="T57" fmla="*/ 0 h 329"/>
                <a:gd name="T58" fmla="*/ 0 w 211"/>
                <a:gd name="T59" fmla="*/ 0 h 329"/>
                <a:gd name="T60" fmla="*/ 0 w 211"/>
                <a:gd name="T61" fmla="*/ 0 h 329"/>
                <a:gd name="T62" fmla="*/ 0 w 211"/>
                <a:gd name="T63" fmla="*/ 0 h 329"/>
                <a:gd name="T64" fmla="*/ 0 w 211"/>
                <a:gd name="T65" fmla="*/ 0 h 329"/>
                <a:gd name="T66" fmla="*/ 0 w 211"/>
                <a:gd name="T67" fmla="*/ 0 h 329"/>
                <a:gd name="T68" fmla="*/ 0 w 211"/>
                <a:gd name="T69" fmla="*/ 0 h 329"/>
                <a:gd name="T70" fmla="*/ 0 w 211"/>
                <a:gd name="T71" fmla="*/ 0 h 329"/>
                <a:gd name="T72" fmla="*/ 0 w 211"/>
                <a:gd name="T73" fmla="*/ 0 h 329"/>
                <a:gd name="T74" fmla="*/ 0 w 211"/>
                <a:gd name="T75" fmla="*/ 0 h 329"/>
                <a:gd name="T76" fmla="*/ 0 w 211"/>
                <a:gd name="T77" fmla="*/ 0 h 329"/>
                <a:gd name="T78" fmla="*/ 0 w 211"/>
                <a:gd name="T79" fmla="*/ 0 h 329"/>
                <a:gd name="T80" fmla="*/ 0 w 211"/>
                <a:gd name="T81" fmla="*/ 0 h 329"/>
                <a:gd name="T82" fmla="*/ 0 w 211"/>
                <a:gd name="T83" fmla="*/ 0 h 329"/>
                <a:gd name="T84" fmla="*/ 0 w 211"/>
                <a:gd name="T85" fmla="*/ 0 h 329"/>
                <a:gd name="T86" fmla="*/ 0 w 211"/>
                <a:gd name="T87" fmla="*/ 0 h 329"/>
                <a:gd name="T88" fmla="*/ 0 w 211"/>
                <a:gd name="T89" fmla="*/ 0 h 329"/>
                <a:gd name="T90" fmla="*/ 0 w 211"/>
                <a:gd name="T91" fmla="*/ 0 h 329"/>
                <a:gd name="T92" fmla="*/ 0 w 211"/>
                <a:gd name="T93" fmla="*/ 0 h 329"/>
                <a:gd name="T94" fmla="*/ 0 w 211"/>
                <a:gd name="T95" fmla="*/ 0 h 329"/>
                <a:gd name="T96" fmla="*/ 0 w 211"/>
                <a:gd name="T97" fmla="*/ 0 h 329"/>
                <a:gd name="T98" fmla="*/ 0 w 211"/>
                <a:gd name="T99" fmla="*/ 0 h 329"/>
                <a:gd name="T100" fmla="*/ 0 w 211"/>
                <a:gd name="T101" fmla="*/ 0 h 329"/>
                <a:gd name="T102" fmla="*/ 0 w 211"/>
                <a:gd name="T103" fmla="*/ 0 h 329"/>
                <a:gd name="T104" fmla="*/ 0 w 211"/>
                <a:gd name="T105" fmla="*/ 0 h 329"/>
                <a:gd name="T106" fmla="*/ 0 w 211"/>
                <a:gd name="T107" fmla="*/ 0 h 3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329"/>
                <a:gd name="T164" fmla="*/ 211 w 211"/>
                <a:gd name="T165" fmla="*/ 329 h 3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329">
                  <a:moveTo>
                    <a:pt x="0" y="329"/>
                  </a:moveTo>
                  <a:lnTo>
                    <a:pt x="19" y="308"/>
                  </a:lnTo>
                  <a:lnTo>
                    <a:pt x="38" y="292"/>
                  </a:lnTo>
                  <a:lnTo>
                    <a:pt x="60" y="278"/>
                  </a:lnTo>
                  <a:lnTo>
                    <a:pt x="82" y="269"/>
                  </a:lnTo>
                  <a:lnTo>
                    <a:pt x="105" y="262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60"/>
                  </a:lnTo>
                  <a:lnTo>
                    <a:pt x="167" y="253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5"/>
                  </a:lnTo>
                  <a:lnTo>
                    <a:pt x="180" y="215"/>
                  </a:lnTo>
                  <a:lnTo>
                    <a:pt x="188" y="207"/>
                  </a:lnTo>
                  <a:lnTo>
                    <a:pt x="198" y="200"/>
                  </a:lnTo>
                  <a:lnTo>
                    <a:pt x="211" y="194"/>
                  </a:lnTo>
                  <a:lnTo>
                    <a:pt x="200" y="171"/>
                  </a:lnTo>
                  <a:lnTo>
                    <a:pt x="195" y="142"/>
                  </a:lnTo>
                  <a:lnTo>
                    <a:pt x="196" y="116"/>
                  </a:lnTo>
                  <a:lnTo>
                    <a:pt x="209" y="94"/>
                  </a:lnTo>
                  <a:lnTo>
                    <a:pt x="200" y="89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6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1"/>
                  </a:lnTo>
                  <a:lnTo>
                    <a:pt x="137" y="0"/>
                  </a:lnTo>
                  <a:lnTo>
                    <a:pt x="131" y="12"/>
                  </a:lnTo>
                  <a:lnTo>
                    <a:pt x="123" y="23"/>
                  </a:lnTo>
                  <a:lnTo>
                    <a:pt x="114" y="35"/>
                  </a:lnTo>
                  <a:lnTo>
                    <a:pt x="103" y="47"/>
                  </a:lnTo>
                  <a:lnTo>
                    <a:pt x="90" y="56"/>
                  </a:lnTo>
                  <a:lnTo>
                    <a:pt x="77" y="64"/>
                  </a:lnTo>
                  <a:lnTo>
                    <a:pt x="62" y="67"/>
                  </a:lnTo>
                  <a:lnTo>
                    <a:pt x="47" y="68"/>
                  </a:lnTo>
                  <a:lnTo>
                    <a:pt x="53" y="85"/>
                  </a:lnTo>
                  <a:lnTo>
                    <a:pt x="55" y="103"/>
                  </a:lnTo>
                  <a:lnTo>
                    <a:pt x="50" y="125"/>
                  </a:lnTo>
                  <a:lnTo>
                    <a:pt x="34" y="146"/>
                  </a:lnTo>
                  <a:lnTo>
                    <a:pt x="43" y="182"/>
                  </a:lnTo>
                  <a:lnTo>
                    <a:pt x="43" y="218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1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1"/>
                  </a:lnTo>
                  <a:lnTo>
                    <a:pt x="0" y="324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73" name="Freeform 520">
              <a:extLst>
                <a:ext uri="{FF2B5EF4-FFF2-40B4-BE49-F238E27FC236}">
                  <a16:creationId xmlns:a16="http://schemas.microsoft.com/office/drawing/2014/main" id="{F757C6B2-F775-9DB6-D751-95CD04D06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" y="3889"/>
              <a:ext cx="171" cy="145"/>
            </a:xfrm>
            <a:custGeom>
              <a:avLst/>
              <a:gdLst>
                <a:gd name="T0" fmla="*/ 1 w 341"/>
                <a:gd name="T1" fmla="*/ 0 h 291"/>
                <a:gd name="T2" fmla="*/ 1 w 341"/>
                <a:gd name="T3" fmla="*/ 0 h 291"/>
                <a:gd name="T4" fmla="*/ 1 w 341"/>
                <a:gd name="T5" fmla="*/ 0 h 291"/>
                <a:gd name="T6" fmla="*/ 1 w 341"/>
                <a:gd name="T7" fmla="*/ 0 h 291"/>
                <a:gd name="T8" fmla="*/ 1 w 341"/>
                <a:gd name="T9" fmla="*/ 0 h 291"/>
                <a:gd name="T10" fmla="*/ 1 w 341"/>
                <a:gd name="T11" fmla="*/ 0 h 291"/>
                <a:gd name="T12" fmla="*/ 1 w 341"/>
                <a:gd name="T13" fmla="*/ 0 h 291"/>
                <a:gd name="T14" fmla="*/ 1 w 341"/>
                <a:gd name="T15" fmla="*/ 0 h 291"/>
                <a:gd name="T16" fmla="*/ 1 w 341"/>
                <a:gd name="T17" fmla="*/ 0 h 291"/>
                <a:gd name="T18" fmla="*/ 1 w 341"/>
                <a:gd name="T19" fmla="*/ 0 h 291"/>
                <a:gd name="T20" fmla="*/ 1 w 341"/>
                <a:gd name="T21" fmla="*/ 0 h 291"/>
                <a:gd name="T22" fmla="*/ 1 w 341"/>
                <a:gd name="T23" fmla="*/ 0 h 291"/>
                <a:gd name="T24" fmla="*/ 1 w 341"/>
                <a:gd name="T25" fmla="*/ 0 h 291"/>
                <a:gd name="T26" fmla="*/ 1 w 341"/>
                <a:gd name="T27" fmla="*/ 0 h 291"/>
                <a:gd name="T28" fmla="*/ 1 w 341"/>
                <a:gd name="T29" fmla="*/ 0 h 291"/>
                <a:gd name="T30" fmla="*/ 1 w 341"/>
                <a:gd name="T31" fmla="*/ 0 h 291"/>
                <a:gd name="T32" fmla="*/ 1 w 341"/>
                <a:gd name="T33" fmla="*/ 0 h 291"/>
                <a:gd name="T34" fmla="*/ 1 w 341"/>
                <a:gd name="T35" fmla="*/ 0 h 291"/>
                <a:gd name="T36" fmla="*/ 1 w 341"/>
                <a:gd name="T37" fmla="*/ 0 h 291"/>
                <a:gd name="T38" fmla="*/ 1 w 341"/>
                <a:gd name="T39" fmla="*/ 0 h 291"/>
                <a:gd name="T40" fmla="*/ 1 w 341"/>
                <a:gd name="T41" fmla="*/ 0 h 291"/>
                <a:gd name="T42" fmla="*/ 1 w 341"/>
                <a:gd name="T43" fmla="*/ 0 h 291"/>
                <a:gd name="T44" fmla="*/ 1 w 341"/>
                <a:gd name="T45" fmla="*/ 0 h 291"/>
                <a:gd name="T46" fmla="*/ 1 w 341"/>
                <a:gd name="T47" fmla="*/ 0 h 291"/>
                <a:gd name="T48" fmla="*/ 1 w 341"/>
                <a:gd name="T49" fmla="*/ 0 h 291"/>
                <a:gd name="T50" fmla="*/ 1 w 341"/>
                <a:gd name="T51" fmla="*/ 0 h 291"/>
                <a:gd name="T52" fmla="*/ 1 w 341"/>
                <a:gd name="T53" fmla="*/ 0 h 291"/>
                <a:gd name="T54" fmla="*/ 1 w 341"/>
                <a:gd name="T55" fmla="*/ 0 h 291"/>
                <a:gd name="T56" fmla="*/ 1 w 341"/>
                <a:gd name="T57" fmla="*/ 0 h 291"/>
                <a:gd name="T58" fmla="*/ 1 w 341"/>
                <a:gd name="T59" fmla="*/ 0 h 291"/>
                <a:gd name="T60" fmla="*/ 1 w 341"/>
                <a:gd name="T61" fmla="*/ 0 h 291"/>
                <a:gd name="T62" fmla="*/ 1 w 341"/>
                <a:gd name="T63" fmla="*/ 0 h 291"/>
                <a:gd name="T64" fmla="*/ 1 w 341"/>
                <a:gd name="T65" fmla="*/ 0 h 291"/>
                <a:gd name="T66" fmla="*/ 1 w 341"/>
                <a:gd name="T67" fmla="*/ 0 h 291"/>
                <a:gd name="T68" fmla="*/ 1 w 341"/>
                <a:gd name="T69" fmla="*/ 0 h 291"/>
                <a:gd name="T70" fmla="*/ 1 w 341"/>
                <a:gd name="T71" fmla="*/ 0 h 291"/>
                <a:gd name="T72" fmla="*/ 1 w 341"/>
                <a:gd name="T73" fmla="*/ 0 h 291"/>
                <a:gd name="T74" fmla="*/ 1 w 341"/>
                <a:gd name="T75" fmla="*/ 0 h 291"/>
                <a:gd name="T76" fmla="*/ 1 w 341"/>
                <a:gd name="T77" fmla="*/ 0 h 291"/>
                <a:gd name="T78" fmla="*/ 1 w 341"/>
                <a:gd name="T79" fmla="*/ 0 h 291"/>
                <a:gd name="T80" fmla="*/ 1 w 341"/>
                <a:gd name="T81" fmla="*/ 0 h 291"/>
                <a:gd name="T82" fmla="*/ 1 w 341"/>
                <a:gd name="T83" fmla="*/ 0 h 291"/>
                <a:gd name="T84" fmla="*/ 1 w 341"/>
                <a:gd name="T85" fmla="*/ 0 h 291"/>
                <a:gd name="T86" fmla="*/ 1 w 341"/>
                <a:gd name="T87" fmla="*/ 0 h 291"/>
                <a:gd name="T88" fmla="*/ 0 w 341"/>
                <a:gd name="T89" fmla="*/ 0 h 291"/>
                <a:gd name="T90" fmla="*/ 1 w 341"/>
                <a:gd name="T91" fmla="*/ 0 h 291"/>
                <a:gd name="T92" fmla="*/ 1 w 341"/>
                <a:gd name="T93" fmla="*/ 0 h 291"/>
                <a:gd name="T94" fmla="*/ 1 w 341"/>
                <a:gd name="T95" fmla="*/ 0 h 291"/>
                <a:gd name="T96" fmla="*/ 1 w 341"/>
                <a:gd name="T97" fmla="*/ 0 h 291"/>
                <a:gd name="T98" fmla="*/ 1 w 341"/>
                <a:gd name="T99" fmla="*/ 0 h 291"/>
                <a:gd name="T100" fmla="*/ 1 w 341"/>
                <a:gd name="T101" fmla="*/ 0 h 291"/>
                <a:gd name="T102" fmla="*/ 1 w 341"/>
                <a:gd name="T103" fmla="*/ 0 h 291"/>
                <a:gd name="T104" fmla="*/ 1 w 341"/>
                <a:gd name="T105" fmla="*/ 0 h 291"/>
                <a:gd name="T106" fmla="*/ 1 w 341"/>
                <a:gd name="T107" fmla="*/ 0 h 291"/>
                <a:gd name="T108" fmla="*/ 1 w 341"/>
                <a:gd name="T109" fmla="*/ 0 h 291"/>
                <a:gd name="T110" fmla="*/ 1 w 341"/>
                <a:gd name="T111" fmla="*/ 0 h 291"/>
                <a:gd name="T112" fmla="*/ 1 w 341"/>
                <a:gd name="T113" fmla="*/ 0 h 291"/>
                <a:gd name="T114" fmla="*/ 1 w 341"/>
                <a:gd name="T115" fmla="*/ 0 h 291"/>
                <a:gd name="T116" fmla="*/ 1 w 341"/>
                <a:gd name="T117" fmla="*/ 0 h 291"/>
                <a:gd name="T118" fmla="*/ 1 w 341"/>
                <a:gd name="T119" fmla="*/ 0 h 291"/>
                <a:gd name="T120" fmla="*/ 1 w 341"/>
                <a:gd name="T121" fmla="*/ 0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1"/>
                <a:gd name="T184" fmla="*/ 0 h 291"/>
                <a:gd name="T185" fmla="*/ 341 w 341"/>
                <a:gd name="T186" fmla="*/ 291 h 2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5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0"/>
                  </a:lnTo>
                  <a:lnTo>
                    <a:pt x="301" y="269"/>
                  </a:lnTo>
                  <a:lnTo>
                    <a:pt x="318" y="269"/>
                  </a:lnTo>
                  <a:lnTo>
                    <a:pt x="324" y="270"/>
                  </a:lnTo>
                  <a:lnTo>
                    <a:pt x="331" y="271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1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1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8"/>
                  </a:lnTo>
                  <a:lnTo>
                    <a:pt x="248" y="87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6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8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8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6"/>
                  </a:lnTo>
                  <a:lnTo>
                    <a:pt x="33" y="163"/>
                  </a:lnTo>
                  <a:lnTo>
                    <a:pt x="49" y="172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7"/>
                  </a:lnTo>
                  <a:lnTo>
                    <a:pt x="87" y="239"/>
                  </a:lnTo>
                  <a:lnTo>
                    <a:pt x="85" y="264"/>
                  </a:lnTo>
                  <a:lnTo>
                    <a:pt x="94" y="263"/>
                  </a:lnTo>
                  <a:lnTo>
                    <a:pt x="105" y="262"/>
                  </a:lnTo>
                  <a:lnTo>
                    <a:pt x="115" y="262"/>
                  </a:lnTo>
                  <a:lnTo>
                    <a:pt x="125" y="264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74" name="Freeform 521">
              <a:extLst>
                <a:ext uri="{FF2B5EF4-FFF2-40B4-BE49-F238E27FC236}">
                  <a16:creationId xmlns:a16="http://schemas.microsoft.com/office/drawing/2014/main" id="{529858A7-8AD7-D2A2-E351-4D184C2F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4066"/>
              <a:ext cx="174" cy="183"/>
            </a:xfrm>
            <a:custGeom>
              <a:avLst/>
              <a:gdLst>
                <a:gd name="T0" fmla="*/ 0 w 349"/>
                <a:gd name="T1" fmla="*/ 0 h 367"/>
                <a:gd name="T2" fmla="*/ 0 w 349"/>
                <a:gd name="T3" fmla="*/ 0 h 367"/>
                <a:gd name="T4" fmla="*/ 0 w 349"/>
                <a:gd name="T5" fmla="*/ 0 h 367"/>
                <a:gd name="T6" fmla="*/ 0 w 349"/>
                <a:gd name="T7" fmla="*/ 0 h 367"/>
                <a:gd name="T8" fmla="*/ 0 w 349"/>
                <a:gd name="T9" fmla="*/ 0 h 367"/>
                <a:gd name="T10" fmla="*/ 0 w 349"/>
                <a:gd name="T11" fmla="*/ 0 h 367"/>
                <a:gd name="T12" fmla="*/ 0 w 349"/>
                <a:gd name="T13" fmla="*/ 0 h 367"/>
                <a:gd name="T14" fmla="*/ 0 w 349"/>
                <a:gd name="T15" fmla="*/ 0 h 367"/>
                <a:gd name="T16" fmla="*/ 0 w 349"/>
                <a:gd name="T17" fmla="*/ 0 h 367"/>
                <a:gd name="T18" fmla="*/ 0 w 349"/>
                <a:gd name="T19" fmla="*/ 0 h 367"/>
                <a:gd name="T20" fmla="*/ 0 w 349"/>
                <a:gd name="T21" fmla="*/ 0 h 367"/>
                <a:gd name="T22" fmla="*/ 0 w 349"/>
                <a:gd name="T23" fmla="*/ 0 h 367"/>
                <a:gd name="T24" fmla="*/ 0 w 349"/>
                <a:gd name="T25" fmla="*/ 0 h 367"/>
                <a:gd name="T26" fmla="*/ 0 w 349"/>
                <a:gd name="T27" fmla="*/ 0 h 367"/>
                <a:gd name="T28" fmla="*/ 0 w 349"/>
                <a:gd name="T29" fmla="*/ 0 h 367"/>
                <a:gd name="T30" fmla="*/ 0 w 349"/>
                <a:gd name="T31" fmla="*/ 0 h 367"/>
                <a:gd name="T32" fmla="*/ 0 w 349"/>
                <a:gd name="T33" fmla="*/ 0 h 367"/>
                <a:gd name="T34" fmla="*/ 0 w 349"/>
                <a:gd name="T35" fmla="*/ 0 h 367"/>
                <a:gd name="T36" fmla="*/ 0 w 349"/>
                <a:gd name="T37" fmla="*/ 0 h 367"/>
                <a:gd name="T38" fmla="*/ 0 w 349"/>
                <a:gd name="T39" fmla="*/ 0 h 367"/>
                <a:gd name="T40" fmla="*/ 0 w 349"/>
                <a:gd name="T41" fmla="*/ 0 h 367"/>
                <a:gd name="T42" fmla="*/ 0 w 349"/>
                <a:gd name="T43" fmla="*/ 0 h 367"/>
                <a:gd name="T44" fmla="*/ 0 w 349"/>
                <a:gd name="T45" fmla="*/ 0 h 367"/>
                <a:gd name="T46" fmla="*/ 0 w 349"/>
                <a:gd name="T47" fmla="*/ 0 h 367"/>
                <a:gd name="T48" fmla="*/ 0 w 349"/>
                <a:gd name="T49" fmla="*/ 0 h 367"/>
                <a:gd name="T50" fmla="*/ 0 w 349"/>
                <a:gd name="T51" fmla="*/ 0 h 367"/>
                <a:gd name="T52" fmla="*/ 0 w 349"/>
                <a:gd name="T53" fmla="*/ 0 h 367"/>
                <a:gd name="T54" fmla="*/ 0 w 349"/>
                <a:gd name="T55" fmla="*/ 0 h 367"/>
                <a:gd name="T56" fmla="*/ 0 w 349"/>
                <a:gd name="T57" fmla="*/ 0 h 367"/>
                <a:gd name="T58" fmla="*/ 0 w 349"/>
                <a:gd name="T59" fmla="*/ 0 h 367"/>
                <a:gd name="T60" fmla="*/ 0 w 349"/>
                <a:gd name="T61" fmla="*/ 0 h 367"/>
                <a:gd name="T62" fmla="*/ 0 w 349"/>
                <a:gd name="T63" fmla="*/ 0 h 367"/>
                <a:gd name="T64" fmla="*/ 0 w 349"/>
                <a:gd name="T65" fmla="*/ 0 h 367"/>
                <a:gd name="T66" fmla="*/ 0 w 349"/>
                <a:gd name="T67" fmla="*/ 0 h 367"/>
                <a:gd name="T68" fmla="*/ 0 w 349"/>
                <a:gd name="T69" fmla="*/ 0 h 367"/>
                <a:gd name="T70" fmla="*/ 0 w 349"/>
                <a:gd name="T71" fmla="*/ 0 h 367"/>
                <a:gd name="T72" fmla="*/ 0 w 349"/>
                <a:gd name="T73" fmla="*/ 0 h 367"/>
                <a:gd name="T74" fmla="*/ 0 w 349"/>
                <a:gd name="T75" fmla="*/ 0 h 367"/>
                <a:gd name="T76" fmla="*/ 0 w 349"/>
                <a:gd name="T77" fmla="*/ 0 h 367"/>
                <a:gd name="T78" fmla="*/ 0 w 349"/>
                <a:gd name="T79" fmla="*/ 0 h 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9"/>
                <a:gd name="T121" fmla="*/ 0 h 367"/>
                <a:gd name="T122" fmla="*/ 349 w 349"/>
                <a:gd name="T123" fmla="*/ 367 h 3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5"/>
                  </a:lnTo>
                  <a:lnTo>
                    <a:pt x="170" y="158"/>
                  </a:lnTo>
                  <a:lnTo>
                    <a:pt x="185" y="149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9"/>
                  </a:lnTo>
                  <a:lnTo>
                    <a:pt x="242" y="72"/>
                  </a:lnTo>
                  <a:lnTo>
                    <a:pt x="250" y="57"/>
                  </a:lnTo>
                  <a:lnTo>
                    <a:pt x="256" y="43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2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6"/>
                  </a:lnTo>
                  <a:lnTo>
                    <a:pt x="330" y="5"/>
                  </a:lnTo>
                  <a:lnTo>
                    <a:pt x="337" y="4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4"/>
                  </a:lnTo>
                  <a:lnTo>
                    <a:pt x="349" y="5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7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6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8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75" name="Freeform 522">
              <a:extLst>
                <a:ext uri="{FF2B5EF4-FFF2-40B4-BE49-F238E27FC236}">
                  <a16:creationId xmlns:a16="http://schemas.microsoft.com/office/drawing/2014/main" id="{82003D3B-7E9D-050F-B9AE-414AED1B3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" y="4069"/>
              <a:ext cx="107" cy="187"/>
            </a:xfrm>
            <a:custGeom>
              <a:avLst/>
              <a:gdLst>
                <a:gd name="T0" fmla="*/ 1 w 213"/>
                <a:gd name="T1" fmla="*/ 1 h 373"/>
                <a:gd name="T2" fmla="*/ 1 w 213"/>
                <a:gd name="T3" fmla="*/ 1 h 373"/>
                <a:gd name="T4" fmla="*/ 1 w 213"/>
                <a:gd name="T5" fmla="*/ 1 h 373"/>
                <a:gd name="T6" fmla="*/ 1 w 213"/>
                <a:gd name="T7" fmla="*/ 1 h 373"/>
                <a:gd name="T8" fmla="*/ 1 w 213"/>
                <a:gd name="T9" fmla="*/ 1 h 373"/>
                <a:gd name="T10" fmla="*/ 1 w 213"/>
                <a:gd name="T11" fmla="*/ 1 h 373"/>
                <a:gd name="T12" fmla="*/ 1 w 213"/>
                <a:gd name="T13" fmla="*/ 1 h 373"/>
                <a:gd name="T14" fmla="*/ 1 w 213"/>
                <a:gd name="T15" fmla="*/ 1 h 373"/>
                <a:gd name="T16" fmla="*/ 1 w 213"/>
                <a:gd name="T17" fmla="*/ 1 h 373"/>
                <a:gd name="T18" fmla="*/ 1 w 213"/>
                <a:gd name="T19" fmla="*/ 1 h 373"/>
                <a:gd name="T20" fmla="*/ 1 w 213"/>
                <a:gd name="T21" fmla="*/ 1 h 373"/>
                <a:gd name="T22" fmla="*/ 1 w 213"/>
                <a:gd name="T23" fmla="*/ 1 h 373"/>
                <a:gd name="T24" fmla="*/ 1 w 213"/>
                <a:gd name="T25" fmla="*/ 1 h 373"/>
                <a:gd name="T26" fmla="*/ 1 w 213"/>
                <a:gd name="T27" fmla="*/ 1 h 373"/>
                <a:gd name="T28" fmla="*/ 1 w 213"/>
                <a:gd name="T29" fmla="*/ 1 h 373"/>
                <a:gd name="T30" fmla="*/ 1 w 213"/>
                <a:gd name="T31" fmla="*/ 1 h 373"/>
                <a:gd name="T32" fmla="*/ 1 w 213"/>
                <a:gd name="T33" fmla="*/ 1 h 373"/>
                <a:gd name="T34" fmla="*/ 1 w 213"/>
                <a:gd name="T35" fmla="*/ 1 h 373"/>
                <a:gd name="T36" fmla="*/ 1 w 213"/>
                <a:gd name="T37" fmla="*/ 1 h 373"/>
                <a:gd name="T38" fmla="*/ 1 w 213"/>
                <a:gd name="T39" fmla="*/ 1 h 373"/>
                <a:gd name="T40" fmla="*/ 1 w 213"/>
                <a:gd name="T41" fmla="*/ 1 h 373"/>
                <a:gd name="T42" fmla="*/ 1 w 213"/>
                <a:gd name="T43" fmla="*/ 1 h 373"/>
                <a:gd name="T44" fmla="*/ 1 w 213"/>
                <a:gd name="T45" fmla="*/ 1 h 373"/>
                <a:gd name="T46" fmla="*/ 1 w 213"/>
                <a:gd name="T47" fmla="*/ 1 h 373"/>
                <a:gd name="T48" fmla="*/ 1 w 213"/>
                <a:gd name="T49" fmla="*/ 1 h 373"/>
                <a:gd name="T50" fmla="*/ 1 w 213"/>
                <a:gd name="T51" fmla="*/ 1 h 373"/>
                <a:gd name="T52" fmla="*/ 1 w 213"/>
                <a:gd name="T53" fmla="*/ 1 h 373"/>
                <a:gd name="T54" fmla="*/ 1 w 213"/>
                <a:gd name="T55" fmla="*/ 1 h 373"/>
                <a:gd name="T56" fmla="*/ 1 w 213"/>
                <a:gd name="T57" fmla="*/ 1 h 373"/>
                <a:gd name="T58" fmla="*/ 1 w 213"/>
                <a:gd name="T59" fmla="*/ 1 h 373"/>
                <a:gd name="T60" fmla="*/ 1 w 213"/>
                <a:gd name="T61" fmla="*/ 1 h 373"/>
                <a:gd name="T62" fmla="*/ 1 w 213"/>
                <a:gd name="T63" fmla="*/ 1 h 373"/>
                <a:gd name="T64" fmla="*/ 1 w 213"/>
                <a:gd name="T65" fmla="*/ 1 h 373"/>
                <a:gd name="T66" fmla="*/ 1 w 213"/>
                <a:gd name="T67" fmla="*/ 1 h 373"/>
                <a:gd name="T68" fmla="*/ 1 w 213"/>
                <a:gd name="T69" fmla="*/ 1 h 373"/>
                <a:gd name="T70" fmla="*/ 1 w 213"/>
                <a:gd name="T71" fmla="*/ 1 h 373"/>
                <a:gd name="T72" fmla="*/ 1 w 213"/>
                <a:gd name="T73" fmla="*/ 1 h 373"/>
                <a:gd name="T74" fmla="*/ 1 w 213"/>
                <a:gd name="T75" fmla="*/ 1 h 373"/>
                <a:gd name="T76" fmla="*/ 1 w 213"/>
                <a:gd name="T77" fmla="*/ 1 h 373"/>
                <a:gd name="T78" fmla="*/ 1 w 213"/>
                <a:gd name="T79" fmla="*/ 1 h 373"/>
                <a:gd name="T80" fmla="*/ 1 w 213"/>
                <a:gd name="T81" fmla="*/ 1 h 373"/>
                <a:gd name="T82" fmla="*/ 1 w 213"/>
                <a:gd name="T83" fmla="*/ 1 h 373"/>
                <a:gd name="T84" fmla="*/ 1 w 213"/>
                <a:gd name="T85" fmla="*/ 1 h 373"/>
                <a:gd name="T86" fmla="*/ 1 w 213"/>
                <a:gd name="T87" fmla="*/ 1 h 373"/>
                <a:gd name="T88" fmla="*/ 1 w 213"/>
                <a:gd name="T89" fmla="*/ 1 h 373"/>
                <a:gd name="T90" fmla="*/ 1 w 213"/>
                <a:gd name="T91" fmla="*/ 1 h 373"/>
                <a:gd name="T92" fmla="*/ 1 w 213"/>
                <a:gd name="T93" fmla="*/ 1 h 373"/>
                <a:gd name="T94" fmla="*/ 0 w 213"/>
                <a:gd name="T95" fmla="*/ 1 h 373"/>
                <a:gd name="T96" fmla="*/ 1 w 213"/>
                <a:gd name="T97" fmla="*/ 1 h 373"/>
                <a:gd name="T98" fmla="*/ 1 w 213"/>
                <a:gd name="T99" fmla="*/ 1 h 373"/>
                <a:gd name="T100" fmla="*/ 1 w 213"/>
                <a:gd name="T101" fmla="*/ 1 h 373"/>
                <a:gd name="T102" fmla="*/ 1 w 213"/>
                <a:gd name="T103" fmla="*/ 1 h 373"/>
                <a:gd name="T104" fmla="*/ 1 w 213"/>
                <a:gd name="T105" fmla="*/ 1 h 373"/>
                <a:gd name="T106" fmla="*/ 1 w 213"/>
                <a:gd name="T107" fmla="*/ 1 h 373"/>
                <a:gd name="T108" fmla="*/ 1 w 213"/>
                <a:gd name="T109" fmla="*/ 1 h 373"/>
                <a:gd name="T110" fmla="*/ 1 w 213"/>
                <a:gd name="T111" fmla="*/ 1 h 373"/>
                <a:gd name="T112" fmla="*/ 1 w 213"/>
                <a:gd name="T113" fmla="*/ 1 h 373"/>
                <a:gd name="T114" fmla="*/ 1 w 213"/>
                <a:gd name="T115" fmla="*/ 1 h 373"/>
                <a:gd name="T116" fmla="*/ 1 w 213"/>
                <a:gd name="T117" fmla="*/ 1 h 373"/>
                <a:gd name="T118" fmla="*/ 1 w 213"/>
                <a:gd name="T119" fmla="*/ 1 h 3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3"/>
                <a:gd name="T181" fmla="*/ 0 h 373"/>
                <a:gd name="T182" fmla="*/ 213 w 213"/>
                <a:gd name="T183" fmla="*/ 373 h 3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3" h="373">
                  <a:moveTo>
                    <a:pt x="125" y="0"/>
                  </a:moveTo>
                  <a:lnTo>
                    <a:pt x="128" y="5"/>
                  </a:lnTo>
                  <a:lnTo>
                    <a:pt x="132" y="13"/>
                  </a:lnTo>
                  <a:lnTo>
                    <a:pt x="139" y="18"/>
                  </a:lnTo>
                  <a:lnTo>
                    <a:pt x="152" y="20"/>
                  </a:lnTo>
                  <a:lnTo>
                    <a:pt x="159" y="20"/>
                  </a:lnTo>
                  <a:lnTo>
                    <a:pt x="164" y="22"/>
                  </a:lnTo>
                  <a:lnTo>
                    <a:pt x="169" y="27"/>
                  </a:lnTo>
                  <a:lnTo>
                    <a:pt x="171" y="31"/>
                  </a:lnTo>
                  <a:lnTo>
                    <a:pt x="164" y="37"/>
                  </a:lnTo>
                  <a:lnTo>
                    <a:pt x="159" y="43"/>
                  </a:lnTo>
                  <a:lnTo>
                    <a:pt x="152" y="47"/>
                  </a:lnTo>
                  <a:lnTo>
                    <a:pt x="147" y="51"/>
                  </a:lnTo>
                  <a:lnTo>
                    <a:pt x="140" y="50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50"/>
                  </a:lnTo>
                  <a:lnTo>
                    <a:pt x="120" y="51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7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2"/>
                  </a:lnTo>
                  <a:lnTo>
                    <a:pt x="108" y="86"/>
                  </a:lnTo>
                  <a:lnTo>
                    <a:pt x="109" y="90"/>
                  </a:lnTo>
                  <a:lnTo>
                    <a:pt x="113" y="93"/>
                  </a:lnTo>
                  <a:lnTo>
                    <a:pt x="116" y="96"/>
                  </a:lnTo>
                  <a:lnTo>
                    <a:pt x="121" y="97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6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9"/>
                  </a:lnTo>
                  <a:lnTo>
                    <a:pt x="179" y="56"/>
                  </a:lnTo>
                  <a:lnTo>
                    <a:pt x="182" y="59"/>
                  </a:lnTo>
                  <a:lnTo>
                    <a:pt x="184" y="62"/>
                  </a:lnTo>
                  <a:lnTo>
                    <a:pt x="186" y="65"/>
                  </a:lnTo>
                  <a:lnTo>
                    <a:pt x="190" y="67"/>
                  </a:lnTo>
                  <a:lnTo>
                    <a:pt x="185" y="74"/>
                  </a:lnTo>
                  <a:lnTo>
                    <a:pt x="182" y="81"/>
                  </a:lnTo>
                  <a:lnTo>
                    <a:pt x="179" y="89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3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9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6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2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2"/>
                  </a:lnTo>
                  <a:lnTo>
                    <a:pt x="205" y="141"/>
                  </a:lnTo>
                  <a:lnTo>
                    <a:pt x="207" y="138"/>
                  </a:lnTo>
                  <a:lnTo>
                    <a:pt x="212" y="157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8"/>
                  </a:lnTo>
                  <a:lnTo>
                    <a:pt x="175" y="264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70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9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76" name="Freeform 523">
              <a:extLst>
                <a:ext uri="{FF2B5EF4-FFF2-40B4-BE49-F238E27FC236}">
                  <a16:creationId xmlns:a16="http://schemas.microsoft.com/office/drawing/2014/main" id="{BBBD1182-6CAA-828F-84DF-55B58F2E3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" y="3845"/>
              <a:ext cx="478" cy="309"/>
            </a:xfrm>
            <a:custGeom>
              <a:avLst/>
              <a:gdLst>
                <a:gd name="T0" fmla="*/ 0 w 957"/>
                <a:gd name="T1" fmla="*/ 0 h 619"/>
                <a:gd name="T2" fmla="*/ 0 w 957"/>
                <a:gd name="T3" fmla="*/ 0 h 619"/>
                <a:gd name="T4" fmla="*/ 0 w 957"/>
                <a:gd name="T5" fmla="*/ 0 h 619"/>
                <a:gd name="T6" fmla="*/ 0 w 957"/>
                <a:gd name="T7" fmla="*/ 0 h 619"/>
                <a:gd name="T8" fmla="*/ 0 w 957"/>
                <a:gd name="T9" fmla="*/ 0 h 619"/>
                <a:gd name="T10" fmla="*/ 0 w 957"/>
                <a:gd name="T11" fmla="*/ 0 h 619"/>
                <a:gd name="T12" fmla="*/ 0 w 957"/>
                <a:gd name="T13" fmla="*/ 0 h 619"/>
                <a:gd name="T14" fmla="*/ 0 w 957"/>
                <a:gd name="T15" fmla="*/ 0 h 619"/>
                <a:gd name="T16" fmla="*/ 0 w 957"/>
                <a:gd name="T17" fmla="*/ 0 h 619"/>
                <a:gd name="T18" fmla="*/ 0 w 957"/>
                <a:gd name="T19" fmla="*/ 0 h 619"/>
                <a:gd name="T20" fmla="*/ 0 w 957"/>
                <a:gd name="T21" fmla="*/ 0 h 619"/>
                <a:gd name="T22" fmla="*/ 0 w 957"/>
                <a:gd name="T23" fmla="*/ 0 h 619"/>
                <a:gd name="T24" fmla="*/ 0 w 957"/>
                <a:gd name="T25" fmla="*/ 0 h 619"/>
                <a:gd name="T26" fmla="*/ 0 w 957"/>
                <a:gd name="T27" fmla="*/ 0 h 619"/>
                <a:gd name="T28" fmla="*/ 0 w 957"/>
                <a:gd name="T29" fmla="*/ 0 h 619"/>
                <a:gd name="T30" fmla="*/ 0 w 957"/>
                <a:gd name="T31" fmla="*/ 0 h 619"/>
                <a:gd name="T32" fmla="*/ 0 w 957"/>
                <a:gd name="T33" fmla="*/ 0 h 619"/>
                <a:gd name="T34" fmla="*/ 0 w 957"/>
                <a:gd name="T35" fmla="*/ 0 h 619"/>
                <a:gd name="T36" fmla="*/ 0 w 957"/>
                <a:gd name="T37" fmla="*/ 0 h 619"/>
                <a:gd name="T38" fmla="*/ 0 w 957"/>
                <a:gd name="T39" fmla="*/ 0 h 619"/>
                <a:gd name="T40" fmla="*/ 0 w 957"/>
                <a:gd name="T41" fmla="*/ 0 h 619"/>
                <a:gd name="T42" fmla="*/ 0 w 957"/>
                <a:gd name="T43" fmla="*/ 0 h 619"/>
                <a:gd name="T44" fmla="*/ 0 w 957"/>
                <a:gd name="T45" fmla="*/ 0 h 619"/>
                <a:gd name="T46" fmla="*/ 0 w 957"/>
                <a:gd name="T47" fmla="*/ 0 h 619"/>
                <a:gd name="T48" fmla="*/ 0 w 957"/>
                <a:gd name="T49" fmla="*/ 0 h 619"/>
                <a:gd name="T50" fmla="*/ 0 w 957"/>
                <a:gd name="T51" fmla="*/ 0 h 619"/>
                <a:gd name="T52" fmla="*/ 0 w 957"/>
                <a:gd name="T53" fmla="*/ 0 h 619"/>
                <a:gd name="T54" fmla="*/ 0 w 957"/>
                <a:gd name="T55" fmla="*/ 0 h 619"/>
                <a:gd name="T56" fmla="*/ 0 w 957"/>
                <a:gd name="T57" fmla="*/ 0 h 619"/>
                <a:gd name="T58" fmla="*/ 0 w 957"/>
                <a:gd name="T59" fmla="*/ 0 h 619"/>
                <a:gd name="T60" fmla="*/ 0 w 957"/>
                <a:gd name="T61" fmla="*/ 0 h 619"/>
                <a:gd name="T62" fmla="*/ 0 w 957"/>
                <a:gd name="T63" fmla="*/ 0 h 619"/>
                <a:gd name="T64" fmla="*/ 0 w 957"/>
                <a:gd name="T65" fmla="*/ 0 h 619"/>
                <a:gd name="T66" fmla="*/ 0 w 957"/>
                <a:gd name="T67" fmla="*/ 0 h 619"/>
                <a:gd name="T68" fmla="*/ 0 w 957"/>
                <a:gd name="T69" fmla="*/ 0 h 619"/>
                <a:gd name="T70" fmla="*/ 0 w 957"/>
                <a:gd name="T71" fmla="*/ 0 h 619"/>
                <a:gd name="T72" fmla="*/ 0 w 957"/>
                <a:gd name="T73" fmla="*/ 0 h 619"/>
                <a:gd name="T74" fmla="*/ 0 w 957"/>
                <a:gd name="T75" fmla="*/ 0 h 619"/>
                <a:gd name="T76" fmla="*/ 0 w 957"/>
                <a:gd name="T77" fmla="*/ 0 h 619"/>
                <a:gd name="T78" fmla="*/ 0 w 957"/>
                <a:gd name="T79" fmla="*/ 0 h 619"/>
                <a:gd name="T80" fmla="*/ 0 w 957"/>
                <a:gd name="T81" fmla="*/ 0 h 619"/>
                <a:gd name="T82" fmla="*/ 0 w 957"/>
                <a:gd name="T83" fmla="*/ 0 h 619"/>
                <a:gd name="T84" fmla="*/ 0 w 957"/>
                <a:gd name="T85" fmla="*/ 0 h 619"/>
                <a:gd name="T86" fmla="*/ 0 w 957"/>
                <a:gd name="T87" fmla="*/ 0 h 619"/>
                <a:gd name="T88" fmla="*/ 0 w 957"/>
                <a:gd name="T89" fmla="*/ 0 h 619"/>
                <a:gd name="T90" fmla="*/ 0 w 957"/>
                <a:gd name="T91" fmla="*/ 0 h 619"/>
                <a:gd name="T92" fmla="*/ 0 w 957"/>
                <a:gd name="T93" fmla="*/ 0 h 619"/>
                <a:gd name="T94" fmla="*/ 0 w 957"/>
                <a:gd name="T95" fmla="*/ 0 h 619"/>
                <a:gd name="T96" fmla="*/ 0 w 957"/>
                <a:gd name="T97" fmla="*/ 0 h 619"/>
                <a:gd name="T98" fmla="*/ 0 w 957"/>
                <a:gd name="T99" fmla="*/ 0 h 619"/>
                <a:gd name="T100" fmla="*/ 0 w 957"/>
                <a:gd name="T101" fmla="*/ 0 h 619"/>
                <a:gd name="T102" fmla="*/ 0 w 957"/>
                <a:gd name="T103" fmla="*/ 0 h 619"/>
                <a:gd name="T104" fmla="*/ 0 w 957"/>
                <a:gd name="T105" fmla="*/ 0 h 619"/>
                <a:gd name="T106" fmla="*/ 0 w 957"/>
                <a:gd name="T107" fmla="*/ 0 h 619"/>
                <a:gd name="T108" fmla="*/ 0 w 957"/>
                <a:gd name="T109" fmla="*/ 0 h 619"/>
                <a:gd name="T110" fmla="*/ 0 w 957"/>
                <a:gd name="T111" fmla="*/ 0 h 619"/>
                <a:gd name="T112" fmla="*/ 0 w 957"/>
                <a:gd name="T113" fmla="*/ 0 h 619"/>
                <a:gd name="T114" fmla="*/ 0 w 957"/>
                <a:gd name="T115" fmla="*/ 0 h 619"/>
                <a:gd name="T116" fmla="*/ 0 w 957"/>
                <a:gd name="T117" fmla="*/ 0 h 619"/>
                <a:gd name="T118" fmla="*/ 0 w 957"/>
                <a:gd name="T119" fmla="*/ 0 h 619"/>
                <a:gd name="T120" fmla="*/ 0 w 957"/>
                <a:gd name="T121" fmla="*/ 0 h 6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7"/>
                <a:gd name="T184" fmla="*/ 0 h 619"/>
                <a:gd name="T185" fmla="*/ 957 w 957"/>
                <a:gd name="T186" fmla="*/ 619 h 6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7" h="619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3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8"/>
                  </a:lnTo>
                  <a:lnTo>
                    <a:pt x="573" y="67"/>
                  </a:lnTo>
                  <a:lnTo>
                    <a:pt x="581" y="56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5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1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0"/>
                  </a:lnTo>
                  <a:lnTo>
                    <a:pt x="710" y="236"/>
                  </a:lnTo>
                  <a:lnTo>
                    <a:pt x="704" y="267"/>
                  </a:lnTo>
                  <a:lnTo>
                    <a:pt x="697" y="291"/>
                  </a:lnTo>
                  <a:lnTo>
                    <a:pt x="691" y="303"/>
                  </a:lnTo>
                  <a:lnTo>
                    <a:pt x="684" y="314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1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3"/>
                  </a:lnTo>
                  <a:lnTo>
                    <a:pt x="615" y="413"/>
                  </a:lnTo>
                  <a:lnTo>
                    <a:pt x="615" y="421"/>
                  </a:lnTo>
                  <a:lnTo>
                    <a:pt x="619" y="424"/>
                  </a:lnTo>
                  <a:lnTo>
                    <a:pt x="627" y="419"/>
                  </a:lnTo>
                  <a:lnTo>
                    <a:pt x="633" y="412"/>
                  </a:lnTo>
                  <a:lnTo>
                    <a:pt x="637" y="403"/>
                  </a:lnTo>
                  <a:lnTo>
                    <a:pt x="641" y="395"/>
                  </a:lnTo>
                  <a:lnTo>
                    <a:pt x="646" y="381"/>
                  </a:lnTo>
                  <a:lnTo>
                    <a:pt x="652" y="368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6"/>
                  </a:lnTo>
                  <a:lnTo>
                    <a:pt x="815" y="275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3"/>
                  </a:lnTo>
                  <a:lnTo>
                    <a:pt x="858" y="286"/>
                  </a:lnTo>
                  <a:lnTo>
                    <a:pt x="870" y="291"/>
                  </a:lnTo>
                  <a:lnTo>
                    <a:pt x="880" y="297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5"/>
                  </a:lnTo>
                  <a:lnTo>
                    <a:pt x="957" y="344"/>
                  </a:lnTo>
                  <a:lnTo>
                    <a:pt x="948" y="345"/>
                  </a:lnTo>
                  <a:lnTo>
                    <a:pt x="937" y="348"/>
                  </a:lnTo>
                  <a:lnTo>
                    <a:pt x="924" y="350"/>
                  </a:lnTo>
                  <a:lnTo>
                    <a:pt x="910" y="353"/>
                  </a:lnTo>
                  <a:lnTo>
                    <a:pt x="897" y="358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2"/>
                  </a:lnTo>
                  <a:lnTo>
                    <a:pt x="855" y="398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59"/>
                  </a:lnTo>
                  <a:lnTo>
                    <a:pt x="757" y="466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59"/>
                  </a:lnTo>
                  <a:lnTo>
                    <a:pt x="701" y="457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7"/>
                  </a:lnTo>
                  <a:lnTo>
                    <a:pt x="671" y="459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59"/>
                  </a:lnTo>
                  <a:lnTo>
                    <a:pt x="660" y="454"/>
                  </a:lnTo>
                  <a:lnTo>
                    <a:pt x="668" y="444"/>
                  </a:lnTo>
                  <a:lnTo>
                    <a:pt x="675" y="435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0"/>
                  </a:lnTo>
                  <a:lnTo>
                    <a:pt x="676" y="419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3"/>
                  </a:lnTo>
                  <a:lnTo>
                    <a:pt x="671" y="412"/>
                  </a:lnTo>
                  <a:lnTo>
                    <a:pt x="668" y="411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2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5"/>
                  </a:lnTo>
                  <a:lnTo>
                    <a:pt x="630" y="444"/>
                  </a:lnTo>
                  <a:lnTo>
                    <a:pt x="634" y="451"/>
                  </a:lnTo>
                  <a:lnTo>
                    <a:pt x="636" y="457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8"/>
                  </a:lnTo>
                  <a:lnTo>
                    <a:pt x="625" y="452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6"/>
                  </a:lnTo>
                  <a:lnTo>
                    <a:pt x="589" y="431"/>
                  </a:lnTo>
                  <a:lnTo>
                    <a:pt x="583" y="426"/>
                  </a:lnTo>
                  <a:lnTo>
                    <a:pt x="576" y="423"/>
                  </a:lnTo>
                  <a:lnTo>
                    <a:pt x="568" y="421"/>
                  </a:lnTo>
                  <a:lnTo>
                    <a:pt x="560" y="423"/>
                  </a:lnTo>
                  <a:lnTo>
                    <a:pt x="552" y="426"/>
                  </a:lnTo>
                  <a:lnTo>
                    <a:pt x="545" y="432"/>
                  </a:lnTo>
                  <a:lnTo>
                    <a:pt x="538" y="442"/>
                  </a:lnTo>
                  <a:lnTo>
                    <a:pt x="534" y="443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49"/>
                  </a:lnTo>
                  <a:lnTo>
                    <a:pt x="497" y="450"/>
                  </a:lnTo>
                  <a:lnTo>
                    <a:pt x="488" y="451"/>
                  </a:lnTo>
                  <a:lnTo>
                    <a:pt x="479" y="451"/>
                  </a:lnTo>
                  <a:lnTo>
                    <a:pt x="471" y="454"/>
                  </a:lnTo>
                  <a:lnTo>
                    <a:pt x="464" y="457"/>
                  </a:lnTo>
                  <a:lnTo>
                    <a:pt x="459" y="464"/>
                  </a:lnTo>
                  <a:lnTo>
                    <a:pt x="453" y="473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0"/>
                  </a:lnTo>
                  <a:lnTo>
                    <a:pt x="401" y="566"/>
                  </a:lnTo>
                  <a:lnTo>
                    <a:pt x="389" y="580"/>
                  </a:lnTo>
                  <a:lnTo>
                    <a:pt x="375" y="591"/>
                  </a:lnTo>
                  <a:lnTo>
                    <a:pt x="360" y="600"/>
                  </a:lnTo>
                  <a:lnTo>
                    <a:pt x="345" y="607"/>
                  </a:lnTo>
                  <a:lnTo>
                    <a:pt x="331" y="611"/>
                  </a:lnTo>
                  <a:lnTo>
                    <a:pt x="316" y="615"/>
                  </a:lnTo>
                  <a:lnTo>
                    <a:pt x="302" y="617"/>
                  </a:lnTo>
                  <a:lnTo>
                    <a:pt x="288" y="618"/>
                  </a:lnTo>
                  <a:lnTo>
                    <a:pt x="277" y="619"/>
                  </a:lnTo>
                  <a:lnTo>
                    <a:pt x="265" y="618"/>
                  </a:lnTo>
                  <a:lnTo>
                    <a:pt x="255" y="618"/>
                  </a:lnTo>
                  <a:lnTo>
                    <a:pt x="247" y="617"/>
                  </a:lnTo>
                  <a:lnTo>
                    <a:pt x="241" y="616"/>
                  </a:lnTo>
                  <a:lnTo>
                    <a:pt x="237" y="616"/>
                  </a:lnTo>
                  <a:lnTo>
                    <a:pt x="228" y="615"/>
                  </a:lnTo>
                  <a:lnTo>
                    <a:pt x="218" y="613"/>
                  </a:lnTo>
                  <a:lnTo>
                    <a:pt x="205" y="609"/>
                  </a:lnTo>
                  <a:lnTo>
                    <a:pt x="190" y="604"/>
                  </a:lnTo>
                  <a:lnTo>
                    <a:pt x="176" y="599"/>
                  </a:lnTo>
                  <a:lnTo>
                    <a:pt x="159" y="593"/>
                  </a:lnTo>
                  <a:lnTo>
                    <a:pt x="146" y="585"/>
                  </a:lnTo>
                  <a:lnTo>
                    <a:pt x="132" y="577"/>
                  </a:lnTo>
                  <a:lnTo>
                    <a:pt x="118" y="569"/>
                  </a:lnTo>
                  <a:lnTo>
                    <a:pt x="104" y="562"/>
                  </a:lnTo>
                  <a:lnTo>
                    <a:pt x="89" y="557"/>
                  </a:lnTo>
                  <a:lnTo>
                    <a:pt x="73" y="553"/>
                  </a:lnTo>
                  <a:lnTo>
                    <a:pt x="58" y="550"/>
                  </a:lnTo>
                  <a:lnTo>
                    <a:pt x="43" y="548"/>
                  </a:lnTo>
                  <a:lnTo>
                    <a:pt x="28" y="547"/>
                  </a:lnTo>
                  <a:lnTo>
                    <a:pt x="15" y="547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3"/>
                  </a:lnTo>
                  <a:lnTo>
                    <a:pt x="15" y="527"/>
                  </a:lnTo>
                  <a:lnTo>
                    <a:pt x="32" y="510"/>
                  </a:lnTo>
                  <a:lnTo>
                    <a:pt x="51" y="489"/>
                  </a:lnTo>
                  <a:lnTo>
                    <a:pt x="73" y="465"/>
                  </a:lnTo>
                  <a:lnTo>
                    <a:pt x="96" y="442"/>
                  </a:lnTo>
                  <a:lnTo>
                    <a:pt x="120" y="420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4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59"/>
                  </a:lnTo>
                  <a:lnTo>
                    <a:pt x="319" y="358"/>
                  </a:lnTo>
                  <a:lnTo>
                    <a:pt x="336" y="358"/>
                  </a:lnTo>
                  <a:lnTo>
                    <a:pt x="352" y="360"/>
                  </a:lnTo>
                  <a:lnTo>
                    <a:pt x="369" y="366"/>
                  </a:lnTo>
                  <a:lnTo>
                    <a:pt x="387" y="373"/>
                  </a:lnTo>
                  <a:lnTo>
                    <a:pt x="406" y="381"/>
                  </a:lnTo>
                  <a:lnTo>
                    <a:pt x="422" y="389"/>
                  </a:lnTo>
                  <a:lnTo>
                    <a:pt x="436" y="397"/>
                  </a:lnTo>
                  <a:lnTo>
                    <a:pt x="447" y="403"/>
                  </a:lnTo>
                  <a:lnTo>
                    <a:pt x="453" y="408"/>
                  </a:lnTo>
                  <a:lnTo>
                    <a:pt x="460" y="413"/>
                  </a:lnTo>
                  <a:lnTo>
                    <a:pt x="466" y="419"/>
                  </a:lnTo>
                  <a:lnTo>
                    <a:pt x="473" y="425"/>
                  </a:lnTo>
                  <a:lnTo>
                    <a:pt x="479" y="429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29"/>
                  </a:lnTo>
                  <a:lnTo>
                    <a:pt x="535" y="427"/>
                  </a:lnTo>
                  <a:lnTo>
                    <a:pt x="542" y="423"/>
                  </a:lnTo>
                  <a:lnTo>
                    <a:pt x="544" y="419"/>
                  </a:lnTo>
                  <a:lnTo>
                    <a:pt x="543" y="416"/>
                  </a:lnTo>
                  <a:lnTo>
                    <a:pt x="538" y="411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6"/>
                  </a:lnTo>
                  <a:lnTo>
                    <a:pt x="433" y="403"/>
                  </a:lnTo>
                  <a:lnTo>
                    <a:pt x="418" y="397"/>
                  </a:lnTo>
                  <a:lnTo>
                    <a:pt x="402" y="388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0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0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7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4"/>
                  </a:lnTo>
                  <a:lnTo>
                    <a:pt x="284" y="108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7"/>
                  </a:lnTo>
                  <a:lnTo>
                    <a:pt x="347" y="159"/>
                  </a:lnTo>
                  <a:lnTo>
                    <a:pt x="369" y="169"/>
                  </a:lnTo>
                  <a:lnTo>
                    <a:pt x="392" y="177"/>
                  </a:lnTo>
                  <a:lnTo>
                    <a:pt x="413" y="184"/>
                  </a:lnTo>
                  <a:lnTo>
                    <a:pt x="431" y="190"/>
                  </a:lnTo>
                  <a:lnTo>
                    <a:pt x="443" y="193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0"/>
                  </a:lnTo>
                  <a:lnTo>
                    <a:pt x="517" y="244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7"/>
                  </a:lnTo>
                  <a:lnTo>
                    <a:pt x="544" y="329"/>
                  </a:lnTo>
                  <a:lnTo>
                    <a:pt x="540" y="359"/>
                  </a:lnTo>
                  <a:lnTo>
                    <a:pt x="540" y="368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2"/>
                  </a:lnTo>
                  <a:lnTo>
                    <a:pt x="583" y="416"/>
                  </a:lnTo>
                  <a:lnTo>
                    <a:pt x="591" y="420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19"/>
                  </a:lnTo>
                  <a:lnTo>
                    <a:pt x="605" y="412"/>
                  </a:lnTo>
                  <a:lnTo>
                    <a:pt x="605" y="405"/>
                  </a:lnTo>
                  <a:lnTo>
                    <a:pt x="604" y="397"/>
                  </a:lnTo>
                  <a:lnTo>
                    <a:pt x="600" y="389"/>
                  </a:lnTo>
                  <a:lnTo>
                    <a:pt x="596" y="383"/>
                  </a:lnTo>
                  <a:lnTo>
                    <a:pt x="588" y="374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8"/>
                  </a:lnTo>
                  <a:lnTo>
                    <a:pt x="538" y="307"/>
                  </a:lnTo>
                  <a:lnTo>
                    <a:pt x="528" y="284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77" name="Freeform 524">
              <a:extLst>
                <a:ext uri="{FF2B5EF4-FFF2-40B4-BE49-F238E27FC236}">
                  <a16:creationId xmlns:a16="http://schemas.microsoft.com/office/drawing/2014/main" id="{7D9C37D9-45DF-AC37-3F43-8100D40EF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" y="4085"/>
              <a:ext cx="123" cy="152"/>
            </a:xfrm>
            <a:custGeom>
              <a:avLst/>
              <a:gdLst>
                <a:gd name="T0" fmla="*/ 0 w 248"/>
                <a:gd name="T1" fmla="*/ 0 h 305"/>
                <a:gd name="T2" fmla="*/ 0 w 248"/>
                <a:gd name="T3" fmla="*/ 0 h 305"/>
                <a:gd name="T4" fmla="*/ 0 w 248"/>
                <a:gd name="T5" fmla="*/ 0 h 305"/>
                <a:gd name="T6" fmla="*/ 0 w 248"/>
                <a:gd name="T7" fmla="*/ 0 h 305"/>
                <a:gd name="T8" fmla="*/ 0 w 248"/>
                <a:gd name="T9" fmla="*/ 0 h 305"/>
                <a:gd name="T10" fmla="*/ 0 w 248"/>
                <a:gd name="T11" fmla="*/ 0 h 305"/>
                <a:gd name="T12" fmla="*/ 0 w 248"/>
                <a:gd name="T13" fmla="*/ 0 h 305"/>
                <a:gd name="T14" fmla="*/ 0 w 248"/>
                <a:gd name="T15" fmla="*/ 0 h 305"/>
                <a:gd name="T16" fmla="*/ 0 w 248"/>
                <a:gd name="T17" fmla="*/ 0 h 305"/>
                <a:gd name="T18" fmla="*/ 0 w 248"/>
                <a:gd name="T19" fmla="*/ 0 h 305"/>
                <a:gd name="T20" fmla="*/ 0 w 248"/>
                <a:gd name="T21" fmla="*/ 0 h 305"/>
                <a:gd name="T22" fmla="*/ 0 w 248"/>
                <a:gd name="T23" fmla="*/ 0 h 305"/>
                <a:gd name="T24" fmla="*/ 0 w 248"/>
                <a:gd name="T25" fmla="*/ 0 h 305"/>
                <a:gd name="T26" fmla="*/ 0 w 248"/>
                <a:gd name="T27" fmla="*/ 0 h 305"/>
                <a:gd name="T28" fmla="*/ 0 w 248"/>
                <a:gd name="T29" fmla="*/ 0 h 305"/>
                <a:gd name="T30" fmla="*/ 0 w 248"/>
                <a:gd name="T31" fmla="*/ 0 h 305"/>
                <a:gd name="T32" fmla="*/ 0 w 248"/>
                <a:gd name="T33" fmla="*/ 0 h 305"/>
                <a:gd name="T34" fmla="*/ 0 w 248"/>
                <a:gd name="T35" fmla="*/ 0 h 305"/>
                <a:gd name="T36" fmla="*/ 0 w 248"/>
                <a:gd name="T37" fmla="*/ 0 h 305"/>
                <a:gd name="T38" fmla="*/ 0 w 248"/>
                <a:gd name="T39" fmla="*/ 0 h 305"/>
                <a:gd name="T40" fmla="*/ 0 w 248"/>
                <a:gd name="T41" fmla="*/ 0 h 305"/>
                <a:gd name="T42" fmla="*/ 0 w 248"/>
                <a:gd name="T43" fmla="*/ 0 h 305"/>
                <a:gd name="T44" fmla="*/ 0 w 248"/>
                <a:gd name="T45" fmla="*/ 0 h 305"/>
                <a:gd name="T46" fmla="*/ 0 w 248"/>
                <a:gd name="T47" fmla="*/ 0 h 305"/>
                <a:gd name="T48" fmla="*/ 0 w 248"/>
                <a:gd name="T49" fmla="*/ 0 h 305"/>
                <a:gd name="T50" fmla="*/ 0 w 248"/>
                <a:gd name="T51" fmla="*/ 0 h 305"/>
                <a:gd name="T52" fmla="*/ 0 w 248"/>
                <a:gd name="T53" fmla="*/ 0 h 305"/>
                <a:gd name="T54" fmla="*/ 0 w 248"/>
                <a:gd name="T55" fmla="*/ 0 h 305"/>
                <a:gd name="T56" fmla="*/ 0 w 248"/>
                <a:gd name="T57" fmla="*/ 0 h 305"/>
                <a:gd name="T58" fmla="*/ 0 w 248"/>
                <a:gd name="T59" fmla="*/ 0 h 305"/>
                <a:gd name="T60" fmla="*/ 0 w 248"/>
                <a:gd name="T61" fmla="*/ 0 h 305"/>
                <a:gd name="T62" fmla="*/ 0 w 248"/>
                <a:gd name="T63" fmla="*/ 0 h 305"/>
                <a:gd name="T64" fmla="*/ 0 w 248"/>
                <a:gd name="T65" fmla="*/ 0 h 305"/>
                <a:gd name="T66" fmla="*/ 0 w 248"/>
                <a:gd name="T67" fmla="*/ 0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8"/>
                <a:gd name="T103" fmla="*/ 0 h 305"/>
                <a:gd name="T104" fmla="*/ 248 w 248"/>
                <a:gd name="T105" fmla="*/ 305 h 3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9"/>
                  </a:lnTo>
                  <a:lnTo>
                    <a:pt x="56" y="24"/>
                  </a:lnTo>
                  <a:lnTo>
                    <a:pt x="48" y="28"/>
                  </a:lnTo>
                  <a:lnTo>
                    <a:pt x="38" y="28"/>
                  </a:lnTo>
                  <a:lnTo>
                    <a:pt x="31" y="25"/>
                  </a:lnTo>
                  <a:lnTo>
                    <a:pt x="28" y="21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3"/>
                  </a:lnTo>
                  <a:lnTo>
                    <a:pt x="17" y="12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3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8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5"/>
                  </a:lnTo>
                  <a:lnTo>
                    <a:pt x="44" y="43"/>
                  </a:lnTo>
                  <a:lnTo>
                    <a:pt x="46" y="50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5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3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80"/>
                  </a:lnTo>
                  <a:lnTo>
                    <a:pt x="13" y="80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7"/>
                  </a:lnTo>
                  <a:lnTo>
                    <a:pt x="37" y="210"/>
                  </a:lnTo>
                  <a:lnTo>
                    <a:pt x="64" y="232"/>
                  </a:lnTo>
                  <a:lnTo>
                    <a:pt x="97" y="249"/>
                  </a:lnTo>
                  <a:lnTo>
                    <a:pt x="139" y="263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5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2"/>
                  </a:lnTo>
                  <a:lnTo>
                    <a:pt x="202" y="120"/>
                  </a:lnTo>
                  <a:lnTo>
                    <a:pt x="194" y="95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78" name="Freeform 525">
              <a:extLst>
                <a:ext uri="{FF2B5EF4-FFF2-40B4-BE49-F238E27FC236}">
                  <a16:creationId xmlns:a16="http://schemas.microsoft.com/office/drawing/2014/main" id="{8946FA8B-856C-9D59-17EE-9CA96D69A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" y="4121"/>
              <a:ext cx="15" cy="15"/>
            </a:xfrm>
            <a:custGeom>
              <a:avLst/>
              <a:gdLst>
                <a:gd name="T0" fmla="*/ 1 w 29"/>
                <a:gd name="T1" fmla="*/ 0 h 31"/>
                <a:gd name="T2" fmla="*/ 1 w 29"/>
                <a:gd name="T3" fmla="*/ 0 h 31"/>
                <a:gd name="T4" fmla="*/ 1 w 29"/>
                <a:gd name="T5" fmla="*/ 0 h 31"/>
                <a:gd name="T6" fmla="*/ 1 w 29"/>
                <a:gd name="T7" fmla="*/ 0 h 31"/>
                <a:gd name="T8" fmla="*/ 1 w 29"/>
                <a:gd name="T9" fmla="*/ 0 h 31"/>
                <a:gd name="T10" fmla="*/ 1 w 29"/>
                <a:gd name="T11" fmla="*/ 0 h 31"/>
                <a:gd name="T12" fmla="*/ 1 w 29"/>
                <a:gd name="T13" fmla="*/ 0 h 31"/>
                <a:gd name="T14" fmla="*/ 1 w 29"/>
                <a:gd name="T15" fmla="*/ 0 h 31"/>
                <a:gd name="T16" fmla="*/ 0 w 29"/>
                <a:gd name="T17" fmla="*/ 0 h 31"/>
                <a:gd name="T18" fmla="*/ 1 w 29"/>
                <a:gd name="T19" fmla="*/ 0 h 31"/>
                <a:gd name="T20" fmla="*/ 1 w 29"/>
                <a:gd name="T21" fmla="*/ 0 h 31"/>
                <a:gd name="T22" fmla="*/ 1 w 29"/>
                <a:gd name="T23" fmla="*/ 0 h 31"/>
                <a:gd name="T24" fmla="*/ 1 w 29"/>
                <a:gd name="T25" fmla="*/ 0 h 31"/>
                <a:gd name="T26" fmla="*/ 1 w 29"/>
                <a:gd name="T27" fmla="*/ 0 h 31"/>
                <a:gd name="T28" fmla="*/ 1 w 29"/>
                <a:gd name="T29" fmla="*/ 0 h 31"/>
                <a:gd name="T30" fmla="*/ 1 w 29"/>
                <a:gd name="T31" fmla="*/ 0 h 31"/>
                <a:gd name="T32" fmla="*/ 1 w 29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1"/>
                <a:gd name="T53" fmla="*/ 29 w 29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1">
                  <a:moveTo>
                    <a:pt x="29" y="19"/>
                  </a:moveTo>
                  <a:lnTo>
                    <a:pt x="27" y="25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3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6" y="7"/>
                  </a:lnTo>
                  <a:lnTo>
                    <a:pt x="29" y="13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79" name="Freeform 526">
              <a:extLst>
                <a:ext uri="{FF2B5EF4-FFF2-40B4-BE49-F238E27FC236}">
                  <a16:creationId xmlns:a16="http://schemas.microsoft.com/office/drawing/2014/main" id="{1C008693-FB0A-8E94-076A-DDBD87297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" y="4097"/>
              <a:ext cx="16" cy="15"/>
            </a:xfrm>
            <a:custGeom>
              <a:avLst/>
              <a:gdLst>
                <a:gd name="T0" fmla="*/ 1 w 31"/>
                <a:gd name="T1" fmla="*/ 0 h 31"/>
                <a:gd name="T2" fmla="*/ 1 w 31"/>
                <a:gd name="T3" fmla="*/ 0 h 31"/>
                <a:gd name="T4" fmla="*/ 1 w 31"/>
                <a:gd name="T5" fmla="*/ 0 h 31"/>
                <a:gd name="T6" fmla="*/ 1 w 31"/>
                <a:gd name="T7" fmla="*/ 0 h 31"/>
                <a:gd name="T8" fmla="*/ 1 w 31"/>
                <a:gd name="T9" fmla="*/ 0 h 31"/>
                <a:gd name="T10" fmla="*/ 0 w 31"/>
                <a:gd name="T11" fmla="*/ 0 h 31"/>
                <a:gd name="T12" fmla="*/ 0 w 31"/>
                <a:gd name="T13" fmla="*/ 0 h 31"/>
                <a:gd name="T14" fmla="*/ 1 w 31"/>
                <a:gd name="T15" fmla="*/ 0 h 31"/>
                <a:gd name="T16" fmla="*/ 1 w 31"/>
                <a:gd name="T17" fmla="*/ 0 h 31"/>
                <a:gd name="T18" fmla="*/ 1 w 31"/>
                <a:gd name="T19" fmla="*/ 0 h 31"/>
                <a:gd name="T20" fmla="*/ 1 w 31"/>
                <a:gd name="T21" fmla="*/ 0 h 31"/>
                <a:gd name="T22" fmla="*/ 1 w 31"/>
                <a:gd name="T23" fmla="*/ 0 h 31"/>
                <a:gd name="T24" fmla="*/ 1 w 31"/>
                <a:gd name="T25" fmla="*/ 0 h 31"/>
                <a:gd name="T26" fmla="*/ 1 w 31"/>
                <a:gd name="T27" fmla="*/ 0 h 31"/>
                <a:gd name="T28" fmla="*/ 1 w 31"/>
                <a:gd name="T29" fmla="*/ 0 h 31"/>
                <a:gd name="T30" fmla="*/ 1 w 31"/>
                <a:gd name="T31" fmla="*/ 0 h 31"/>
                <a:gd name="T32" fmla="*/ 1 w 31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1"/>
                <a:gd name="T53" fmla="*/ 31 w 3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80" name="Freeform 527">
              <a:extLst>
                <a:ext uri="{FF2B5EF4-FFF2-40B4-BE49-F238E27FC236}">
                  <a16:creationId xmlns:a16="http://schemas.microsoft.com/office/drawing/2014/main" id="{43EC607B-E15C-4D0F-8D1F-B591ABFAD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4082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1 w 31"/>
                <a:gd name="T9" fmla="*/ 0 h 33"/>
                <a:gd name="T10" fmla="*/ 0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27" y="28"/>
                  </a:moveTo>
                  <a:lnTo>
                    <a:pt x="23" y="31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9" y="5"/>
                  </a:lnTo>
                  <a:lnTo>
                    <a:pt x="31" y="11"/>
                  </a:lnTo>
                  <a:lnTo>
                    <a:pt x="31" y="18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81" name="Freeform 528">
              <a:extLst>
                <a:ext uri="{FF2B5EF4-FFF2-40B4-BE49-F238E27FC236}">
                  <a16:creationId xmlns:a16="http://schemas.microsoft.com/office/drawing/2014/main" id="{AA9EDF98-A3C1-9E48-3F9B-4519B84D5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4104"/>
              <a:ext cx="16" cy="16"/>
            </a:xfrm>
            <a:custGeom>
              <a:avLst/>
              <a:gdLst>
                <a:gd name="T0" fmla="*/ 1 w 31"/>
                <a:gd name="T1" fmla="*/ 1 h 31"/>
                <a:gd name="T2" fmla="*/ 1 w 31"/>
                <a:gd name="T3" fmla="*/ 1 h 31"/>
                <a:gd name="T4" fmla="*/ 1 w 31"/>
                <a:gd name="T5" fmla="*/ 1 h 31"/>
                <a:gd name="T6" fmla="*/ 1 w 31"/>
                <a:gd name="T7" fmla="*/ 1 h 31"/>
                <a:gd name="T8" fmla="*/ 1 w 31"/>
                <a:gd name="T9" fmla="*/ 1 h 31"/>
                <a:gd name="T10" fmla="*/ 1 w 31"/>
                <a:gd name="T11" fmla="*/ 1 h 31"/>
                <a:gd name="T12" fmla="*/ 1 w 31"/>
                <a:gd name="T13" fmla="*/ 1 h 31"/>
                <a:gd name="T14" fmla="*/ 1 w 31"/>
                <a:gd name="T15" fmla="*/ 0 h 31"/>
                <a:gd name="T16" fmla="*/ 1 w 31"/>
                <a:gd name="T17" fmla="*/ 1 h 31"/>
                <a:gd name="T18" fmla="*/ 1 w 31"/>
                <a:gd name="T19" fmla="*/ 1 h 31"/>
                <a:gd name="T20" fmla="*/ 0 w 31"/>
                <a:gd name="T21" fmla="*/ 1 h 31"/>
                <a:gd name="T22" fmla="*/ 0 w 31"/>
                <a:gd name="T23" fmla="*/ 1 h 31"/>
                <a:gd name="T24" fmla="*/ 0 w 31"/>
                <a:gd name="T25" fmla="*/ 1 h 31"/>
                <a:gd name="T26" fmla="*/ 1 w 31"/>
                <a:gd name="T27" fmla="*/ 1 h 31"/>
                <a:gd name="T28" fmla="*/ 1 w 31"/>
                <a:gd name="T29" fmla="*/ 1 h 31"/>
                <a:gd name="T30" fmla="*/ 1 w 31"/>
                <a:gd name="T31" fmla="*/ 1 h 31"/>
                <a:gd name="T32" fmla="*/ 1 w 31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1"/>
                <a:gd name="T53" fmla="*/ 31 w 3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1">
                  <a:moveTo>
                    <a:pt x="24" y="31"/>
                  </a:moveTo>
                  <a:lnTo>
                    <a:pt x="29" y="27"/>
                  </a:lnTo>
                  <a:lnTo>
                    <a:pt x="31" y="20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82" name="Freeform 529">
              <a:extLst>
                <a:ext uri="{FF2B5EF4-FFF2-40B4-BE49-F238E27FC236}">
                  <a16:creationId xmlns:a16="http://schemas.microsoft.com/office/drawing/2014/main" id="{CA5414CB-940C-08FB-0662-F85FA4520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" y="4078"/>
              <a:ext cx="14" cy="13"/>
            </a:xfrm>
            <a:custGeom>
              <a:avLst/>
              <a:gdLst>
                <a:gd name="T0" fmla="*/ 1 w 27"/>
                <a:gd name="T1" fmla="*/ 0 h 28"/>
                <a:gd name="T2" fmla="*/ 1 w 27"/>
                <a:gd name="T3" fmla="*/ 0 h 28"/>
                <a:gd name="T4" fmla="*/ 1 w 27"/>
                <a:gd name="T5" fmla="*/ 0 h 28"/>
                <a:gd name="T6" fmla="*/ 1 w 27"/>
                <a:gd name="T7" fmla="*/ 0 h 28"/>
                <a:gd name="T8" fmla="*/ 1 w 27"/>
                <a:gd name="T9" fmla="*/ 0 h 28"/>
                <a:gd name="T10" fmla="*/ 1 w 27"/>
                <a:gd name="T11" fmla="*/ 0 h 28"/>
                <a:gd name="T12" fmla="*/ 1 w 27"/>
                <a:gd name="T13" fmla="*/ 0 h 28"/>
                <a:gd name="T14" fmla="*/ 1 w 27"/>
                <a:gd name="T15" fmla="*/ 0 h 28"/>
                <a:gd name="T16" fmla="*/ 0 w 27"/>
                <a:gd name="T17" fmla="*/ 0 h 28"/>
                <a:gd name="T18" fmla="*/ 1 w 27"/>
                <a:gd name="T19" fmla="*/ 0 h 28"/>
                <a:gd name="T20" fmla="*/ 1 w 27"/>
                <a:gd name="T21" fmla="*/ 0 h 28"/>
                <a:gd name="T22" fmla="*/ 1 w 27"/>
                <a:gd name="T23" fmla="*/ 0 h 28"/>
                <a:gd name="T24" fmla="*/ 1 w 27"/>
                <a:gd name="T25" fmla="*/ 0 h 28"/>
                <a:gd name="T26" fmla="*/ 1 w 27"/>
                <a:gd name="T27" fmla="*/ 0 h 28"/>
                <a:gd name="T28" fmla="*/ 1 w 27"/>
                <a:gd name="T29" fmla="*/ 0 h 28"/>
                <a:gd name="T30" fmla="*/ 1 w 27"/>
                <a:gd name="T31" fmla="*/ 0 h 28"/>
                <a:gd name="T32" fmla="*/ 1 w 27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27" y="12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6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4"/>
                  </a:lnTo>
                  <a:lnTo>
                    <a:pt x="26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83" name="Freeform 530">
              <a:extLst>
                <a:ext uri="{FF2B5EF4-FFF2-40B4-BE49-F238E27FC236}">
                  <a16:creationId xmlns:a16="http://schemas.microsoft.com/office/drawing/2014/main" id="{D73B2DC7-D7EA-FADD-C335-EFC2CBA0A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" y="4052"/>
              <a:ext cx="12" cy="15"/>
            </a:xfrm>
            <a:custGeom>
              <a:avLst/>
              <a:gdLst>
                <a:gd name="T0" fmla="*/ 0 w 25"/>
                <a:gd name="T1" fmla="*/ 0 h 31"/>
                <a:gd name="T2" fmla="*/ 0 w 25"/>
                <a:gd name="T3" fmla="*/ 0 h 31"/>
                <a:gd name="T4" fmla="*/ 0 w 25"/>
                <a:gd name="T5" fmla="*/ 0 h 31"/>
                <a:gd name="T6" fmla="*/ 0 w 25"/>
                <a:gd name="T7" fmla="*/ 0 h 31"/>
                <a:gd name="T8" fmla="*/ 0 w 25"/>
                <a:gd name="T9" fmla="*/ 0 h 31"/>
                <a:gd name="T10" fmla="*/ 0 w 25"/>
                <a:gd name="T11" fmla="*/ 0 h 31"/>
                <a:gd name="T12" fmla="*/ 0 w 25"/>
                <a:gd name="T13" fmla="*/ 0 h 31"/>
                <a:gd name="T14" fmla="*/ 0 w 25"/>
                <a:gd name="T15" fmla="*/ 0 h 31"/>
                <a:gd name="T16" fmla="*/ 0 w 25"/>
                <a:gd name="T17" fmla="*/ 0 h 31"/>
                <a:gd name="T18" fmla="*/ 0 w 25"/>
                <a:gd name="T19" fmla="*/ 0 h 31"/>
                <a:gd name="T20" fmla="*/ 0 w 25"/>
                <a:gd name="T21" fmla="*/ 0 h 31"/>
                <a:gd name="T22" fmla="*/ 0 w 25"/>
                <a:gd name="T23" fmla="*/ 0 h 31"/>
                <a:gd name="T24" fmla="*/ 0 w 25"/>
                <a:gd name="T25" fmla="*/ 0 h 31"/>
                <a:gd name="T26" fmla="*/ 0 w 25"/>
                <a:gd name="T27" fmla="*/ 0 h 31"/>
                <a:gd name="T28" fmla="*/ 0 w 25"/>
                <a:gd name="T29" fmla="*/ 0 h 31"/>
                <a:gd name="T30" fmla="*/ 0 w 25"/>
                <a:gd name="T31" fmla="*/ 0 h 31"/>
                <a:gd name="T32" fmla="*/ 0 w 25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1"/>
                <a:gd name="T53" fmla="*/ 25 w 25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5"/>
                  </a:lnTo>
                  <a:lnTo>
                    <a:pt x="25" y="11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7"/>
                  </a:lnTo>
                  <a:lnTo>
                    <a:pt x="12" y="29"/>
                  </a:lnTo>
                  <a:lnTo>
                    <a:pt x="7" y="31"/>
                  </a:lnTo>
                  <a:lnTo>
                    <a:pt x="4" y="29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3" y="9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84" name="Freeform 531">
              <a:extLst>
                <a:ext uri="{FF2B5EF4-FFF2-40B4-BE49-F238E27FC236}">
                  <a16:creationId xmlns:a16="http://schemas.microsoft.com/office/drawing/2014/main" id="{42C3095F-CFFF-33D9-33F3-4BB4358A7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" y="4063"/>
              <a:ext cx="15" cy="16"/>
            </a:xfrm>
            <a:custGeom>
              <a:avLst/>
              <a:gdLst>
                <a:gd name="T0" fmla="*/ 1 w 30"/>
                <a:gd name="T1" fmla="*/ 0 h 34"/>
                <a:gd name="T2" fmla="*/ 1 w 30"/>
                <a:gd name="T3" fmla="*/ 0 h 34"/>
                <a:gd name="T4" fmla="*/ 1 w 30"/>
                <a:gd name="T5" fmla="*/ 0 h 34"/>
                <a:gd name="T6" fmla="*/ 1 w 30"/>
                <a:gd name="T7" fmla="*/ 0 h 34"/>
                <a:gd name="T8" fmla="*/ 1 w 30"/>
                <a:gd name="T9" fmla="*/ 0 h 34"/>
                <a:gd name="T10" fmla="*/ 1 w 30"/>
                <a:gd name="T11" fmla="*/ 0 h 34"/>
                <a:gd name="T12" fmla="*/ 0 w 30"/>
                <a:gd name="T13" fmla="*/ 0 h 34"/>
                <a:gd name="T14" fmla="*/ 0 w 30"/>
                <a:gd name="T15" fmla="*/ 0 h 34"/>
                <a:gd name="T16" fmla="*/ 1 w 30"/>
                <a:gd name="T17" fmla="*/ 0 h 34"/>
                <a:gd name="T18" fmla="*/ 1 w 30"/>
                <a:gd name="T19" fmla="*/ 0 h 34"/>
                <a:gd name="T20" fmla="*/ 1 w 30"/>
                <a:gd name="T21" fmla="*/ 0 h 34"/>
                <a:gd name="T22" fmla="*/ 1 w 30"/>
                <a:gd name="T23" fmla="*/ 0 h 34"/>
                <a:gd name="T24" fmla="*/ 1 w 30"/>
                <a:gd name="T25" fmla="*/ 0 h 34"/>
                <a:gd name="T26" fmla="*/ 1 w 30"/>
                <a:gd name="T27" fmla="*/ 0 h 34"/>
                <a:gd name="T28" fmla="*/ 1 w 30"/>
                <a:gd name="T29" fmla="*/ 0 h 34"/>
                <a:gd name="T30" fmla="*/ 1 w 30"/>
                <a:gd name="T31" fmla="*/ 0 h 34"/>
                <a:gd name="T32" fmla="*/ 1 w 30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4"/>
                <a:gd name="T53" fmla="*/ 30 w 30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4">
                  <a:moveTo>
                    <a:pt x="27" y="18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3"/>
                  </a:lnTo>
                  <a:lnTo>
                    <a:pt x="9" y="34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5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85" name="Freeform 532">
              <a:extLst>
                <a:ext uri="{FF2B5EF4-FFF2-40B4-BE49-F238E27FC236}">
                  <a16:creationId xmlns:a16="http://schemas.microsoft.com/office/drawing/2014/main" id="{7CA4C55D-3200-B39C-D33F-C9EEF5ADA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4060"/>
              <a:ext cx="15" cy="14"/>
            </a:xfrm>
            <a:custGeom>
              <a:avLst/>
              <a:gdLst>
                <a:gd name="T0" fmla="*/ 1 w 29"/>
                <a:gd name="T1" fmla="*/ 1 h 28"/>
                <a:gd name="T2" fmla="*/ 1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1 w 29"/>
                <a:gd name="T9" fmla="*/ 1 h 28"/>
                <a:gd name="T10" fmla="*/ 1 w 29"/>
                <a:gd name="T11" fmla="*/ 1 h 28"/>
                <a:gd name="T12" fmla="*/ 1 w 29"/>
                <a:gd name="T13" fmla="*/ 1 h 28"/>
                <a:gd name="T14" fmla="*/ 1 w 29"/>
                <a:gd name="T15" fmla="*/ 0 h 28"/>
                <a:gd name="T16" fmla="*/ 1 w 29"/>
                <a:gd name="T17" fmla="*/ 1 h 28"/>
                <a:gd name="T18" fmla="*/ 1 w 29"/>
                <a:gd name="T19" fmla="*/ 1 h 28"/>
                <a:gd name="T20" fmla="*/ 1 w 29"/>
                <a:gd name="T21" fmla="*/ 1 h 28"/>
                <a:gd name="T22" fmla="*/ 1 w 29"/>
                <a:gd name="T23" fmla="*/ 1 h 28"/>
                <a:gd name="T24" fmla="*/ 1 w 29"/>
                <a:gd name="T25" fmla="*/ 1 h 28"/>
                <a:gd name="T26" fmla="*/ 1 w 29"/>
                <a:gd name="T27" fmla="*/ 1 h 28"/>
                <a:gd name="T28" fmla="*/ 1 w 29"/>
                <a:gd name="T29" fmla="*/ 1 h 28"/>
                <a:gd name="T30" fmla="*/ 1 w 29"/>
                <a:gd name="T31" fmla="*/ 1 h 28"/>
                <a:gd name="T32" fmla="*/ 1 w 29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8"/>
                <a:gd name="T53" fmla="*/ 29 w 29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8">
                  <a:moveTo>
                    <a:pt x="5" y="25"/>
                  </a:moveTo>
                  <a:lnTo>
                    <a:pt x="1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8"/>
                  </a:lnTo>
                  <a:lnTo>
                    <a:pt x="7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8"/>
                  </a:lnTo>
                  <a:lnTo>
                    <a:pt x="29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7"/>
                  </a:lnTo>
                  <a:lnTo>
                    <a:pt x="12" y="28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86" name="Freeform 533">
              <a:extLst>
                <a:ext uri="{FF2B5EF4-FFF2-40B4-BE49-F238E27FC236}">
                  <a16:creationId xmlns:a16="http://schemas.microsoft.com/office/drawing/2014/main" id="{445BC8AC-CFF3-451B-98ED-2074F6724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" y="3986"/>
              <a:ext cx="123" cy="80"/>
            </a:xfrm>
            <a:custGeom>
              <a:avLst/>
              <a:gdLst>
                <a:gd name="T0" fmla="*/ 0 w 247"/>
                <a:gd name="T1" fmla="*/ 1 h 159"/>
                <a:gd name="T2" fmla="*/ 0 w 247"/>
                <a:gd name="T3" fmla="*/ 1 h 159"/>
                <a:gd name="T4" fmla="*/ 0 w 247"/>
                <a:gd name="T5" fmla="*/ 1 h 159"/>
                <a:gd name="T6" fmla="*/ 0 w 247"/>
                <a:gd name="T7" fmla="*/ 1 h 159"/>
                <a:gd name="T8" fmla="*/ 0 w 247"/>
                <a:gd name="T9" fmla="*/ 1 h 159"/>
                <a:gd name="T10" fmla="*/ 0 w 247"/>
                <a:gd name="T11" fmla="*/ 1 h 159"/>
                <a:gd name="T12" fmla="*/ 0 w 247"/>
                <a:gd name="T13" fmla="*/ 1 h 159"/>
                <a:gd name="T14" fmla="*/ 0 w 247"/>
                <a:gd name="T15" fmla="*/ 1 h 159"/>
                <a:gd name="T16" fmla="*/ 0 w 247"/>
                <a:gd name="T17" fmla="*/ 1 h 159"/>
                <a:gd name="T18" fmla="*/ 0 w 247"/>
                <a:gd name="T19" fmla="*/ 1 h 159"/>
                <a:gd name="T20" fmla="*/ 0 w 247"/>
                <a:gd name="T21" fmla="*/ 1 h 159"/>
                <a:gd name="T22" fmla="*/ 0 w 247"/>
                <a:gd name="T23" fmla="*/ 1 h 159"/>
                <a:gd name="T24" fmla="*/ 0 w 247"/>
                <a:gd name="T25" fmla="*/ 1 h 159"/>
                <a:gd name="T26" fmla="*/ 0 w 247"/>
                <a:gd name="T27" fmla="*/ 1 h 159"/>
                <a:gd name="T28" fmla="*/ 0 w 247"/>
                <a:gd name="T29" fmla="*/ 1 h 159"/>
                <a:gd name="T30" fmla="*/ 0 w 247"/>
                <a:gd name="T31" fmla="*/ 1 h 159"/>
                <a:gd name="T32" fmla="*/ 0 w 247"/>
                <a:gd name="T33" fmla="*/ 1 h 159"/>
                <a:gd name="T34" fmla="*/ 0 w 247"/>
                <a:gd name="T35" fmla="*/ 1 h 159"/>
                <a:gd name="T36" fmla="*/ 0 w 247"/>
                <a:gd name="T37" fmla="*/ 1 h 159"/>
                <a:gd name="T38" fmla="*/ 0 w 247"/>
                <a:gd name="T39" fmla="*/ 1 h 159"/>
                <a:gd name="T40" fmla="*/ 0 w 247"/>
                <a:gd name="T41" fmla="*/ 1 h 159"/>
                <a:gd name="T42" fmla="*/ 0 w 247"/>
                <a:gd name="T43" fmla="*/ 1 h 159"/>
                <a:gd name="T44" fmla="*/ 0 w 247"/>
                <a:gd name="T45" fmla="*/ 1 h 159"/>
                <a:gd name="T46" fmla="*/ 0 w 247"/>
                <a:gd name="T47" fmla="*/ 1 h 159"/>
                <a:gd name="T48" fmla="*/ 0 w 247"/>
                <a:gd name="T49" fmla="*/ 1 h 159"/>
                <a:gd name="T50" fmla="*/ 0 w 247"/>
                <a:gd name="T51" fmla="*/ 1 h 159"/>
                <a:gd name="T52" fmla="*/ 0 w 247"/>
                <a:gd name="T53" fmla="*/ 1 h 159"/>
                <a:gd name="T54" fmla="*/ 0 w 247"/>
                <a:gd name="T55" fmla="*/ 1 h 159"/>
                <a:gd name="T56" fmla="*/ 0 w 247"/>
                <a:gd name="T57" fmla="*/ 1 h 159"/>
                <a:gd name="T58" fmla="*/ 0 w 247"/>
                <a:gd name="T59" fmla="*/ 1 h 159"/>
                <a:gd name="T60" fmla="*/ 0 w 247"/>
                <a:gd name="T61" fmla="*/ 1 h 159"/>
                <a:gd name="T62" fmla="*/ 0 w 247"/>
                <a:gd name="T63" fmla="*/ 1 h 159"/>
                <a:gd name="T64" fmla="*/ 0 w 247"/>
                <a:gd name="T65" fmla="*/ 1 h 159"/>
                <a:gd name="T66" fmla="*/ 0 w 247"/>
                <a:gd name="T67" fmla="*/ 1 h 159"/>
                <a:gd name="T68" fmla="*/ 0 w 247"/>
                <a:gd name="T69" fmla="*/ 1 h 159"/>
                <a:gd name="T70" fmla="*/ 0 w 247"/>
                <a:gd name="T71" fmla="*/ 1 h 159"/>
                <a:gd name="T72" fmla="*/ 0 w 247"/>
                <a:gd name="T73" fmla="*/ 1 h 159"/>
                <a:gd name="T74" fmla="*/ 0 w 247"/>
                <a:gd name="T75" fmla="*/ 1 h 159"/>
                <a:gd name="T76" fmla="*/ 0 w 247"/>
                <a:gd name="T77" fmla="*/ 1 h 159"/>
                <a:gd name="T78" fmla="*/ 0 w 247"/>
                <a:gd name="T79" fmla="*/ 1 h 159"/>
                <a:gd name="T80" fmla="*/ 0 w 247"/>
                <a:gd name="T81" fmla="*/ 1 h 159"/>
                <a:gd name="T82" fmla="*/ 0 w 247"/>
                <a:gd name="T83" fmla="*/ 1 h 159"/>
                <a:gd name="T84" fmla="*/ 0 w 247"/>
                <a:gd name="T85" fmla="*/ 1 h 159"/>
                <a:gd name="T86" fmla="*/ 0 w 247"/>
                <a:gd name="T87" fmla="*/ 1 h 159"/>
                <a:gd name="T88" fmla="*/ 0 w 247"/>
                <a:gd name="T89" fmla="*/ 1 h 159"/>
                <a:gd name="T90" fmla="*/ 0 w 247"/>
                <a:gd name="T91" fmla="*/ 1 h 159"/>
                <a:gd name="T92" fmla="*/ 0 w 247"/>
                <a:gd name="T93" fmla="*/ 1 h 159"/>
                <a:gd name="T94" fmla="*/ 0 w 247"/>
                <a:gd name="T95" fmla="*/ 1 h 159"/>
                <a:gd name="T96" fmla="*/ 0 w 247"/>
                <a:gd name="T97" fmla="*/ 1 h 159"/>
                <a:gd name="T98" fmla="*/ 0 w 247"/>
                <a:gd name="T99" fmla="*/ 1 h 159"/>
                <a:gd name="T100" fmla="*/ 0 w 247"/>
                <a:gd name="T101" fmla="*/ 1 h 159"/>
                <a:gd name="T102" fmla="*/ 0 w 247"/>
                <a:gd name="T103" fmla="*/ 1 h 159"/>
                <a:gd name="T104" fmla="*/ 0 w 247"/>
                <a:gd name="T105" fmla="*/ 1 h 159"/>
                <a:gd name="T106" fmla="*/ 0 w 247"/>
                <a:gd name="T107" fmla="*/ 1 h 159"/>
                <a:gd name="T108" fmla="*/ 0 w 247"/>
                <a:gd name="T109" fmla="*/ 1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7"/>
                <a:gd name="T166" fmla="*/ 0 h 159"/>
                <a:gd name="T167" fmla="*/ 247 w 247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2"/>
                  </a:lnTo>
                  <a:lnTo>
                    <a:pt x="7" y="134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40"/>
                  </a:lnTo>
                  <a:lnTo>
                    <a:pt x="9" y="142"/>
                  </a:lnTo>
                  <a:lnTo>
                    <a:pt x="14" y="137"/>
                  </a:lnTo>
                  <a:lnTo>
                    <a:pt x="19" y="134"/>
                  </a:lnTo>
                  <a:lnTo>
                    <a:pt x="22" y="132"/>
                  </a:lnTo>
                  <a:lnTo>
                    <a:pt x="24" y="129"/>
                  </a:lnTo>
                  <a:lnTo>
                    <a:pt x="34" y="134"/>
                  </a:lnTo>
                  <a:lnTo>
                    <a:pt x="46" y="140"/>
                  </a:lnTo>
                  <a:lnTo>
                    <a:pt x="61" y="145"/>
                  </a:lnTo>
                  <a:lnTo>
                    <a:pt x="77" y="150"/>
                  </a:lnTo>
                  <a:lnTo>
                    <a:pt x="95" y="155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7"/>
                  </a:lnTo>
                  <a:lnTo>
                    <a:pt x="144" y="156"/>
                  </a:lnTo>
                  <a:lnTo>
                    <a:pt x="140" y="155"/>
                  </a:lnTo>
                  <a:lnTo>
                    <a:pt x="133" y="155"/>
                  </a:lnTo>
                  <a:lnTo>
                    <a:pt x="120" y="155"/>
                  </a:lnTo>
                  <a:lnTo>
                    <a:pt x="106" y="152"/>
                  </a:lnTo>
                  <a:lnTo>
                    <a:pt x="92" y="148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3"/>
                  </a:lnTo>
                  <a:lnTo>
                    <a:pt x="45" y="127"/>
                  </a:lnTo>
                  <a:lnTo>
                    <a:pt x="38" y="121"/>
                  </a:lnTo>
                  <a:lnTo>
                    <a:pt x="36" y="118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10"/>
                  </a:lnTo>
                  <a:lnTo>
                    <a:pt x="62" y="107"/>
                  </a:lnTo>
                  <a:lnTo>
                    <a:pt x="69" y="104"/>
                  </a:lnTo>
                  <a:lnTo>
                    <a:pt x="74" y="102"/>
                  </a:lnTo>
                  <a:lnTo>
                    <a:pt x="81" y="105"/>
                  </a:lnTo>
                  <a:lnTo>
                    <a:pt x="92" y="110"/>
                  </a:lnTo>
                  <a:lnTo>
                    <a:pt x="105" y="114"/>
                  </a:lnTo>
                  <a:lnTo>
                    <a:pt x="119" y="119"/>
                  </a:lnTo>
                  <a:lnTo>
                    <a:pt x="133" y="123"/>
                  </a:lnTo>
                  <a:lnTo>
                    <a:pt x="147" y="126"/>
                  </a:lnTo>
                  <a:lnTo>
                    <a:pt x="159" y="127"/>
                  </a:lnTo>
                  <a:lnTo>
                    <a:pt x="168" y="126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9"/>
                  </a:lnTo>
                  <a:lnTo>
                    <a:pt x="144" y="118"/>
                  </a:lnTo>
                  <a:lnTo>
                    <a:pt x="137" y="117"/>
                  </a:lnTo>
                  <a:lnTo>
                    <a:pt x="130" y="114"/>
                  </a:lnTo>
                  <a:lnTo>
                    <a:pt x="123" y="111"/>
                  </a:lnTo>
                  <a:lnTo>
                    <a:pt x="117" y="108"/>
                  </a:lnTo>
                  <a:lnTo>
                    <a:pt x="105" y="104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5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8"/>
                  </a:lnTo>
                  <a:lnTo>
                    <a:pt x="107" y="87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2"/>
                  </a:lnTo>
                  <a:lnTo>
                    <a:pt x="133" y="81"/>
                  </a:lnTo>
                  <a:lnTo>
                    <a:pt x="138" y="82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8"/>
                  </a:lnTo>
                  <a:lnTo>
                    <a:pt x="161" y="91"/>
                  </a:lnTo>
                  <a:lnTo>
                    <a:pt x="167" y="94"/>
                  </a:lnTo>
                  <a:lnTo>
                    <a:pt x="172" y="96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81" y="91"/>
                  </a:lnTo>
                  <a:lnTo>
                    <a:pt x="175" y="88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1"/>
                  </a:lnTo>
                  <a:lnTo>
                    <a:pt x="157" y="79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3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6"/>
                  </a:lnTo>
                  <a:lnTo>
                    <a:pt x="226" y="64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9"/>
                  </a:lnTo>
                  <a:lnTo>
                    <a:pt x="247" y="57"/>
                  </a:lnTo>
                  <a:lnTo>
                    <a:pt x="243" y="56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6"/>
                  </a:lnTo>
                  <a:lnTo>
                    <a:pt x="188" y="57"/>
                  </a:lnTo>
                  <a:lnTo>
                    <a:pt x="174" y="59"/>
                  </a:lnTo>
                  <a:lnTo>
                    <a:pt x="163" y="61"/>
                  </a:lnTo>
                  <a:lnTo>
                    <a:pt x="152" y="64"/>
                  </a:lnTo>
                  <a:lnTo>
                    <a:pt x="145" y="66"/>
                  </a:lnTo>
                  <a:lnTo>
                    <a:pt x="149" y="52"/>
                  </a:lnTo>
                  <a:lnTo>
                    <a:pt x="155" y="35"/>
                  </a:lnTo>
                  <a:lnTo>
                    <a:pt x="161" y="18"/>
                  </a:lnTo>
                  <a:lnTo>
                    <a:pt x="170" y="7"/>
                  </a:lnTo>
                  <a:lnTo>
                    <a:pt x="173" y="3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5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4"/>
                  </a:lnTo>
                  <a:lnTo>
                    <a:pt x="138" y="43"/>
                  </a:lnTo>
                  <a:lnTo>
                    <a:pt x="133" y="52"/>
                  </a:lnTo>
                  <a:lnTo>
                    <a:pt x="129" y="59"/>
                  </a:lnTo>
                  <a:lnTo>
                    <a:pt x="128" y="65"/>
                  </a:lnTo>
                  <a:lnTo>
                    <a:pt x="122" y="66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3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80"/>
                  </a:lnTo>
                  <a:lnTo>
                    <a:pt x="73" y="81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8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5"/>
                  </a:lnTo>
                  <a:lnTo>
                    <a:pt x="90" y="6"/>
                  </a:lnTo>
                  <a:lnTo>
                    <a:pt x="85" y="13"/>
                  </a:lnTo>
                  <a:lnTo>
                    <a:pt x="77" y="27"/>
                  </a:lnTo>
                  <a:lnTo>
                    <a:pt x="67" y="45"/>
                  </a:lnTo>
                  <a:lnTo>
                    <a:pt x="60" y="66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10"/>
                  </a:lnTo>
                  <a:lnTo>
                    <a:pt x="23" y="112"/>
                  </a:lnTo>
                  <a:lnTo>
                    <a:pt x="20" y="112"/>
                  </a:lnTo>
                  <a:lnTo>
                    <a:pt x="19" y="110"/>
                  </a:lnTo>
                  <a:lnTo>
                    <a:pt x="20" y="104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9"/>
                  </a:lnTo>
                  <a:lnTo>
                    <a:pt x="34" y="35"/>
                  </a:lnTo>
                  <a:lnTo>
                    <a:pt x="23" y="51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87" name="Freeform 534">
              <a:extLst>
                <a:ext uri="{FF2B5EF4-FFF2-40B4-BE49-F238E27FC236}">
                  <a16:creationId xmlns:a16="http://schemas.microsoft.com/office/drawing/2014/main" id="{32739639-F5AF-B799-9588-63F7E4B79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" y="4115"/>
              <a:ext cx="85" cy="100"/>
            </a:xfrm>
            <a:custGeom>
              <a:avLst/>
              <a:gdLst>
                <a:gd name="T0" fmla="*/ 0 w 171"/>
                <a:gd name="T1" fmla="*/ 1 h 200"/>
                <a:gd name="T2" fmla="*/ 0 w 171"/>
                <a:gd name="T3" fmla="*/ 1 h 200"/>
                <a:gd name="T4" fmla="*/ 0 w 171"/>
                <a:gd name="T5" fmla="*/ 1 h 200"/>
                <a:gd name="T6" fmla="*/ 0 w 171"/>
                <a:gd name="T7" fmla="*/ 1 h 200"/>
                <a:gd name="T8" fmla="*/ 0 w 171"/>
                <a:gd name="T9" fmla="*/ 1 h 200"/>
                <a:gd name="T10" fmla="*/ 0 w 171"/>
                <a:gd name="T11" fmla="*/ 1 h 200"/>
                <a:gd name="T12" fmla="*/ 0 w 171"/>
                <a:gd name="T13" fmla="*/ 1 h 200"/>
                <a:gd name="T14" fmla="*/ 0 w 171"/>
                <a:gd name="T15" fmla="*/ 1 h 200"/>
                <a:gd name="T16" fmla="*/ 0 w 171"/>
                <a:gd name="T17" fmla="*/ 1 h 200"/>
                <a:gd name="T18" fmla="*/ 0 w 171"/>
                <a:gd name="T19" fmla="*/ 1 h 200"/>
                <a:gd name="T20" fmla="*/ 0 w 171"/>
                <a:gd name="T21" fmla="*/ 1 h 200"/>
                <a:gd name="T22" fmla="*/ 0 w 171"/>
                <a:gd name="T23" fmla="*/ 1 h 200"/>
                <a:gd name="T24" fmla="*/ 0 w 171"/>
                <a:gd name="T25" fmla="*/ 1 h 200"/>
                <a:gd name="T26" fmla="*/ 0 w 171"/>
                <a:gd name="T27" fmla="*/ 1 h 200"/>
                <a:gd name="T28" fmla="*/ 0 w 171"/>
                <a:gd name="T29" fmla="*/ 1 h 200"/>
                <a:gd name="T30" fmla="*/ 0 w 171"/>
                <a:gd name="T31" fmla="*/ 1 h 200"/>
                <a:gd name="T32" fmla="*/ 0 w 171"/>
                <a:gd name="T33" fmla="*/ 1 h 200"/>
                <a:gd name="T34" fmla="*/ 0 w 171"/>
                <a:gd name="T35" fmla="*/ 1 h 200"/>
                <a:gd name="T36" fmla="*/ 0 w 171"/>
                <a:gd name="T37" fmla="*/ 1 h 200"/>
                <a:gd name="T38" fmla="*/ 0 w 171"/>
                <a:gd name="T39" fmla="*/ 1 h 200"/>
                <a:gd name="T40" fmla="*/ 0 w 171"/>
                <a:gd name="T41" fmla="*/ 1 h 200"/>
                <a:gd name="T42" fmla="*/ 0 w 171"/>
                <a:gd name="T43" fmla="*/ 1 h 200"/>
                <a:gd name="T44" fmla="*/ 0 w 171"/>
                <a:gd name="T45" fmla="*/ 1 h 200"/>
                <a:gd name="T46" fmla="*/ 0 w 171"/>
                <a:gd name="T47" fmla="*/ 1 h 200"/>
                <a:gd name="T48" fmla="*/ 0 w 171"/>
                <a:gd name="T49" fmla="*/ 1 h 200"/>
                <a:gd name="T50" fmla="*/ 0 w 171"/>
                <a:gd name="T51" fmla="*/ 1 h 200"/>
                <a:gd name="T52" fmla="*/ 0 w 171"/>
                <a:gd name="T53" fmla="*/ 1 h 200"/>
                <a:gd name="T54" fmla="*/ 0 w 171"/>
                <a:gd name="T55" fmla="*/ 1 h 200"/>
                <a:gd name="T56" fmla="*/ 0 w 171"/>
                <a:gd name="T57" fmla="*/ 1 h 200"/>
                <a:gd name="T58" fmla="*/ 0 w 171"/>
                <a:gd name="T59" fmla="*/ 1 h 200"/>
                <a:gd name="T60" fmla="*/ 0 w 171"/>
                <a:gd name="T61" fmla="*/ 1 h 200"/>
                <a:gd name="T62" fmla="*/ 0 w 171"/>
                <a:gd name="T63" fmla="*/ 1 h 200"/>
                <a:gd name="T64" fmla="*/ 0 w 171"/>
                <a:gd name="T65" fmla="*/ 1 h 200"/>
                <a:gd name="T66" fmla="*/ 0 w 171"/>
                <a:gd name="T67" fmla="*/ 1 h 200"/>
                <a:gd name="T68" fmla="*/ 0 w 171"/>
                <a:gd name="T69" fmla="*/ 1 h 200"/>
                <a:gd name="T70" fmla="*/ 0 w 171"/>
                <a:gd name="T71" fmla="*/ 1 h 200"/>
                <a:gd name="T72" fmla="*/ 0 w 171"/>
                <a:gd name="T73" fmla="*/ 1 h 200"/>
                <a:gd name="T74" fmla="*/ 0 w 171"/>
                <a:gd name="T75" fmla="*/ 1 h 200"/>
                <a:gd name="T76" fmla="*/ 0 w 171"/>
                <a:gd name="T77" fmla="*/ 1 h 200"/>
                <a:gd name="T78" fmla="*/ 0 w 171"/>
                <a:gd name="T79" fmla="*/ 1 h 200"/>
                <a:gd name="T80" fmla="*/ 0 w 171"/>
                <a:gd name="T81" fmla="*/ 1 h 200"/>
                <a:gd name="T82" fmla="*/ 0 w 171"/>
                <a:gd name="T83" fmla="*/ 1 h 200"/>
                <a:gd name="T84" fmla="*/ 0 w 171"/>
                <a:gd name="T85" fmla="*/ 1 h 200"/>
                <a:gd name="T86" fmla="*/ 0 w 171"/>
                <a:gd name="T87" fmla="*/ 1 h 200"/>
                <a:gd name="T88" fmla="*/ 0 w 171"/>
                <a:gd name="T89" fmla="*/ 1 h 200"/>
                <a:gd name="T90" fmla="*/ 0 w 171"/>
                <a:gd name="T91" fmla="*/ 1 h 200"/>
                <a:gd name="T92" fmla="*/ 0 w 171"/>
                <a:gd name="T93" fmla="*/ 1 h 200"/>
                <a:gd name="T94" fmla="*/ 0 w 171"/>
                <a:gd name="T95" fmla="*/ 1 h 200"/>
                <a:gd name="T96" fmla="*/ 0 w 171"/>
                <a:gd name="T97" fmla="*/ 1 h 200"/>
                <a:gd name="T98" fmla="*/ 0 w 171"/>
                <a:gd name="T99" fmla="*/ 1 h 200"/>
                <a:gd name="T100" fmla="*/ 0 w 171"/>
                <a:gd name="T101" fmla="*/ 1 h 200"/>
                <a:gd name="T102" fmla="*/ 0 w 171"/>
                <a:gd name="T103" fmla="*/ 1 h 200"/>
                <a:gd name="T104" fmla="*/ 0 w 171"/>
                <a:gd name="T105" fmla="*/ 1 h 200"/>
                <a:gd name="T106" fmla="*/ 0 w 171"/>
                <a:gd name="T107" fmla="*/ 1 h 200"/>
                <a:gd name="T108" fmla="*/ 0 w 171"/>
                <a:gd name="T109" fmla="*/ 1 h 200"/>
                <a:gd name="T110" fmla="*/ 0 w 171"/>
                <a:gd name="T111" fmla="*/ 1 h 200"/>
                <a:gd name="T112" fmla="*/ 0 w 171"/>
                <a:gd name="T113" fmla="*/ 1 h 200"/>
                <a:gd name="T114" fmla="*/ 0 w 171"/>
                <a:gd name="T115" fmla="*/ 1 h 200"/>
                <a:gd name="T116" fmla="*/ 0 w 171"/>
                <a:gd name="T117" fmla="*/ 1 h 200"/>
                <a:gd name="T118" fmla="*/ 0 w 171"/>
                <a:gd name="T119" fmla="*/ 1 h 200"/>
                <a:gd name="T120" fmla="*/ 0 w 171"/>
                <a:gd name="T121" fmla="*/ 1 h 200"/>
                <a:gd name="T122" fmla="*/ 0 w 171"/>
                <a:gd name="T123" fmla="*/ 1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"/>
                <a:gd name="T187" fmla="*/ 0 h 200"/>
                <a:gd name="T188" fmla="*/ 171 w 171"/>
                <a:gd name="T189" fmla="*/ 200 h 2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" h="200">
                  <a:moveTo>
                    <a:pt x="8" y="0"/>
                  </a:moveTo>
                  <a:lnTo>
                    <a:pt x="6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7"/>
                  </a:lnTo>
                  <a:lnTo>
                    <a:pt x="18" y="35"/>
                  </a:lnTo>
                  <a:lnTo>
                    <a:pt x="18" y="42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3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8"/>
                  </a:lnTo>
                  <a:lnTo>
                    <a:pt x="42" y="61"/>
                  </a:lnTo>
                  <a:lnTo>
                    <a:pt x="47" y="65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3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7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4"/>
                  </a:lnTo>
                  <a:lnTo>
                    <a:pt x="82" y="156"/>
                  </a:lnTo>
                  <a:lnTo>
                    <a:pt x="84" y="149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7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3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10"/>
                  </a:lnTo>
                  <a:lnTo>
                    <a:pt x="110" y="104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6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4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1"/>
                  </a:lnTo>
                  <a:lnTo>
                    <a:pt x="105" y="76"/>
                  </a:lnTo>
                  <a:lnTo>
                    <a:pt x="95" y="72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5"/>
                  </a:lnTo>
                  <a:lnTo>
                    <a:pt x="66" y="62"/>
                  </a:lnTo>
                  <a:lnTo>
                    <a:pt x="61" y="58"/>
                  </a:lnTo>
                  <a:lnTo>
                    <a:pt x="56" y="54"/>
                  </a:lnTo>
                  <a:lnTo>
                    <a:pt x="51" y="50"/>
                  </a:lnTo>
                  <a:lnTo>
                    <a:pt x="46" y="45"/>
                  </a:lnTo>
                  <a:lnTo>
                    <a:pt x="43" y="42"/>
                  </a:lnTo>
                  <a:lnTo>
                    <a:pt x="39" y="37"/>
                  </a:lnTo>
                  <a:lnTo>
                    <a:pt x="45" y="35"/>
                  </a:lnTo>
                  <a:lnTo>
                    <a:pt x="52" y="34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4"/>
                  </a:lnTo>
                  <a:lnTo>
                    <a:pt x="99" y="35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8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20"/>
                  </a:lnTo>
                  <a:lnTo>
                    <a:pt x="27" y="20"/>
                  </a:lnTo>
                  <a:lnTo>
                    <a:pt x="20" y="17"/>
                  </a:lnTo>
                  <a:lnTo>
                    <a:pt x="15" y="13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88" name="Freeform 535">
              <a:extLst>
                <a:ext uri="{FF2B5EF4-FFF2-40B4-BE49-F238E27FC236}">
                  <a16:creationId xmlns:a16="http://schemas.microsoft.com/office/drawing/2014/main" id="{8BAC0FA5-2162-5C5E-5D53-CFE3FEDDB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4097"/>
              <a:ext cx="63" cy="131"/>
            </a:xfrm>
            <a:custGeom>
              <a:avLst/>
              <a:gdLst>
                <a:gd name="T0" fmla="*/ 1 w 125"/>
                <a:gd name="T1" fmla="*/ 0 h 263"/>
                <a:gd name="T2" fmla="*/ 1 w 125"/>
                <a:gd name="T3" fmla="*/ 0 h 263"/>
                <a:gd name="T4" fmla="*/ 1 w 125"/>
                <a:gd name="T5" fmla="*/ 0 h 263"/>
                <a:gd name="T6" fmla="*/ 1 w 125"/>
                <a:gd name="T7" fmla="*/ 0 h 263"/>
                <a:gd name="T8" fmla="*/ 1 w 125"/>
                <a:gd name="T9" fmla="*/ 0 h 263"/>
                <a:gd name="T10" fmla="*/ 1 w 125"/>
                <a:gd name="T11" fmla="*/ 0 h 263"/>
                <a:gd name="T12" fmla="*/ 1 w 125"/>
                <a:gd name="T13" fmla="*/ 0 h 263"/>
                <a:gd name="T14" fmla="*/ 1 w 125"/>
                <a:gd name="T15" fmla="*/ 0 h 263"/>
                <a:gd name="T16" fmla="*/ 1 w 125"/>
                <a:gd name="T17" fmla="*/ 0 h 263"/>
                <a:gd name="T18" fmla="*/ 1 w 125"/>
                <a:gd name="T19" fmla="*/ 0 h 263"/>
                <a:gd name="T20" fmla="*/ 1 w 125"/>
                <a:gd name="T21" fmla="*/ 0 h 263"/>
                <a:gd name="T22" fmla="*/ 1 w 125"/>
                <a:gd name="T23" fmla="*/ 0 h 263"/>
                <a:gd name="T24" fmla="*/ 1 w 125"/>
                <a:gd name="T25" fmla="*/ 0 h 263"/>
                <a:gd name="T26" fmla="*/ 1 w 125"/>
                <a:gd name="T27" fmla="*/ 0 h 263"/>
                <a:gd name="T28" fmla="*/ 1 w 125"/>
                <a:gd name="T29" fmla="*/ 0 h 263"/>
                <a:gd name="T30" fmla="*/ 1 w 125"/>
                <a:gd name="T31" fmla="*/ 0 h 263"/>
                <a:gd name="T32" fmla="*/ 1 w 125"/>
                <a:gd name="T33" fmla="*/ 0 h 263"/>
                <a:gd name="T34" fmla="*/ 1 w 125"/>
                <a:gd name="T35" fmla="*/ 0 h 263"/>
                <a:gd name="T36" fmla="*/ 1 w 125"/>
                <a:gd name="T37" fmla="*/ 0 h 263"/>
                <a:gd name="T38" fmla="*/ 1 w 125"/>
                <a:gd name="T39" fmla="*/ 0 h 263"/>
                <a:gd name="T40" fmla="*/ 1 w 125"/>
                <a:gd name="T41" fmla="*/ 0 h 263"/>
                <a:gd name="T42" fmla="*/ 1 w 125"/>
                <a:gd name="T43" fmla="*/ 0 h 263"/>
                <a:gd name="T44" fmla="*/ 1 w 125"/>
                <a:gd name="T45" fmla="*/ 0 h 263"/>
                <a:gd name="T46" fmla="*/ 1 w 125"/>
                <a:gd name="T47" fmla="*/ 0 h 263"/>
                <a:gd name="T48" fmla="*/ 1 w 125"/>
                <a:gd name="T49" fmla="*/ 0 h 263"/>
                <a:gd name="T50" fmla="*/ 1 w 125"/>
                <a:gd name="T51" fmla="*/ 0 h 263"/>
                <a:gd name="T52" fmla="*/ 1 w 125"/>
                <a:gd name="T53" fmla="*/ 0 h 263"/>
                <a:gd name="T54" fmla="*/ 1 w 125"/>
                <a:gd name="T55" fmla="*/ 0 h 263"/>
                <a:gd name="T56" fmla="*/ 1 w 125"/>
                <a:gd name="T57" fmla="*/ 0 h 263"/>
                <a:gd name="T58" fmla="*/ 1 w 125"/>
                <a:gd name="T59" fmla="*/ 0 h 263"/>
                <a:gd name="T60" fmla="*/ 1 w 125"/>
                <a:gd name="T61" fmla="*/ 0 h 263"/>
                <a:gd name="T62" fmla="*/ 1 w 125"/>
                <a:gd name="T63" fmla="*/ 0 h 263"/>
                <a:gd name="T64" fmla="*/ 1 w 125"/>
                <a:gd name="T65" fmla="*/ 0 h 263"/>
                <a:gd name="T66" fmla="*/ 1 w 125"/>
                <a:gd name="T67" fmla="*/ 0 h 263"/>
                <a:gd name="T68" fmla="*/ 1 w 125"/>
                <a:gd name="T69" fmla="*/ 0 h 263"/>
                <a:gd name="T70" fmla="*/ 1 w 125"/>
                <a:gd name="T71" fmla="*/ 0 h 263"/>
                <a:gd name="T72" fmla="*/ 1 w 125"/>
                <a:gd name="T73" fmla="*/ 0 h 263"/>
                <a:gd name="T74" fmla="*/ 1 w 125"/>
                <a:gd name="T75" fmla="*/ 0 h 263"/>
                <a:gd name="T76" fmla="*/ 1 w 125"/>
                <a:gd name="T77" fmla="*/ 0 h 263"/>
                <a:gd name="T78" fmla="*/ 1 w 125"/>
                <a:gd name="T79" fmla="*/ 0 h 263"/>
                <a:gd name="T80" fmla="*/ 1 w 125"/>
                <a:gd name="T81" fmla="*/ 0 h 263"/>
                <a:gd name="T82" fmla="*/ 1 w 125"/>
                <a:gd name="T83" fmla="*/ 0 h 263"/>
                <a:gd name="T84" fmla="*/ 1 w 125"/>
                <a:gd name="T85" fmla="*/ 0 h 263"/>
                <a:gd name="T86" fmla="*/ 1 w 125"/>
                <a:gd name="T87" fmla="*/ 0 h 263"/>
                <a:gd name="T88" fmla="*/ 1 w 125"/>
                <a:gd name="T89" fmla="*/ 0 h 263"/>
                <a:gd name="T90" fmla="*/ 1 w 125"/>
                <a:gd name="T91" fmla="*/ 0 h 263"/>
                <a:gd name="T92" fmla="*/ 1 w 125"/>
                <a:gd name="T93" fmla="*/ 0 h 263"/>
                <a:gd name="T94" fmla="*/ 1 w 125"/>
                <a:gd name="T95" fmla="*/ 0 h 263"/>
                <a:gd name="T96" fmla="*/ 1 w 125"/>
                <a:gd name="T97" fmla="*/ 0 h 263"/>
                <a:gd name="T98" fmla="*/ 1 w 125"/>
                <a:gd name="T99" fmla="*/ 0 h 263"/>
                <a:gd name="T100" fmla="*/ 1 w 125"/>
                <a:gd name="T101" fmla="*/ 0 h 263"/>
                <a:gd name="T102" fmla="*/ 1 w 125"/>
                <a:gd name="T103" fmla="*/ 0 h 2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5"/>
                <a:gd name="T157" fmla="*/ 0 h 263"/>
                <a:gd name="T158" fmla="*/ 125 w 125"/>
                <a:gd name="T159" fmla="*/ 263 h 2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7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5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40"/>
                  </a:lnTo>
                  <a:lnTo>
                    <a:pt x="110" y="155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7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2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8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30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8"/>
                  </a:lnTo>
                  <a:lnTo>
                    <a:pt x="39" y="218"/>
                  </a:lnTo>
                  <a:lnTo>
                    <a:pt x="34" y="230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1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5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2"/>
                  </a:lnTo>
                  <a:lnTo>
                    <a:pt x="28" y="192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4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4"/>
                  </a:lnTo>
                  <a:lnTo>
                    <a:pt x="56" y="132"/>
                  </a:lnTo>
                  <a:lnTo>
                    <a:pt x="63" y="112"/>
                  </a:lnTo>
                  <a:lnTo>
                    <a:pt x="68" y="102"/>
                  </a:lnTo>
                  <a:lnTo>
                    <a:pt x="60" y="101"/>
                  </a:lnTo>
                  <a:lnTo>
                    <a:pt x="51" y="101"/>
                  </a:lnTo>
                  <a:lnTo>
                    <a:pt x="41" y="101"/>
                  </a:lnTo>
                  <a:lnTo>
                    <a:pt x="33" y="101"/>
                  </a:lnTo>
                  <a:lnTo>
                    <a:pt x="24" y="102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9"/>
                  </a:lnTo>
                  <a:lnTo>
                    <a:pt x="2" y="109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1"/>
                  </a:lnTo>
                  <a:lnTo>
                    <a:pt x="17" y="97"/>
                  </a:lnTo>
                  <a:lnTo>
                    <a:pt x="26" y="94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5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8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7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7"/>
                  </a:lnTo>
                  <a:lnTo>
                    <a:pt x="45" y="49"/>
                  </a:lnTo>
                  <a:lnTo>
                    <a:pt x="38" y="52"/>
                  </a:lnTo>
                  <a:lnTo>
                    <a:pt x="30" y="55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4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6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5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6"/>
                  </a:lnTo>
                  <a:lnTo>
                    <a:pt x="54" y="30"/>
                  </a:lnTo>
                  <a:lnTo>
                    <a:pt x="55" y="34"/>
                  </a:lnTo>
                  <a:lnTo>
                    <a:pt x="59" y="37"/>
                  </a:lnTo>
                  <a:lnTo>
                    <a:pt x="62" y="40"/>
                  </a:lnTo>
                  <a:lnTo>
                    <a:pt x="67" y="41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40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3"/>
                  </a:lnTo>
                  <a:lnTo>
                    <a:pt x="125" y="0"/>
                  </a:lnTo>
                  <a:lnTo>
                    <a:pt x="119" y="9"/>
                  </a:lnTo>
                  <a:lnTo>
                    <a:pt x="110" y="17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4"/>
                  </a:lnTo>
                  <a:lnTo>
                    <a:pt x="113" y="38"/>
                  </a:lnTo>
                  <a:lnTo>
                    <a:pt x="117" y="40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89" name="Freeform 536">
              <a:extLst>
                <a:ext uri="{FF2B5EF4-FFF2-40B4-BE49-F238E27FC236}">
                  <a16:creationId xmlns:a16="http://schemas.microsoft.com/office/drawing/2014/main" id="{A1402866-E898-B009-C3B8-D134FE1A3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" y="4142"/>
              <a:ext cx="10" cy="17"/>
            </a:xfrm>
            <a:custGeom>
              <a:avLst/>
              <a:gdLst>
                <a:gd name="T0" fmla="*/ 0 w 20"/>
                <a:gd name="T1" fmla="*/ 0 h 34"/>
                <a:gd name="T2" fmla="*/ 1 w 20"/>
                <a:gd name="T3" fmla="*/ 1 h 34"/>
                <a:gd name="T4" fmla="*/ 1 w 20"/>
                <a:gd name="T5" fmla="*/ 1 h 34"/>
                <a:gd name="T6" fmla="*/ 1 w 20"/>
                <a:gd name="T7" fmla="*/ 1 h 34"/>
                <a:gd name="T8" fmla="*/ 1 w 20"/>
                <a:gd name="T9" fmla="*/ 0 h 34"/>
                <a:gd name="T10" fmla="*/ 1 w 20"/>
                <a:gd name="T11" fmla="*/ 1 h 34"/>
                <a:gd name="T12" fmla="*/ 1 w 20"/>
                <a:gd name="T13" fmla="*/ 1 h 34"/>
                <a:gd name="T14" fmla="*/ 1 w 20"/>
                <a:gd name="T15" fmla="*/ 1 h 34"/>
                <a:gd name="T16" fmla="*/ 1 w 20"/>
                <a:gd name="T17" fmla="*/ 1 h 34"/>
                <a:gd name="T18" fmla="*/ 1 w 20"/>
                <a:gd name="T19" fmla="*/ 1 h 34"/>
                <a:gd name="T20" fmla="*/ 1 w 20"/>
                <a:gd name="T21" fmla="*/ 1 h 34"/>
                <a:gd name="T22" fmla="*/ 1 w 20"/>
                <a:gd name="T23" fmla="*/ 1 h 34"/>
                <a:gd name="T24" fmla="*/ 1 w 20"/>
                <a:gd name="T25" fmla="*/ 1 h 34"/>
                <a:gd name="T26" fmla="*/ 1 w 20"/>
                <a:gd name="T27" fmla="*/ 1 h 34"/>
                <a:gd name="T28" fmla="*/ 1 w 20"/>
                <a:gd name="T29" fmla="*/ 1 h 34"/>
                <a:gd name="T30" fmla="*/ 1 w 20"/>
                <a:gd name="T31" fmla="*/ 1 h 34"/>
                <a:gd name="T32" fmla="*/ 0 w 20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4"/>
                <a:gd name="T53" fmla="*/ 20 w 20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4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90" name="Freeform 537">
              <a:extLst>
                <a:ext uri="{FF2B5EF4-FFF2-40B4-BE49-F238E27FC236}">
                  <a16:creationId xmlns:a16="http://schemas.microsoft.com/office/drawing/2014/main" id="{6ECF202B-E3B0-5AE1-01E4-A0442C6D5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4030"/>
              <a:ext cx="192" cy="116"/>
            </a:xfrm>
            <a:custGeom>
              <a:avLst/>
              <a:gdLst>
                <a:gd name="T0" fmla="*/ 0 w 386"/>
                <a:gd name="T1" fmla="*/ 1 h 231"/>
                <a:gd name="T2" fmla="*/ 0 w 386"/>
                <a:gd name="T3" fmla="*/ 1 h 231"/>
                <a:gd name="T4" fmla="*/ 0 w 386"/>
                <a:gd name="T5" fmla="*/ 1 h 231"/>
                <a:gd name="T6" fmla="*/ 0 w 386"/>
                <a:gd name="T7" fmla="*/ 1 h 231"/>
                <a:gd name="T8" fmla="*/ 0 w 386"/>
                <a:gd name="T9" fmla="*/ 1 h 231"/>
                <a:gd name="T10" fmla="*/ 0 w 386"/>
                <a:gd name="T11" fmla="*/ 1 h 231"/>
                <a:gd name="T12" fmla="*/ 0 w 386"/>
                <a:gd name="T13" fmla="*/ 1 h 231"/>
                <a:gd name="T14" fmla="*/ 0 w 386"/>
                <a:gd name="T15" fmla="*/ 1 h 231"/>
                <a:gd name="T16" fmla="*/ 0 w 386"/>
                <a:gd name="T17" fmla="*/ 1 h 231"/>
                <a:gd name="T18" fmla="*/ 0 w 386"/>
                <a:gd name="T19" fmla="*/ 1 h 231"/>
                <a:gd name="T20" fmla="*/ 0 w 386"/>
                <a:gd name="T21" fmla="*/ 1 h 231"/>
                <a:gd name="T22" fmla="*/ 0 w 386"/>
                <a:gd name="T23" fmla="*/ 1 h 231"/>
                <a:gd name="T24" fmla="*/ 0 w 386"/>
                <a:gd name="T25" fmla="*/ 1 h 231"/>
                <a:gd name="T26" fmla="*/ 0 w 386"/>
                <a:gd name="T27" fmla="*/ 1 h 231"/>
                <a:gd name="T28" fmla="*/ 0 w 386"/>
                <a:gd name="T29" fmla="*/ 1 h 231"/>
                <a:gd name="T30" fmla="*/ 0 w 386"/>
                <a:gd name="T31" fmla="*/ 1 h 231"/>
                <a:gd name="T32" fmla="*/ 0 w 386"/>
                <a:gd name="T33" fmla="*/ 1 h 231"/>
                <a:gd name="T34" fmla="*/ 0 w 386"/>
                <a:gd name="T35" fmla="*/ 1 h 231"/>
                <a:gd name="T36" fmla="*/ 0 w 386"/>
                <a:gd name="T37" fmla="*/ 1 h 231"/>
                <a:gd name="T38" fmla="*/ 0 w 386"/>
                <a:gd name="T39" fmla="*/ 1 h 231"/>
                <a:gd name="T40" fmla="*/ 0 w 386"/>
                <a:gd name="T41" fmla="*/ 1 h 231"/>
                <a:gd name="T42" fmla="*/ 0 w 386"/>
                <a:gd name="T43" fmla="*/ 1 h 231"/>
                <a:gd name="T44" fmla="*/ 0 w 386"/>
                <a:gd name="T45" fmla="*/ 1 h 231"/>
                <a:gd name="T46" fmla="*/ 0 w 386"/>
                <a:gd name="T47" fmla="*/ 1 h 231"/>
                <a:gd name="T48" fmla="*/ 0 w 386"/>
                <a:gd name="T49" fmla="*/ 1 h 231"/>
                <a:gd name="T50" fmla="*/ 0 w 386"/>
                <a:gd name="T51" fmla="*/ 1 h 231"/>
                <a:gd name="T52" fmla="*/ 0 w 386"/>
                <a:gd name="T53" fmla="*/ 1 h 231"/>
                <a:gd name="T54" fmla="*/ 0 w 386"/>
                <a:gd name="T55" fmla="*/ 1 h 231"/>
                <a:gd name="T56" fmla="*/ 0 w 386"/>
                <a:gd name="T57" fmla="*/ 1 h 231"/>
                <a:gd name="T58" fmla="*/ 0 w 386"/>
                <a:gd name="T59" fmla="*/ 1 h 231"/>
                <a:gd name="T60" fmla="*/ 0 w 386"/>
                <a:gd name="T61" fmla="*/ 1 h 231"/>
                <a:gd name="T62" fmla="*/ 0 w 386"/>
                <a:gd name="T63" fmla="*/ 1 h 231"/>
                <a:gd name="T64" fmla="*/ 0 w 386"/>
                <a:gd name="T65" fmla="*/ 1 h 231"/>
                <a:gd name="T66" fmla="*/ 0 w 386"/>
                <a:gd name="T67" fmla="*/ 1 h 231"/>
                <a:gd name="T68" fmla="*/ 0 w 386"/>
                <a:gd name="T69" fmla="*/ 1 h 231"/>
                <a:gd name="T70" fmla="*/ 0 w 386"/>
                <a:gd name="T71" fmla="*/ 1 h 231"/>
                <a:gd name="T72" fmla="*/ 0 w 386"/>
                <a:gd name="T73" fmla="*/ 1 h 231"/>
                <a:gd name="T74" fmla="*/ 0 w 386"/>
                <a:gd name="T75" fmla="*/ 1 h 231"/>
                <a:gd name="T76" fmla="*/ 0 w 386"/>
                <a:gd name="T77" fmla="*/ 1 h 231"/>
                <a:gd name="T78" fmla="*/ 0 w 386"/>
                <a:gd name="T79" fmla="*/ 1 h 231"/>
                <a:gd name="T80" fmla="*/ 0 w 386"/>
                <a:gd name="T81" fmla="*/ 1 h 231"/>
                <a:gd name="T82" fmla="*/ 0 w 386"/>
                <a:gd name="T83" fmla="*/ 1 h 231"/>
                <a:gd name="T84" fmla="*/ 0 w 386"/>
                <a:gd name="T85" fmla="*/ 1 h 231"/>
                <a:gd name="T86" fmla="*/ 0 w 386"/>
                <a:gd name="T87" fmla="*/ 1 h 231"/>
                <a:gd name="T88" fmla="*/ 0 w 386"/>
                <a:gd name="T89" fmla="*/ 1 h 231"/>
                <a:gd name="T90" fmla="*/ 0 w 386"/>
                <a:gd name="T91" fmla="*/ 1 h 231"/>
                <a:gd name="T92" fmla="*/ 0 w 386"/>
                <a:gd name="T93" fmla="*/ 1 h 231"/>
                <a:gd name="T94" fmla="*/ 0 w 386"/>
                <a:gd name="T95" fmla="*/ 1 h 231"/>
                <a:gd name="T96" fmla="*/ 0 w 386"/>
                <a:gd name="T97" fmla="*/ 1 h 231"/>
                <a:gd name="T98" fmla="*/ 0 w 386"/>
                <a:gd name="T99" fmla="*/ 1 h 231"/>
                <a:gd name="T100" fmla="*/ 0 w 386"/>
                <a:gd name="T101" fmla="*/ 1 h 231"/>
                <a:gd name="T102" fmla="*/ 0 w 386"/>
                <a:gd name="T103" fmla="*/ 1 h 231"/>
                <a:gd name="T104" fmla="*/ 0 w 386"/>
                <a:gd name="T105" fmla="*/ 1 h 231"/>
                <a:gd name="T106" fmla="*/ 0 w 386"/>
                <a:gd name="T107" fmla="*/ 1 h 231"/>
                <a:gd name="T108" fmla="*/ 0 w 386"/>
                <a:gd name="T109" fmla="*/ 1 h 231"/>
                <a:gd name="T110" fmla="*/ 0 w 386"/>
                <a:gd name="T111" fmla="*/ 1 h 2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6"/>
                <a:gd name="T169" fmla="*/ 0 h 231"/>
                <a:gd name="T170" fmla="*/ 386 w 386"/>
                <a:gd name="T171" fmla="*/ 231 h 2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6" h="231">
                  <a:moveTo>
                    <a:pt x="370" y="74"/>
                  </a:moveTo>
                  <a:lnTo>
                    <a:pt x="364" y="77"/>
                  </a:lnTo>
                  <a:lnTo>
                    <a:pt x="356" y="82"/>
                  </a:lnTo>
                  <a:lnTo>
                    <a:pt x="347" y="86"/>
                  </a:lnTo>
                  <a:lnTo>
                    <a:pt x="335" y="91"/>
                  </a:lnTo>
                  <a:lnTo>
                    <a:pt x="325" y="95"/>
                  </a:lnTo>
                  <a:lnTo>
                    <a:pt x="316" y="100"/>
                  </a:lnTo>
                  <a:lnTo>
                    <a:pt x="310" y="104"/>
                  </a:lnTo>
                  <a:lnTo>
                    <a:pt x="307" y="107"/>
                  </a:lnTo>
                  <a:lnTo>
                    <a:pt x="302" y="117"/>
                  </a:lnTo>
                  <a:lnTo>
                    <a:pt x="293" y="136"/>
                  </a:lnTo>
                  <a:lnTo>
                    <a:pt x="282" y="155"/>
                  </a:lnTo>
                  <a:lnTo>
                    <a:pt x="273" y="170"/>
                  </a:lnTo>
                  <a:lnTo>
                    <a:pt x="267" y="177"/>
                  </a:lnTo>
                  <a:lnTo>
                    <a:pt x="259" y="185"/>
                  </a:lnTo>
                  <a:lnTo>
                    <a:pt x="250" y="194"/>
                  </a:lnTo>
                  <a:lnTo>
                    <a:pt x="239" y="204"/>
                  </a:lnTo>
                  <a:lnTo>
                    <a:pt x="228" y="213"/>
                  </a:lnTo>
                  <a:lnTo>
                    <a:pt x="219" y="221"/>
                  </a:lnTo>
                  <a:lnTo>
                    <a:pt x="210" y="227"/>
                  </a:lnTo>
                  <a:lnTo>
                    <a:pt x="204" y="230"/>
                  </a:lnTo>
                  <a:lnTo>
                    <a:pt x="198" y="231"/>
                  </a:lnTo>
                  <a:lnTo>
                    <a:pt x="196" y="230"/>
                  </a:lnTo>
                  <a:lnTo>
                    <a:pt x="198" y="228"/>
                  </a:lnTo>
                  <a:lnTo>
                    <a:pt x="202" y="224"/>
                  </a:lnTo>
                  <a:lnTo>
                    <a:pt x="206" y="221"/>
                  </a:lnTo>
                  <a:lnTo>
                    <a:pt x="213" y="214"/>
                  </a:lnTo>
                  <a:lnTo>
                    <a:pt x="224" y="205"/>
                  </a:lnTo>
                  <a:lnTo>
                    <a:pt x="234" y="196"/>
                  </a:lnTo>
                  <a:lnTo>
                    <a:pt x="244" y="185"/>
                  </a:lnTo>
                  <a:lnTo>
                    <a:pt x="255" y="176"/>
                  </a:lnTo>
                  <a:lnTo>
                    <a:pt x="263" y="167"/>
                  </a:lnTo>
                  <a:lnTo>
                    <a:pt x="267" y="161"/>
                  </a:lnTo>
                  <a:lnTo>
                    <a:pt x="273" y="151"/>
                  </a:lnTo>
                  <a:lnTo>
                    <a:pt x="278" y="138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6"/>
                  </a:lnTo>
                  <a:lnTo>
                    <a:pt x="282" y="115"/>
                  </a:lnTo>
                  <a:lnTo>
                    <a:pt x="279" y="116"/>
                  </a:lnTo>
                  <a:lnTo>
                    <a:pt x="273" y="118"/>
                  </a:lnTo>
                  <a:lnTo>
                    <a:pt x="269" y="121"/>
                  </a:lnTo>
                  <a:lnTo>
                    <a:pt x="262" y="125"/>
                  </a:lnTo>
                  <a:lnTo>
                    <a:pt x="255" y="129"/>
                  </a:lnTo>
                  <a:lnTo>
                    <a:pt x="247" y="133"/>
                  </a:lnTo>
                  <a:lnTo>
                    <a:pt x="239" y="138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5"/>
                  </a:lnTo>
                  <a:lnTo>
                    <a:pt x="211" y="159"/>
                  </a:lnTo>
                  <a:lnTo>
                    <a:pt x="198" y="171"/>
                  </a:lnTo>
                  <a:lnTo>
                    <a:pt x="183" y="183"/>
                  </a:lnTo>
                  <a:lnTo>
                    <a:pt x="167" y="194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5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6"/>
                  </a:lnTo>
                  <a:lnTo>
                    <a:pt x="112" y="214"/>
                  </a:lnTo>
                  <a:lnTo>
                    <a:pt x="123" y="208"/>
                  </a:lnTo>
                  <a:lnTo>
                    <a:pt x="137" y="200"/>
                  </a:lnTo>
                  <a:lnTo>
                    <a:pt x="152" y="191"/>
                  </a:lnTo>
                  <a:lnTo>
                    <a:pt x="166" y="180"/>
                  </a:lnTo>
                  <a:lnTo>
                    <a:pt x="180" y="168"/>
                  </a:lnTo>
                  <a:lnTo>
                    <a:pt x="191" y="158"/>
                  </a:lnTo>
                  <a:lnTo>
                    <a:pt x="199" y="148"/>
                  </a:lnTo>
                  <a:lnTo>
                    <a:pt x="203" y="142"/>
                  </a:lnTo>
                  <a:lnTo>
                    <a:pt x="203" y="139"/>
                  </a:lnTo>
                  <a:lnTo>
                    <a:pt x="201" y="138"/>
                  </a:lnTo>
                  <a:lnTo>
                    <a:pt x="196" y="138"/>
                  </a:lnTo>
                  <a:lnTo>
                    <a:pt x="188" y="138"/>
                  </a:lnTo>
                  <a:lnTo>
                    <a:pt x="182" y="138"/>
                  </a:lnTo>
                  <a:lnTo>
                    <a:pt x="176" y="139"/>
                  </a:lnTo>
                  <a:lnTo>
                    <a:pt x="169" y="140"/>
                  </a:lnTo>
                  <a:lnTo>
                    <a:pt x="164" y="140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6"/>
                  </a:lnTo>
                  <a:lnTo>
                    <a:pt x="104" y="163"/>
                  </a:lnTo>
                  <a:lnTo>
                    <a:pt x="88" y="169"/>
                  </a:lnTo>
                  <a:lnTo>
                    <a:pt x="72" y="175"/>
                  </a:lnTo>
                  <a:lnTo>
                    <a:pt x="58" y="180"/>
                  </a:lnTo>
                  <a:lnTo>
                    <a:pt x="47" y="183"/>
                  </a:lnTo>
                  <a:lnTo>
                    <a:pt x="41" y="185"/>
                  </a:lnTo>
                  <a:lnTo>
                    <a:pt x="34" y="186"/>
                  </a:lnTo>
                  <a:lnTo>
                    <a:pt x="30" y="184"/>
                  </a:lnTo>
                  <a:lnTo>
                    <a:pt x="32" y="181"/>
                  </a:lnTo>
                  <a:lnTo>
                    <a:pt x="42" y="177"/>
                  </a:lnTo>
                  <a:lnTo>
                    <a:pt x="52" y="175"/>
                  </a:lnTo>
                  <a:lnTo>
                    <a:pt x="64" y="171"/>
                  </a:lnTo>
                  <a:lnTo>
                    <a:pt x="76" y="167"/>
                  </a:lnTo>
                  <a:lnTo>
                    <a:pt x="88" y="161"/>
                  </a:lnTo>
                  <a:lnTo>
                    <a:pt x="99" y="155"/>
                  </a:lnTo>
                  <a:lnTo>
                    <a:pt x="108" y="148"/>
                  </a:lnTo>
                  <a:lnTo>
                    <a:pt x="115" y="143"/>
                  </a:lnTo>
                  <a:lnTo>
                    <a:pt x="120" y="137"/>
                  </a:lnTo>
                  <a:lnTo>
                    <a:pt x="107" y="135"/>
                  </a:lnTo>
                  <a:lnTo>
                    <a:pt x="94" y="133"/>
                  </a:lnTo>
                  <a:lnTo>
                    <a:pt x="77" y="133"/>
                  </a:lnTo>
                  <a:lnTo>
                    <a:pt x="62" y="135"/>
                  </a:lnTo>
                  <a:lnTo>
                    <a:pt x="47" y="137"/>
                  </a:lnTo>
                  <a:lnTo>
                    <a:pt x="34" y="139"/>
                  </a:lnTo>
                  <a:lnTo>
                    <a:pt x="23" y="140"/>
                  </a:lnTo>
                  <a:lnTo>
                    <a:pt x="15" y="143"/>
                  </a:lnTo>
                  <a:lnTo>
                    <a:pt x="6" y="145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6" y="140"/>
                  </a:lnTo>
                  <a:lnTo>
                    <a:pt x="13" y="137"/>
                  </a:lnTo>
                  <a:lnTo>
                    <a:pt x="22" y="132"/>
                  </a:lnTo>
                  <a:lnTo>
                    <a:pt x="35" y="128"/>
                  </a:lnTo>
                  <a:lnTo>
                    <a:pt x="50" y="124"/>
                  </a:lnTo>
                  <a:lnTo>
                    <a:pt x="66" y="121"/>
                  </a:lnTo>
                  <a:lnTo>
                    <a:pt x="83" y="118"/>
                  </a:lnTo>
                  <a:lnTo>
                    <a:pt x="100" y="118"/>
                  </a:lnTo>
                  <a:lnTo>
                    <a:pt x="117" y="121"/>
                  </a:lnTo>
                  <a:lnTo>
                    <a:pt x="112" y="115"/>
                  </a:lnTo>
                  <a:lnTo>
                    <a:pt x="104" y="107"/>
                  </a:lnTo>
                  <a:lnTo>
                    <a:pt x="95" y="100"/>
                  </a:lnTo>
                  <a:lnTo>
                    <a:pt x="84" y="92"/>
                  </a:lnTo>
                  <a:lnTo>
                    <a:pt x="74" y="85"/>
                  </a:lnTo>
                  <a:lnTo>
                    <a:pt x="65" y="79"/>
                  </a:lnTo>
                  <a:lnTo>
                    <a:pt x="57" y="74"/>
                  </a:lnTo>
                  <a:lnTo>
                    <a:pt x="51" y="70"/>
                  </a:lnTo>
                  <a:lnTo>
                    <a:pt x="43" y="66"/>
                  </a:lnTo>
                  <a:lnTo>
                    <a:pt x="41" y="62"/>
                  </a:lnTo>
                  <a:lnTo>
                    <a:pt x="43" y="60"/>
                  </a:lnTo>
                  <a:lnTo>
                    <a:pt x="51" y="62"/>
                  </a:lnTo>
                  <a:lnTo>
                    <a:pt x="59" y="66"/>
                  </a:lnTo>
                  <a:lnTo>
                    <a:pt x="70" y="71"/>
                  </a:lnTo>
                  <a:lnTo>
                    <a:pt x="83" y="78"/>
                  </a:lnTo>
                  <a:lnTo>
                    <a:pt x="98" y="86"/>
                  </a:lnTo>
                  <a:lnTo>
                    <a:pt x="112" y="94"/>
                  </a:lnTo>
                  <a:lnTo>
                    <a:pt x="125" y="102"/>
                  </a:lnTo>
                  <a:lnTo>
                    <a:pt x="135" y="109"/>
                  </a:lnTo>
                  <a:lnTo>
                    <a:pt x="141" y="115"/>
                  </a:lnTo>
                  <a:lnTo>
                    <a:pt x="146" y="115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9" y="116"/>
                  </a:lnTo>
                  <a:lnTo>
                    <a:pt x="178" y="116"/>
                  </a:lnTo>
                  <a:lnTo>
                    <a:pt x="186" y="116"/>
                  </a:lnTo>
                  <a:lnTo>
                    <a:pt x="191" y="116"/>
                  </a:lnTo>
                  <a:lnTo>
                    <a:pt x="196" y="116"/>
                  </a:lnTo>
                  <a:lnTo>
                    <a:pt x="194" y="109"/>
                  </a:lnTo>
                  <a:lnTo>
                    <a:pt x="188" y="102"/>
                  </a:lnTo>
                  <a:lnTo>
                    <a:pt x="182" y="94"/>
                  </a:lnTo>
                  <a:lnTo>
                    <a:pt x="175" y="86"/>
                  </a:lnTo>
                  <a:lnTo>
                    <a:pt x="168" y="79"/>
                  </a:lnTo>
                  <a:lnTo>
                    <a:pt x="161" y="72"/>
                  </a:lnTo>
                  <a:lnTo>
                    <a:pt x="156" y="67"/>
                  </a:lnTo>
                  <a:lnTo>
                    <a:pt x="151" y="62"/>
                  </a:lnTo>
                  <a:lnTo>
                    <a:pt x="146" y="59"/>
                  </a:lnTo>
                  <a:lnTo>
                    <a:pt x="142" y="55"/>
                  </a:lnTo>
                  <a:lnTo>
                    <a:pt x="136" y="52"/>
                  </a:lnTo>
                  <a:lnTo>
                    <a:pt x="131" y="48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0"/>
                  </a:lnTo>
                  <a:lnTo>
                    <a:pt x="115" y="38"/>
                  </a:lnTo>
                  <a:lnTo>
                    <a:pt x="111" y="32"/>
                  </a:lnTo>
                  <a:lnTo>
                    <a:pt x="110" y="26"/>
                  </a:lnTo>
                  <a:lnTo>
                    <a:pt x="112" y="25"/>
                  </a:lnTo>
                  <a:lnTo>
                    <a:pt x="123" y="33"/>
                  </a:lnTo>
                  <a:lnTo>
                    <a:pt x="133" y="40"/>
                  </a:lnTo>
                  <a:lnTo>
                    <a:pt x="144" y="49"/>
                  </a:lnTo>
                  <a:lnTo>
                    <a:pt x="158" y="60"/>
                  </a:lnTo>
                  <a:lnTo>
                    <a:pt x="171" y="70"/>
                  </a:lnTo>
                  <a:lnTo>
                    <a:pt x="183" y="80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2"/>
                  </a:lnTo>
                  <a:lnTo>
                    <a:pt x="216" y="108"/>
                  </a:lnTo>
                  <a:lnTo>
                    <a:pt x="221" y="109"/>
                  </a:lnTo>
                  <a:lnTo>
                    <a:pt x="227" y="108"/>
                  </a:lnTo>
                  <a:lnTo>
                    <a:pt x="234" y="107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1"/>
                  </a:lnTo>
                  <a:lnTo>
                    <a:pt x="267" y="100"/>
                  </a:lnTo>
                  <a:lnTo>
                    <a:pt x="273" y="99"/>
                  </a:lnTo>
                  <a:lnTo>
                    <a:pt x="278" y="97"/>
                  </a:lnTo>
                  <a:lnTo>
                    <a:pt x="281" y="95"/>
                  </a:lnTo>
                  <a:lnTo>
                    <a:pt x="285" y="92"/>
                  </a:lnTo>
                  <a:lnTo>
                    <a:pt x="285" y="89"/>
                  </a:lnTo>
                  <a:lnTo>
                    <a:pt x="282" y="85"/>
                  </a:lnTo>
                  <a:lnTo>
                    <a:pt x="277" y="78"/>
                  </a:lnTo>
                  <a:lnTo>
                    <a:pt x="271" y="72"/>
                  </a:lnTo>
                  <a:lnTo>
                    <a:pt x="262" y="64"/>
                  </a:lnTo>
                  <a:lnTo>
                    <a:pt x="251" y="54"/>
                  </a:lnTo>
                  <a:lnTo>
                    <a:pt x="239" y="43"/>
                  </a:lnTo>
                  <a:lnTo>
                    <a:pt x="226" y="32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9"/>
                  </a:lnTo>
                  <a:lnTo>
                    <a:pt x="190" y="3"/>
                  </a:lnTo>
                  <a:lnTo>
                    <a:pt x="193" y="0"/>
                  </a:lnTo>
                  <a:lnTo>
                    <a:pt x="199" y="2"/>
                  </a:lnTo>
                  <a:lnTo>
                    <a:pt x="212" y="9"/>
                  </a:lnTo>
                  <a:lnTo>
                    <a:pt x="220" y="16"/>
                  </a:lnTo>
                  <a:lnTo>
                    <a:pt x="232" y="26"/>
                  </a:lnTo>
                  <a:lnTo>
                    <a:pt x="245" y="37"/>
                  </a:lnTo>
                  <a:lnTo>
                    <a:pt x="259" y="47"/>
                  </a:lnTo>
                  <a:lnTo>
                    <a:pt x="273" y="57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2"/>
                  </a:lnTo>
                  <a:lnTo>
                    <a:pt x="340" y="70"/>
                  </a:lnTo>
                  <a:lnTo>
                    <a:pt x="354" y="67"/>
                  </a:lnTo>
                  <a:lnTo>
                    <a:pt x="366" y="64"/>
                  </a:lnTo>
                  <a:lnTo>
                    <a:pt x="377" y="62"/>
                  </a:lnTo>
                  <a:lnTo>
                    <a:pt x="382" y="62"/>
                  </a:lnTo>
                  <a:lnTo>
                    <a:pt x="386" y="63"/>
                  </a:lnTo>
                  <a:lnTo>
                    <a:pt x="384" y="64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91" name="Freeform 538">
              <a:extLst>
                <a:ext uri="{FF2B5EF4-FFF2-40B4-BE49-F238E27FC236}">
                  <a16:creationId xmlns:a16="http://schemas.microsoft.com/office/drawing/2014/main" id="{221072E6-DC1F-2CB3-9417-15EA1D2B6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3918"/>
              <a:ext cx="127" cy="127"/>
            </a:xfrm>
            <a:custGeom>
              <a:avLst/>
              <a:gdLst>
                <a:gd name="T0" fmla="*/ 1 w 254"/>
                <a:gd name="T1" fmla="*/ 0 h 255"/>
                <a:gd name="T2" fmla="*/ 1 w 254"/>
                <a:gd name="T3" fmla="*/ 0 h 255"/>
                <a:gd name="T4" fmla="*/ 1 w 254"/>
                <a:gd name="T5" fmla="*/ 0 h 255"/>
                <a:gd name="T6" fmla="*/ 1 w 254"/>
                <a:gd name="T7" fmla="*/ 0 h 255"/>
                <a:gd name="T8" fmla="*/ 1 w 254"/>
                <a:gd name="T9" fmla="*/ 0 h 255"/>
                <a:gd name="T10" fmla="*/ 1 w 254"/>
                <a:gd name="T11" fmla="*/ 0 h 255"/>
                <a:gd name="T12" fmla="*/ 1 w 254"/>
                <a:gd name="T13" fmla="*/ 0 h 255"/>
                <a:gd name="T14" fmla="*/ 1 w 254"/>
                <a:gd name="T15" fmla="*/ 0 h 255"/>
                <a:gd name="T16" fmla="*/ 1 w 254"/>
                <a:gd name="T17" fmla="*/ 0 h 255"/>
                <a:gd name="T18" fmla="*/ 1 w 254"/>
                <a:gd name="T19" fmla="*/ 0 h 255"/>
                <a:gd name="T20" fmla="*/ 1 w 254"/>
                <a:gd name="T21" fmla="*/ 0 h 255"/>
                <a:gd name="T22" fmla="*/ 1 w 254"/>
                <a:gd name="T23" fmla="*/ 0 h 255"/>
                <a:gd name="T24" fmla="*/ 1 w 254"/>
                <a:gd name="T25" fmla="*/ 0 h 255"/>
                <a:gd name="T26" fmla="*/ 1 w 254"/>
                <a:gd name="T27" fmla="*/ 0 h 255"/>
                <a:gd name="T28" fmla="*/ 1 w 254"/>
                <a:gd name="T29" fmla="*/ 0 h 255"/>
                <a:gd name="T30" fmla="*/ 1 w 254"/>
                <a:gd name="T31" fmla="*/ 0 h 255"/>
                <a:gd name="T32" fmla="*/ 1 w 254"/>
                <a:gd name="T33" fmla="*/ 0 h 255"/>
                <a:gd name="T34" fmla="*/ 1 w 254"/>
                <a:gd name="T35" fmla="*/ 0 h 255"/>
                <a:gd name="T36" fmla="*/ 1 w 254"/>
                <a:gd name="T37" fmla="*/ 0 h 255"/>
                <a:gd name="T38" fmla="*/ 1 w 254"/>
                <a:gd name="T39" fmla="*/ 0 h 255"/>
                <a:gd name="T40" fmla="*/ 1 w 254"/>
                <a:gd name="T41" fmla="*/ 0 h 255"/>
                <a:gd name="T42" fmla="*/ 1 w 254"/>
                <a:gd name="T43" fmla="*/ 0 h 255"/>
                <a:gd name="T44" fmla="*/ 0 w 254"/>
                <a:gd name="T45" fmla="*/ 0 h 255"/>
                <a:gd name="T46" fmla="*/ 1 w 254"/>
                <a:gd name="T47" fmla="*/ 0 h 255"/>
                <a:gd name="T48" fmla="*/ 1 w 254"/>
                <a:gd name="T49" fmla="*/ 0 h 255"/>
                <a:gd name="T50" fmla="*/ 1 w 254"/>
                <a:gd name="T51" fmla="*/ 0 h 255"/>
                <a:gd name="T52" fmla="*/ 1 w 254"/>
                <a:gd name="T53" fmla="*/ 0 h 255"/>
                <a:gd name="T54" fmla="*/ 1 w 254"/>
                <a:gd name="T55" fmla="*/ 0 h 255"/>
                <a:gd name="T56" fmla="*/ 1 w 254"/>
                <a:gd name="T57" fmla="*/ 0 h 255"/>
                <a:gd name="T58" fmla="*/ 1 w 254"/>
                <a:gd name="T59" fmla="*/ 0 h 255"/>
                <a:gd name="T60" fmla="*/ 1 w 254"/>
                <a:gd name="T61" fmla="*/ 0 h 255"/>
                <a:gd name="T62" fmla="*/ 1 w 254"/>
                <a:gd name="T63" fmla="*/ 0 h 255"/>
                <a:gd name="T64" fmla="*/ 1 w 254"/>
                <a:gd name="T65" fmla="*/ 0 h 255"/>
                <a:gd name="T66" fmla="*/ 1 w 254"/>
                <a:gd name="T67" fmla="*/ 0 h 255"/>
                <a:gd name="T68" fmla="*/ 1 w 254"/>
                <a:gd name="T69" fmla="*/ 0 h 255"/>
                <a:gd name="T70" fmla="*/ 1 w 254"/>
                <a:gd name="T71" fmla="*/ 0 h 255"/>
                <a:gd name="T72" fmla="*/ 1 w 254"/>
                <a:gd name="T73" fmla="*/ 0 h 255"/>
                <a:gd name="T74" fmla="*/ 1 w 254"/>
                <a:gd name="T75" fmla="*/ 0 h 255"/>
                <a:gd name="T76" fmla="*/ 1 w 254"/>
                <a:gd name="T77" fmla="*/ 0 h 255"/>
                <a:gd name="T78" fmla="*/ 1 w 254"/>
                <a:gd name="T79" fmla="*/ 0 h 255"/>
                <a:gd name="T80" fmla="*/ 1 w 254"/>
                <a:gd name="T81" fmla="*/ 0 h 255"/>
                <a:gd name="T82" fmla="*/ 1 w 254"/>
                <a:gd name="T83" fmla="*/ 0 h 255"/>
                <a:gd name="T84" fmla="*/ 1 w 254"/>
                <a:gd name="T85" fmla="*/ 0 h 255"/>
                <a:gd name="T86" fmla="*/ 1 w 254"/>
                <a:gd name="T87" fmla="*/ 0 h 255"/>
                <a:gd name="T88" fmla="*/ 1 w 254"/>
                <a:gd name="T89" fmla="*/ 0 h 255"/>
                <a:gd name="T90" fmla="*/ 1 w 254"/>
                <a:gd name="T91" fmla="*/ 0 h 255"/>
                <a:gd name="T92" fmla="*/ 1 w 254"/>
                <a:gd name="T93" fmla="*/ 0 h 255"/>
                <a:gd name="T94" fmla="*/ 1 w 254"/>
                <a:gd name="T95" fmla="*/ 0 h 255"/>
                <a:gd name="T96" fmla="*/ 1 w 254"/>
                <a:gd name="T97" fmla="*/ 0 h 255"/>
                <a:gd name="T98" fmla="*/ 1 w 254"/>
                <a:gd name="T99" fmla="*/ 0 h 255"/>
                <a:gd name="T100" fmla="*/ 1 w 254"/>
                <a:gd name="T101" fmla="*/ 0 h 255"/>
                <a:gd name="T102" fmla="*/ 1 w 254"/>
                <a:gd name="T103" fmla="*/ 0 h 255"/>
                <a:gd name="T104" fmla="*/ 1 w 254"/>
                <a:gd name="T105" fmla="*/ 0 h 255"/>
                <a:gd name="T106" fmla="*/ 1 w 254"/>
                <a:gd name="T107" fmla="*/ 0 h 255"/>
                <a:gd name="T108" fmla="*/ 1 w 254"/>
                <a:gd name="T109" fmla="*/ 0 h 255"/>
                <a:gd name="T110" fmla="*/ 1 w 254"/>
                <a:gd name="T111" fmla="*/ 0 h 255"/>
                <a:gd name="T112" fmla="*/ 1 w 254"/>
                <a:gd name="T113" fmla="*/ 0 h 255"/>
                <a:gd name="T114" fmla="*/ 1 w 254"/>
                <a:gd name="T115" fmla="*/ 0 h 255"/>
                <a:gd name="T116" fmla="*/ 1 w 254"/>
                <a:gd name="T117" fmla="*/ 0 h 2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4"/>
                <a:gd name="T178" fmla="*/ 0 h 255"/>
                <a:gd name="T179" fmla="*/ 254 w 254"/>
                <a:gd name="T180" fmla="*/ 255 h 2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4" h="255">
                  <a:moveTo>
                    <a:pt x="244" y="250"/>
                  </a:moveTo>
                  <a:lnTo>
                    <a:pt x="240" y="247"/>
                  </a:lnTo>
                  <a:lnTo>
                    <a:pt x="235" y="242"/>
                  </a:lnTo>
                  <a:lnTo>
                    <a:pt x="229" y="238"/>
                  </a:lnTo>
                  <a:lnTo>
                    <a:pt x="225" y="233"/>
                  </a:lnTo>
                  <a:lnTo>
                    <a:pt x="219" y="228"/>
                  </a:lnTo>
                  <a:lnTo>
                    <a:pt x="213" y="225"/>
                  </a:lnTo>
                  <a:lnTo>
                    <a:pt x="209" y="223"/>
                  </a:lnTo>
                  <a:lnTo>
                    <a:pt x="203" y="223"/>
                  </a:lnTo>
                  <a:lnTo>
                    <a:pt x="189" y="225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4"/>
                  </a:lnTo>
                  <a:lnTo>
                    <a:pt x="84" y="221"/>
                  </a:lnTo>
                  <a:lnTo>
                    <a:pt x="75" y="218"/>
                  </a:lnTo>
                  <a:lnTo>
                    <a:pt x="68" y="212"/>
                  </a:lnTo>
                  <a:lnTo>
                    <a:pt x="68" y="210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5"/>
                  </a:lnTo>
                  <a:lnTo>
                    <a:pt x="108" y="216"/>
                  </a:lnTo>
                  <a:lnTo>
                    <a:pt x="125" y="216"/>
                  </a:lnTo>
                  <a:lnTo>
                    <a:pt x="141" y="216"/>
                  </a:lnTo>
                  <a:lnTo>
                    <a:pt x="157" y="216"/>
                  </a:lnTo>
                  <a:lnTo>
                    <a:pt x="172" y="215"/>
                  </a:lnTo>
                  <a:lnTo>
                    <a:pt x="183" y="212"/>
                  </a:lnTo>
                  <a:lnTo>
                    <a:pt x="190" y="210"/>
                  </a:lnTo>
                  <a:lnTo>
                    <a:pt x="186" y="205"/>
                  </a:lnTo>
                  <a:lnTo>
                    <a:pt x="179" y="202"/>
                  </a:lnTo>
                  <a:lnTo>
                    <a:pt x="172" y="197"/>
                  </a:lnTo>
                  <a:lnTo>
                    <a:pt x="164" y="193"/>
                  </a:lnTo>
                  <a:lnTo>
                    <a:pt x="157" y="189"/>
                  </a:lnTo>
                  <a:lnTo>
                    <a:pt x="150" y="186"/>
                  </a:lnTo>
                  <a:lnTo>
                    <a:pt x="144" y="182"/>
                  </a:lnTo>
                  <a:lnTo>
                    <a:pt x="141" y="180"/>
                  </a:lnTo>
                  <a:lnTo>
                    <a:pt x="127" y="181"/>
                  </a:lnTo>
                  <a:lnTo>
                    <a:pt x="110" y="179"/>
                  </a:lnTo>
                  <a:lnTo>
                    <a:pt x="90" y="177"/>
                  </a:lnTo>
                  <a:lnTo>
                    <a:pt x="72" y="172"/>
                  </a:lnTo>
                  <a:lnTo>
                    <a:pt x="53" y="167"/>
                  </a:lnTo>
                  <a:lnTo>
                    <a:pt x="37" y="162"/>
                  </a:lnTo>
                  <a:lnTo>
                    <a:pt x="24" y="155"/>
                  </a:lnTo>
                  <a:lnTo>
                    <a:pt x="16" y="149"/>
                  </a:lnTo>
                  <a:lnTo>
                    <a:pt x="11" y="141"/>
                  </a:lnTo>
                  <a:lnTo>
                    <a:pt x="11" y="137"/>
                  </a:lnTo>
                  <a:lnTo>
                    <a:pt x="15" y="140"/>
                  </a:lnTo>
                  <a:lnTo>
                    <a:pt x="24" y="144"/>
                  </a:lnTo>
                  <a:lnTo>
                    <a:pt x="32" y="148"/>
                  </a:lnTo>
                  <a:lnTo>
                    <a:pt x="44" y="152"/>
                  </a:lnTo>
                  <a:lnTo>
                    <a:pt x="58" y="157"/>
                  </a:lnTo>
                  <a:lnTo>
                    <a:pt x="73" y="160"/>
                  </a:lnTo>
                  <a:lnTo>
                    <a:pt x="89" y="164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5"/>
                  </a:lnTo>
                  <a:lnTo>
                    <a:pt x="103" y="147"/>
                  </a:lnTo>
                  <a:lnTo>
                    <a:pt x="96" y="141"/>
                  </a:lnTo>
                  <a:lnTo>
                    <a:pt x="92" y="135"/>
                  </a:lnTo>
                  <a:lnTo>
                    <a:pt x="83" y="133"/>
                  </a:lnTo>
                  <a:lnTo>
                    <a:pt x="70" y="131"/>
                  </a:lnTo>
                  <a:lnTo>
                    <a:pt x="57" y="127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4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4"/>
                  </a:lnTo>
                  <a:lnTo>
                    <a:pt x="45" y="110"/>
                  </a:lnTo>
                  <a:lnTo>
                    <a:pt x="57" y="113"/>
                  </a:lnTo>
                  <a:lnTo>
                    <a:pt x="66" y="116"/>
                  </a:lnTo>
                  <a:lnTo>
                    <a:pt x="76" y="117"/>
                  </a:lnTo>
                  <a:lnTo>
                    <a:pt x="66" y="103"/>
                  </a:lnTo>
                  <a:lnTo>
                    <a:pt x="56" y="89"/>
                  </a:lnTo>
                  <a:lnTo>
                    <a:pt x="45" y="76"/>
                  </a:lnTo>
                  <a:lnTo>
                    <a:pt x="36" y="64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4"/>
                  </a:lnTo>
                  <a:lnTo>
                    <a:pt x="13" y="27"/>
                  </a:lnTo>
                  <a:lnTo>
                    <a:pt x="12" y="19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2"/>
                  </a:lnTo>
                  <a:lnTo>
                    <a:pt x="23" y="27"/>
                  </a:lnTo>
                  <a:lnTo>
                    <a:pt x="35" y="44"/>
                  </a:lnTo>
                  <a:lnTo>
                    <a:pt x="47" y="63"/>
                  </a:lnTo>
                  <a:lnTo>
                    <a:pt x="59" y="80"/>
                  </a:lnTo>
                  <a:lnTo>
                    <a:pt x="70" y="96"/>
                  </a:lnTo>
                  <a:lnTo>
                    <a:pt x="80" y="106"/>
                  </a:lnTo>
                  <a:lnTo>
                    <a:pt x="85" y="112"/>
                  </a:lnTo>
                  <a:lnTo>
                    <a:pt x="91" y="113"/>
                  </a:lnTo>
                  <a:lnTo>
                    <a:pt x="94" y="110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6"/>
                  </a:lnTo>
                  <a:lnTo>
                    <a:pt x="85" y="66"/>
                  </a:lnTo>
                  <a:lnTo>
                    <a:pt x="80" y="46"/>
                  </a:lnTo>
                  <a:lnTo>
                    <a:pt x="76" y="34"/>
                  </a:lnTo>
                  <a:lnTo>
                    <a:pt x="76" y="29"/>
                  </a:lnTo>
                  <a:lnTo>
                    <a:pt x="79" y="28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9"/>
                  </a:lnTo>
                  <a:lnTo>
                    <a:pt x="105" y="105"/>
                  </a:lnTo>
                  <a:lnTo>
                    <a:pt x="104" y="125"/>
                  </a:lnTo>
                  <a:lnTo>
                    <a:pt x="111" y="132"/>
                  </a:lnTo>
                  <a:lnTo>
                    <a:pt x="118" y="139"/>
                  </a:lnTo>
                  <a:lnTo>
                    <a:pt x="125" y="143"/>
                  </a:lnTo>
                  <a:lnTo>
                    <a:pt x="130" y="149"/>
                  </a:lnTo>
                  <a:lnTo>
                    <a:pt x="136" y="152"/>
                  </a:lnTo>
                  <a:lnTo>
                    <a:pt x="141" y="156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3"/>
                  </a:lnTo>
                  <a:lnTo>
                    <a:pt x="151" y="164"/>
                  </a:lnTo>
                  <a:lnTo>
                    <a:pt x="153" y="162"/>
                  </a:lnTo>
                  <a:lnTo>
                    <a:pt x="156" y="156"/>
                  </a:lnTo>
                  <a:lnTo>
                    <a:pt x="157" y="141"/>
                  </a:lnTo>
                  <a:lnTo>
                    <a:pt x="155" y="117"/>
                  </a:lnTo>
                  <a:lnTo>
                    <a:pt x="149" y="89"/>
                  </a:lnTo>
                  <a:lnTo>
                    <a:pt x="137" y="67"/>
                  </a:lnTo>
                  <a:lnTo>
                    <a:pt x="133" y="58"/>
                  </a:lnTo>
                  <a:lnTo>
                    <a:pt x="133" y="55"/>
                  </a:lnTo>
                  <a:lnTo>
                    <a:pt x="137" y="56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8"/>
                  </a:lnTo>
                  <a:lnTo>
                    <a:pt x="157" y="90"/>
                  </a:lnTo>
                  <a:lnTo>
                    <a:pt x="161" y="104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6"/>
                  </a:lnTo>
                  <a:lnTo>
                    <a:pt x="164" y="173"/>
                  </a:lnTo>
                  <a:lnTo>
                    <a:pt x="168" y="178"/>
                  </a:lnTo>
                  <a:lnTo>
                    <a:pt x="173" y="182"/>
                  </a:lnTo>
                  <a:lnTo>
                    <a:pt x="179" y="187"/>
                  </a:lnTo>
                  <a:lnTo>
                    <a:pt x="184" y="190"/>
                  </a:lnTo>
                  <a:lnTo>
                    <a:pt x="189" y="194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1"/>
                  </a:lnTo>
                  <a:lnTo>
                    <a:pt x="206" y="192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1"/>
                  </a:lnTo>
                  <a:lnTo>
                    <a:pt x="203" y="112"/>
                  </a:lnTo>
                  <a:lnTo>
                    <a:pt x="201" y="95"/>
                  </a:lnTo>
                  <a:lnTo>
                    <a:pt x="198" y="83"/>
                  </a:lnTo>
                  <a:lnTo>
                    <a:pt x="198" y="80"/>
                  </a:lnTo>
                  <a:lnTo>
                    <a:pt x="202" y="82"/>
                  </a:lnTo>
                  <a:lnTo>
                    <a:pt x="207" y="89"/>
                  </a:lnTo>
                  <a:lnTo>
                    <a:pt x="211" y="102"/>
                  </a:lnTo>
                  <a:lnTo>
                    <a:pt x="212" y="124"/>
                  </a:lnTo>
                  <a:lnTo>
                    <a:pt x="214" y="156"/>
                  </a:lnTo>
                  <a:lnTo>
                    <a:pt x="217" y="187"/>
                  </a:lnTo>
                  <a:lnTo>
                    <a:pt x="218" y="206"/>
                  </a:lnTo>
                  <a:lnTo>
                    <a:pt x="225" y="215"/>
                  </a:lnTo>
                  <a:lnTo>
                    <a:pt x="232" y="223"/>
                  </a:lnTo>
                  <a:lnTo>
                    <a:pt x="236" y="230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6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4"/>
                  </a:lnTo>
                  <a:lnTo>
                    <a:pt x="252" y="255"/>
                  </a:lnTo>
                  <a:lnTo>
                    <a:pt x="249" y="254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92" name="Freeform 539">
              <a:extLst>
                <a:ext uri="{FF2B5EF4-FFF2-40B4-BE49-F238E27FC236}">
                  <a16:creationId xmlns:a16="http://schemas.microsoft.com/office/drawing/2014/main" id="{E92EC5B5-B5A6-488E-D7C5-F76EB79BA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" y="3879"/>
              <a:ext cx="93" cy="156"/>
            </a:xfrm>
            <a:custGeom>
              <a:avLst/>
              <a:gdLst>
                <a:gd name="T0" fmla="*/ 1 w 186"/>
                <a:gd name="T1" fmla="*/ 1 h 312"/>
                <a:gd name="T2" fmla="*/ 1 w 186"/>
                <a:gd name="T3" fmla="*/ 1 h 312"/>
                <a:gd name="T4" fmla="*/ 1 w 186"/>
                <a:gd name="T5" fmla="*/ 1 h 312"/>
                <a:gd name="T6" fmla="*/ 1 w 186"/>
                <a:gd name="T7" fmla="*/ 1 h 312"/>
                <a:gd name="T8" fmla="*/ 1 w 186"/>
                <a:gd name="T9" fmla="*/ 1 h 312"/>
                <a:gd name="T10" fmla="*/ 1 w 186"/>
                <a:gd name="T11" fmla="*/ 1 h 312"/>
                <a:gd name="T12" fmla="*/ 1 w 186"/>
                <a:gd name="T13" fmla="*/ 1 h 312"/>
                <a:gd name="T14" fmla="*/ 1 w 186"/>
                <a:gd name="T15" fmla="*/ 1 h 312"/>
                <a:gd name="T16" fmla="*/ 1 w 186"/>
                <a:gd name="T17" fmla="*/ 1 h 312"/>
                <a:gd name="T18" fmla="*/ 1 w 186"/>
                <a:gd name="T19" fmla="*/ 1 h 312"/>
                <a:gd name="T20" fmla="*/ 1 w 186"/>
                <a:gd name="T21" fmla="*/ 1 h 312"/>
                <a:gd name="T22" fmla="*/ 1 w 186"/>
                <a:gd name="T23" fmla="*/ 1 h 312"/>
                <a:gd name="T24" fmla="*/ 1 w 186"/>
                <a:gd name="T25" fmla="*/ 1 h 312"/>
                <a:gd name="T26" fmla="*/ 1 w 186"/>
                <a:gd name="T27" fmla="*/ 1 h 312"/>
                <a:gd name="T28" fmla="*/ 1 w 186"/>
                <a:gd name="T29" fmla="*/ 1 h 312"/>
                <a:gd name="T30" fmla="*/ 1 w 186"/>
                <a:gd name="T31" fmla="*/ 1 h 312"/>
                <a:gd name="T32" fmla="*/ 1 w 186"/>
                <a:gd name="T33" fmla="*/ 1 h 312"/>
                <a:gd name="T34" fmla="*/ 1 w 186"/>
                <a:gd name="T35" fmla="*/ 1 h 312"/>
                <a:gd name="T36" fmla="*/ 1 w 186"/>
                <a:gd name="T37" fmla="*/ 1 h 312"/>
                <a:gd name="T38" fmla="*/ 1 w 186"/>
                <a:gd name="T39" fmla="*/ 1 h 312"/>
                <a:gd name="T40" fmla="*/ 1 w 186"/>
                <a:gd name="T41" fmla="*/ 1 h 312"/>
                <a:gd name="T42" fmla="*/ 1 w 186"/>
                <a:gd name="T43" fmla="*/ 1 h 312"/>
                <a:gd name="T44" fmla="*/ 1 w 186"/>
                <a:gd name="T45" fmla="*/ 1 h 312"/>
                <a:gd name="T46" fmla="*/ 1 w 186"/>
                <a:gd name="T47" fmla="*/ 1 h 312"/>
                <a:gd name="T48" fmla="*/ 1 w 186"/>
                <a:gd name="T49" fmla="*/ 1 h 312"/>
                <a:gd name="T50" fmla="*/ 1 w 186"/>
                <a:gd name="T51" fmla="*/ 1 h 312"/>
                <a:gd name="T52" fmla="*/ 1 w 186"/>
                <a:gd name="T53" fmla="*/ 1 h 312"/>
                <a:gd name="T54" fmla="*/ 1 w 186"/>
                <a:gd name="T55" fmla="*/ 1 h 312"/>
                <a:gd name="T56" fmla="*/ 1 w 186"/>
                <a:gd name="T57" fmla="*/ 1 h 312"/>
                <a:gd name="T58" fmla="*/ 1 w 186"/>
                <a:gd name="T59" fmla="*/ 1 h 312"/>
                <a:gd name="T60" fmla="*/ 1 w 186"/>
                <a:gd name="T61" fmla="*/ 0 h 312"/>
                <a:gd name="T62" fmla="*/ 1 w 186"/>
                <a:gd name="T63" fmla="*/ 1 h 312"/>
                <a:gd name="T64" fmla="*/ 1 w 186"/>
                <a:gd name="T65" fmla="*/ 1 h 312"/>
                <a:gd name="T66" fmla="*/ 1 w 186"/>
                <a:gd name="T67" fmla="*/ 1 h 312"/>
                <a:gd name="T68" fmla="*/ 1 w 186"/>
                <a:gd name="T69" fmla="*/ 1 h 312"/>
                <a:gd name="T70" fmla="*/ 1 w 186"/>
                <a:gd name="T71" fmla="*/ 1 h 312"/>
                <a:gd name="T72" fmla="*/ 1 w 186"/>
                <a:gd name="T73" fmla="*/ 1 h 312"/>
                <a:gd name="T74" fmla="*/ 1 w 186"/>
                <a:gd name="T75" fmla="*/ 1 h 312"/>
                <a:gd name="T76" fmla="*/ 1 w 186"/>
                <a:gd name="T77" fmla="*/ 1 h 312"/>
                <a:gd name="T78" fmla="*/ 1 w 186"/>
                <a:gd name="T79" fmla="*/ 1 h 312"/>
                <a:gd name="T80" fmla="*/ 1 w 186"/>
                <a:gd name="T81" fmla="*/ 1 h 312"/>
                <a:gd name="T82" fmla="*/ 1 w 186"/>
                <a:gd name="T83" fmla="*/ 1 h 312"/>
                <a:gd name="T84" fmla="*/ 1 w 186"/>
                <a:gd name="T85" fmla="*/ 1 h 312"/>
                <a:gd name="T86" fmla="*/ 1 w 186"/>
                <a:gd name="T87" fmla="*/ 1 h 312"/>
                <a:gd name="T88" fmla="*/ 1 w 186"/>
                <a:gd name="T89" fmla="*/ 1 h 312"/>
                <a:gd name="T90" fmla="*/ 1 w 186"/>
                <a:gd name="T91" fmla="*/ 1 h 312"/>
                <a:gd name="T92" fmla="*/ 1 w 186"/>
                <a:gd name="T93" fmla="*/ 1 h 312"/>
                <a:gd name="T94" fmla="*/ 1 w 186"/>
                <a:gd name="T95" fmla="*/ 1 h 312"/>
                <a:gd name="T96" fmla="*/ 1 w 186"/>
                <a:gd name="T97" fmla="*/ 1 h 312"/>
                <a:gd name="T98" fmla="*/ 1 w 186"/>
                <a:gd name="T99" fmla="*/ 1 h 312"/>
                <a:gd name="T100" fmla="*/ 1 w 186"/>
                <a:gd name="T101" fmla="*/ 1 h 312"/>
                <a:gd name="T102" fmla="*/ 1 w 186"/>
                <a:gd name="T103" fmla="*/ 1 h 312"/>
                <a:gd name="T104" fmla="*/ 1 w 186"/>
                <a:gd name="T105" fmla="*/ 1 h 312"/>
                <a:gd name="T106" fmla="*/ 1 w 186"/>
                <a:gd name="T107" fmla="*/ 1 h 312"/>
                <a:gd name="T108" fmla="*/ 1 w 186"/>
                <a:gd name="T109" fmla="*/ 1 h 312"/>
                <a:gd name="T110" fmla="*/ 1 w 186"/>
                <a:gd name="T111" fmla="*/ 1 h 312"/>
                <a:gd name="T112" fmla="*/ 1 w 186"/>
                <a:gd name="T113" fmla="*/ 1 h 312"/>
                <a:gd name="T114" fmla="*/ 1 w 186"/>
                <a:gd name="T115" fmla="*/ 1 h 312"/>
                <a:gd name="T116" fmla="*/ 1 w 186"/>
                <a:gd name="T117" fmla="*/ 1 h 312"/>
                <a:gd name="T118" fmla="*/ 1 w 186"/>
                <a:gd name="T119" fmla="*/ 1 h 3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6"/>
                <a:gd name="T181" fmla="*/ 0 h 312"/>
                <a:gd name="T182" fmla="*/ 186 w 186"/>
                <a:gd name="T183" fmla="*/ 312 h 3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6" h="312">
                  <a:moveTo>
                    <a:pt x="88" y="312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6"/>
                  </a:lnTo>
                  <a:lnTo>
                    <a:pt x="82" y="266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1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6"/>
                  </a:lnTo>
                  <a:lnTo>
                    <a:pt x="28" y="191"/>
                  </a:lnTo>
                  <a:lnTo>
                    <a:pt x="17" y="166"/>
                  </a:lnTo>
                  <a:lnTo>
                    <a:pt x="8" y="147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2"/>
                  </a:lnTo>
                  <a:lnTo>
                    <a:pt x="4" y="120"/>
                  </a:lnTo>
                  <a:lnTo>
                    <a:pt x="6" y="123"/>
                  </a:lnTo>
                  <a:lnTo>
                    <a:pt x="9" y="131"/>
                  </a:lnTo>
                  <a:lnTo>
                    <a:pt x="12" y="138"/>
                  </a:lnTo>
                  <a:lnTo>
                    <a:pt x="16" y="149"/>
                  </a:lnTo>
                  <a:lnTo>
                    <a:pt x="22" y="161"/>
                  </a:lnTo>
                  <a:lnTo>
                    <a:pt x="29" y="175"/>
                  </a:lnTo>
                  <a:lnTo>
                    <a:pt x="35" y="189"/>
                  </a:lnTo>
                  <a:lnTo>
                    <a:pt x="42" y="200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29"/>
                  </a:lnTo>
                  <a:lnTo>
                    <a:pt x="72" y="234"/>
                  </a:lnTo>
                  <a:lnTo>
                    <a:pt x="76" y="236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4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4"/>
                  </a:lnTo>
                  <a:lnTo>
                    <a:pt x="21" y="47"/>
                  </a:lnTo>
                  <a:lnTo>
                    <a:pt x="24" y="50"/>
                  </a:lnTo>
                  <a:lnTo>
                    <a:pt x="28" y="62"/>
                  </a:lnTo>
                  <a:lnTo>
                    <a:pt x="34" y="82"/>
                  </a:lnTo>
                  <a:lnTo>
                    <a:pt x="37" y="93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4"/>
                  </a:lnTo>
                  <a:lnTo>
                    <a:pt x="62" y="133"/>
                  </a:lnTo>
                  <a:lnTo>
                    <a:pt x="69" y="139"/>
                  </a:lnTo>
                  <a:lnTo>
                    <a:pt x="76" y="144"/>
                  </a:lnTo>
                  <a:lnTo>
                    <a:pt x="82" y="147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0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3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2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7"/>
                  </a:lnTo>
                  <a:lnTo>
                    <a:pt x="106" y="156"/>
                  </a:lnTo>
                  <a:lnTo>
                    <a:pt x="102" y="160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2"/>
                  </a:lnTo>
                  <a:lnTo>
                    <a:pt x="91" y="235"/>
                  </a:lnTo>
                  <a:lnTo>
                    <a:pt x="102" y="229"/>
                  </a:lnTo>
                  <a:lnTo>
                    <a:pt x="114" y="221"/>
                  </a:lnTo>
                  <a:lnTo>
                    <a:pt x="128" y="210"/>
                  </a:lnTo>
                  <a:lnTo>
                    <a:pt x="141" y="198"/>
                  </a:lnTo>
                  <a:lnTo>
                    <a:pt x="153" y="185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6"/>
                  </a:lnTo>
                  <a:lnTo>
                    <a:pt x="183" y="141"/>
                  </a:lnTo>
                  <a:lnTo>
                    <a:pt x="186" y="139"/>
                  </a:lnTo>
                  <a:lnTo>
                    <a:pt x="186" y="145"/>
                  </a:lnTo>
                  <a:lnTo>
                    <a:pt x="183" y="154"/>
                  </a:lnTo>
                  <a:lnTo>
                    <a:pt x="179" y="162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1"/>
                  </a:lnTo>
                  <a:lnTo>
                    <a:pt x="121" y="236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4"/>
                  </a:lnTo>
                  <a:lnTo>
                    <a:pt x="91" y="306"/>
                  </a:lnTo>
                  <a:lnTo>
                    <a:pt x="90" y="309"/>
                  </a:lnTo>
                  <a:lnTo>
                    <a:pt x="88" y="31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93" name="Freeform 540">
              <a:extLst>
                <a:ext uri="{FF2B5EF4-FFF2-40B4-BE49-F238E27FC236}">
                  <a16:creationId xmlns:a16="http://schemas.microsoft.com/office/drawing/2014/main" id="{CC209AA9-C091-FD35-A032-A0925DDC4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3" y="4070"/>
              <a:ext cx="127" cy="149"/>
            </a:xfrm>
            <a:custGeom>
              <a:avLst/>
              <a:gdLst>
                <a:gd name="T0" fmla="*/ 1 w 253"/>
                <a:gd name="T1" fmla="*/ 0 h 300"/>
                <a:gd name="T2" fmla="*/ 1 w 253"/>
                <a:gd name="T3" fmla="*/ 0 h 300"/>
                <a:gd name="T4" fmla="*/ 1 w 253"/>
                <a:gd name="T5" fmla="*/ 0 h 300"/>
                <a:gd name="T6" fmla="*/ 1 w 253"/>
                <a:gd name="T7" fmla="*/ 0 h 300"/>
                <a:gd name="T8" fmla="*/ 1 w 253"/>
                <a:gd name="T9" fmla="*/ 0 h 300"/>
                <a:gd name="T10" fmla="*/ 1 w 253"/>
                <a:gd name="T11" fmla="*/ 0 h 300"/>
                <a:gd name="T12" fmla="*/ 1 w 253"/>
                <a:gd name="T13" fmla="*/ 0 h 300"/>
                <a:gd name="T14" fmla="*/ 1 w 253"/>
                <a:gd name="T15" fmla="*/ 0 h 300"/>
                <a:gd name="T16" fmla="*/ 1 w 253"/>
                <a:gd name="T17" fmla="*/ 0 h 300"/>
                <a:gd name="T18" fmla="*/ 1 w 253"/>
                <a:gd name="T19" fmla="*/ 0 h 300"/>
                <a:gd name="T20" fmla="*/ 1 w 253"/>
                <a:gd name="T21" fmla="*/ 0 h 300"/>
                <a:gd name="T22" fmla="*/ 1 w 253"/>
                <a:gd name="T23" fmla="*/ 0 h 300"/>
                <a:gd name="T24" fmla="*/ 1 w 253"/>
                <a:gd name="T25" fmla="*/ 0 h 300"/>
                <a:gd name="T26" fmla="*/ 1 w 253"/>
                <a:gd name="T27" fmla="*/ 0 h 300"/>
                <a:gd name="T28" fmla="*/ 1 w 253"/>
                <a:gd name="T29" fmla="*/ 0 h 300"/>
                <a:gd name="T30" fmla="*/ 1 w 253"/>
                <a:gd name="T31" fmla="*/ 0 h 300"/>
                <a:gd name="T32" fmla="*/ 1 w 253"/>
                <a:gd name="T33" fmla="*/ 0 h 300"/>
                <a:gd name="T34" fmla="*/ 1 w 253"/>
                <a:gd name="T35" fmla="*/ 0 h 300"/>
                <a:gd name="T36" fmla="*/ 1 w 253"/>
                <a:gd name="T37" fmla="*/ 0 h 300"/>
                <a:gd name="T38" fmla="*/ 1 w 253"/>
                <a:gd name="T39" fmla="*/ 0 h 300"/>
                <a:gd name="T40" fmla="*/ 1 w 253"/>
                <a:gd name="T41" fmla="*/ 0 h 300"/>
                <a:gd name="T42" fmla="*/ 1 w 253"/>
                <a:gd name="T43" fmla="*/ 0 h 300"/>
                <a:gd name="T44" fmla="*/ 1 w 253"/>
                <a:gd name="T45" fmla="*/ 0 h 300"/>
                <a:gd name="T46" fmla="*/ 1 w 253"/>
                <a:gd name="T47" fmla="*/ 0 h 300"/>
                <a:gd name="T48" fmla="*/ 1 w 253"/>
                <a:gd name="T49" fmla="*/ 0 h 300"/>
                <a:gd name="T50" fmla="*/ 1 w 253"/>
                <a:gd name="T51" fmla="*/ 0 h 300"/>
                <a:gd name="T52" fmla="*/ 1 w 253"/>
                <a:gd name="T53" fmla="*/ 0 h 300"/>
                <a:gd name="T54" fmla="*/ 1 w 253"/>
                <a:gd name="T55" fmla="*/ 0 h 300"/>
                <a:gd name="T56" fmla="*/ 1 w 253"/>
                <a:gd name="T57" fmla="*/ 0 h 300"/>
                <a:gd name="T58" fmla="*/ 1 w 253"/>
                <a:gd name="T59" fmla="*/ 0 h 300"/>
                <a:gd name="T60" fmla="*/ 1 w 253"/>
                <a:gd name="T61" fmla="*/ 0 h 300"/>
                <a:gd name="T62" fmla="*/ 1 w 253"/>
                <a:gd name="T63" fmla="*/ 0 h 300"/>
                <a:gd name="T64" fmla="*/ 1 w 253"/>
                <a:gd name="T65" fmla="*/ 0 h 300"/>
                <a:gd name="T66" fmla="*/ 1 w 253"/>
                <a:gd name="T67" fmla="*/ 0 h 300"/>
                <a:gd name="T68" fmla="*/ 1 w 253"/>
                <a:gd name="T69" fmla="*/ 0 h 300"/>
                <a:gd name="T70" fmla="*/ 1 w 253"/>
                <a:gd name="T71" fmla="*/ 0 h 300"/>
                <a:gd name="T72" fmla="*/ 1 w 253"/>
                <a:gd name="T73" fmla="*/ 0 h 300"/>
                <a:gd name="T74" fmla="*/ 1 w 253"/>
                <a:gd name="T75" fmla="*/ 0 h 300"/>
                <a:gd name="T76" fmla="*/ 1 w 253"/>
                <a:gd name="T77" fmla="*/ 0 h 300"/>
                <a:gd name="T78" fmla="*/ 0 w 253"/>
                <a:gd name="T79" fmla="*/ 0 h 300"/>
                <a:gd name="T80" fmla="*/ 1 w 253"/>
                <a:gd name="T81" fmla="*/ 0 h 300"/>
                <a:gd name="T82" fmla="*/ 1 w 253"/>
                <a:gd name="T83" fmla="*/ 0 h 300"/>
                <a:gd name="T84" fmla="*/ 1 w 253"/>
                <a:gd name="T85" fmla="*/ 0 h 300"/>
                <a:gd name="T86" fmla="*/ 1 w 253"/>
                <a:gd name="T87" fmla="*/ 0 h 300"/>
                <a:gd name="T88" fmla="*/ 1 w 253"/>
                <a:gd name="T89" fmla="*/ 0 h 300"/>
                <a:gd name="T90" fmla="*/ 1 w 253"/>
                <a:gd name="T91" fmla="*/ 0 h 300"/>
                <a:gd name="T92" fmla="*/ 1 w 253"/>
                <a:gd name="T93" fmla="*/ 0 h 300"/>
                <a:gd name="T94" fmla="*/ 1 w 253"/>
                <a:gd name="T95" fmla="*/ 0 h 300"/>
                <a:gd name="T96" fmla="*/ 1 w 253"/>
                <a:gd name="T97" fmla="*/ 0 h 300"/>
                <a:gd name="T98" fmla="*/ 1 w 253"/>
                <a:gd name="T99" fmla="*/ 0 h 300"/>
                <a:gd name="T100" fmla="*/ 1 w 253"/>
                <a:gd name="T101" fmla="*/ 0 h 300"/>
                <a:gd name="T102" fmla="*/ 1 w 253"/>
                <a:gd name="T103" fmla="*/ 0 h 300"/>
                <a:gd name="T104" fmla="*/ 1 w 253"/>
                <a:gd name="T105" fmla="*/ 0 h 300"/>
                <a:gd name="T106" fmla="*/ 1 w 253"/>
                <a:gd name="T107" fmla="*/ 0 h 300"/>
                <a:gd name="T108" fmla="*/ 1 w 253"/>
                <a:gd name="T109" fmla="*/ 0 h 300"/>
                <a:gd name="T110" fmla="*/ 1 w 253"/>
                <a:gd name="T111" fmla="*/ 0 h 300"/>
                <a:gd name="T112" fmla="*/ 1 w 253"/>
                <a:gd name="T113" fmla="*/ 0 h 300"/>
                <a:gd name="T114" fmla="*/ 1 w 253"/>
                <a:gd name="T115" fmla="*/ 0 h 300"/>
                <a:gd name="T116" fmla="*/ 1 w 253"/>
                <a:gd name="T117" fmla="*/ 0 h 300"/>
                <a:gd name="T118" fmla="*/ 1 w 253"/>
                <a:gd name="T119" fmla="*/ 0 h 300"/>
                <a:gd name="T120" fmla="*/ 1 w 253"/>
                <a:gd name="T121" fmla="*/ 0 h 300"/>
                <a:gd name="T122" fmla="*/ 1 w 253"/>
                <a:gd name="T123" fmla="*/ 0 h 3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3"/>
                <a:gd name="T187" fmla="*/ 0 h 300"/>
                <a:gd name="T188" fmla="*/ 253 w 253"/>
                <a:gd name="T189" fmla="*/ 300 h 3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3" h="300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5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4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4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4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3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4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7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40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8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300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3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4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2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5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10"/>
                  </a:lnTo>
                  <a:lnTo>
                    <a:pt x="62" y="204"/>
                  </a:lnTo>
                  <a:lnTo>
                    <a:pt x="75" y="201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7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4"/>
                  </a:lnTo>
                  <a:lnTo>
                    <a:pt x="130" y="160"/>
                  </a:lnTo>
                  <a:lnTo>
                    <a:pt x="128" y="157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8"/>
                  </a:lnTo>
                  <a:lnTo>
                    <a:pt x="129" y="144"/>
                  </a:lnTo>
                  <a:lnTo>
                    <a:pt x="134" y="141"/>
                  </a:lnTo>
                  <a:lnTo>
                    <a:pt x="138" y="137"/>
                  </a:lnTo>
                  <a:lnTo>
                    <a:pt x="142" y="140"/>
                  </a:lnTo>
                  <a:lnTo>
                    <a:pt x="144" y="141"/>
                  </a:lnTo>
                  <a:lnTo>
                    <a:pt x="145" y="141"/>
                  </a:lnTo>
                  <a:lnTo>
                    <a:pt x="146" y="141"/>
                  </a:lnTo>
                  <a:lnTo>
                    <a:pt x="152" y="134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2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1"/>
                  </a:lnTo>
                  <a:lnTo>
                    <a:pt x="225" y="6"/>
                  </a:lnTo>
                  <a:lnTo>
                    <a:pt x="230" y="4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94" name="Freeform 541">
              <a:extLst>
                <a:ext uri="{FF2B5EF4-FFF2-40B4-BE49-F238E27FC236}">
                  <a16:creationId xmlns:a16="http://schemas.microsoft.com/office/drawing/2014/main" id="{9466494B-5E3E-A56F-3A7E-C36FE59E1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" y="3865"/>
              <a:ext cx="73" cy="122"/>
            </a:xfrm>
            <a:custGeom>
              <a:avLst/>
              <a:gdLst>
                <a:gd name="T0" fmla="*/ 1 w 146"/>
                <a:gd name="T1" fmla="*/ 1 h 244"/>
                <a:gd name="T2" fmla="*/ 1 w 146"/>
                <a:gd name="T3" fmla="*/ 1 h 244"/>
                <a:gd name="T4" fmla="*/ 1 w 146"/>
                <a:gd name="T5" fmla="*/ 1 h 244"/>
                <a:gd name="T6" fmla="*/ 1 w 146"/>
                <a:gd name="T7" fmla="*/ 1 h 244"/>
                <a:gd name="T8" fmla="*/ 1 w 146"/>
                <a:gd name="T9" fmla="*/ 1 h 244"/>
                <a:gd name="T10" fmla="*/ 1 w 146"/>
                <a:gd name="T11" fmla="*/ 1 h 244"/>
                <a:gd name="T12" fmla="*/ 1 w 146"/>
                <a:gd name="T13" fmla="*/ 1 h 244"/>
                <a:gd name="T14" fmla="*/ 1 w 146"/>
                <a:gd name="T15" fmla="*/ 1 h 244"/>
                <a:gd name="T16" fmla="*/ 1 w 146"/>
                <a:gd name="T17" fmla="*/ 1 h 244"/>
                <a:gd name="T18" fmla="*/ 1 w 146"/>
                <a:gd name="T19" fmla="*/ 1 h 244"/>
                <a:gd name="T20" fmla="*/ 1 w 146"/>
                <a:gd name="T21" fmla="*/ 1 h 244"/>
                <a:gd name="T22" fmla="*/ 1 w 146"/>
                <a:gd name="T23" fmla="*/ 1 h 244"/>
                <a:gd name="T24" fmla="*/ 1 w 146"/>
                <a:gd name="T25" fmla="*/ 1 h 244"/>
                <a:gd name="T26" fmla="*/ 1 w 146"/>
                <a:gd name="T27" fmla="*/ 1 h 244"/>
                <a:gd name="T28" fmla="*/ 1 w 146"/>
                <a:gd name="T29" fmla="*/ 1 h 244"/>
                <a:gd name="T30" fmla="*/ 1 w 146"/>
                <a:gd name="T31" fmla="*/ 1 h 244"/>
                <a:gd name="T32" fmla="*/ 1 w 146"/>
                <a:gd name="T33" fmla="*/ 1 h 244"/>
                <a:gd name="T34" fmla="*/ 1 w 146"/>
                <a:gd name="T35" fmla="*/ 1 h 244"/>
                <a:gd name="T36" fmla="*/ 1 w 146"/>
                <a:gd name="T37" fmla="*/ 1 h 244"/>
                <a:gd name="T38" fmla="*/ 1 w 146"/>
                <a:gd name="T39" fmla="*/ 1 h 244"/>
                <a:gd name="T40" fmla="*/ 1 w 146"/>
                <a:gd name="T41" fmla="*/ 1 h 244"/>
                <a:gd name="T42" fmla="*/ 1 w 146"/>
                <a:gd name="T43" fmla="*/ 1 h 244"/>
                <a:gd name="T44" fmla="*/ 1 w 146"/>
                <a:gd name="T45" fmla="*/ 1 h 244"/>
                <a:gd name="T46" fmla="*/ 1 w 146"/>
                <a:gd name="T47" fmla="*/ 1 h 244"/>
                <a:gd name="T48" fmla="*/ 1 w 146"/>
                <a:gd name="T49" fmla="*/ 1 h 244"/>
                <a:gd name="T50" fmla="*/ 1 w 146"/>
                <a:gd name="T51" fmla="*/ 1 h 244"/>
                <a:gd name="T52" fmla="*/ 1 w 146"/>
                <a:gd name="T53" fmla="*/ 1 h 244"/>
                <a:gd name="T54" fmla="*/ 1 w 146"/>
                <a:gd name="T55" fmla="*/ 1 h 244"/>
                <a:gd name="T56" fmla="*/ 1 w 146"/>
                <a:gd name="T57" fmla="*/ 1 h 244"/>
                <a:gd name="T58" fmla="*/ 1 w 146"/>
                <a:gd name="T59" fmla="*/ 1 h 244"/>
                <a:gd name="T60" fmla="*/ 1 w 146"/>
                <a:gd name="T61" fmla="*/ 1 h 244"/>
                <a:gd name="T62" fmla="*/ 1 w 146"/>
                <a:gd name="T63" fmla="*/ 1 h 244"/>
                <a:gd name="T64" fmla="*/ 1 w 146"/>
                <a:gd name="T65" fmla="*/ 1 h 244"/>
                <a:gd name="T66" fmla="*/ 1 w 146"/>
                <a:gd name="T67" fmla="*/ 1 h 244"/>
                <a:gd name="T68" fmla="*/ 1 w 146"/>
                <a:gd name="T69" fmla="*/ 1 h 244"/>
                <a:gd name="T70" fmla="*/ 1 w 146"/>
                <a:gd name="T71" fmla="*/ 1 h 244"/>
                <a:gd name="T72" fmla="*/ 1 w 146"/>
                <a:gd name="T73" fmla="*/ 1 h 244"/>
                <a:gd name="T74" fmla="*/ 1 w 146"/>
                <a:gd name="T75" fmla="*/ 1 h 244"/>
                <a:gd name="T76" fmla="*/ 1 w 146"/>
                <a:gd name="T77" fmla="*/ 1 h 244"/>
                <a:gd name="T78" fmla="*/ 1 w 146"/>
                <a:gd name="T79" fmla="*/ 1 h 244"/>
                <a:gd name="T80" fmla="*/ 1 w 146"/>
                <a:gd name="T81" fmla="*/ 1 h 244"/>
                <a:gd name="T82" fmla="*/ 1 w 146"/>
                <a:gd name="T83" fmla="*/ 1 h 244"/>
                <a:gd name="T84" fmla="*/ 1 w 146"/>
                <a:gd name="T85" fmla="*/ 1 h 244"/>
                <a:gd name="T86" fmla="*/ 1 w 146"/>
                <a:gd name="T87" fmla="*/ 1 h 244"/>
                <a:gd name="T88" fmla="*/ 1 w 146"/>
                <a:gd name="T89" fmla="*/ 1 h 244"/>
                <a:gd name="T90" fmla="*/ 1 w 146"/>
                <a:gd name="T91" fmla="*/ 1 h 244"/>
                <a:gd name="T92" fmla="*/ 1 w 146"/>
                <a:gd name="T93" fmla="*/ 1 h 244"/>
                <a:gd name="T94" fmla="*/ 1 w 146"/>
                <a:gd name="T95" fmla="*/ 1 h 244"/>
                <a:gd name="T96" fmla="*/ 0 w 146"/>
                <a:gd name="T97" fmla="*/ 1 h 244"/>
                <a:gd name="T98" fmla="*/ 1 w 146"/>
                <a:gd name="T99" fmla="*/ 1 h 244"/>
                <a:gd name="T100" fmla="*/ 1 w 146"/>
                <a:gd name="T101" fmla="*/ 1 h 244"/>
                <a:gd name="T102" fmla="*/ 1 w 146"/>
                <a:gd name="T103" fmla="*/ 1 h 244"/>
                <a:gd name="T104" fmla="*/ 1 w 146"/>
                <a:gd name="T105" fmla="*/ 1 h 244"/>
                <a:gd name="T106" fmla="*/ 1 w 146"/>
                <a:gd name="T107" fmla="*/ 1 h 244"/>
                <a:gd name="T108" fmla="*/ 1 w 146"/>
                <a:gd name="T109" fmla="*/ 1 h 244"/>
                <a:gd name="T110" fmla="*/ 1 w 146"/>
                <a:gd name="T111" fmla="*/ 1 h 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244"/>
                <a:gd name="T170" fmla="*/ 146 w 146"/>
                <a:gd name="T171" fmla="*/ 244 h 2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244">
                  <a:moveTo>
                    <a:pt x="31" y="241"/>
                  </a:moveTo>
                  <a:lnTo>
                    <a:pt x="39" y="231"/>
                  </a:lnTo>
                  <a:lnTo>
                    <a:pt x="48" y="217"/>
                  </a:lnTo>
                  <a:lnTo>
                    <a:pt x="57" y="204"/>
                  </a:lnTo>
                  <a:lnTo>
                    <a:pt x="61" y="196"/>
                  </a:lnTo>
                  <a:lnTo>
                    <a:pt x="69" y="196"/>
                  </a:lnTo>
                  <a:lnTo>
                    <a:pt x="80" y="194"/>
                  </a:lnTo>
                  <a:lnTo>
                    <a:pt x="92" y="190"/>
                  </a:lnTo>
                  <a:lnTo>
                    <a:pt x="106" y="186"/>
                  </a:lnTo>
                  <a:lnTo>
                    <a:pt x="117" y="181"/>
                  </a:lnTo>
                  <a:lnTo>
                    <a:pt x="128" y="175"/>
                  </a:lnTo>
                  <a:lnTo>
                    <a:pt x="136" y="171"/>
                  </a:lnTo>
                  <a:lnTo>
                    <a:pt x="139" y="167"/>
                  </a:lnTo>
                  <a:lnTo>
                    <a:pt x="141" y="162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2"/>
                  </a:lnTo>
                  <a:lnTo>
                    <a:pt x="131" y="164"/>
                  </a:lnTo>
                  <a:lnTo>
                    <a:pt x="123" y="167"/>
                  </a:lnTo>
                  <a:lnTo>
                    <a:pt x="114" y="171"/>
                  </a:lnTo>
                  <a:lnTo>
                    <a:pt x="103" y="175"/>
                  </a:lnTo>
                  <a:lnTo>
                    <a:pt x="92" y="180"/>
                  </a:lnTo>
                  <a:lnTo>
                    <a:pt x="81" y="183"/>
                  </a:lnTo>
                  <a:lnTo>
                    <a:pt x="73" y="186"/>
                  </a:lnTo>
                  <a:lnTo>
                    <a:pt x="67" y="187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3"/>
                  </a:lnTo>
                  <a:lnTo>
                    <a:pt x="85" y="134"/>
                  </a:lnTo>
                  <a:lnTo>
                    <a:pt x="92" y="128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5"/>
                  </a:lnTo>
                  <a:lnTo>
                    <a:pt x="128" y="97"/>
                  </a:lnTo>
                  <a:lnTo>
                    <a:pt x="136" y="90"/>
                  </a:lnTo>
                  <a:lnTo>
                    <a:pt x="141" y="84"/>
                  </a:lnTo>
                  <a:lnTo>
                    <a:pt x="145" y="80"/>
                  </a:lnTo>
                  <a:lnTo>
                    <a:pt x="146" y="75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39" y="76"/>
                  </a:lnTo>
                  <a:lnTo>
                    <a:pt x="134" y="80"/>
                  </a:lnTo>
                  <a:lnTo>
                    <a:pt x="129" y="86"/>
                  </a:lnTo>
                  <a:lnTo>
                    <a:pt x="122" y="91"/>
                  </a:lnTo>
                  <a:lnTo>
                    <a:pt x="114" y="97"/>
                  </a:lnTo>
                  <a:lnTo>
                    <a:pt x="106" y="103"/>
                  </a:lnTo>
                  <a:lnTo>
                    <a:pt x="98" y="109"/>
                  </a:lnTo>
                  <a:lnTo>
                    <a:pt x="91" y="113"/>
                  </a:lnTo>
                  <a:lnTo>
                    <a:pt x="86" y="115"/>
                  </a:lnTo>
                  <a:lnTo>
                    <a:pt x="87" y="95"/>
                  </a:lnTo>
                  <a:lnTo>
                    <a:pt x="88" y="61"/>
                  </a:lnTo>
                  <a:lnTo>
                    <a:pt x="90" y="28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3"/>
                  </a:lnTo>
                  <a:lnTo>
                    <a:pt x="84" y="11"/>
                  </a:lnTo>
                  <a:lnTo>
                    <a:pt x="81" y="33"/>
                  </a:lnTo>
                  <a:lnTo>
                    <a:pt x="79" y="68"/>
                  </a:lnTo>
                  <a:lnTo>
                    <a:pt x="76" y="104"/>
                  </a:lnTo>
                  <a:lnTo>
                    <a:pt x="71" y="126"/>
                  </a:lnTo>
                  <a:lnTo>
                    <a:pt x="69" y="128"/>
                  </a:lnTo>
                  <a:lnTo>
                    <a:pt x="67" y="127"/>
                  </a:lnTo>
                  <a:lnTo>
                    <a:pt x="65" y="124"/>
                  </a:lnTo>
                  <a:lnTo>
                    <a:pt x="64" y="118"/>
                  </a:lnTo>
                  <a:lnTo>
                    <a:pt x="63" y="112"/>
                  </a:lnTo>
                  <a:lnTo>
                    <a:pt x="58" y="104"/>
                  </a:lnTo>
                  <a:lnTo>
                    <a:pt x="54" y="95"/>
                  </a:lnTo>
                  <a:lnTo>
                    <a:pt x="47" y="84"/>
                  </a:lnTo>
                  <a:lnTo>
                    <a:pt x="40" y="74"/>
                  </a:lnTo>
                  <a:lnTo>
                    <a:pt x="33" y="65"/>
                  </a:lnTo>
                  <a:lnTo>
                    <a:pt x="26" y="59"/>
                  </a:lnTo>
                  <a:lnTo>
                    <a:pt x="22" y="56"/>
                  </a:lnTo>
                  <a:lnTo>
                    <a:pt x="17" y="56"/>
                  </a:lnTo>
                  <a:lnTo>
                    <a:pt x="18" y="59"/>
                  </a:lnTo>
                  <a:lnTo>
                    <a:pt x="23" y="65"/>
                  </a:lnTo>
                  <a:lnTo>
                    <a:pt x="29" y="74"/>
                  </a:lnTo>
                  <a:lnTo>
                    <a:pt x="37" y="87"/>
                  </a:lnTo>
                  <a:lnTo>
                    <a:pt x="46" y="104"/>
                  </a:lnTo>
                  <a:lnTo>
                    <a:pt x="55" y="120"/>
                  </a:lnTo>
                  <a:lnTo>
                    <a:pt x="60" y="133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3"/>
                  </a:lnTo>
                  <a:lnTo>
                    <a:pt x="50" y="181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80"/>
                  </a:lnTo>
                  <a:lnTo>
                    <a:pt x="39" y="174"/>
                  </a:lnTo>
                  <a:lnTo>
                    <a:pt x="35" y="170"/>
                  </a:lnTo>
                  <a:lnTo>
                    <a:pt x="31" y="165"/>
                  </a:lnTo>
                  <a:lnTo>
                    <a:pt x="25" y="158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40"/>
                  </a:lnTo>
                  <a:lnTo>
                    <a:pt x="3" y="135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5"/>
                  </a:lnTo>
                  <a:lnTo>
                    <a:pt x="19" y="164"/>
                  </a:lnTo>
                  <a:lnTo>
                    <a:pt x="26" y="173"/>
                  </a:lnTo>
                  <a:lnTo>
                    <a:pt x="32" y="182"/>
                  </a:lnTo>
                  <a:lnTo>
                    <a:pt x="34" y="188"/>
                  </a:lnTo>
                  <a:lnTo>
                    <a:pt x="35" y="195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2"/>
                  </a:lnTo>
                  <a:lnTo>
                    <a:pt x="23" y="240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1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95" name="Freeform 542">
              <a:extLst>
                <a:ext uri="{FF2B5EF4-FFF2-40B4-BE49-F238E27FC236}">
                  <a16:creationId xmlns:a16="http://schemas.microsoft.com/office/drawing/2014/main" id="{90D9B9B7-3D48-8D1F-8308-763972C9E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3898"/>
              <a:ext cx="139" cy="113"/>
            </a:xfrm>
            <a:custGeom>
              <a:avLst/>
              <a:gdLst>
                <a:gd name="T0" fmla="*/ 0 w 279"/>
                <a:gd name="T1" fmla="*/ 0 h 227"/>
                <a:gd name="T2" fmla="*/ 0 w 279"/>
                <a:gd name="T3" fmla="*/ 0 h 227"/>
                <a:gd name="T4" fmla="*/ 0 w 279"/>
                <a:gd name="T5" fmla="*/ 0 h 227"/>
                <a:gd name="T6" fmla="*/ 0 w 279"/>
                <a:gd name="T7" fmla="*/ 0 h 227"/>
                <a:gd name="T8" fmla="*/ 0 w 279"/>
                <a:gd name="T9" fmla="*/ 0 h 227"/>
                <a:gd name="T10" fmla="*/ 0 w 279"/>
                <a:gd name="T11" fmla="*/ 0 h 227"/>
                <a:gd name="T12" fmla="*/ 0 w 279"/>
                <a:gd name="T13" fmla="*/ 0 h 227"/>
                <a:gd name="T14" fmla="*/ 0 w 279"/>
                <a:gd name="T15" fmla="*/ 0 h 227"/>
                <a:gd name="T16" fmla="*/ 0 w 279"/>
                <a:gd name="T17" fmla="*/ 0 h 227"/>
                <a:gd name="T18" fmla="*/ 0 w 279"/>
                <a:gd name="T19" fmla="*/ 0 h 227"/>
                <a:gd name="T20" fmla="*/ 0 w 279"/>
                <a:gd name="T21" fmla="*/ 0 h 227"/>
                <a:gd name="T22" fmla="*/ 0 w 279"/>
                <a:gd name="T23" fmla="*/ 0 h 227"/>
                <a:gd name="T24" fmla="*/ 0 w 279"/>
                <a:gd name="T25" fmla="*/ 0 h 227"/>
                <a:gd name="T26" fmla="*/ 0 w 279"/>
                <a:gd name="T27" fmla="*/ 0 h 227"/>
                <a:gd name="T28" fmla="*/ 0 w 279"/>
                <a:gd name="T29" fmla="*/ 0 h 227"/>
                <a:gd name="T30" fmla="*/ 0 w 279"/>
                <a:gd name="T31" fmla="*/ 0 h 227"/>
                <a:gd name="T32" fmla="*/ 0 w 279"/>
                <a:gd name="T33" fmla="*/ 0 h 227"/>
                <a:gd name="T34" fmla="*/ 0 w 279"/>
                <a:gd name="T35" fmla="*/ 0 h 227"/>
                <a:gd name="T36" fmla="*/ 0 w 279"/>
                <a:gd name="T37" fmla="*/ 0 h 227"/>
                <a:gd name="T38" fmla="*/ 0 w 279"/>
                <a:gd name="T39" fmla="*/ 0 h 227"/>
                <a:gd name="T40" fmla="*/ 0 w 279"/>
                <a:gd name="T41" fmla="*/ 0 h 227"/>
                <a:gd name="T42" fmla="*/ 0 w 279"/>
                <a:gd name="T43" fmla="*/ 0 h 227"/>
                <a:gd name="T44" fmla="*/ 0 w 279"/>
                <a:gd name="T45" fmla="*/ 0 h 227"/>
                <a:gd name="T46" fmla="*/ 0 w 279"/>
                <a:gd name="T47" fmla="*/ 0 h 227"/>
                <a:gd name="T48" fmla="*/ 0 w 279"/>
                <a:gd name="T49" fmla="*/ 0 h 227"/>
                <a:gd name="T50" fmla="*/ 0 w 279"/>
                <a:gd name="T51" fmla="*/ 0 h 227"/>
                <a:gd name="T52" fmla="*/ 0 w 279"/>
                <a:gd name="T53" fmla="*/ 0 h 227"/>
                <a:gd name="T54" fmla="*/ 0 w 279"/>
                <a:gd name="T55" fmla="*/ 0 h 227"/>
                <a:gd name="T56" fmla="*/ 0 w 279"/>
                <a:gd name="T57" fmla="*/ 0 h 227"/>
                <a:gd name="T58" fmla="*/ 0 w 279"/>
                <a:gd name="T59" fmla="*/ 0 h 227"/>
                <a:gd name="T60" fmla="*/ 0 w 279"/>
                <a:gd name="T61" fmla="*/ 0 h 227"/>
                <a:gd name="T62" fmla="*/ 0 w 279"/>
                <a:gd name="T63" fmla="*/ 0 h 227"/>
                <a:gd name="T64" fmla="*/ 0 w 279"/>
                <a:gd name="T65" fmla="*/ 0 h 227"/>
                <a:gd name="T66" fmla="*/ 0 w 279"/>
                <a:gd name="T67" fmla="*/ 0 h 227"/>
                <a:gd name="T68" fmla="*/ 0 w 279"/>
                <a:gd name="T69" fmla="*/ 0 h 227"/>
                <a:gd name="T70" fmla="*/ 0 w 279"/>
                <a:gd name="T71" fmla="*/ 0 h 227"/>
                <a:gd name="T72" fmla="*/ 0 w 279"/>
                <a:gd name="T73" fmla="*/ 0 h 227"/>
                <a:gd name="T74" fmla="*/ 0 w 279"/>
                <a:gd name="T75" fmla="*/ 0 h 227"/>
                <a:gd name="T76" fmla="*/ 0 w 279"/>
                <a:gd name="T77" fmla="*/ 0 h 227"/>
                <a:gd name="T78" fmla="*/ 0 w 279"/>
                <a:gd name="T79" fmla="*/ 0 h 227"/>
                <a:gd name="T80" fmla="*/ 0 w 279"/>
                <a:gd name="T81" fmla="*/ 0 h 227"/>
                <a:gd name="T82" fmla="*/ 0 w 279"/>
                <a:gd name="T83" fmla="*/ 0 h 227"/>
                <a:gd name="T84" fmla="*/ 0 w 279"/>
                <a:gd name="T85" fmla="*/ 0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9"/>
                <a:gd name="T130" fmla="*/ 0 h 227"/>
                <a:gd name="T131" fmla="*/ 279 w 279"/>
                <a:gd name="T132" fmla="*/ 227 h 2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9" h="227">
                  <a:moveTo>
                    <a:pt x="279" y="227"/>
                  </a:moveTo>
                  <a:lnTo>
                    <a:pt x="273" y="221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0"/>
                  </a:lnTo>
                  <a:lnTo>
                    <a:pt x="252" y="199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0"/>
                  </a:lnTo>
                  <a:lnTo>
                    <a:pt x="232" y="187"/>
                  </a:lnTo>
                  <a:lnTo>
                    <a:pt x="226" y="183"/>
                  </a:lnTo>
                  <a:lnTo>
                    <a:pt x="221" y="180"/>
                  </a:lnTo>
                  <a:lnTo>
                    <a:pt x="219" y="176"/>
                  </a:lnTo>
                  <a:lnTo>
                    <a:pt x="221" y="156"/>
                  </a:lnTo>
                  <a:lnTo>
                    <a:pt x="225" y="131"/>
                  </a:lnTo>
                  <a:lnTo>
                    <a:pt x="226" y="109"/>
                  </a:lnTo>
                  <a:lnTo>
                    <a:pt x="225" y="93"/>
                  </a:lnTo>
                  <a:lnTo>
                    <a:pt x="222" y="86"/>
                  </a:lnTo>
                  <a:lnTo>
                    <a:pt x="221" y="86"/>
                  </a:lnTo>
                  <a:lnTo>
                    <a:pt x="220" y="92"/>
                  </a:lnTo>
                  <a:lnTo>
                    <a:pt x="221" y="100"/>
                  </a:lnTo>
                  <a:lnTo>
                    <a:pt x="219" y="115"/>
                  </a:lnTo>
                  <a:lnTo>
                    <a:pt x="214" y="138"/>
                  </a:lnTo>
                  <a:lnTo>
                    <a:pt x="208" y="160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7"/>
                  </a:lnTo>
                  <a:lnTo>
                    <a:pt x="173" y="139"/>
                  </a:lnTo>
                  <a:lnTo>
                    <a:pt x="166" y="131"/>
                  </a:lnTo>
                  <a:lnTo>
                    <a:pt x="160" y="127"/>
                  </a:lnTo>
                  <a:lnTo>
                    <a:pt x="157" y="123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2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39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2"/>
                  </a:lnTo>
                  <a:lnTo>
                    <a:pt x="95" y="78"/>
                  </a:lnTo>
                  <a:lnTo>
                    <a:pt x="74" y="62"/>
                  </a:lnTo>
                  <a:lnTo>
                    <a:pt x="53" y="48"/>
                  </a:lnTo>
                  <a:lnTo>
                    <a:pt x="36" y="35"/>
                  </a:lnTo>
                  <a:lnTo>
                    <a:pt x="22" y="25"/>
                  </a:lnTo>
                  <a:lnTo>
                    <a:pt x="16" y="20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39"/>
                  </a:lnTo>
                  <a:lnTo>
                    <a:pt x="42" y="50"/>
                  </a:lnTo>
                  <a:lnTo>
                    <a:pt x="59" y="63"/>
                  </a:lnTo>
                  <a:lnTo>
                    <a:pt x="77" y="78"/>
                  </a:lnTo>
                  <a:lnTo>
                    <a:pt x="97" y="93"/>
                  </a:lnTo>
                  <a:lnTo>
                    <a:pt x="113" y="106"/>
                  </a:lnTo>
                  <a:lnTo>
                    <a:pt x="127" y="116"/>
                  </a:lnTo>
                  <a:lnTo>
                    <a:pt x="136" y="122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0"/>
                  </a:lnTo>
                  <a:lnTo>
                    <a:pt x="98" y="131"/>
                  </a:lnTo>
                  <a:lnTo>
                    <a:pt x="82" y="133"/>
                  </a:lnTo>
                  <a:lnTo>
                    <a:pt x="63" y="131"/>
                  </a:lnTo>
                  <a:lnTo>
                    <a:pt x="46" y="130"/>
                  </a:lnTo>
                  <a:lnTo>
                    <a:pt x="31" y="128"/>
                  </a:lnTo>
                  <a:lnTo>
                    <a:pt x="17" y="124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3"/>
                  </a:lnTo>
                  <a:lnTo>
                    <a:pt x="12" y="130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7"/>
                  </a:lnTo>
                  <a:lnTo>
                    <a:pt x="74" y="139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2"/>
                  </a:lnTo>
                  <a:lnTo>
                    <a:pt x="172" y="171"/>
                  </a:lnTo>
                  <a:lnTo>
                    <a:pt x="179" y="177"/>
                  </a:lnTo>
                  <a:lnTo>
                    <a:pt x="183" y="182"/>
                  </a:lnTo>
                  <a:lnTo>
                    <a:pt x="187" y="185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199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4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2"/>
                  </a:lnTo>
                  <a:lnTo>
                    <a:pt x="100" y="225"/>
                  </a:lnTo>
                  <a:lnTo>
                    <a:pt x="113" y="223"/>
                  </a:lnTo>
                  <a:lnTo>
                    <a:pt x="121" y="221"/>
                  </a:lnTo>
                  <a:lnTo>
                    <a:pt x="133" y="219"/>
                  </a:lnTo>
                  <a:lnTo>
                    <a:pt x="145" y="214"/>
                  </a:lnTo>
                  <a:lnTo>
                    <a:pt x="159" y="210"/>
                  </a:lnTo>
                  <a:lnTo>
                    <a:pt x="172" y="206"/>
                  </a:lnTo>
                  <a:lnTo>
                    <a:pt x="183" y="202"/>
                  </a:lnTo>
                  <a:lnTo>
                    <a:pt x="192" y="198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6"/>
                  </a:lnTo>
                  <a:lnTo>
                    <a:pt x="241" y="211"/>
                  </a:lnTo>
                  <a:lnTo>
                    <a:pt x="249" y="214"/>
                  </a:lnTo>
                  <a:lnTo>
                    <a:pt x="257" y="219"/>
                  </a:lnTo>
                  <a:lnTo>
                    <a:pt x="264" y="222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pic>
        <p:nvPicPr>
          <p:cNvPr id="2057" name="Picture 543" descr="3d butterfly">
            <a:extLst>
              <a:ext uri="{FF2B5EF4-FFF2-40B4-BE49-F238E27FC236}">
                <a16:creationId xmlns:a16="http://schemas.microsoft.com/office/drawing/2014/main" id="{15F32200-C146-9D06-D4B9-FB75461E8A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3181">
            <a:off x="6858000" y="3600450"/>
            <a:ext cx="591741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544" descr="3d butterfly">
            <a:extLst>
              <a:ext uri="{FF2B5EF4-FFF2-40B4-BE49-F238E27FC236}">
                <a16:creationId xmlns:a16="http://schemas.microsoft.com/office/drawing/2014/main" id="{3911ADC8-825D-75EE-50D5-6B3041CBEF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86200"/>
            <a:ext cx="591741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545" descr="3d butterfly">
            <a:extLst>
              <a:ext uri="{FF2B5EF4-FFF2-40B4-BE49-F238E27FC236}">
                <a16:creationId xmlns:a16="http://schemas.microsoft.com/office/drawing/2014/main" id="{B049A29C-84C2-24B4-B3C4-463F24AA7E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57200"/>
            <a:ext cx="591741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546" descr="3d butterfly">
            <a:extLst>
              <a:ext uri="{FF2B5EF4-FFF2-40B4-BE49-F238E27FC236}">
                <a16:creationId xmlns:a16="http://schemas.microsoft.com/office/drawing/2014/main" id="{2CE5EA58-8870-7E71-6305-CCF6719BD7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3352">
            <a:off x="2057400" y="628650"/>
            <a:ext cx="591741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7" name="WordArt 4">
            <a:extLst>
              <a:ext uri="{FF2B5EF4-FFF2-40B4-BE49-F238E27FC236}">
                <a16:creationId xmlns:a16="http://schemas.microsoft.com/office/drawing/2014/main" id="{3A1AE81A-F901-E640-AACF-E72BFEFBC1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0" y="3321845"/>
            <a:ext cx="4629150" cy="10787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12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TRƯỜNG THCS LÊ HỒNG PHONG </a:t>
            </a:r>
            <a:r>
              <a:rPr lang="en-US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Times"/>
              </a:rPr>
              <a:t>Ø</a:t>
            </a:r>
          </a:p>
        </p:txBody>
      </p:sp>
      <p:sp>
        <p:nvSpPr>
          <p:cNvPr id="2062" name="Text Box 6">
            <a:extLst>
              <a:ext uri="{FF2B5EF4-FFF2-40B4-BE49-F238E27FC236}">
                <a16:creationId xmlns:a16="http://schemas.microsoft.com/office/drawing/2014/main" id="{62BB945F-5D60-ED22-BB28-9270A3261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2240769"/>
            <a:ext cx="6115050" cy="4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250"/>
              </a:lnSpc>
              <a:spcBef>
                <a:spcPct val="0"/>
              </a:spcBef>
              <a:buNone/>
            </a:pPr>
            <a:r>
              <a:rPr lang="en-US" altLang="en-US" sz="45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my class</a:t>
            </a:r>
            <a:endParaRPr lang="en-US" altLang="en-US" sz="45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689570" y="1621295"/>
            <a:ext cx="7755713" cy="1484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+mn-lt"/>
              </a:rPr>
              <a:t>LUYỆN TẬP</a:t>
            </a:r>
            <a:br>
              <a:rPr lang="en-US" sz="6600" dirty="0">
                <a:latin typeface="+mn-lt"/>
              </a:rPr>
            </a:br>
            <a:endParaRPr sz="6600" dirty="0">
              <a:latin typeface="+mn-lt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4363610" y="279137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318" y="1413"/>
            <a:ext cx="8820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(KTCN)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(KTNN)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261" y="1690430"/>
            <a:ext cx="4080565" cy="3591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318" y="1818099"/>
            <a:ext cx="5544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836414"/>
              </p:ext>
            </p:extLst>
          </p:nvPr>
        </p:nvGraphicFramePr>
        <p:xfrm>
          <a:off x="183208" y="3065224"/>
          <a:ext cx="4996609" cy="1687446"/>
        </p:xfrm>
        <a:graphic>
          <a:graphicData uri="http://schemas.openxmlformats.org/drawingml/2006/table">
            <a:tbl>
              <a:tblPr firstRow="1" firstCol="1" bandRow="1">
                <a:tableStyleId>{46CD94F4-0129-4BD8-8C77-4AD992DE1FCD}</a:tableStyleId>
              </a:tblPr>
              <a:tblGrid>
                <a:gridCol w="1473646">
                  <a:extLst>
                    <a:ext uri="{9D8B030D-6E8A-4147-A177-3AD203B41FA5}">
                      <a16:colId xmlns:a16="http://schemas.microsoft.com/office/drawing/2014/main" val="2442695916"/>
                    </a:ext>
                  </a:extLst>
                </a:gridCol>
                <a:gridCol w="1249955">
                  <a:extLst>
                    <a:ext uri="{9D8B030D-6E8A-4147-A177-3AD203B41FA5}">
                      <a16:colId xmlns:a16="http://schemas.microsoft.com/office/drawing/2014/main" val="484661617"/>
                    </a:ext>
                  </a:extLst>
                </a:gridCol>
                <a:gridCol w="1136904">
                  <a:extLst>
                    <a:ext uri="{9D8B030D-6E8A-4147-A177-3AD203B41FA5}">
                      <a16:colId xmlns:a16="http://schemas.microsoft.com/office/drawing/2014/main" val="2637083209"/>
                    </a:ext>
                  </a:extLst>
                </a:gridCol>
                <a:gridCol w="1136104">
                  <a:extLst>
                    <a:ext uri="{9D8B030D-6E8A-4147-A177-3AD203B41FA5}">
                      <a16:colId xmlns:a16="http://schemas.microsoft.com/office/drawing/2014/main" val="1485662315"/>
                    </a:ext>
                  </a:extLst>
                </a:gridCol>
              </a:tblGrid>
              <a:tr h="538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 1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 2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 3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94698482"/>
                  </a:ext>
                </a:extLst>
              </a:tr>
              <a:tr h="538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KTNN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872207366"/>
                  </a:ext>
                </a:extLst>
              </a:tr>
              <a:tr h="538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KTCN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5137417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936259" y="3611806"/>
            <a:ext cx="669055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1936258" y="4075695"/>
            <a:ext cx="669055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097402" y="3581170"/>
            <a:ext cx="669055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097402" y="4111058"/>
            <a:ext cx="669055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254590" y="3581169"/>
            <a:ext cx="669055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254590" y="4107378"/>
            <a:ext cx="669055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066F29-56D4-6CCE-33BA-9AFBB0942617}"/>
              </a:ext>
            </a:extLst>
          </p:cNvPr>
          <p:cNvSpPr/>
          <p:nvPr/>
        </p:nvSpPr>
        <p:spPr>
          <a:xfrm>
            <a:off x="1917120" y="4566541"/>
            <a:ext cx="669055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115B05-4D63-A410-EC82-9C5AD5E06065}"/>
              </a:ext>
            </a:extLst>
          </p:cNvPr>
          <p:cNvSpPr/>
          <p:nvPr/>
        </p:nvSpPr>
        <p:spPr>
          <a:xfrm>
            <a:off x="3078264" y="4601904"/>
            <a:ext cx="669055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D86379-1ADE-ED41-EB16-0E5E72E05A15}"/>
              </a:ext>
            </a:extLst>
          </p:cNvPr>
          <p:cNvSpPr/>
          <p:nvPr/>
        </p:nvSpPr>
        <p:spPr>
          <a:xfrm>
            <a:off x="4235452" y="4598224"/>
            <a:ext cx="669055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CFACE8-4FBA-C576-4D0F-317512274858}"/>
              </a:ext>
            </a:extLst>
          </p:cNvPr>
          <p:cNvSpPr/>
          <p:nvPr/>
        </p:nvSpPr>
        <p:spPr>
          <a:xfrm>
            <a:off x="125794" y="4688427"/>
            <a:ext cx="151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4" grpId="0"/>
      <p:bldP spid="135" grpId="0"/>
      <p:bldP spid="136" grpId="0"/>
      <p:bldP spid="137" grpId="0"/>
      <p:bldP spid="138" grpId="0"/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74"/>
            <a:ext cx="8955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14,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KTCN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KTNN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35" y="1552315"/>
            <a:ext cx="4080565" cy="3591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1" y="1646053"/>
            <a:ext cx="46736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cả 3 buổi của hai khoá bồi dưỡng, số học viên của khóa KTNN dùng nước giải khát nhiều hơn số học viên khóa KTCN.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Vì số học viên của khóa KTNN nhiều hơn.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574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tránh</a:t>
            </a:r>
            <a:r>
              <a:rPr lang="en-US" sz="2000" dirty="0"/>
              <a:t> </a:t>
            </a:r>
            <a:r>
              <a:rPr lang="en-US" sz="2000" dirty="0" err="1"/>
              <a:t>lãng</a:t>
            </a:r>
            <a:r>
              <a:rPr lang="en-US" sz="2000" dirty="0"/>
              <a:t> </a:t>
            </a:r>
            <a:r>
              <a:rPr lang="en-US" sz="2000" dirty="0" err="1"/>
              <a:t>phí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án</a:t>
            </a:r>
            <a:r>
              <a:rPr lang="en-US" sz="2000" dirty="0"/>
              <a:t>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(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1 </a:t>
            </a:r>
            <a:r>
              <a:rPr lang="en-US" sz="2000" dirty="0" err="1"/>
              <a:t>cốc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):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509" y="1112743"/>
            <a:ext cx="4080565" cy="35911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1602861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56" y="1616636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45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6" y="1997264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5" y="1994357"/>
            <a:ext cx="31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60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Oval 12"/>
          <p:cNvSpPr/>
          <p:nvPr/>
        </p:nvSpPr>
        <p:spPr>
          <a:xfrm>
            <a:off x="98996" y="2412273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57" y="2429214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80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8996" y="2786472"/>
            <a:ext cx="57041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 giải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60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660761"/>
            <a:ext cx="57041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tránh lãng phí trong những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học tiếp theo, ban tổ chức cần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D3C0F6-6CCF-8F4E-AA78-5B9CECBD4973}"/>
              </a:ext>
            </a:extLst>
          </p:cNvPr>
          <p:cNvSpPr/>
          <p:nvPr/>
        </p:nvSpPr>
        <p:spPr>
          <a:xfrm>
            <a:off x="0" y="4538743"/>
            <a:ext cx="92678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60 cốc nước giải khát </a:t>
            </a:r>
            <a:r>
              <a:rPr lang="vi-VN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học viên của cả hai khoá bồi dưỡng. 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17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66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15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đó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bao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2" y="781256"/>
            <a:ext cx="3178389" cy="2875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420340"/>
            <a:ext cx="89841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400 000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275814"/>
            <a:ext cx="6270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Mỗi cửa hàng bán được số áo là: 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hàng 1: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+ 8 =14 (áo)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hàng 2: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+ 4 = 7 (áo)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73" y="4157041"/>
            <a:ext cx="89841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định trên là đúng " bán được càng nhiều áo thì lãi càng nhiều"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AAE193-309D-4C37-F416-287E4A6EDD37}"/>
              </a:ext>
            </a:extLst>
          </p:cNvPr>
          <p:cNvSpPr txBox="1"/>
          <p:nvPr/>
        </p:nvSpPr>
        <p:spPr>
          <a:xfrm>
            <a:off x="-22010" y="2660809"/>
            <a:ext cx="5907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700 000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uiExpand="1" build="allAtOnce"/>
      <p:bldP spid="1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1" y="-72571"/>
            <a:ext cx="904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9902" y="290733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629174"/>
            <a:ext cx="5109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23298"/>
            <a:ext cx="8778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b="1" i="1" u="sng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Cửa hàng 1</a:t>
            </a:r>
            <a:r>
              <a:rPr lang="vi-VN" sz="2400" b="1" u="sng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: </a:t>
            </a:r>
            <a:r>
              <a:rPr lang="vi-VN" sz="2400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Số ti vi bán được ở tháng 6 nhiều hơn tháng 5 là: 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5141A4-8329-A9C2-8635-E1164E8E1F7E}"/>
              </a:ext>
            </a:extLst>
          </p:cNvPr>
          <p:cNvSpPr/>
          <p:nvPr/>
        </p:nvSpPr>
        <p:spPr>
          <a:xfrm>
            <a:off x="0" y="1814068"/>
            <a:ext cx="5407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Ở cả 3 cửa hàng, số ti vi bán được của tháng 6 luôn nhiều hơn tháng 5. Cụ thể: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DE64B1-513D-7573-38B1-2399FA1F81C5}"/>
              </a:ext>
            </a:extLst>
          </p:cNvPr>
          <p:cNvSpPr/>
          <p:nvPr/>
        </p:nvSpPr>
        <p:spPr>
          <a:xfrm>
            <a:off x="-299967" y="3303617"/>
            <a:ext cx="8874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2400" b="1" i="1" u="sng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Cửa hàng 2: </a:t>
            </a:r>
            <a:r>
              <a:rPr lang="vi-VN" sz="2400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Số ti vi bán được ở tháng 6 nhiều hơn tháng 5 là: 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169E2B-9A05-0BCA-51B8-CDB4AC5AD9C3}"/>
              </a:ext>
            </a:extLst>
          </p:cNvPr>
          <p:cNvSpPr/>
          <p:nvPr/>
        </p:nvSpPr>
        <p:spPr>
          <a:xfrm>
            <a:off x="-82549" y="2945512"/>
            <a:ext cx="8778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47 – 30 = 17 (ti vi)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146F54-00EA-E072-7A87-3D162EAABD6E}"/>
              </a:ext>
            </a:extLst>
          </p:cNvPr>
          <p:cNvSpPr/>
          <p:nvPr/>
        </p:nvSpPr>
        <p:spPr>
          <a:xfrm>
            <a:off x="-299967" y="4068413"/>
            <a:ext cx="887412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2400" b="1" i="1" u="sng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Cửa hàng 3: </a:t>
            </a:r>
            <a:r>
              <a:rPr lang="vi-VN" sz="2400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Số ti vi bán được ở tháng 6 nhiều hơn tháng 5 là: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88 – 53 = 3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5</a:t>
            </a:r>
            <a:r>
              <a:rPr lang="vi-VN" sz="2400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(ti vi)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F09A4D-0B3F-795A-873A-77B36B7117C9}"/>
              </a:ext>
            </a:extLst>
          </p:cNvPr>
          <p:cNvSpPr/>
          <p:nvPr/>
        </p:nvSpPr>
        <p:spPr>
          <a:xfrm>
            <a:off x="-177799" y="3644229"/>
            <a:ext cx="8874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71 – 42 = 29 (ti vi)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39" y="-24839"/>
            <a:ext cx="91151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1982" y="2405996"/>
            <a:ext cx="4110037" cy="2290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997" y="1318153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848" y="1219803"/>
            <a:ext cx="50055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8997" y="18354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425" y="1705582"/>
            <a:ext cx="60147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8997" y="233421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424" y="2177347"/>
            <a:ext cx="5132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839" y="313387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423" y="3023224"/>
            <a:ext cx="53396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3" y="4014177"/>
            <a:ext cx="5057795" cy="612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đồng ý với nhận xét: (2), (4)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048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giải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0594" y="1362194"/>
            <a:ext cx="4110037" cy="2290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3899" y="3515856"/>
            <a:ext cx="817494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lượng ti vi mà cả ba cửa hàng bán được trong tháng 6 nhiều hơn số lượng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tháng 5 là: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(47 + 71 + 88) - (30 + 42 + 53) = 81 (ti vi)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3C7B79-57DC-362C-CD01-ACF27BB25EC2}"/>
              </a:ext>
            </a:extLst>
          </p:cNvPr>
          <p:cNvSpPr txBox="1"/>
          <p:nvPr/>
        </p:nvSpPr>
        <p:spPr>
          <a:xfrm>
            <a:off x="31410" y="1384995"/>
            <a:ext cx="47191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Cup 2018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8766" y="1065214"/>
            <a:ext cx="4110037" cy="229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" y="122077"/>
            <a:ext cx="8724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" y="3493554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20 năm sau (tính từ năm 2018) em có một cửa hàng bán ti vi thì em chọn tháng 6 để có thể bán được nhiều ti vi nhất trong năm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5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n-lt"/>
              </a:rPr>
              <a:t>VẬN DỤNG</a:t>
            </a:r>
            <a:endParaRPr sz="4000" dirty="0">
              <a:latin typeface="+mn-lt"/>
            </a:endParaRPr>
          </a:p>
        </p:txBody>
      </p:sp>
      <p:grpSp>
        <p:nvGrpSpPr>
          <p:cNvPr id="3887" name="Google Shape;3887;p48"/>
          <p:cNvGrpSpPr/>
          <p:nvPr/>
        </p:nvGrpSpPr>
        <p:grpSpPr>
          <a:xfrm>
            <a:off x="6043909" y="655425"/>
            <a:ext cx="424952" cy="416702"/>
            <a:chOff x="1490050" y="3805975"/>
            <a:chExt cx="491900" cy="482350"/>
          </a:xfrm>
        </p:grpSpPr>
        <p:sp>
          <p:nvSpPr>
            <p:cNvPr id="3888" name="Google Shape;3888;p4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9" name="Google Shape;3889;p4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0" name="Google Shape;3890;p4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1" name="Google Shape;3891;p4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93" name="Google Shape;3893;p48"/>
          <p:cNvGrpSpPr/>
          <p:nvPr/>
        </p:nvGrpSpPr>
        <p:grpSpPr>
          <a:xfrm>
            <a:off x="3042283" y="957944"/>
            <a:ext cx="2449763" cy="3667786"/>
            <a:chOff x="3042283" y="1182710"/>
            <a:chExt cx="2449763" cy="3443019"/>
          </a:xfrm>
        </p:grpSpPr>
        <p:sp>
          <p:nvSpPr>
            <p:cNvPr id="3895" name="Google Shape;3895;p48"/>
            <p:cNvSpPr/>
            <p:nvPr/>
          </p:nvSpPr>
          <p:spPr>
            <a:xfrm>
              <a:off x="3807944" y="1611682"/>
              <a:ext cx="1411497" cy="606802"/>
            </a:xfrm>
            <a:custGeom>
              <a:avLst/>
              <a:gdLst/>
              <a:ahLst/>
              <a:cxnLst/>
              <a:rect l="l" t="t" r="r" b="b"/>
              <a:pathLst>
                <a:path w="25499" h="10962" extrusionOk="0">
                  <a:moveTo>
                    <a:pt x="11629" y="0"/>
                  </a:moveTo>
                  <a:cubicBezTo>
                    <a:pt x="11011" y="0"/>
                    <a:pt x="10393" y="51"/>
                    <a:pt x="9773" y="192"/>
                  </a:cubicBezTo>
                  <a:cubicBezTo>
                    <a:pt x="9105" y="317"/>
                    <a:pt x="8406" y="443"/>
                    <a:pt x="7762" y="717"/>
                  </a:cubicBezTo>
                  <a:cubicBezTo>
                    <a:pt x="7385" y="890"/>
                    <a:pt x="7015" y="1040"/>
                    <a:pt x="6669" y="1213"/>
                  </a:cubicBezTo>
                  <a:cubicBezTo>
                    <a:pt x="5947" y="1559"/>
                    <a:pt x="5201" y="1911"/>
                    <a:pt x="4502" y="2305"/>
                  </a:cubicBezTo>
                  <a:cubicBezTo>
                    <a:pt x="4054" y="2580"/>
                    <a:pt x="3630" y="2902"/>
                    <a:pt x="3260" y="3278"/>
                  </a:cubicBezTo>
                  <a:cubicBezTo>
                    <a:pt x="2938" y="3625"/>
                    <a:pt x="2610" y="3923"/>
                    <a:pt x="2287" y="4246"/>
                  </a:cubicBezTo>
                  <a:cubicBezTo>
                    <a:pt x="2138" y="4395"/>
                    <a:pt x="1989" y="4574"/>
                    <a:pt x="1893" y="4747"/>
                  </a:cubicBezTo>
                  <a:cubicBezTo>
                    <a:pt x="1595" y="5171"/>
                    <a:pt x="1368" y="5643"/>
                    <a:pt x="1117" y="6114"/>
                  </a:cubicBezTo>
                  <a:cubicBezTo>
                    <a:pt x="944" y="6460"/>
                    <a:pt x="795" y="6860"/>
                    <a:pt x="598" y="7231"/>
                  </a:cubicBezTo>
                  <a:cubicBezTo>
                    <a:pt x="323" y="7678"/>
                    <a:pt x="126" y="8180"/>
                    <a:pt x="102" y="8723"/>
                  </a:cubicBezTo>
                  <a:cubicBezTo>
                    <a:pt x="102" y="8777"/>
                    <a:pt x="72" y="8848"/>
                    <a:pt x="48" y="8902"/>
                  </a:cubicBezTo>
                  <a:cubicBezTo>
                    <a:pt x="48" y="8974"/>
                    <a:pt x="25" y="9021"/>
                    <a:pt x="25" y="9099"/>
                  </a:cubicBezTo>
                  <a:cubicBezTo>
                    <a:pt x="25" y="9350"/>
                    <a:pt x="1" y="9618"/>
                    <a:pt x="1" y="9869"/>
                  </a:cubicBezTo>
                  <a:cubicBezTo>
                    <a:pt x="1" y="9947"/>
                    <a:pt x="25" y="10120"/>
                    <a:pt x="48" y="10192"/>
                  </a:cubicBezTo>
                  <a:cubicBezTo>
                    <a:pt x="150" y="10395"/>
                    <a:pt x="299" y="10544"/>
                    <a:pt x="496" y="10615"/>
                  </a:cubicBezTo>
                  <a:cubicBezTo>
                    <a:pt x="669" y="10693"/>
                    <a:pt x="819" y="10765"/>
                    <a:pt x="1022" y="10765"/>
                  </a:cubicBezTo>
                  <a:cubicBezTo>
                    <a:pt x="1117" y="10789"/>
                    <a:pt x="1242" y="10812"/>
                    <a:pt x="1344" y="10842"/>
                  </a:cubicBezTo>
                  <a:cubicBezTo>
                    <a:pt x="1768" y="10890"/>
                    <a:pt x="2216" y="10962"/>
                    <a:pt x="2639" y="10962"/>
                  </a:cubicBezTo>
                  <a:cubicBezTo>
                    <a:pt x="3135" y="10938"/>
                    <a:pt x="3630" y="10890"/>
                    <a:pt x="4102" y="10890"/>
                  </a:cubicBezTo>
                  <a:cubicBezTo>
                    <a:pt x="4538" y="10896"/>
                    <a:pt x="4974" y="10898"/>
                    <a:pt x="5409" y="10898"/>
                  </a:cubicBezTo>
                  <a:cubicBezTo>
                    <a:pt x="5845" y="10898"/>
                    <a:pt x="6281" y="10896"/>
                    <a:pt x="6716" y="10896"/>
                  </a:cubicBezTo>
                  <a:cubicBezTo>
                    <a:pt x="7587" y="10896"/>
                    <a:pt x="8457" y="10902"/>
                    <a:pt x="9326" y="10938"/>
                  </a:cubicBezTo>
                  <a:cubicBezTo>
                    <a:pt x="9446" y="10944"/>
                    <a:pt x="9568" y="10947"/>
                    <a:pt x="9691" y="10947"/>
                  </a:cubicBezTo>
                  <a:cubicBezTo>
                    <a:pt x="10027" y="10947"/>
                    <a:pt x="10371" y="10925"/>
                    <a:pt x="10699" y="10890"/>
                  </a:cubicBezTo>
                  <a:cubicBezTo>
                    <a:pt x="11170" y="10842"/>
                    <a:pt x="11618" y="10789"/>
                    <a:pt x="12090" y="10789"/>
                  </a:cubicBezTo>
                  <a:cubicBezTo>
                    <a:pt x="12735" y="10789"/>
                    <a:pt x="13355" y="10789"/>
                    <a:pt x="14006" y="10812"/>
                  </a:cubicBezTo>
                  <a:cubicBezTo>
                    <a:pt x="14600" y="10812"/>
                    <a:pt x="15215" y="10760"/>
                    <a:pt x="15834" y="10760"/>
                  </a:cubicBezTo>
                  <a:cubicBezTo>
                    <a:pt x="15937" y="10760"/>
                    <a:pt x="16040" y="10761"/>
                    <a:pt x="16143" y="10765"/>
                  </a:cubicBezTo>
                  <a:cubicBezTo>
                    <a:pt x="16991" y="10765"/>
                    <a:pt x="17863" y="10812"/>
                    <a:pt x="18704" y="10842"/>
                  </a:cubicBezTo>
                  <a:lnTo>
                    <a:pt x="19128" y="10842"/>
                  </a:lnTo>
                  <a:cubicBezTo>
                    <a:pt x="19749" y="10789"/>
                    <a:pt x="20346" y="10789"/>
                    <a:pt x="20967" y="10765"/>
                  </a:cubicBezTo>
                  <a:cubicBezTo>
                    <a:pt x="21767" y="10741"/>
                    <a:pt x="22561" y="10741"/>
                    <a:pt x="23355" y="10663"/>
                  </a:cubicBezTo>
                  <a:cubicBezTo>
                    <a:pt x="23630" y="10639"/>
                    <a:pt x="23880" y="10639"/>
                    <a:pt x="24131" y="10514"/>
                  </a:cubicBezTo>
                  <a:cubicBezTo>
                    <a:pt x="24501" y="10317"/>
                    <a:pt x="24800" y="10042"/>
                    <a:pt x="25074" y="9744"/>
                  </a:cubicBezTo>
                  <a:cubicBezTo>
                    <a:pt x="25122" y="9696"/>
                    <a:pt x="25176" y="9648"/>
                    <a:pt x="25200" y="9571"/>
                  </a:cubicBezTo>
                  <a:cubicBezTo>
                    <a:pt x="25295" y="9320"/>
                    <a:pt x="25373" y="9051"/>
                    <a:pt x="25444" y="8777"/>
                  </a:cubicBezTo>
                  <a:cubicBezTo>
                    <a:pt x="25498" y="8574"/>
                    <a:pt x="25474" y="8424"/>
                    <a:pt x="25421" y="8227"/>
                  </a:cubicBezTo>
                  <a:cubicBezTo>
                    <a:pt x="25349" y="8007"/>
                    <a:pt x="25247" y="7780"/>
                    <a:pt x="25176" y="7529"/>
                  </a:cubicBezTo>
                  <a:cubicBezTo>
                    <a:pt x="25146" y="7433"/>
                    <a:pt x="25122" y="7308"/>
                    <a:pt x="24997" y="7231"/>
                  </a:cubicBezTo>
                  <a:cubicBezTo>
                    <a:pt x="24997" y="7207"/>
                    <a:pt x="24973" y="7183"/>
                    <a:pt x="24973" y="7159"/>
                  </a:cubicBezTo>
                  <a:cubicBezTo>
                    <a:pt x="24973" y="6962"/>
                    <a:pt x="24800" y="6860"/>
                    <a:pt x="24698" y="6711"/>
                  </a:cubicBezTo>
                  <a:cubicBezTo>
                    <a:pt x="24698" y="6687"/>
                    <a:pt x="24650" y="6687"/>
                    <a:pt x="24650" y="6634"/>
                  </a:cubicBezTo>
                  <a:cubicBezTo>
                    <a:pt x="24650" y="6413"/>
                    <a:pt x="24501" y="6287"/>
                    <a:pt x="24376" y="6138"/>
                  </a:cubicBezTo>
                  <a:cubicBezTo>
                    <a:pt x="24280" y="5989"/>
                    <a:pt x="24131" y="5887"/>
                    <a:pt x="24030" y="5738"/>
                  </a:cubicBezTo>
                  <a:cubicBezTo>
                    <a:pt x="23683" y="5093"/>
                    <a:pt x="23158" y="4598"/>
                    <a:pt x="22639" y="4126"/>
                  </a:cubicBezTo>
                  <a:cubicBezTo>
                    <a:pt x="22089" y="3625"/>
                    <a:pt x="21469" y="3177"/>
                    <a:pt x="20872" y="2729"/>
                  </a:cubicBezTo>
                  <a:cubicBezTo>
                    <a:pt x="20221" y="2234"/>
                    <a:pt x="19528" y="1834"/>
                    <a:pt x="18758" y="1535"/>
                  </a:cubicBezTo>
                  <a:cubicBezTo>
                    <a:pt x="18036" y="1261"/>
                    <a:pt x="17313" y="962"/>
                    <a:pt x="16567" y="693"/>
                  </a:cubicBezTo>
                  <a:cubicBezTo>
                    <a:pt x="15970" y="467"/>
                    <a:pt x="15349" y="317"/>
                    <a:pt x="14699" y="216"/>
                  </a:cubicBezTo>
                  <a:cubicBezTo>
                    <a:pt x="14030" y="120"/>
                    <a:pt x="13355" y="96"/>
                    <a:pt x="12687" y="43"/>
                  </a:cubicBezTo>
                  <a:cubicBezTo>
                    <a:pt x="12334" y="17"/>
                    <a:pt x="11981" y="0"/>
                    <a:pt x="1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3817521" y="2281857"/>
              <a:ext cx="1392344" cy="413170"/>
            </a:xfrm>
            <a:custGeom>
              <a:avLst/>
              <a:gdLst/>
              <a:ahLst/>
              <a:cxnLst/>
              <a:rect l="l" t="t" r="r" b="b"/>
              <a:pathLst>
                <a:path w="25153" h="7464" extrusionOk="0">
                  <a:moveTo>
                    <a:pt x="10212" y="1"/>
                  </a:moveTo>
                  <a:cubicBezTo>
                    <a:pt x="9303" y="1"/>
                    <a:pt x="8395" y="13"/>
                    <a:pt x="7487" y="49"/>
                  </a:cubicBezTo>
                  <a:cubicBezTo>
                    <a:pt x="7302" y="64"/>
                    <a:pt x="7121" y="64"/>
                    <a:pt x="6941" y="64"/>
                  </a:cubicBezTo>
                  <a:cubicBezTo>
                    <a:pt x="6760" y="64"/>
                    <a:pt x="6580" y="64"/>
                    <a:pt x="6395" y="79"/>
                  </a:cubicBezTo>
                  <a:cubicBezTo>
                    <a:pt x="5845" y="102"/>
                    <a:pt x="5272" y="150"/>
                    <a:pt x="4705" y="174"/>
                  </a:cubicBezTo>
                  <a:cubicBezTo>
                    <a:pt x="4618" y="181"/>
                    <a:pt x="4532" y="184"/>
                    <a:pt x="4448" y="184"/>
                  </a:cubicBezTo>
                  <a:cubicBezTo>
                    <a:pt x="4244" y="184"/>
                    <a:pt x="4045" y="167"/>
                    <a:pt x="3834" y="150"/>
                  </a:cubicBezTo>
                  <a:cubicBezTo>
                    <a:pt x="3786" y="146"/>
                    <a:pt x="3738" y="144"/>
                    <a:pt x="3690" y="144"/>
                  </a:cubicBezTo>
                  <a:cubicBezTo>
                    <a:pt x="3487" y="144"/>
                    <a:pt x="3285" y="179"/>
                    <a:pt x="3087" y="198"/>
                  </a:cubicBezTo>
                  <a:cubicBezTo>
                    <a:pt x="2765" y="228"/>
                    <a:pt x="2437" y="228"/>
                    <a:pt x="2114" y="323"/>
                  </a:cubicBezTo>
                  <a:lnTo>
                    <a:pt x="1989" y="323"/>
                  </a:lnTo>
                  <a:cubicBezTo>
                    <a:pt x="1690" y="323"/>
                    <a:pt x="1422" y="347"/>
                    <a:pt x="1147" y="401"/>
                  </a:cubicBezTo>
                  <a:cubicBezTo>
                    <a:pt x="1035" y="401"/>
                    <a:pt x="985" y="501"/>
                    <a:pt x="903" y="501"/>
                  </a:cubicBezTo>
                  <a:cubicBezTo>
                    <a:pt x="893" y="501"/>
                    <a:pt x="883" y="500"/>
                    <a:pt x="872" y="496"/>
                  </a:cubicBezTo>
                  <a:cubicBezTo>
                    <a:pt x="795" y="496"/>
                    <a:pt x="747" y="550"/>
                    <a:pt x="675" y="598"/>
                  </a:cubicBezTo>
                  <a:cubicBezTo>
                    <a:pt x="646" y="622"/>
                    <a:pt x="622" y="646"/>
                    <a:pt x="598" y="676"/>
                  </a:cubicBezTo>
                  <a:cubicBezTo>
                    <a:pt x="425" y="723"/>
                    <a:pt x="323" y="873"/>
                    <a:pt x="198" y="998"/>
                  </a:cubicBezTo>
                  <a:cubicBezTo>
                    <a:pt x="150" y="1022"/>
                    <a:pt x="126" y="1093"/>
                    <a:pt x="126" y="1147"/>
                  </a:cubicBezTo>
                  <a:cubicBezTo>
                    <a:pt x="78" y="1273"/>
                    <a:pt x="25" y="1422"/>
                    <a:pt x="25" y="1571"/>
                  </a:cubicBezTo>
                  <a:cubicBezTo>
                    <a:pt x="1" y="2090"/>
                    <a:pt x="25" y="2586"/>
                    <a:pt x="102" y="3111"/>
                  </a:cubicBezTo>
                  <a:cubicBezTo>
                    <a:pt x="174" y="3660"/>
                    <a:pt x="323" y="4180"/>
                    <a:pt x="425" y="4729"/>
                  </a:cubicBezTo>
                  <a:cubicBezTo>
                    <a:pt x="526" y="5201"/>
                    <a:pt x="699" y="5625"/>
                    <a:pt x="998" y="5995"/>
                  </a:cubicBezTo>
                  <a:cubicBezTo>
                    <a:pt x="1123" y="6144"/>
                    <a:pt x="1219" y="6293"/>
                    <a:pt x="1272" y="6496"/>
                  </a:cubicBezTo>
                  <a:cubicBezTo>
                    <a:pt x="1296" y="6592"/>
                    <a:pt x="1392" y="6669"/>
                    <a:pt x="1469" y="6741"/>
                  </a:cubicBezTo>
                  <a:cubicBezTo>
                    <a:pt x="1491" y="6719"/>
                    <a:pt x="1509" y="6711"/>
                    <a:pt x="1524" y="6711"/>
                  </a:cubicBezTo>
                  <a:cubicBezTo>
                    <a:pt x="1561" y="6711"/>
                    <a:pt x="1585" y="6757"/>
                    <a:pt x="1619" y="6795"/>
                  </a:cubicBezTo>
                  <a:cubicBezTo>
                    <a:pt x="1662" y="6838"/>
                    <a:pt x="1666" y="6947"/>
                    <a:pt x="1744" y="6947"/>
                  </a:cubicBezTo>
                  <a:cubicBezTo>
                    <a:pt x="1751" y="6947"/>
                    <a:pt x="1759" y="6946"/>
                    <a:pt x="1768" y="6944"/>
                  </a:cubicBezTo>
                  <a:cubicBezTo>
                    <a:pt x="1783" y="6936"/>
                    <a:pt x="1797" y="6932"/>
                    <a:pt x="1809" y="6932"/>
                  </a:cubicBezTo>
                  <a:cubicBezTo>
                    <a:pt x="1878" y="6932"/>
                    <a:pt x="1904" y="7039"/>
                    <a:pt x="1965" y="7039"/>
                  </a:cubicBezTo>
                  <a:cubicBezTo>
                    <a:pt x="2090" y="7039"/>
                    <a:pt x="2240" y="7093"/>
                    <a:pt x="2365" y="7093"/>
                  </a:cubicBezTo>
                  <a:cubicBezTo>
                    <a:pt x="2687" y="7093"/>
                    <a:pt x="2986" y="7093"/>
                    <a:pt x="3284" y="7165"/>
                  </a:cubicBezTo>
                  <a:cubicBezTo>
                    <a:pt x="3983" y="7314"/>
                    <a:pt x="4675" y="7290"/>
                    <a:pt x="5374" y="7314"/>
                  </a:cubicBezTo>
                  <a:cubicBezTo>
                    <a:pt x="5539" y="7322"/>
                    <a:pt x="5705" y="7325"/>
                    <a:pt x="5871" y="7325"/>
                  </a:cubicBezTo>
                  <a:cubicBezTo>
                    <a:pt x="6203" y="7325"/>
                    <a:pt x="6536" y="7314"/>
                    <a:pt x="6866" y="7314"/>
                  </a:cubicBezTo>
                  <a:cubicBezTo>
                    <a:pt x="7612" y="7302"/>
                    <a:pt x="8359" y="7290"/>
                    <a:pt x="9105" y="7290"/>
                  </a:cubicBezTo>
                  <a:cubicBezTo>
                    <a:pt x="9851" y="7290"/>
                    <a:pt x="10597" y="7302"/>
                    <a:pt x="11344" y="7338"/>
                  </a:cubicBezTo>
                  <a:cubicBezTo>
                    <a:pt x="12191" y="7362"/>
                    <a:pt x="13063" y="7416"/>
                    <a:pt x="13905" y="7439"/>
                  </a:cubicBezTo>
                  <a:cubicBezTo>
                    <a:pt x="14122" y="7447"/>
                    <a:pt x="14338" y="7450"/>
                    <a:pt x="14554" y="7450"/>
                  </a:cubicBezTo>
                  <a:cubicBezTo>
                    <a:pt x="14985" y="7450"/>
                    <a:pt x="15415" y="7439"/>
                    <a:pt x="15845" y="7439"/>
                  </a:cubicBezTo>
                  <a:lnTo>
                    <a:pt x="15845" y="7463"/>
                  </a:lnTo>
                  <a:lnTo>
                    <a:pt x="19182" y="7463"/>
                  </a:lnTo>
                  <a:cubicBezTo>
                    <a:pt x="19576" y="7463"/>
                    <a:pt x="19976" y="7463"/>
                    <a:pt x="20346" y="7362"/>
                  </a:cubicBezTo>
                  <a:cubicBezTo>
                    <a:pt x="20597" y="7314"/>
                    <a:pt x="20824" y="7266"/>
                    <a:pt x="21069" y="7242"/>
                  </a:cubicBezTo>
                  <a:cubicBezTo>
                    <a:pt x="21493" y="7165"/>
                    <a:pt x="21893" y="7165"/>
                    <a:pt x="22287" y="7039"/>
                  </a:cubicBezTo>
                  <a:cubicBezTo>
                    <a:pt x="22436" y="6992"/>
                    <a:pt x="22585" y="6968"/>
                    <a:pt x="22710" y="6866"/>
                  </a:cubicBezTo>
                  <a:cubicBezTo>
                    <a:pt x="22812" y="6819"/>
                    <a:pt x="22884" y="6741"/>
                    <a:pt x="22985" y="6717"/>
                  </a:cubicBezTo>
                  <a:cubicBezTo>
                    <a:pt x="23134" y="6717"/>
                    <a:pt x="23212" y="6616"/>
                    <a:pt x="23283" y="6520"/>
                  </a:cubicBezTo>
                  <a:cubicBezTo>
                    <a:pt x="23331" y="6466"/>
                    <a:pt x="23385" y="6419"/>
                    <a:pt x="23433" y="6395"/>
                  </a:cubicBezTo>
                  <a:cubicBezTo>
                    <a:pt x="23755" y="6120"/>
                    <a:pt x="24030" y="5750"/>
                    <a:pt x="24203" y="5374"/>
                  </a:cubicBezTo>
                  <a:cubicBezTo>
                    <a:pt x="24430" y="4950"/>
                    <a:pt x="24627" y="4502"/>
                    <a:pt x="24824" y="4078"/>
                  </a:cubicBezTo>
                  <a:cubicBezTo>
                    <a:pt x="24877" y="3929"/>
                    <a:pt x="24949" y="3810"/>
                    <a:pt x="24973" y="3660"/>
                  </a:cubicBezTo>
                  <a:cubicBezTo>
                    <a:pt x="25074" y="3111"/>
                    <a:pt x="25152" y="2538"/>
                    <a:pt x="25098" y="1989"/>
                  </a:cubicBezTo>
                  <a:cubicBezTo>
                    <a:pt x="25098" y="1840"/>
                    <a:pt x="25074" y="1667"/>
                    <a:pt x="25027" y="1517"/>
                  </a:cubicBezTo>
                  <a:cubicBezTo>
                    <a:pt x="24973" y="1368"/>
                    <a:pt x="24949" y="1219"/>
                    <a:pt x="24854" y="1123"/>
                  </a:cubicBezTo>
                  <a:cubicBezTo>
                    <a:pt x="24752" y="998"/>
                    <a:pt x="24752" y="825"/>
                    <a:pt x="24603" y="747"/>
                  </a:cubicBezTo>
                  <a:cubicBezTo>
                    <a:pt x="24579" y="747"/>
                    <a:pt x="24555" y="699"/>
                    <a:pt x="24555" y="676"/>
                  </a:cubicBezTo>
                  <a:cubicBezTo>
                    <a:pt x="24501" y="347"/>
                    <a:pt x="24203" y="276"/>
                    <a:pt x="23958" y="228"/>
                  </a:cubicBezTo>
                  <a:cubicBezTo>
                    <a:pt x="23707" y="174"/>
                    <a:pt x="23433" y="150"/>
                    <a:pt x="23158" y="150"/>
                  </a:cubicBezTo>
                  <a:cubicBezTo>
                    <a:pt x="22561" y="150"/>
                    <a:pt x="21964" y="144"/>
                    <a:pt x="21367" y="144"/>
                  </a:cubicBezTo>
                  <a:cubicBezTo>
                    <a:pt x="20770" y="144"/>
                    <a:pt x="20173" y="150"/>
                    <a:pt x="19576" y="174"/>
                  </a:cubicBezTo>
                  <a:cubicBezTo>
                    <a:pt x="19126" y="194"/>
                    <a:pt x="18678" y="203"/>
                    <a:pt x="18232" y="203"/>
                  </a:cubicBezTo>
                  <a:cubicBezTo>
                    <a:pt x="17496" y="203"/>
                    <a:pt x="16762" y="180"/>
                    <a:pt x="16018" y="150"/>
                  </a:cubicBezTo>
                  <a:cubicBezTo>
                    <a:pt x="15749" y="126"/>
                    <a:pt x="15475" y="126"/>
                    <a:pt x="15224" y="126"/>
                  </a:cubicBezTo>
                  <a:cubicBezTo>
                    <a:pt x="14454" y="102"/>
                    <a:pt x="13708" y="49"/>
                    <a:pt x="12938" y="25"/>
                  </a:cubicBezTo>
                  <a:cubicBezTo>
                    <a:pt x="12030" y="13"/>
                    <a:pt x="11121" y="1"/>
                    <a:pt x="10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8"/>
            <p:cNvSpPr/>
            <p:nvPr/>
          </p:nvSpPr>
          <p:spPr>
            <a:xfrm>
              <a:off x="3968915" y="2753309"/>
              <a:ext cx="1064477" cy="334621"/>
            </a:xfrm>
            <a:custGeom>
              <a:avLst/>
              <a:gdLst/>
              <a:ahLst/>
              <a:cxnLst/>
              <a:rect l="l" t="t" r="r" b="b"/>
              <a:pathLst>
                <a:path w="19230" h="6045" extrusionOk="0">
                  <a:moveTo>
                    <a:pt x="2090" y="1"/>
                  </a:moveTo>
                  <a:cubicBezTo>
                    <a:pt x="1983" y="1"/>
                    <a:pt x="1875" y="11"/>
                    <a:pt x="1767" y="39"/>
                  </a:cubicBezTo>
                  <a:cubicBezTo>
                    <a:pt x="1546" y="93"/>
                    <a:pt x="1296" y="140"/>
                    <a:pt x="1045" y="140"/>
                  </a:cubicBezTo>
                  <a:cubicBezTo>
                    <a:pt x="997" y="140"/>
                    <a:pt x="925" y="140"/>
                    <a:pt x="848" y="164"/>
                  </a:cubicBezTo>
                  <a:cubicBezTo>
                    <a:pt x="502" y="242"/>
                    <a:pt x="227" y="439"/>
                    <a:pt x="125" y="815"/>
                  </a:cubicBezTo>
                  <a:cubicBezTo>
                    <a:pt x="102" y="934"/>
                    <a:pt x="78" y="1060"/>
                    <a:pt x="54" y="1209"/>
                  </a:cubicBezTo>
                  <a:cubicBezTo>
                    <a:pt x="30" y="1484"/>
                    <a:pt x="0" y="1782"/>
                    <a:pt x="102" y="2057"/>
                  </a:cubicBezTo>
                  <a:cubicBezTo>
                    <a:pt x="179" y="2278"/>
                    <a:pt x="275" y="2504"/>
                    <a:pt x="400" y="2701"/>
                  </a:cubicBezTo>
                  <a:cubicBezTo>
                    <a:pt x="627" y="3101"/>
                    <a:pt x="896" y="3448"/>
                    <a:pt x="1075" y="3872"/>
                  </a:cubicBezTo>
                  <a:cubicBezTo>
                    <a:pt x="1248" y="4248"/>
                    <a:pt x="1445" y="4642"/>
                    <a:pt x="1696" y="4994"/>
                  </a:cubicBezTo>
                  <a:cubicBezTo>
                    <a:pt x="1719" y="5065"/>
                    <a:pt x="1767" y="5143"/>
                    <a:pt x="1767" y="5239"/>
                  </a:cubicBezTo>
                  <a:cubicBezTo>
                    <a:pt x="1791" y="5388"/>
                    <a:pt x="1893" y="5465"/>
                    <a:pt x="2018" y="5537"/>
                  </a:cubicBezTo>
                  <a:cubicBezTo>
                    <a:pt x="2293" y="5662"/>
                    <a:pt x="2567" y="5764"/>
                    <a:pt x="2866" y="5812"/>
                  </a:cubicBezTo>
                  <a:cubicBezTo>
                    <a:pt x="3284" y="5889"/>
                    <a:pt x="3707" y="5889"/>
                    <a:pt x="4131" y="5889"/>
                  </a:cubicBezTo>
                  <a:cubicBezTo>
                    <a:pt x="4313" y="5889"/>
                    <a:pt x="4491" y="5881"/>
                    <a:pt x="4665" y="5881"/>
                  </a:cubicBezTo>
                  <a:cubicBezTo>
                    <a:pt x="4821" y="5881"/>
                    <a:pt x="4976" y="5888"/>
                    <a:pt x="5128" y="5913"/>
                  </a:cubicBezTo>
                  <a:cubicBezTo>
                    <a:pt x="5451" y="5937"/>
                    <a:pt x="5773" y="5961"/>
                    <a:pt x="6095" y="5961"/>
                  </a:cubicBezTo>
                  <a:cubicBezTo>
                    <a:pt x="6587" y="5980"/>
                    <a:pt x="7083" y="6018"/>
                    <a:pt x="7576" y="6018"/>
                  </a:cubicBezTo>
                  <a:cubicBezTo>
                    <a:pt x="7706" y="6018"/>
                    <a:pt x="7835" y="6015"/>
                    <a:pt x="7964" y="6009"/>
                  </a:cubicBezTo>
                  <a:cubicBezTo>
                    <a:pt x="8185" y="6009"/>
                    <a:pt x="8412" y="6009"/>
                    <a:pt x="8609" y="5985"/>
                  </a:cubicBezTo>
                  <a:cubicBezTo>
                    <a:pt x="8975" y="5985"/>
                    <a:pt x="9338" y="5974"/>
                    <a:pt x="9696" y="5974"/>
                  </a:cubicBezTo>
                  <a:cubicBezTo>
                    <a:pt x="9874" y="5974"/>
                    <a:pt x="10051" y="5977"/>
                    <a:pt x="10227" y="5985"/>
                  </a:cubicBezTo>
                  <a:cubicBezTo>
                    <a:pt x="10433" y="6005"/>
                    <a:pt x="10620" y="6045"/>
                    <a:pt x="10820" y="6045"/>
                  </a:cubicBezTo>
                  <a:cubicBezTo>
                    <a:pt x="10862" y="6045"/>
                    <a:pt x="10905" y="6043"/>
                    <a:pt x="10949" y="6039"/>
                  </a:cubicBezTo>
                  <a:cubicBezTo>
                    <a:pt x="11695" y="5961"/>
                    <a:pt x="12441" y="5985"/>
                    <a:pt x="13164" y="5961"/>
                  </a:cubicBezTo>
                  <a:cubicBezTo>
                    <a:pt x="13856" y="5913"/>
                    <a:pt x="14555" y="5913"/>
                    <a:pt x="15253" y="5889"/>
                  </a:cubicBezTo>
                  <a:cubicBezTo>
                    <a:pt x="15647" y="5859"/>
                    <a:pt x="16047" y="5889"/>
                    <a:pt x="16447" y="5812"/>
                  </a:cubicBezTo>
                  <a:cubicBezTo>
                    <a:pt x="17014" y="5740"/>
                    <a:pt x="17564" y="5591"/>
                    <a:pt x="17940" y="5089"/>
                  </a:cubicBezTo>
                  <a:cubicBezTo>
                    <a:pt x="17987" y="5042"/>
                    <a:pt x="18059" y="4994"/>
                    <a:pt x="18089" y="4940"/>
                  </a:cubicBezTo>
                  <a:cubicBezTo>
                    <a:pt x="18137" y="4892"/>
                    <a:pt x="18208" y="4815"/>
                    <a:pt x="18238" y="4743"/>
                  </a:cubicBezTo>
                  <a:cubicBezTo>
                    <a:pt x="18358" y="4421"/>
                    <a:pt x="18507" y="4098"/>
                    <a:pt x="18584" y="3770"/>
                  </a:cubicBezTo>
                  <a:cubicBezTo>
                    <a:pt x="18656" y="3424"/>
                    <a:pt x="18781" y="3101"/>
                    <a:pt x="18955" y="2779"/>
                  </a:cubicBezTo>
                  <a:cubicBezTo>
                    <a:pt x="19080" y="2481"/>
                    <a:pt x="19181" y="2158"/>
                    <a:pt x="19205" y="1806"/>
                  </a:cubicBezTo>
                  <a:cubicBezTo>
                    <a:pt x="19229" y="1531"/>
                    <a:pt x="19181" y="1287"/>
                    <a:pt x="19181" y="1036"/>
                  </a:cubicBezTo>
                  <a:cubicBezTo>
                    <a:pt x="19181" y="964"/>
                    <a:pt x="19229" y="863"/>
                    <a:pt x="19080" y="839"/>
                  </a:cubicBezTo>
                  <a:cubicBezTo>
                    <a:pt x="19056" y="839"/>
                    <a:pt x="19080" y="785"/>
                    <a:pt x="19104" y="761"/>
                  </a:cubicBezTo>
                  <a:cubicBezTo>
                    <a:pt x="19134" y="761"/>
                    <a:pt x="19158" y="737"/>
                    <a:pt x="19134" y="713"/>
                  </a:cubicBezTo>
                  <a:cubicBezTo>
                    <a:pt x="19008" y="612"/>
                    <a:pt x="18931" y="439"/>
                    <a:pt x="18758" y="439"/>
                  </a:cubicBezTo>
                  <a:cubicBezTo>
                    <a:pt x="18629" y="439"/>
                    <a:pt x="18558" y="328"/>
                    <a:pt x="18445" y="328"/>
                  </a:cubicBezTo>
                  <a:cubicBezTo>
                    <a:pt x="18427" y="328"/>
                    <a:pt x="18408" y="331"/>
                    <a:pt x="18387" y="337"/>
                  </a:cubicBezTo>
                  <a:cubicBezTo>
                    <a:pt x="18358" y="337"/>
                    <a:pt x="18334" y="290"/>
                    <a:pt x="18310" y="266"/>
                  </a:cubicBezTo>
                  <a:cubicBezTo>
                    <a:pt x="18310" y="266"/>
                    <a:pt x="18262" y="242"/>
                    <a:pt x="18238" y="242"/>
                  </a:cubicBezTo>
                  <a:cubicBezTo>
                    <a:pt x="18181" y="285"/>
                    <a:pt x="18120" y="299"/>
                    <a:pt x="18055" y="299"/>
                  </a:cubicBezTo>
                  <a:cubicBezTo>
                    <a:pt x="17978" y="299"/>
                    <a:pt x="17896" y="279"/>
                    <a:pt x="17814" y="266"/>
                  </a:cubicBezTo>
                  <a:cubicBezTo>
                    <a:pt x="16943" y="266"/>
                    <a:pt x="16047" y="290"/>
                    <a:pt x="15152" y="337"/>
                  </a:cubicBezTo>
                  <a:cubicBezTo>
                    <a:pt x="15089" y="352"/>
                    <a:pt x="15026" y="360"/>
                    <a:pt x="14961" y="360"/>
                  </a:cubicBezTo>
                  <a:cubicBezTo>
                    <a:pt x="14895" y="360"/>
                    <a:pt x="14826" y="352"/>
                    <a:pt x="14752" y="337"/>
                  </a:cubicBezTo>
                  <a:cubicBezTo>
                    <a:pt x="14614" y="313"/>
                    <a:pt x="14479" y="307"/>
                    <a:pt x="14343" y="307"/>
                  </a:cubicBezTo>
                  <a:cubicBezTo>
                    <a:pt x="14207" y="307"/>
                    <a:pt x="14071" y="313"/>
                    <a:pt x="13934" y="313"/>
                  </a:cubicBezTo>
                  <a:cubicBezTo>
                    <a:pt x="13423" y="307"/>
                    <a:pt x="12915" y="306"/>
                    <a:pt x="12407" y="306"/>
                  </a:cubicBezTo>
                  <a:cubicBezTo>
                    <a:pt x="11900" y="306"/>
                    <a:pt x="11393" y="307"/>
                    <a:pt x="10886" y="307"/>
                  </a:cubicBezTo>
                  <a:cubicBezTo>
                    <a:pt x="9873" y="307"/>
                    <a:pt x="8859" y="301"/>
                    <a:pt x="7839" y="266"/>
                  </a:cubicBezTo>
                  <a:cubicBezTo>
                    <a:pt x="7265" y="266"/>
                    <a:pt x="6692" y="266"/>
                    <a:pt x="6095" y="242"/>
                  </a:cubicBezTo>
                  <a:cubicBezTo>
                    <a:pt x="5973" y="242"/>
                    <a:pt x="5843" y="236"/>
                    <a:pt x="5710" y="236"/>
                  </a:cubicBezTo>
                  <a:cubicBezTo>
                    <a:pt x="5576" y="236"/>
                    <a:pt x="5439" y="242"/>
                    <a:pt x="5301" y="266"/>
                  </a:cubicBezTo>
                  <a:cubicBezTo>
                    <a:pt x="5204" y="273"/>
                    <a:pt x="5106" y="279"/>
                    <a:pt x="5010" y="279"/>
                  </a:cubicBezTo>
                  <a:cubicBezTo>
                    <a:pt x="4810" y="279"/>
                    <a:pt x="4615" y="256"/>
                    <a:pt x="4430" y="188"/>
                  </a:cubicBezTo>
                  <a:cubicBezTo>
                    <a:pt x="4179" y="116"/>
                    <a:pt x="3958" y="116"/>
                    <a:pt x="3707" y="116"/>
                  </a:cubicBezTo>
                  <a:cubicBezTo>
                    <a:pt x="3337" y="93"/>
                    <a:pt x="2961" y="93"/>
                    <a:pt x="2591" y="39"/>
                  </a:cubicBezTo>
                  <a:cubicBezTo>
                    <a:pt x="2424" y="24"/>
                    <a:pt x="2257" y="1"/>
                    <a:pt x="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8"/>
            <p:cNvSpPr/>
            <p:nvPr/>
          </p:nvSpPr>
          <p:spPr>
            <a:xfrm>
              <a:off x="4124516" y="3166696"/>
              <a:ext cx="774029" cy="394460"/>
            </a:xfrm>
            <a:custGeom>
              <a:avLst/>
              <a:gdLst/>
              <a:ahLst/>
              <a:cxnLst/>
              <a:rect l="l" t="t" r="r" b="b"/>
              <a:pathLst>
                <a:path w="13983" h="7126" extrusionOk="0">
                  <a:moveTo>
                    <a:pt x="13140" y="0"/>
                  </a:moveTo>
                  <a:cubicBezTo>
                    <a:pt x="13123" y="0"/>
                    <a:pt x="13106" y="3"/>
                    <a:pt x="13087" y="9"/>
                  </a:cubicBezTo>
                  <a:cubicBezTo>
                    <a:pt x="12914" y="33"/>
                    <a:pt x="12765" y="63"/>
                    <a:pt x="12615" y="63"/>
                  </a:cubicBezTo>
                  <a:cubicBezTo>
                    <a:pt x="12412" y="63"/>
                    <a:pt x="12215" y="111"/>
                    <a:pt x="12018" y="135"/>
                  </a:cubicBezTo>
                  <a:cubicBezTo>
                    <a:pt x="11421" y="135"/>
                    <a:pt x="10824" y="260"/>
                    <a:pt x="10251" y="362"/>
                  </a:cubicBezTo>
                  <a:cubicBezTo>
                    <a:pt x="9726" y="433"/>
                    <a:pt x="9230" y="511"/>
                    <a:pt x="8711" y="511"/>
                  </a:cubicBezTo>
                  <a:lnTo>
                    <a:pt x="6795" y="511"/>
                  </a:lnTo>
                  <a:cubicBezTo>
                    <a:pt x="6741" y="511"/>
                    <a:pt x="6693" y="511"/>
                    <a:pt x="6645" y="535"/>
                  </a:cubicBezTo>
                  <a:cubicBezTo>
                    <a:pt x="6269" y="535"/>
                    <a:pt x="5910" y="575"/>
                    <a:pt x="5545" y="575"/>
                  </a:cubicBezTo>
                  <a:cubicBezTo>
                    <a:pt x="5423" y="575"/>
                    <a:pt x="5301" y="571"/>
                    <a:pt x="5177" y="559"/>
                  </a:cubicBezTo>
                  <a:cubicBezTo>
                    <a:pt x="4383" y="511"/>
                    <a:pt x="3583" y="481"/>
                    <a:pt x="2789" y="481"/>
                  </a:cubicBezTo>
                  <a:cubicBezTo>
                    <a:pt x="2600" y="471"/>
                    <a:pt x="2412" y="466"/>
                    <a:pt x="2221" y="466"/>
                  </a:cubicBezTo>
                  <a:cubicBezTo>
                    <a:pt x="1935" y="466"/>
                    <a:pt x="1645" y="479"/>
                    <a:pt x="1344" y="511"/>
                  </a:cubicBezTo>
                  <a:cubicBezTo>
                    <a:pt x="1123" y="535"/>
                    <a:pt x="896" y="511"/>
                    <a:pt x="675" y="582"/>
                  </a:cubicBezTo>
                  <a:cubicBezTo>
                    <a:pt x="401" y="684"/>
                    <a:pt x="252" y="833"/>
                    <a:pt x="78" y="1030"/>
                  </a:cubicBezTo>
                  <a:cubicBezTo>
                    <a:pt x="25" y="1108"/>
                    <a:pt x="1" y="1179"/>
                    <a:pt x="102" y="1227"/>
                  </a:cubicBezTo>
                  <a:cubicBezTo>
                    <a:pt x="174" y="1281"/>
                    <a:pt x="150" y="1329"/>
                    <a:pt x="126" y="1406"/>
                  </a:cubicBezTo>
                  <a:cubicBezTo>
                    <a:pt x="78" y="1651"/>
                    <a:pt x="55" y="1902"/>
                    <a:pt x="102" y="2153"/>
                  </a:cubicBezTo>
                  <a:cubicBezTo>
                    <a:pt x="252" y="2750"/>
                    <a:pt x="377" y="3317"/>
                    <a:pt x="502" y="3914"/>
                  </a:cubicBezTo>
                  <a:cubicBezTo>
                    <a:pt x="574" y="4242"/>
                    <a:pt x="622" y="4564"/>
                    <a:pt x="771" y="4863"/>
                  </a:cubicBezTo>
                  <a:cubicBezTo>
                    <a:pt x="1022" y="5358"/>
                    <a:pt x="1296" y="5884"/>
                    <a:pt x="1643" y="6302"/>
                  </a:cubicBezTo>
                  <a:cubicBezTo>
                    <a:pt x="1744" y="6403"/>
                    <a:pt x="1816" y="6481"/>
                    <a:pt x="1941" y="6528"/>
                  </a:cubicBezTo>
                  <a:cubicBezTo>
                    <a:pt x="2365" y="6702"/>
                    <a:pt x="2789" y="6779"/>
                    <a:pt x="3237" y="6827"/>
                  </a:cubicBezTo>
                  <a:cubicBezTo>
                    <a:pt x="3583" y="6851"/>
                    <a:pt x="3905" y="6899"/>
                    <a:pt x="4234" y="6928"/>
                  </a:cubicBezTo>
                  <a:cubicBezTo>
                    <a:pt x="4532" y="6970"/>
                    <a:pt x="4831" y="7029"/>
                    <a:pt x="5150" y="7029"/>
                  </a:cubicBezTo>
                  <a:cubicBezTo>
                    <a:pt x="5200" y="7029"/>
                    <a:pt x="5251" y="7027"/>
                    <a:pt x="5302" y="7024"/>
                  </a:cubicBezTo>
                  <a:cubicBezTo>
                    <a:pt x="5499" y="7024"/>
                    <a:pt x="5696" y="7024"/>
                    <a:pt x="5899" y="7048"/>
                  </a:cubicBezTo>
                  <a:cubicBezTo>
                    <a:pt x="6323" y="7078"/>
                    <a:pt x="6741" y="7125"/>
                    <a:pt x="7165" y="7125"/>
                  </a:cubicBezTo>
                  <a:cubicBezTo>
                    <a:pt x="7487" y="7125"/>
                    <a:pt x="7839" y="7048"/>
                    <a:pt x="8162" y="7048"/>
                  </a:cubicBezTo>
                  <a:cubicBezTo>
                    <a:pt x="8681" y="7048"/>
                    <a:pt x="9206" y="6952"/>
                    <a:pt x="9756" y="6928"/>
                  </a:cubicBezTo>
                  <a:cubicBezTo>
                    <a:pt x="9840" y="6928"/>
                    <a:pt x="9925" y="6932"/>
                    <a:pt x="10010" y="6932"/>
                  </a:cubicBezTo>
                  <a:cubicBezTo>
                    <a:pt x="10149" y="6932"/>
                    <a:pt x="10288" y="6923"/>
                    <a:pt x="10424" y="6875"/>
                  </a:cubicBezTo>
                  <a:cubicBezTo>
                    <a:pt x="10651" y="6779"/>
                    <a:pt x="10872" y="6749"/>
                    <a:pt x="11099" y="6654"/>
                  </a:cubicBezTo>
                  <a:cubicBezTo>
                    <a:pt x="11147" y="6642"/>
                    <a:pt x="11202" y="6642"/>
                    <a:pt x="11255" y="6642"/>
                  </a:cubicBezTo>
                  <a:cubicBezTo>
                    <a:pt x="11308" y="6642"/>
                    <a:pt x="11359" y="6642"/>
                    <a:pt x="11397" y="6630"/>
                  </a:cubicBezTo>
                  <a:cubicBezTo>
                    <a:pt x="11594" y="6552"/>
                    <a:pt x="11744" y="6481"/>
                    <a:pt x="11869" y="6355"/>
                  </a:cubicBezTo>
                  <a:cubicBezTo>
                    <a:pt x="12293" y="6003"/>
                    <a:pt x="12711" y="5657"/>
                    <a:pt x="12914" y="5108"/>
                  </a:cubicBezTo>
                  <a:cubicBezTo>
                    <a:pt x="13009" y="4887"/>
                    <a:pt x="13111" y="4636"/>
                    <a:pt x="13135" y="4391"/>
                  </a:cubicBezTo>
                  <a:cubicBezTo>
                    <a:pt x="13135" y="4188"/>
                    <a:pt x="13159" y="3991"/>
                    <a:pt x="13236" y="3818"/>
                  </a:cubicBezTo>
                  <a:cubicBezTo>
                    <a:pt x="13260" y="3764"/>
                    <a:pt x="13284" y="3693"/>
                    <a:pt x="13284" y="3645"/>
                  </a:cubicBezTo>
                  <a:cubicBezTo>
                    <a:pt x="13385" y="3347"/>
                    <a:pt x="13409" y="3048"/>
                    <a:pt x="13511" y="2773"/>
                  </a:cubicBezTo>
                  <a:cubicBezTo>
                    <a:pt x="13660" y="2397"/>
                    <a:pt x="13756" y="2027"/>
                    <a:pt x="13857" y="1627"/>
                  </a:cubicBezTo>
                  <a:cubicBezTo>
                    <a:pt x="13935" y="1430"/>
                    <a:pt x="13982" y="1227"/>
                    <a:pt x="13935" y="1006"/>
                  </a:cubicBezTo>
                  <a:cubicBezTo>
                    <a:pt x="13905" y="929"/>
                    <a:pt x="13857" y="929"/>
                    <a:pt x="13833" y="905"/>
                  </a:cubicBezTo>
                  <a:cubicBezTo>
                    <a:pt x="13809" y="857"/>
                    <a:pt x="13959" y="857"/>
                    <a:pt x="13935" y="756"/>
                  </a:cubicBezTo>
                  <a:cubicBezTo>
                    <a:pt x="13935" y="732"/>
                    <a:pt x="13935" y="684"/>
                    <a:pt x="13905" y="630"/>
                  </a:cubicBezTo>
                  <a:cubicBezTo>
                    <a:pt x="13857" y="660"/>
                    <a:pt x="13857" y="708"/>
                    <a:pt x="13809" y="732"/>
                  </a:cubicBezTo>
                  <a:cubicBezTo>
                    <a:pt x="13785" y="582"/>
                    <a:pt x="13732" y="457"/>
                    <a:pt x="13708" y="308"/>
                  </a:cubicBezTo>
                  <a:cubicBezTo>
                    <a:pt x="13684" y="260"/>
                    <a:pt x="13660" y="182"/>
                    <a:pt x="13582" y="182"/>
                  </a:cubicBezTo>
                  <a:cubicBezTo>
                    <a:pt x="13564" y="187"/>
                    <a:pt x="13545" y="189"/>
                    <a:pt x="13528" y="189"/>
                  </a:cubicBezTo>
                  <a:cubicBezTo>
                    <a:pt x="13429" y="189"/>
                    <a:pt x="13350" y="124"/>
                    <a:pt x="13284" y="63"/>
                  </a:cubicBezTo>
                  <a:cubicBezTo>
                    <a:pt x="13231" y="23"/>
                    <a:pt x="13188" y="0"/>
                    <a:pt x="13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8"/>
            <p:cNvSpPr/>
            <p:nvPr/>
          </p:nvSpPr>
          <p:spPr>
            <a:xfrm>
              <a:off x="4284490" y="3607427"/>
              <a:ext cx="546631" cy="492936"/>
            </a:xfrm>
            <a:custGeom>
              <a:avLst/>
              <a:gdLst/>
              <a:ahLst/>
              <a:cxnLst/>
              <a:rect l="l" t="t" r="r" b="b"/>
              <a:pathLst>
                <a:path w="9875" h="8905" extrusionOk="0">
                  <a:moveTo>
                    <a:pt x="8359" y="0"/>
                  </a:moveTo>
                  <a:cubicBezTo>
                    <a:pt x="8267" y="0"/>
                    <a:pt x="8175" y="4"/>
                    <a:pt x="8084" y="11"/>
                  </a:cubicBezTo>
                  <a:cubicBezTo>
                    <a:pt x="7636" y="59"/>
                    <a:pt x="7212" y="107"/>
                    <a:pt x="6764" y="160"/>
                  </a:cubicBezTo>
                  <a:cubicBezTo>
                    <a:pt x="6702" y="172"/>
                    <a:pt x="6639" y="178"/>
                    <a:pt x="6576" y="178"/>
                  </a:cubicBezTo>
                  <a:cubicBezTo>
                    <a:pt x="6514" y="178"/>
                    <a:pt x="6451" y="172"/>
                    <a:pt x="6388" y="160"/>
                  </a:cubicBezTo>
                  <a:cubicBezTo>
                    <a:pt x="6042" y="83"/>
                    <a:pt x="5696" y="59"/>
                    <a:pt x="5320" y="59"/>
                  </a:cubicBezTo>
                  <a:cubicBezTo>
                    <a:pt x="4949" y="35"/>
                    <a:pt x="4549" y="35"/>
                    <a:pt x="4149" y="35"/>
                  </a:cubicBezTo>
                  <a:cubicBezTo>
                    <a:pt x="3732" y="59"/>
                    <a:pt x="3284" y="107"/>
                    <a:pt x="2860" y="160"/>
                  </a:cubicBezTo>
                  <a:cubicBezTo>
                    <a:pt x="2690" y="190"/>
                    <a:pt x="2520" y="210"/>
                    <a:pt x="2351" y="210"/>
                  </a:cubicBezTo>
                  <a:cubicBezTo>
                    <a:pt x="2246" y="210"/>
                    <a:pt x="2141" y="203"/>
                    <a:pt x="2036" y="184"/>
                  </a:cubicBezTo>
                  <a:cubicBezTo>
                    <a:pt x="1738" y="131"/>
                    <a:pt x="1463" y="59"/>
                    <a:pt x="1164" y="35"/>
                  </a:cubicBezTo>
                  <a:cubicBezTo>
                    <a:pt x="1134" y="33"/>
                    <a:pt x="1105" y="31"/>
                    <a:pt x="1076" y="31"/>
                  </a:cubicBezTo>
                  <a:cubicBezTo>
                    <a:pt x="826" y="31"/>
                    <a:pt x="646" y="124"/>
                    <a:pt x="448" y="280"/>
                  </a:cubicBezTo>
                  <a:cubicBezTo>
                    <a:pt x="394" y="310"/>
                    <a:pt x="347" y="381"/>
                    <a:pt x="370" y="405"/>
                  </a:cubicBezTo>
                  <a:cubicBezTo>
                    <a:pt x="448" y="608"/>
                    <a:pt x="347" y="757"/>
                    <a:pt x="245" y="877"/>
                  </a:cubicBezTo>
                  <a:cubicBezTo>
                    <a:pt x="221" y="907"/>
                    <a:pt x="221" y="954"/>
                    <a:pt x="197" y="978"/>
                  </a:cubicBezTo>
                  <a:cubicBezTo>
                    <a:pt x="120" y="1277"/>
                    <a:pt x="72" y="1551"/>
                    <a:pt x="96" y="1850"/>
                  </a:cubicBezTo>
                  <a:cubicBezTo>
                    <a:pt x="150" y="2071"/>
                    <a:pt x="197" y="2322"/>
                    <a:pt x="472" y="2423"/>
                  </a:cubicBezTo>
                  <a:cubicBezTo>
                    <a:pt x="544" y="2447"/>
                    <a:pt x="544" y="2519"/>
                    <a:pt x="496" y="2572"/>
                  </a:cubicBezTo>
                  <a:cubicBezTo>
                    <a:pt x="299" y="2745"/>
                    <a:pt x="197" y="2996"/>
                    <a:pt x="120" y="3217"/>
                  </a:cubicBezTo>
                  <a:cubicBezTo>
                    <a:pt x="0" y="3665"/>
                    <a:pt x="150" y="3963"/>
                    <a:pt x="520" y="4136"/>
                  </a:cubicBezTo>
                  <a:cubicBezTo>
                    <a:pt x="597" y="4160"/>
                    <a:pt x="669" y="4214"/>
                    <a:pt x="770" y="4214"/>
                  </a:cubicBezTo>
                  <a:cubicBezTo>
                    <a:pt x="896" y="4214"/>
                    <a:pt x="920" y="4238"/>
                    <a:pt x="866" y="4363"/>
                  </a:cubicBezTo>
                  <a:cubicBezTo>
                    <a:pt x="842" y="4513"/>
                    <a:pt x="770" y="4638"/>
                    <a:pt x="669" y="4733"/>
                  </a:cubicBezTo>
                  <a:cubicBezTo>
                    <a:pt x="347" y="5032"/>
                    <a:pt x="221" y="5384"/>
                    <a:pt x="347" y="5802"/>
                  </a:cubicBezTo>
                  <a:cubicBezTo>
                    <a:pt x="370" y="5880"/>
                    <a:pt x="347" y="5981"/>
                    <a:pt x="299" y="6029"/>
                  </a:cubicBezTo>
                  <a:cubicBezTo>
                    <a:pt x="120" y="6226"/>
                    <a:pt x="120" y="6453"/>
                    <a:pt x="120" y="6674"/>
                  </a:cubicBezTo>
                  <a:cubicBezTo>
                    <a:pt x="120" y="6727"/>
                    <a:pt x="120" y="6751"/>
                    <a:pt x="150" y="6799"/>
                  </a:cubicBezTo>
                  <a:cubicBezTo>
                    <a:pt x="221" y="6972"/>
                    <a:pt x="370" y="7121"/>
                    <a:pt x="520" y="7247"/>
                  </a:cubicBezTo>
                  <a:cubicBezTo>
                    <a:pt x="567" y="7294"/>
                    <a:pt x="597" y="7324"/>
                    <a:pt x="621" y="7396"/>
                  </a:cubicBezTo>
                  <a:cubicBezTo>
                    <a:pt x="818" y="8094"/>
                    <a:pt x="1266" y="8542"/>
                    <a:pt x="1988" y="8739"/>
                  </a:cubicBezTo>
                  <a:cubicBezTo>
                    <a:pt x="2437" y="8871"/>
                    <a:pt x="2899" y="8904"/>
                    <a:pt x="3359" y="8904"/>
                  </a:cubicBezTo>
                  <a:cubicBezTo>
                    <a:pt x="3584" y="8904"/>
                    <a:pt x="3808" y="8896"/>
                    <a:pt x="4030" y="8888"/>
                  </a:cubicBezTo>
                  <a:lnTo>
                    <a:pt x="4126" y="8888"/>
                  </a:lnTo>
                  <a:cubicBezTo>
                    <a:pt x="4424" y="8841"/>
                    <a:pt x="4723" y="8763"/>
                    <a:pt x="5021" y="8691"/>
                  </a:cubicBezTo>
                  <a:cubicBezTo>
                    <a:pt x="5057" y="8673"/>
                    <a:pt x="5089" y="8664"/>
                    <a:pt x="5118" y="8664"/>
                  </a:cubicBezTo>
                  <a:cubicBezTo>
                    <a:pt x="5171" y="8664"/>
                    <a:pt x="5213" y="8693"/>
                    <a:pt x="5248" y="8739"/>
                  </a:cubicBezTo>
                  <a:cubicBezTo>
                    <a:pt x="5373" y="8841"/>
                    <a:pt x="5522" y="8865"/>
                    <a:pt x="5696" y="8865"/>
                  </a:cubicBezTo>
                  <a:cubicBezTo>
                    <a:pt x="5845" y="8865"/>
                    <a:pt x="5994" y="8787"/>
                    <a:pt x="6119" y="8787"/>
                  </a:cubicBezTo>
                  <a:cubicBezTo>
                    <a:pt x="6168" y="8793"/>
                    <a:pt x="6216" y="8796"/>
                    <a:pt x="6264" y="8796"/>
                  </a:cubicBezTo>
                  <a:cubicBezTo>
                    <a:pt x="6439" y="8796"/>
                    <a:pt x="6615" y="8763"/>
                    <a:pt x="6788" y="8763"/>
                  </a:cubicBezTo>
                  <a:cubicBezTo>
                    <a:pt x="6811" y="8770"/>
                    <a:pt x="6831" y="8773"/>
                    <a:pt x="6850" y="8773"/>
                  </a:cubicBezTo>
                  <a:cubicBezTo>
                    <a:pt x="6896" y="8773"/>
                    <a:pt x="6934" y="8756"/>
                    <a:pt x="6985" y="8739"/>
                  </a:cubicBezTo>
                  <a:cubicBezTo>
                    <a:pt x="7684" y="8417"/>
                    <a:pt x="8233" y="7969"/>
                    <a:pt x="8478" y="7223"/>
                  </a:cubicBezTo>
                  <a:cubicBezTo>
                    <a:pt x="8531" y="7074"/>
                    <a:pt x="8603" y="6972"/>
                    <a:pt x="8752" y="6948"/>
                  </a:cubicBezTo>
                  <a:cubicBezTo>
                    <a:pt x="8878" y="6948"/>
                    <a:pt x="8979" y="6900"/>
                    <a:pt x="9075" y="6877"/>
                  </a:cubicBezTo>
                  <a:cubicBezTo>
                    <a:pt x="9254" y="6799"/>
                    <a:pt x="9373" y="6727"/>
                    <a:pt x="9475" y="6578"/>
                  </a:cubicBezTo>
                  <a:cubicBezTo>
                    <a:pt x="9576" y="6429"/>
                    <a:pt x="9672" y="6280"/>
                    <a:pt x="9600" y="6077"/>
                  </a:cubicBezTo>
                  <a:cubicBezTo>
                    <a:pt x="9498" y="5880"/>
                    <a:pt x="9403" y="5653"/>
                    <a:pt x="9152" y="5581"/>
                  </a:cubicBezTo>
                  <a:cubicBezTo>
                    <a:pt x="9075" y="5581"/>
                    <a:pt x="9003" y="5533"/>
                    <a:pt x="8925" y="5504"/>
                  </a:cubicBezTo>
                  <a:cubicBezTo>
                    <a:pt x="8878" y="5480"/>
                    <a:pt x="8776" y="5504"/>
                    <a:pt x="8752" y="5408"/>
                  </a:cubicBezTo>
                  <a:cubicBezTo>
                    <a:pt x="8728" y="5307"/>
                    <a:pt x="8728" y="5205"/>
                    <a:pt x="8776" y="5110"/>
                  </a:cubicBezTo>
                  <a:cubicBezTo>
                    <a:pt x="8806" y="5086"/>
                    <a:pt x="8830" y="5056"/>
                    <a:pt x="8854" y="5056"/>
                  </a:cubicBezTo>
                  <a:cubicBezTo>
                    <a:pt x="9104" y="4710"/>
                    <a:pt x="9128" y="4286"/>
                    <a:pt x="8830" y="3862"/>
                  </a:cubicBezTo>
                  <a:cubicBezTo>
                    <a:pt x="8657" y="3617"/>
                    <a:pt x="8430" y="3468"/>
                    <a:pt x="8233" y="3241"/>
                  </a:cubicBezTo>
                  <a:cubicBezTo>
                    <a:pt x="8382" y="3145"/>
                    <a:pt x="8531" y="2996"/>
                    <a:pt x="8507" y="2817"/>
                  </a:cubicBezTo>
                  <a:cubicBezTo>
                    <a:pt x="8507" y="2668"/>
                    <a:pt x="8555" y="2572"/>
                    <a:pt x="8579" y="2447"/>
                  </a:cubicBezTo>
                  <a:cubicBezTo>
                    <a:pt x="8627" y="2345"/>
                    <a:pt x="8657" y="2220"/>
                    <a:pt x="8657" y="2125"/>
                  </a:cubicBezTo>
                  <a:cubicBezTo>
                    <a:pt x="8657" y="1999"/>
                    <a:pt x="8704" y="1951"/>
                    <a:pt x="8806" y="1922"/>
                  </a:cubicBezTo>
                  <a:cubicBezTo>
                    <a:pt x="8854" y="1898"/>
                    <a:pt x="8901" y="1874"/>
                    <a:pt x="8955" y="1874"/>
                  </a:cubicBezTo>
                  <a:cubicBezTo>
                    <a:pt x="9128" y="1772"/>
                    <a:pt x="9325" y="1748"/>
                    <a:pt x="9475" y="1623"/>
                  </a:cubicBezTo>
                  <a:cubicBezTo>
                    <a:pt x="9624" y="1551"/>
                    <a:pt x="9773" y="1426"/>
                    <a:pt x="9797" y="1277"/>
                  </a:cubicBezTo>
                  <a:cubicBezTo>
                    <a:pt x="9851" y="1002"/>
                    <a:pt x="9875" y="704"/>
                    <a:pt x="9672" y="459"/>
                  </a:cubicBezTo>
                  <a:cubicBezTo>
                    <a:pt x="9552" y="310"/>
                    <a:pt x="9403" y="160"/>
                    <a:pt x="9200" y="107"/>
                  </a:cubicBezTo>
                  <a:cubicBezTo>
                    <a:pt x="8921" y="35"/>
                    <a:pt x="8639" y="0"/>
                    <a:pt x="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4086210" y="2234972"/>
              <a:ext cx="134900" cy="2989"/>
            </a:xfrm>
            <a:custGeom>
              <a:avLst/>
              <a:gdLst/>
              <a:ahLst/>
              <a:cxnLst/>
              <a:rect l="l" t="t" r="r" b="b"/>
              <a:pathLst>
                <a:path w="2437" h="54" extrusionOk="0">
                  <a:moveTo>
                    <a:pt x="0" y="0"/>
                  </a:moveTo>
                  <a:lnTo>
                    <a:pt x="0" y="54"/>
                  </a:lnTo>
                  <a:lnTo>
                    <a:pt x="2436" y="54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3547911" y="1761520"/>
              <a:ext cx="126597" cy="103791"/>
            </a:xfrm>
            <a:custGeom>
              <a:avLst/>
              <a:gdLst/>
              <a:ahLst/>
              <a:cxnLst/>
              <a:rect l="l" t="t" r="r" b="b"/>
              <a:pathLst>
                <a:path w="2287" h="1875" extrusionOk="0">
                  <a:moveTo>
                    <a:pt x="269" y="1"/>
                  </a:moveTo>
                  <a:cubicBezTo>
                    <a:pt x="120" y="25"/>
                    <a:pt x="48" y="102"/>
                    <a:pt x="24" y="198"/>
                  </a:cubicBezTo>
                  <a:cubicBezTo>
                    <a:pt x="0" y="299"/>
                    <a:pt x="48" y="347"/>
                    <a:pt x="197" y="449"/>
                  </a:cubicBezTo>
                  <a:cubicBezTo>
                    <a:pt x="323" y="520"/>
                    <a:pt x="448" y="598"/>
                    <a:pt x="567" y="699"/>
                  </a:cubicBezTo>
                  <a:cubicBezTo>
                    <a:pt x="746" y="873"/>
                    <a:pt x="896" y="1046"/>
                    <a:pt x="1069" y="1195"/>
                  </a:cubicBezTo>
                  <a:cubicBezTo>
                    <a:pt x="1367" y="1392"/>
                    <a:pt x="1666" y="1619"/>
                    <a:pt x="1940" y="1816"/>
                  </a:cubicBezTo>
                  <a:cubicBezTo>
                    <a:pt x="1988" y="1840"/>
                    <a:pt x="2012" y="1864"/>
                    <a:pt x="2060" y="1864"/>
                  </a:cubicBezTo>
                  <a:cubicBezTo>
                    <a:pt x="2089" y="1871"/>
                    <a:pt x="2116" y="1874"/>
                    <a:pt x="2141" y="1874"/>
                  </a:cubicBezTo>
                  <a:cubicBezTo>
                    <a:pt x="2219" y="1874"/>
                    <a:pt x="2268" y="1835"/>
                    <a:pt x="2287" y="1744"/>
                  </a:cubicBezTo>
                  <a:cubicBezTo>
                    <a:pt x="2287" y="1595"/>
                    <a:pt x="2209" y="1517"/>
                    <a:pt x="2137" y="1446"/>
                  </a:cubicBezTo>
                  <a:cubicBezTo>
                    <a:pt x="1839" y="1195"/>
                    <a:pt x="1564" y="944"/>
                    <a:pt x="1266" y="723"/>
                  </a:cubicBezTo>
                  <a:cubicBezTo>
                    <a:pt x="1045" y="520"/>
                    <a:pt x="794" y="347"/>
                    <a:pt x="544" y="174"/>
                  </a:cubicBezTo>
                  <a:cubicBezTo>
                    <a:pt x="496" y="126"/>
                    <a:pt x="448" y="73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3921487" y="1315079"/>
              <a:ext cx="96539" cy="142318"/>
            </a:xfrm>
            <a:custGeom>
              <a:avLst/>
              <a:gdLst/>
              <a:ahLst/>
              <a:cxnLst/>
              <a:rect l="l" t="t" r="r" b="b"/>
              <a:pathLst>
                <a:path w="1744" h="2571" extrusionOk="0">
                  <a:moveTo>
                    <a:pt x="223" y="0"/>
                  </a:moveTo>
                  <a:cubicBezTo>
                    <a:pt x="200" y="0"/>
                    <a:pt x="175" y="3"/>
                    <a:pt x="150" y="9"/>
                  </a:cubicBezTo>
                  <a:cubicBezTo>
                    <a:pt x="54" y="33"/>
                    <a:pt x="24" y="87"/>
                    <a:pt x="24" y="182"/>
                  </a:cubicBezTo>
                  <a:cubicBezTo>
                    <a:pt x="0" y="284"/>
                    <a:pt x="54" y="385"/>
                    <a:pt x="126" y="481"/>
                  </a:cubicBezTo>
                  <a:cubicBezTo>
                    <a:pt x="323" y="803"/>
                    <a:pt x="550" y="1131"/>
                    <a:pt x="747" y="1430"/>
                  </a:cubicBezTo>
                  <a:cubicBezTo>
                    <a:pt x="950" y="1728"/>
                    <a:pt x="1123" y="2051"/>
                    <a:pt x="1296" y="2349"/>
                  </a:cubicBezTo>
                  <a:cubicBezTo>
                    <a:pt x="1368" y="2421"/>
                    <a:pt x="1421" y="2499"/>
                    <a:pt x="1493" y="2570"/>
                  </a:cubicBezTo>
                  <a:cubicBezTo>
                    <a:pt x="1696" y="2499"/>
                    <a:pt x="1744" y="2421"/>
                    <a:pt x="1666" y="2248"/>
                  </a:cubicBezTo>
                  <a:cubicBezTo>
                    <a:pt x="1618" y="2146"/>
                    <a:pt x="1571" y="2051"/>
                    <a:pt x="1517" y="1973"/>
                  </a:cubicBezTo>
                  <a:cubicBezTo>
                    <a:pt x="1218" y="1478"/>
                    <a:pt x="920" y="982"/>
                    <a:pt x="597" y="481"/>
                  </a:cubicBezTo>
                  <a:cubicBezTo>
                    <a:pt x="526" y="355"/>
                    <a:pt x="424" y="260"/>
                    <a:pt x="377" y="87"/>
                  </a:cubicBezTo>
                  <a:cubicBezTo>
                    <a:pt x="359" y="28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4488868" y="1182710"/>
              <a:ext cx="24854" cy="158371"/>
            </a:xfrm>
            <a:custGeom>
              <a:avLst/>
              <a:gdLst/>
              <a:ahLst/>
              <a:cxnLst/>
              <a:rect l="l" t="t" r="r" b="b"/>
              <a:pathLst>
                <a:path w="449" h="2861" extrusionOk="0">
                  <a:moveTo>
                    <a:pt x="228" y="1"/>
                  </a:moveTo>
                  <a:cubicBezTo>
                    <a:pt x="78" y="72"/>
                    <a:pt x="31" y="150"/>
                    <a:pt x="1" y="299"/>
                  </a:cubicBezTo>
                  <a:lnTo>
                    <a:pt x="1" y="699"/>
                  </a:lnTo>
                  <a:cubicBezTo>
                    <a:pt x="1" y="944"/>
                    <a:pt x="31" y="1171"/>
                    <a:pt x="31" y="1415"/>
                  </a:cubicBezTo>
                  <a:cubicBezTo>
                    <a:pt x="54" y="1744"/>
                    <a:pt x="54" y="2090"/>
                    <a:pt x="54" y="2412"/>
                  </a:cubicBezTo>
                  <a:cubicBezTo>
                    <a:pt x="54" y="2514"/>
                    <a:pt x="54" y="2586"/>
                    <a:pt x="78" y="2687"/>
                  </a:cubicBezTo>
                  <a:cubicBezTo>
                    <a:pt x="102" y="2788"/>
                    <a:pt x="126" y="2860"/>
                    <a:pt x="251" y="2860"/>
                  </a:cubicBezTo>
                  <a:cubicBezTo>
                    <a:pt x="353" y="2860"/>
                    <a:pt x="425" y="2759"/>
                    <a:pt x="425" y="2663"/>
                  </a:cubicBezTo>
                  <a:lnTo>
                    <a:pt x="425" y="2460"/>
                  </a:lnTo>
                  <a:cubicBezTo>
                    <a:pt x="448" y="1744"/>
                    <a:pt x="401" y="1021"/>
                    <a:pt x="353" y="299"/>
                  </a:cubicBezTo>
                  <a:cubicBezTo>
                    <a:pt x="353" y="198"/>
                    <a:pt x="353" y="72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238525" y="1457401"/>
              <a:ext cx="113478" cy="99584"/>
            </a:xfrm>
            <a:custGeom>
              <a:avLst/>
              <a:gdLst/>
              <a:ahLst/>
              <a:cxnLst/>
              <a:rect l="l" t="t" r="r" b="b"/>
              <a:pathLst>
                <a:path w="2050" h="1799" extrusionOk="0">
                  <a:moveTo>
                    <a:pt x="1913" y="0"/>
                  </a:moveTo>
                  <a:cubicBezTo>
                    <a:pt x="1898" y="0"/>
                    <a:pt x="1881" y="2"/>
                    <a:pt x="1863" y="5"/>
                  </a:cubicBezTo>
                  <a:cubicBezTo>
                    <a:pt x="1738" y="29"/>
                    <a:pt x="1613" y="77"/>
                    <a:pt x="1541" y="155"/>
                  </a:cubicBezTo>
                  <a:cubicBezTo>
                    <a:pt x="1219" y="399"/>
                    <a:pt x="944" y="698"/>
                    <a:pt x="622" y="973"/>
                  </a:cubicBezTo>
                  <a:cubicBezTo>
                    <a:pt x="496" y="1098"/>
                    <a:pt x="371" y="1223"/>
                    <a:pt x="222" y="1319"/>
                  </a:cubicBezTo>
                  <a:cubicBezTo>
                    <a:pt x="120" y="1396"/>
                    <a:pt x="25" y="1498"/>
                    <a:pt x="1" y="1617"/>
                  </a:cubicBezTo>
                  <a:cubicBezTo>
                    <a:pt x="83" y="1743"/>
                    <a:pt x="135" y="1799"/>
                    <a:pt x="197" y="1799"/>
                  </a:cubicBezTo>
                  <a:cubicBezTo>
                    <a:pt x="248" y="1799"/>
                    <a:pt x="307" y="1762"/>
                    <a:pt x="395" y="1695"/>
                  </a:cubicBezTo>
                  <a:cubicBezTo>
                    <a:pt x="449" y="1671"/>
                    <a:pt x="496" y="1647"/>
                    <a:pt x="520" y="1593"/>
                  </a:cubicBezTo>
                  <a:cubicBezTo>
                    <a:pt x="920" y="1223"/>
                    <a:pt x="1344" y="871"/>
                    <a:pt x="1738" y="501"/>
                  </a:cubicBezTo>
                  <a:cubicBezTo>
                    <a:pt x="1816" y="423"/>
                    <a:pt x="1911" y="328"/>
                    <a:pt x="1965" y="202"/>
                  </a:cubicBezTo>
                  <a:cubicBezTo>
                    <a:pt x="2049" y="92"/>
                    <a:pt x="2022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321110" y="2656273"/>
              <a:ext cx="114419" cy="44450"/>
            </a:xfrm>
            <a:custGeom>
              <a:avLst/>
              <a:gdLst/>
              <a:ahLst/>
              <a:cxnLst/>
              <a:rect l="l" t="t" r="r" b="b"/>
              <a:pathLst>
                <a:path w="2067" h="803" extrusionOk="0">
                  <a:moveTo>
                    <a:pt x="174" y="1"/>
                  </a:moveTo>
                  <a:cubicBezTo>
                    <a:pt x="49" y="1"/>
                    <a:pt x="1" y="78"/>
                    <a:pt x="25" y="180"/>
                  </a:cubicBezTo>
                  <a:cubicBezTo>
                    <a:pt x="79" y="275"/>
                    <a:pt x="126" y="353"/>
                    <a:pt x="228" y="377"/>
                  </a:cubicBezTo>
                  <a:cubicBezTo>
                    <a:pt x="550" y="526"/>
                    <a:pt x="873" y="628"/>
                    <a:pt x="1195" y="699"/>
                  </a:cubicBezTo>
                  <a:cubicBezTo>
                    <a:pt x="1392" y="723"/>
                    <a:pt x="1619" y="777"/>
                    <a:pt x="1792" y="801"/>
                  </a:cubicBezTo>
                  <a:cubicBezTo>
                    <a:pt x="1826" y="801"/>
                    <a:pt x="1859" y="803"/>
                    <a:pt x="1889" y="803"/>
                  </a:cubicBezTo>
                  <a:cubicBezTo>
                    <a:pt x="1967" y="803"/>
                    <a:pt x="2025" y="790"/>
                    <a:pt x="2043" y="699"/>
                  </a:cubicBezTo>
                  <a:cubicBezTo>
                    <a:pt x="2067" y="598"/>
                    <a:pt x="2019" y="526"/>
                    <a:pt x="1893" y="449"/>
                  </a:cubicBezTo>
                  <a:cubicBezTo>
                    <a:pt x="1840" y="425"/>
                    <a:pt x="1792" y="401"/>
                    <a:pt x="1744" y="401"/>
                  </a:cubicBezTo>
                  <a:cubicBezTo>
                    <a:pt x="1541" y="329"/>
                    <a:pt x="1344" y="228"/>
                    <a:pt x="1123" y="204"/>
                  </a:cubicBezTo>
                  <a:cubicBezTo>
                    <a:pt x="825" y="126"/>
                    <a:pt x="496" y="78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088511" y="3262680"/>
              <a:ext cx="113035" cy="42845"/>
            </a:xfrm>
            <a:custGeom>
              <a:avLst/>
              <a:gdLst/>
              <a:ahLst/>
              <a:cxnLst/>
              <a:rect l="l" t="t" r="r" b="b"/>
              <a:pathLst>
                <a:path w="2042" h="774" extrusionOk="0">
                  <a:moveTo>
                    <a:pt x="260" y="1"/>
                  </a:moveTo>
                  <a:cubicBezTo>
                    <a:pt x="179" y="1"/>
                    <a:pt x="99" y="19"/>
                    <a:pt x="24" y="66"/>
                  </a:cubicBezTo>
                  <a:cubicBezTo>
                    <a:pt x="0" y="144"/>
                    <a:pt x="48" y="216"/>
                    <a:pt x="102" y="269"/>
                  </a:cubicBezTo>
                  <a:cubicBezTo>
                    <a:pt x="149" y="269"/>
                    <a:pt x="197" y="293"/>
                    <a:pt x="221" y="317"/>
                  </a:cubicBezTo>
                  <a:cubicBezTo>
                    <a:pt x="322" y="490"/>
                    <a:pt x="520" y="490"/>
                    <a:pt x="699" y="538"/>
                  </a:cubicBezTo>
                  <a:cubicBezTo>
                    <a:pt x="818" y="592"/>
                    <a:pt x="943" y="616"/>
                    <a:pt x="1069" y="663"/>
                  </a:cubicBezTo>
                  <a:cubicBezTo>
                    <a:pt x="1261" y="741"/>
                    <a:pt x="1467" y="773"/>
                    <a:pt x="1674" y="773"/>
                  </a:cubicBezTo>
                  <a:cubicBezTo>
                    <a:pt x="1737" y="773"/>
                    <a:pt x="1800" y="770"/>
                    <a:pt x="1863" y="765"/>
                  </a:cubicBezTo>
                  <a:cubicBezTo>
                    <a:pt x="1940" y="765"/>
                    <a:pt x="2012" y="717"/>
                    <a:pt x="2042" y="616"/>
                  </a:cubicBezTo>
                  <a:cubicBezTo>
                    <a:pt x="2042" y="514"/>
                    <a:pt x="1988" y="442"/>
                    <a:pt x="1916" y="389"/>
                  </a:cubicBezTo>
                  <a:cubicBezTo>
                    <a:pt x="1893" y="365"/>
                    <a:pt x="1839" y="365"/>
                    <a:pt x="1815" y="365"/>
                  </a:cubicBezTo>
                  <a:cubicBezTo>
                    <a:pt x="1367" y="269"/>
                    <a:pt x="943" y="144"/>
                    <a:pt x="496" y="42"/>
                  </a:cubicBezTo>
                  <a:cubicBezTo>
                    <a:pt x="421" y="19"/>
                    <a:pt x="340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377627" y="2115351"/>
              <a:ext cx="114419" cy="24799"/>
            </a:xfrm>
            <a:custGeom>
              <a:avLst/>
              <a:gdLst/>
              <a:ahLst/>
              <a:cxnLst/>
              <a:rect l="l" t="t" r="r" b="b"/>
              <a:pathLst>
                <a:path w="2067" h="448" extrusionOk="0">
                  <a:moveTo>
                    <a:pt x="520" y="0"/>
                  </a:moveTo>
                  <a:cubicBezTo>
                    <a:pt x="449" y="0"/>
                    <a:pt x="371" y="24"/>
                    <a:pt x="299" y="48"/>
                  </a:cubicBezTo>
                  <a:cubicBezTo>
                    <a:pt x="222" y="72"/>
                    <a:pt x="150" y="125"/>
                    <a:pt x="72" y="197"/>
                  </a:cubicBezTo>
                  <a:cubicBezTo>
                    <a:pt x="1" y="275"/>
                    <a:pt x="25" y="370"/>
                    <a:pt x="126" y="400"/>
                  </a:cubicBezTo>
                  <a:cubicBezTo>
                    <a:pt x="174" y="448"/>
                    <a:pt x="222" y="448"/>
                    <a:pt x="299" y="448"/>
                  </a:cubicBezTo>
                  <a:lnTo>
                    <a:pt x="472" y="448"/>
                  </a:lnTo>
                  <a:cubicBezTo>
                    <a:pt x="669" y="448"/>
                    <a:pt x="849" y="448"/>
                    <a:pt x="1022" y="424"/>
                  </a:cubicBezTo>
                  <a:cubicBezTo>
                    <a:pt x="1266" y="424"/>
                    <a:pt x="1517" y="400"/>
                    <a:pt x="1768" y="370"/>
                  </a:cubicBezTo>
                  <a:cubicBezTo>
                    <a:pt x="1863" y="370"/>
                    <a:pt x="1965" y="346"/>
                    <a:pt x="2066" y="322"/>
                  </a:cubicBezTo>
                  <a:cubicBezTo>
                    <a:pt x="2066" y="72"/>
                    <a:pt x="2013" y="24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3797039" y="3106692"/>
              <a:ext cx="79711" cy="64323"/>
            </a:xfrm>
            <a:custGeom>
              <a:avLst/>
              <a:gdLst/>
              <a:ahLst/>
              <a:cxnLst/>
              <a:rect l="l" t="t" r="r" b="b"/>
              <a:pathLst>
                <a:path w="1440" h="1162" extrusionOk="0">
                  <a:moveTo>
                    <a:pt x="1219" y="1"/>
                  </a:moveTo>
                  <a:cubicBezTo>
                    <a:pt x="1165" y="1"/>
                    <a:pt x="1093" y="25"/>
                    <a:pt x="1045" y="72"/>
                  </a:cubicBezTo>
                  <a:lnTo>
                    <a:pt x="150" y="747"/>
                  </a:lnTo>
                  <a:cubicBezTo>
                    <a:pt x="96" y="819"/>
                    <a:pt x="48" y="872"/>
                    <a:pt x="1" y="944"/>
                  </a:cubicBezTo>
                  <a:cubicBezTo>
                    <a:pt x="62" y="1089"/>
                    <a:pt x="125" y="1161"/>
                    <a:pt x="215" y="1161"/>
                  </a:cubicBezTo>
                  <a:cubicBezTo>
                    <a:pt x="265" y="1161"/>
                    <a:pt x="324" y="1138"/>
                    <a:pt x="395" y="1093"/>
                  </a:cubicBezTo>
                  <a:cubicBezTo>
                    <a:pt x="448" y="1093"/>
                    <a:pt x="472" y="1046"/>
                    <a:pt x="520" y="1022"/>
                  </a:cubicBezTo>
                  <a:cubicBezTo>
                    <a:pt x="771" y="819"/>
                    <a:pt x="1045" y="622"/>
                    <a:pt x="1290" y="401"/>
                  </a:cubicBezTo>
                  <a:cubicBezTo>
                    <a:pt x="1344" y="371"/>
                    <a:pt x="1416" y="299"/>
                    <a:pt x="1416" y="252"/>
                  </a:cubicBezTo>
                  <a:cubicBezTo>
                    <a:pt x="1439" y="174"/>
                    <a:pt x="1439" y="102"/>
                    <a:pt x="1392" y="49"/>
                  </a:cubicBezTo>
                  <a:cubicBezTo>
                    <a:pt x="1368" y="1"/>
                    <a:pt x="1266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3627545" y="2609222"/>
              <a:ext cx="83974" cy="70578"/>
            </a:xfrm>
            <a:custGeom>
              <a:avLst/>
              <a:gdLst/>
              <a:ahLst/>
              <a:cxnLst/>
              <a:rect l="l" t="t" r="r" b="b"/>
              <a:pathLst>
                <a:path w="1517" h="1275" extrusionOk="0">
                  <a:moveTo>
                    <a:pt x="1271" y="1"/>
                  </a:moveTo>
                  <a:cubicBezTo>
                    <a:pt x="1209" y="1"/>
                    <a:pt x="1146" y="38"/>
                    <a:pt x="1069" y="105"/>
                  </a:cubicBezTo>
                  <a:cubicBezTo>
                    <a:pt x="997" y="158"/>
                    <a:pt x="920" y="230"/>
                    <a:pt x="824" y="308"/>
                  </a:cubicBezTo>
                  <a:cubicBezTo>
                    <a:pt x="597" y="505"/>
                    <a:pt x="376" y="678"/>
                    <a:pt x="173" y="881"/>
                  </a:cubicBezTo>
                  <a:cubicBezTo>
                    <a:pt x="102" y="928"/>
                    <a:pt x="78" y="1000"/>
                    <a:pt x="24" y="1054"/>
                  </a:cubicBezTo>
                  <a:cubicBezTo>
                    <a:pt x="0" y="1125"/>
                    <a:pt x="0" y="1203"/>
                    <a:pt x="48" y="1251"/>
                  </a:cubicBezTo>
                  <a:cubicBezTo>
                    <a:pt x="102" y="1275"/>
                    <a:pt x="173" y="1275"/>
                    <a:pt x="227" y="1275"/>
                  </a:cubicBezTo>
                  <a:cubicBezTo>
                    <a:pt x="275" y="1251"/>
                    <a:pt x="323" y="1227"/>
                    <a:pt x="376" y="1179"/>
                  </a:cubicBezTo>
                  <a:cubicBezTo>
                    <a:pt x="675" y="928"/>
                    <a:pt x="997" y="654"/>
                    <a:pt x="1296" y="403"/>
                  </a:cubicBezTo>
                  <a:lnTo>
                    <a:pt x="1517" y="182"/>
                  </a:lnTo>
                  <a:cubicBezTo>
                    <a:pt x="1421" y="57"/>
                    <a:pt x="1347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5040242" y="3500538"/>
              <a:ext cx="60558" cy="55742"/>
            </a:xfrm>
            <a:custGeom>
              <a:avLst/>
              <a:gdLst/>
              <a:ahLst/>
              <a:cxnLst/>
              <a:rect l="l" t="t" r="r" b="b"/>
              <a:pathLst>
                <a:path w="1094" h="1007" extrusionOk="0">
                  <a:moveTo>
                    <a:pt x="240" y="1"/>
                  </a:moveTo>
                  <a:cubicBezTo>
                    <a:pt x="165" y="1"/>
                    <a:pt x="87" y="34"/>
                    <a:pt x="1" y="121"/>
                  </a:cubicBezTo>
                  <a:cubicBezTo>
                    <a:pt x="24" y="271"/>
                    <a:pt x="126" y="372"/>
                    <a:pt x="227" y="474"/>
                  </a:cubicBezTo>
                  <a:cubicBezTo>
                    <a:pt x="347" y="569"/>
                    <a:pt x="448" y="671"/>
                    <a:pt x="574" y="772"/>
                  </a:cubicBezTo>
                  <a:cubicBezTo>
                    <a:pt x="645" y="820"/>
                    <a:pt x="723" y="921"/>
                    <a:pt x="824" y="969"/>
                  </a:cubicBezTo>
                  <a:cubicBezTo>
                    <a:pt x="856" y="995"/>
                    <a:pt x="886" y="1006"/>
                    <a:pt x="913" y="1006"/>
                  </a:cubicBezTo>
                  <a:cubicBezTo>
                    <a:pt x="968" y="1006"/>
                    <a:pt x="1013" y="961"/>
                    <a:pt x="1045" y="897"/>
                  </a:cubicBezTo>
                  <a:cubicBezTo>
                    <a:pt x="1093" y="820"/>
                    <a:pt x="1069" y="748"/>
                    <a:pt x="1045" y="671"/>
                  </a:cubicBezTo>
                  <a:cubicBezTo>
                    <a:pt x="920" y="450"/>
                    <a:pt x="723" y="271"/>
                    <a:pt x="526" y="121"/>
                  </a:cubicBezTo>
                  <a:cubicBezTo>
                    <a:pt x="426" y="55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4084550" y="3583237"/>
              <a:ext cx="45668" cy="61057"/>
            </a:xfrm>
            <a:custGeom>
              <a:avLst/>
              <a:gdLst/>
              <a:ahLst/>
              <a:cxnLst/>
              <a:rect l="l" t="t" r="r" b="b"/>
              <a:pathLst>
                <a:path w="825" h="1103" extrusionOk="0">
                  <a:moveTo>
                    <a:pt x="598" y="0"/>
                  </a:moveTo>
                  <a:cubicBezTo>
                    <a:pt x="550" y="48"/>
                    <a:pt x="448" y="72"/>
                    <a:pt x="401" y="150"/>
                  </a:cubicBezTo>
                  <a:cubicBezTo>
                    <a:pt x="299" y="299"/>
                    <a:pt x="204" y="472"/>
                    <a:pt x="102" y="669"/>
                  </a:cubicBezTo>
                  <a:cubicBezTo>
                    <a:pt x="54" y="717"/>
                    <a:pt x="30" y="818"/>
                    <a:pt x="30" y="896"/>
                  </a:cubicBezTo>
                  <a:cubicBezTo>
                    <a:pt x="1" y="968"/>
                    <a:pt x="1" y="1045"/>
                    <a:pt x="78" y="1069"/>
                  </a:cubicBezTo>
                  <a:cubicBezTo>
                    <a:pt x="124" y="1091"/>
                    <a:pt x="163" y="1102"/>
                    <a:pt x="200" y="1102"/>
                  </a:cubicBezTo>
                  <a:cubicBezTo>
                    <a:pt x="245" y="1102"/>
                    <a:pt x="286" y="1085"/>
                    <a:pt x="329" y="1045"/>
                  </a:cubicBezTo>
                  <a:cubicBezTo>
                    <a:pt x="353" y="1015"/>
                    <a:pt x="377" y="968"/>
                    <a:pt x="401" y="944"/>
                  </a:cubicBezTo>
                  <a:cubicBezTo>
                    <a:pt x="502" y="771"/>
                    <a:pt x="627" y="568"/>
                    <a:pt x="723" y="394"/>
                  </a:cubicBezTo>
                  <a:cubicBezTo>
                    <a:pt x="747" y="323"/>
                    <a:pt x="777" y="245"/>
                    <a:pt x="800" y="174"/>
                  </a:cubicBezTo>
                  <a:cubicBezTo>
                    <a:pt x="824" y="72"/>
                    <a:pt x="747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5238521" y="2241891"/>
              <a:ext cx="29117" cy="23526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75" y="1"/>
                  </a:moveTo>
                  <a:cubicBezTo>
                    <a:pt x="126" y="1"/>
                    <a:pt x="0" y="78"/>
                    <a:pt x="0" y="174"/>
                  </a:cubicBezTo>
                  <a:cubicBezTo>
                    <a:pt x="0" y="275"/>
                    <a:pt x="150" y="401"/>
                    <a:pt x="275" y="424"/>
                  </a:cubicBezTo>
                  <a:cubicBezTo>
                    <a:pt x="424" y="424"/>
                    <a:pt x="496" y="353"/>
                    <a:pt x="526" y="227"/>
                  </a:cubicBezTo>
                  <a:cubicBezTo>
                    <a:pt x="526" y="126"/>
                    <a:pt x="37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867118" y="2103726"/>
              <a:ext cx="26128" cy="28176"/>
            </a:xfrm>
            <a:custGeom>
              <a:avLst/>
              <a:gdLst/>
              <a:ahLst/>
              <a:cxnLst/>
              <a:rect l="l" t="t" r="r" b="b"/>
              <a:pathLst>
                <a:path w="472" h="509" extrusionOk="0">
                  <a:moveTo>
                    <a:pt x="348" y="1"/>
                  </a:moveTo>
                  <a:cubicBezTo>
                    <a:pt x="306" y="1"/>
                    <a:pt x="261" y="20"/>
                    <a:pt x="227" y="37"/>
                  </a:cubicBezTo>
                  <a:cubicBezTo>
                    <a:pt x="150" y="109"/>
                    <a:pt x="102" y="186"/>
                    <a:pt x="48" y="282"/>
                  </a:cubicBezTo>
                  <a:cubicBezTo>
                    <a:pt x="0" y="407"/>
                    <a:pt x="48" y="509"/>
                    <a:pt x="227" y="509"/>
                  </a:cubicBezTo>
                  <a:cubicBezTo>
                    <a:pt x="275" y="485"/>
                    <a:pt x="323" y="431"/>
                    <a:pt x="347" y="383"/>
                  </a:cubicBezTo>
                  <a:cubicBezTo>
                    <a:pt x="400" y="335"/>
                    <a:pt x="424" y="234"/>
                    <a:pt x="448" y="186"/>
                  </a:cubicBezTo>
                  <a:cubicBezTo>
                    <a:pt x="472" y="109"/>
                    <a:pt x="472" y="37"/>
                    <a:pt x="400" y="13"/>
                  </a:cubicBezTo>
                  <a:cubicBezTo>
                    <a:pt x="384" y="4"/>
                    <a:pt x="367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4931526" y="3117264"/>
              <a:ext cx="27456" cy="19928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134" y="1"/>
                  </a:moveTo>
                  <a:cubicBezTo>
                    <a:pt x="69" y="1"/>
                    <a:pt x="0" y="44"/>
                    <a:pt x="0" y="108"/>
                  </a:cubicBezTo>
                  <a:cubicBezTo>
                    <a:pt x="0" y="180"/>
                    <a:pt x="48" y="281"/>
                    <a:pt x="102" y="305"/>
                  </a:cubicBezTo>
                  <a:cubicBezTo>
                    <a:pt x="160" y="338"/>
                    <a:pt x="229" y="360"/>
                    <a:pt x="302" y="360"/>
                  </a:cubicBezTo>
                  <a:cubicBezTo>
                    <a:pt x="349" y="360"/>
                    <a:pt x="399" y="350"/>
                    <a:pt x="448" y="329"/>
                  </a:cubicBezTo>
                  <a:cubicBezTo>
                    <a:pt x="496" y="108"/>
                    <a:pt x="400" y="7"/>
                    <a:pt x="174" y="7"/>
                  </a:cubicBezTo>
                  <a:cubicBezTo>
                    <a:pt x="161" y="3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5125488" y="2715945"/>
              <a:ext cx="23526" cy="20371"/>
            </a:xfrm>
            <a:custGeom>
              <a:avLst/>
              <a:gdLst/>
              <a:ahLst/>
              <a:cxnLst/>
              <a:rect l="l" t="t" r="r" b="b"/>
              <a:pathLst>
                <a:path w="425" h="368" extrusionOk="0">
                  <a:moveTo>
                    <a:pt x="214" y="0"/>
                  </a:moveTo>
                  <a:cubicBezTo>
                    <a:pt x="133" y="0"/>
                    <a:pt x="75" y="69"/>
                    <a:pt x="1" y="218"/>
                  </a:cubicBezTo>
                  <a:cubicBezTo>
                    <a:pt x="31" y="266"/>
                    <a:pt x="54" y="320"/>
                    <a:pt x="78" y="368"/>
                  </a:cubicBezTo>
                  <a:cubicBezTo>
                    <a:pt x="329" y="344"/>
                    <a:pt x="329" y="320"/>
                    <a:pt x="425" y="93"/>
                  </a:cubicBezTo>
                  <a:cubicBezTo>
                    <a:pt x="335" y="32"/>
                    <a:pt x="269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4261019" y="1546198"/>
              <a:ext cx="15278" cy="7307"/>
            </a:xfrm>
            <a:custGeom>
              <a:avLst/>
              <a:gdLst/>
              <a:ahLst/>
              <a:cxnLst/>
              <a:rect l="l" t="t" r="r" b="b"/>
              <a:pathLst>
                <a:path w="276" h="132" extrusionOk="0">
                  <a:moveTo>
                    <a:pt x="156" y="0"/>
                  </a:moveTo>
                  <a:cubicBezTo>
                    <a:pt x="105" y="0"/>
                    <a:pt x="56" y="28"/>
                    <a:pt x="0" y="56"/>
                  </a:cubicBezTo>
                  <a:cubicBezTo>
                    <a:pt x="63" y="106"/>
                    <a:pt x="112" y="132"/>
                    <a:pt x="156" y="132"/>
                  </a:cubicBezTo>
                  <a:cubicBezTo>
                    <a:pt x="199" y="132"/>
                    <a:pt x="236" y="106"/>
                    <a:pt x="275" y="56"/>
                  </a:cubicBezTo>
                  <a:cubicBezTo>
                    <a:pt x="232" y="15"/>
                    <a:pt x="19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3717053" y="1537784"/>
              <a:ext cx="1605461" cy="2705642"/>
            </a:xfrm>
            <a:custGeom>
              <a:avLst/>
              <a:gdLst/>
              <a:ahLst/>
              <a:cxnLst/>
              <a:rect l="l" t="t" r="r" b="b"/>
              <a:pathLst>
                <a:path w="29003" h="48878" extrusionOk="0">
                  <a:moveTo>
                    <a:pt x="19282" y="37191"/>
                  </a:moveTo>
                  <a:cubicBezTo>
                    <a:pt x="19458" y="37191"/>
                    <a:pt x="19600" y="37245"/>
                    <a:pt x="19726" y="37370"/>
                  </a:cubicBezTo>
                  <a:cubicBezTo>
                    <a:pt x="19976" y="37597"/>
                    <a:pt x="20072" y="37896"/>
                    <a:pt x="20102" y="38218"/>
                  </a:cubicBezTo>
                  <a:cubicBezTo>
                    <a:pt x="20126" y="38445"/>
                    <a:pt x="20024" y="38618"/>
                    <a:pt x="19803" y="38690"/>
                  </a:cubicBezTo>
                  <a:cubicBezTo>
                    <a:pt x="19552" y="38767"/>
                    <a:pt x="19278" y="38839"/>
                    <a:pt x="19003" y="38863"/>
                  </a:cubicBezTo>
                  <a:cubicBezTo>
                    <a:pt x="18609" y="38893"/>
                    <a:pt x="18185" y="38893"/>
                    <a:pt x="17785" y="38893"/>
                  </a:cubicBezTo>
                  <a:lnTo>
                    <a:pt x="17785" y="38917"/>
                  </a:lnTo>
                  <a:cubicBezTo>
                    <a:pt x="17314" y="38893"/>
                    <a:pt x="16866" y="38863"/>
                    <a:pt x="16418" y="38839"/>
                  </a:cubicBezTo>
                  <a:cubicBezTo>
                    <a:pt x="15672" y="38791"/>
                    <a:pt x="14950" y="38714"/>
                    <a:pt x="14227" y="38642"/>
                  </a:cubicBezTo>
                  <a:cubicBezTo>
                    <a:pt x="13409" y="38564"/>
                    <a:pt x="12586" y="38493"/>
                    <a:pt x="11768" y="38391"/>
                  </a:cubicBezTo>
                  <a:cubicBezTo>
                    <a:pt x="11493" y="38343"/>
                    <a:pt x="11218" y="38242"/>
                    <a:pt x="10944" y="38194"/>
                  </a:cubicBezTo>
                  <a:cubicBezTo>
                    <a:pt x="10669" y="38170"/>
                    <a:pt x="10424" y="38069"/>
                    <a:pt x="10150" y="37997"/>
                  </a:cubicBezTo>
                  <a:cubicBezTo>
                    <a:pt x="10048" y="37943"/>
                    <a:pt x="9977" y="37896"/>
                    <a:pt x="9953" y="37794"/>
                  </a:cubicBezTo>
                  <a:cubicBezTo>
                    <a:pt x="9851" y="37573"/>
                    <a:pt x="9953" y="37370"/>
                    <a:pt x="10174" y="37299"/>
                  </a:cubicBezTo>
                  <a:cubicBezTo>
                    <a:pt x="10281" y="37256"/>
                    <a:pt x="10383" y="37237"/>
                    <a:pt x="10486" y="37237"/>
                  </a:cubicBezTo>
                  <a:cubicBezTo>
                    <a:pt x="10572" y="37237"/>
                    <a:pt x="10657" y="37250"/>
                    <a:pt x="10747" y="37275"/>
                  </a:cubicBezTo>
                  <a:cubicBezTo>
                    <a:pt x="11000" y="37320"/>
                    <a:pt x="11252" y="37337"/>
                    <a:pt x="11503" y="37337"/>
                  </a:cubicBezTo>
                  <a:cubicBezTo>
                    <a:pt x="11649" y="37337"/>
                    <a:pt x="11794" y="37331"/>
                    <a:pt x="11941" y="37323"/>
                  </a:cubicBezTo>
                  <a:cubicBezTo>
                    <a:pt x="12287" y="37299"/>
                    <a:pt x="12639" y="37299"/>
                    <a:pt x="12986" y="37299"/>
                  </a:cubicBezTo>
                  <a:cubicBezTo>
                    <a:pt x="13905" y="37275"/>
                    <a:pt x="14824" y="37275"/>
                    <a:pt x="15744" y="37275"/>
                  </a:cubicBezTo>
                  <a:cubicBezTo>
                    <a:pt x="16591" y="37275"/>
                    <a:pt x="17463" y="37275"/>
                    <a:pt x="18335" y="37251"/>
                  </a:cubicBezTo>
                  <a:cubicBezTo>
                    <a:pt x="18609" y="37251"/>
                    <a:pt x="18908" y="37221"/>
                    <a:pt x="19176" y="37197"/>
                  </a:cubicBezTo>
                  <a:cubicBezTo>
                    <a:pt x="19213" y="37193"/>
                    <a:pt x="19248" y="37191"/>
                    <a:pt x="19282" y="37191"/>
                  </a:cubicBezTo>
                  <a:close/>
                  <a:moveTo>
                    <a:pt x="10221" y="38367"/>
                  </a:moveTo>
                  <a:cubicBezTo>
                    <a:pt x="10699" y="38445"/>
                    <a:pt x="11117" y="38517"/>
                    <a:pt x="11565" y="38564"/>
                  </a:cubicBezTo>
                  <a:cubicBezTo>
                    <a:pt x="12066" y="38642"/>
                    <a:pt x="12538" y="38714"/>
                    <a:pt x="13033" y="38767"/>
                  </a:cubicBezTo>
                  <a:cubicBezTo>
                    <a:pt x="13654" y="38839"/>
                    <a:pt x="14281" y="38917"/>
                    <a:pt x="14926" y="38964"/>
                  </a:cubicBezTo>
                  <a:cubicBezTo>
                    <a:pt x="15744" y="39042"/>
                    <a:pt x="16567" y="39114"/>
                    <a:pt x="17415" y="39161"/>
                  </a:cubicBezTo>
                  <a:cubicBezTo>
                    <a:pt x="17935" y="39191"/>
                    <a:pt x="18460" y="39191"/>
                    <a:pt x="19003" y="39215"/>
                  </a:cubicBezTo>
                  <a:lnTo>
                    <a:pt x="19254" y="39215"/>
                  </a:lnTo>
                  <a:cubicBezTo>
                    <a:pt x="19278" y="39364"/>
                    <a:pt x="19302" y="39514"/>
                    <a:pt x="19326" y="39663"/>
                  </a:cubicBezTo>
                  <a:cubicBezTo>
                    <a:pt x="19355" y="39734"/>
                    <a:pt x="19355" y="39812"/>
                    <a:pt x="19326" y="39860"/>
                  </a:cubicBezTo>
                  <a:cubicBezTo>
                    <a:pt x="19211" y="40147"/>
                    <a:pt x="18930" y="40434"/>
                    <a:pt x="18531" y="40434"/>
                  </a:cubicBezTo>
                  <a:cubicBezTo>
                    <a:pt x="18516" y="40434"/>
                    <a:pt x="18500" y="40434"/>
                    <a:pt x="18484" y="40433"/>
                  </a:cubicBezTo>
                  <a:cubicBezTo>
                    <a:pt x="18036" y="40385"/>
                    <a:pt x="17588" y="40385"/>
                    <a:pt x="17141" y="40355"/>
                  </a:cubicBezTo>
                  <a:cubicBezTo>
                    <a:pt x="17039" y="40331"/>
                    <a:pt x="16914" y="40308"/>
                    <a:pt x="16818" y="40308"/>
                  </a:cubicBezTo>
                  <a:cubicBezTo>
                    <a:pt x="16520" y="40260"/>
                    <a:pt x="16221" y="40236"/>
                    <a:pt x="15923" y="40182"/>
                  </a:cubicBezTo>
                  <a:cubicBezTo>
                    <a:pt x="15648" y="40134"/>
                    <a:pt x="15350" y="40111"/>
                    <a:pt x="15075" y="40057"/>
                  </a:cubicBezTo>
                  <a:cubicBezTo>
                    <a:pt x="14627" y="40009"/>
                    <a:pt x="14180" y="39937"/>
                    <a:pt x="13732" y="39884"/>
                  </a:cubicBezTo>
                  <a:cubicBezTo>
                    <a:pt x="13433" y="39836"/>
                    <a:pt x="13135" y="39788"/>
                    <a:pt x="12836" y="39734"/>
                  </a:cubicBezTo>
                  <a:lnTo>
                    <a:pt x="10818" y="39514"/>
                  </a:lnTo>
                  <a:cubicBezTo>
                    <a:pt x="10598" y="39490"/>
                    <a:pt x="10347" y="39436"/>
                    <a:pt x="10126" y="39412"/>
                  </a:cubicBezTo>
                  <a:cubicBezTo>
                    <a:pt x="9977" y="39412"/>
                    <a:pt x="9923" y="39364"/>
                    <a:pt x="9923" y="39215"/>
                  </a:cubicBezTo>
                  <a:lnTo>
                    <a:pt x="9923" y="38940"/>
                  </a:lnTo>
                  <a:cubicBezTo>
                    <a:pt x="9953" y="38714"/>
                    <a:pt x="10024" y="38517"/>
                    <a:pt x="10221" y="38367"/>
                  </a:cubicBezTo>
                  <a:close/>
                  <a:moveTo>
                    <a:pt x="11242" y="39812"/>
                  </a:moveTo>
                  <a:cubicBezTo>
                    <a:pt x="11917" y="39908"/>
                    <a:pt x="12609" y="39985"/>
                    <a:pt x="13308" y="40111"/>
                  </a:cubicBezTo>
                  <a:cubicBezTo>
                    <a:pt x="14132" y="40236"/>
                    <a:pt x="14950" y="40355"/>
                    <a:pt x="15773" y="40481"/>
                  </a:cubicBezTo>
                  <a:cubicBezTo>
                    <a:pt x="15994" y="40534"/>
                    <a:pt x="16221" y="40534"/>
                    <a:pt x="16442" y="40558"/>
                  </a:cubicBezTo>
                  <a:cubicBezTo>
                    <a:pt x="16788" y="40606"/>
                    <a:pt x="17164" y="40654"/>
                    <a:pt x="17535" y="40708"/>
                  </a:cubicBezTo>
                  <a:cubicBezTo>
                    <a:pt x="17809" y="40731"/>
                    <a:pt x="18108" y="40755"/>
                    <a:pt x="18382" y="40803"/>
                  </a:cubicBezTo>
                  <a:cubicBezTo>
                    <a:pt x="18705" y="40881"/>
                    <a:pt x="19003" y="40952"/>
                    <a:pt x="19302" y="41030"/>
                  </a:cubicBezTo>
                  <a:cubicBezTo>
                    <a:pt x="19475" y="41078"/>
                    <a:pt x="19576" y="41227"/>
                    <a:pt x="19702" y="41352"/>
                  </a:cubicBezTo>
                  <a:cubicBezTo>
                    <a:pt x="19827" y="41454"/>
                    <a:pt x="19875" y="41603"/>
                    <a:pt x="19899" y="41776"/>
                  </a:cubicBezTo>
                  <a:cubicBezTo>
                    <a:pt x="19923" y="41997"/>
                    <a:pt x="19875" y="42200"/>
                    <a:pt x="19702" y="42349"/>
                  </a:cubicBezTo>
                  <a:cubicBezTo>
                    <a:pt x="19624" y="42397"/>
                    <a:pt x="19529" y="42445"/>
                    <a:pt x="19427" y="42475"/>
                  </a:cubicBezTo>
                  <a:cubicBezTo>
                    <a:pt x="19326" y="42499"/>
                    <a:pt x="19206" y="42499"/>
                    <a:pt x="19105" y="42522"/>
                  </a:cubicBezTo>
                  <a:cubicBezTo>
                    <a:pt x="18932" y="42522"/>
                    <a:pt x="18758" y="42522"/>
                    <a:pt x="18579" y="42546"/>
                  </a:cubicBezTo>
                  <a:lnTo>
                    <a:pt x="17439" y="42546"/>
                  </a:lnTo>
                  <a:cubicBezTo>
                    <a:pt x="17345" y="42549"/>
                    <a:pt x="17250" y="42551"/>
                    <a:pt x="17156" y="42551"/>
                  </a:cubicBezTo>
                  <a:cubicBezTo>
                    <a:pt x="16528" y="42551"/>
                    <a:pt x="15903" y="42485"/>
                    <a:pt x="15296" y="42397"/>
                  </a:cubicBezTo>
                  <a:cubicBezTo>
                    <a:pt x="14156" y="42272"/>
                    <a:pt x="13033" y="41949"/>
                    <a:pt x="11917" y="41651"/>
                  </a:cubicBezTo>
                  <a:cubicBezTo>
                    <a:pt x="11445" y="41525"/>
                    <a:pt x="10968" y="41430"/>
                    <a:pt x="10496" y="41328"/>
                  </a:cubicBezTo>
                  <a:cubicBezTo>
                    <a:pt x="10299" y="41281"/>
                    <a:pt x="10150" y="41155"/>
                    <a:pt x="10024" y="41030"/>
                  </a:cubicBezTo>
                  <a:cubicBezTo>
                    <a:pt x="9953" y="40952"/>
                    <a:pt x="9923" y="40881"/>
                    <a:pt x="9953" y="40779"/>
                  </a:cubicBezTo>
                  <a:cubicBezTo>
                    <a:pt x="10001" y="40481"/>
                    <a:pt x="10150" y="40308"/>
                    <a:pt x="10401" y="40182"/>
                  </a:cubicBezTo>
                  <a:cubicBezTo>
                    <a:pt x="10645" y="40057"/>
                    <a:pt x="10872" y="39937"/>
                    <a:pt x="11093" y="39836"/>
                  </a:cubicBezTo>
                  <a:cubicBezTo>
                    <a:pt x="11147" y="39812"/>
                    <a:pt x="11195" y="39812"/>
                    <a:pt x="11242" y="39812"/>
                  </a:cubicBezTo>
                  <a:close/>
                  <a:moveTo>
                    <a:pt x="11404" y="41916"/>
                  </a:moveTo>
                  <a:cubicBezTo>
                    <a:pt x="11551" y="41916"/>
                    <a:pt x="11695" y="41938"/>
                    <a:pt x="11839" y="41973"/>
                  </a:cubicBezTo>
                  <a:cubicBezTo>
                    <a:pt x="12639" y="42176"/>
                    <a:pt x="13409" y="42373"/>
                    <a:pt x="14203" y="42570"/>
                  </a:cubicBezTo>
                  <a:cubicBezTo>
                    <a:pt x="14878" y="42719"/>
                    <a:pt x="15571" y="42797"/>
                    <a:pt x="16245" y="42845"/>
                  </a:cubicBezTo>
                  <a:cubicBezTo>
                    <a:pt x="16741" y="42869"/>
                    <a:pt x="17236" y="42869"/>
                    <a:pt x="17714" y="42893"/>
                  </a:cubicBezTo>
                  <a:cubicBezTo>
                    <a:pt x="18132" y="42893"/>
                    <a:pt x="18532" y="42893"/>
                    <a:pt x="18932" y="42946"/>
                  </a:cubicBezTo>
                  <a:cubicBezTo>
                    <a:pt x="19254" y="42994"/>
                    <a:pt x="19576" y="42970"/>
                    <a:pt x="19899" y="42994"/>
                  </a:cubicBezTo>
                  <a:cubicBezTo>
                    <a:pt x="19923" y="42994"/>
                    <a:pt x="19952" y="42994"/>
                    <a:pt x="20000" y="43018"/>
                  </a:cubicBezTo>
                  <a:cubicBezTo>
                    <a:pt x="20072" y="43316"/>
                    <a:pt x="19952" y="43567"/>
                    <a:pt x="19749" y="43788"/>
                  </a:cubicBezTo>
                  <a:cubicBezTo>
                    <a:pt x="19702" y="43842"/>
                    <a:pt x="19624" y="43866"/>
                    <a:pt x="19552" y="43866"/>
                  </a:cubicBezTo>
                  <a:cubicBezTo>
                    <a:pt x="19057" y="43991"/>
                    <a:pt x="18532" y="44087"/>
                    <a:pt x="17982" y="44087"/>
                  </a:cubicBezTo>
                  <a:cubicBezTo>
                    <a:pt x="17564" y="44087"/>
                    <a:pt x="17141" y="44116"/>
                    <a:pt x="16717" y="44116"/>
                  </a:cubicBezTo>
                  <a:cubicBezTo>
                    <a:pt x="16269" y="44140"/>
                    <a:pt x="15821" y="44164"/>
                    <a:pt x="15374" y="44164"/>
                  </a:cubicBezTo>
                  <a:lnTo>
                    <a:pt x="13332" y="44164"/>
                  </a:lnTo>
                  <a:cubicBezTo>
                    <a:pt x="12711" y="44164"/>
                    <a:pt x="12066" y="44188"/>
                    <a:pt x="11445" y="44188"/>
                  </a:cubicBezTo>
                  <a:cubicBezTo>
                    <a:pt x="11069" y="44188"/>
                    <a:pt x="10699" y="44164"/>
                    <a:pt x="10323" y="44116"/>
                  </a:cubicBezTo>
                  <a:cubicBezTo>
                    <a:pt x="10174" y="44087"/>
                    <a:pt x="10024" y="44015"/>
                    <a:pt x="9827" y="43967"/>
                  </a:cubicBezTo>
                  <a:cubicBezTo>
                    <a:pt x="10115" y="43653"/>
                    <a:pt x="10402" y="43482"/>
                    <a:pt x="10761" y="43482"/>
                  </a:cubicBezTo>
                  <a:cubicBezTo>
                    <a:pt x="10805" y="43482"/>
                    <a:pt x="10850" y="43484"/>
                    <a:pt x="10896" y="43490"/>
                  </a:cubicBezTo>
                  <a:cubicBezTo>
                    <a:pt x="11296" y="43519"/>
                    <a:pt x="11690" y="43567"/>
                    <a:pt x="12090" y="43615"/>
                  </a:cubicBezTo>
                  <a:cubicBezTo>
                    <a:pt x="12365" y="43639"/>
                    <a:pt x="12663" y="43692"/>
                    <a:pt x="12938" y="43716"/>
                  </a:cubicBezTo>
                  <a:cubicBezTo>
                    <a:pt x="13087" y="43740"/>
                    <a:pt x="13236" y="43740"/>
                    <a:pt x="13386" y="43764"/>
                  </a:cubicBezTo>
                  <a:cubicBezTo>
                    <a:pt x="14266" y="43828"/>
                    <a:pt x="15147" y="43872"/>
                    <a:pt x="16028" y="43872"/>
                  </a:cubicBezTo>
                  <a:cubicBezTo>
                    <a:pt x="16216" y="43872"/>
                    <a:pt x="16404" y="43870"/>
                    <a:pt x="16591" y="43866"/>
                  </a:cubicBezTo>
                  <a:cubicBezTo>
                    <a:pt x="17087" y="43842"/>
                    <a:pt x="17588" y="43818"/>
                    <a:pt x="18060" y="43788"/>
                  </a:cubicBezTo>
                  <a:cubicBezTo>
                    <a:pt x="18185" y="43764"/>
                    <a:pt x="18281" y="43740"/>
                    <a:pt x="18406" y="43716"/>
                  </a:cubicBezTo>
                  <a:cubicBezTo>
                    <a:pt x="18382" y="43591"/>
                    <a:pt x="18311" y="43519"/>
                    <a:pt x="18185" y="43519"/>
                  </a:cubicBezTo>
                  <a:cubicBezTo>
                    <a:pt x="17897" y="43519"/>
                    <a:pt x="17597" y="43483"/>
                    <a:pt x="17291" y="43483"/>
                  </a:cubicBezTo>
                  <a:cubicBezTo>
                    <a:pt x="17223" y="43483"/>
                    <a:pt x="17155" y="43485"/>
                    <a:pt x="17087" y="43490"/>
                  </a:cubicBezTo>
                  <a:cubicBezTo>
                    <a:pt x="16692" y="43525"/>
                    <a:pt x="16302" y="43539"/>
                    <a:pt x="15911" y="43539"/>
                  </a:cubicBezTo>
                  <a:cubicBezTo>
                    <a:pt x="15444" y="43539"/>
                    <a:pt x="14976" y="43519"/>
                    <a:pt x="14502" y="43490"/>
                  </a:cubicBezTo>
                  <a:cubicBezTo>
                    <a:pt x="14078" y="43466"/>
                    <a:pt x="13654" y="43466"/>
                    <a:pt x="13206" y="43418"/>
                  </a:cubicBezTo>
                  <a:cubicBezTo>
                    <a:pt x="12986" y="43418"/>
                    <a:pt x="12735" y="43340"/>
                    <a:pt x="12490" y="43316"/>
                  </a:cubicBezTo>
                  <a:cubicBezTo>
                    <a:pt x="12114" y="43293"/>
                    <a:pt x="11744" y="43269"/>
                    <a:pt x="11368" y="43245"/>
                  </a:cubicBezTo>
                  <a:cubicBezTo>
                    <a:pt x="10848" y="43191"/>
                    <a:pt x="10347" y="43072"/>
                    <a:pt x="9851" y="42946"/>
                  </a:cubicBezTo>
                  <a:cubicBezTo>
                    <a:pt x="9851" y="42893"/>
                    <a:pt x="9875" y="42845"/>
                    <a:pt x="9875" y="42797"/>
                  </a:cubicBezTo>
                  <a:cubicBezTo>
                    <a:pt x="9804" y="42594"/>
                    <a:pt x="9851" y="42445"/>
                    <a:pt x="10001" y="42325"/>
                  </a:cubicBezTo>
                  <a:cubicBezTo>
                    <a:pt x="10251" y="42122"/>
                    <a:pt x="10520" y="42051"/>
                    <a:pt x="10818" y="41997"/>
                  </a:cubicBezTo>
                  <a:cubicBezTo>
                    <a:pt x="10944" y="41949"/>
                    <a:pt x="11093" y="41949"/>
                    <a:pt x="11242" y="41925"/>
                  </a:cubicBezTo>
                  <a:cubicBezTo>
                    <a:pt x="11297" y="41919"/>
                    <a:pt x="11351" y="41916"/>
                    <a:pt x="11404" y="41916"/>
                  </a:cubicBezTo>
                  <a:close/>
                  <a:moveTo>
                    <a:pt x="19081" y="44313"/>
                  </a:moveTo>
                  <a:lnTo>
                    <a:pt x="19081" y="44313"/>
                  </a:lnTo>
                  <a:cubicBezTo>
                    <a:pt x="19057" y="44486"/>
                    <a:pt x="19057" y="44486"/>
                    <a:pt x="18854" y="44612"/>
                  </a:cubicBezTo>
                  <a:cubicBezTo>
                    <a:pt x="18830" y="44510"/>
                    <a:pt x="18830" y="44463"/>
                    <a:pt x="18806" y="44385"/>
                  </a:cubicBezTo>
                  <a:cubicBezTo>
                    <a:pt x="18908" y="44361"/>
                    <a:pt x="18979" y="44337"/>
                    <a:pt x="19081" y="44313"/>
                  </a:cubicBezTo>
                  <a:close/>
                  <a:moveTo>
                    <a:pt x="10872" y="44588"/>
                  </a:moveTo>
                  <a:cubicBezTo>
                    <a:pt x="10920" y="44761"/>
                    <a:pt x="10944" y="44934"/>
                    <a:pt x="10998" y="45083"/>
                  </a:cubicBezTo>
                  <a:cubicBezTo>
                    <a:pt x="10968" y="45083"/>
                    <a:pt x="10968" y="45107"/>
                    <a:pt x="10944" y="45107"/>
                  </a:cubicBezTo>
                  <a:cubicBezTo>
                    <a:pt x="10747" y="44958"/>
                    <a:pt x="10550" y="44785"/>
                    <a:pt x="10323" y="44588"/>
                  </a:cubicBezTo>
                  <a:close/>
                  <a:moveTo>
                    <a:pt x="18579" y="44385"/>
                  </a:moveTo>
                  <a:lnTo>
                    <a:pt x="18579" y="44385"/>
                  </a:lnTo>
                  <a:cubicBezTo>
                    <a:pt x="18681" y="44713"/>
                    <a:pt x="18633" y="44833"/>
                    <a:pt x="18406" y="45012"/>
                  </a:cubicBezTo>
                  <a:cubicBezTo>
                    <a:pt x="18257" y="45131"/>
                    <a:pt x="18132" y="45209"/>
                    <a:pt x="17982" y="45310"/>
                  </a:cubicBezTo>
                  <a:cubicBezTo>
                    <a:pt x="17982" y="45334"/>
                    <a:pt x="17958" y="45334"/>
                    <a:pt x="17935" y="45334"/>
                  </a:cubicBezTo>
                  <a:cubicBezTo>
                    <a:pt x="17982" y="45036"/>
                    <a:pt x="18060" y="44737"/>
                    <a:pt x="18108" y="44415"/>
                  </a:cubicBezTo>
                  <a:cubicBezTo>
                    <a:pt x="18281" y="44415"/>
                    <a:pt x="18430" y="44415"/>
                    <a:pt x="18579" y="44385"/>
                  </a:cubicBezTo>
                  <a:close/>
                  <a:moveTo>
                    <a:pt x="11415" y="44534"/>
                  </a:moveTo>
                  <a:cubicBezTo>
                    <a:pt x="11744" y="45012"/>
                    <a:pt x="12042" y="45430"/>
                    <a:pt x="12365" y="45877"/>
                  </a:cubicBezTo>
                  <a:cubicBezTo>
                    <a:pt x="12324" y="45883"/>
                    <a:pt x="12284" y="45886"/>
                    <a:pt x="12244" y="45886"/>
                  </a:cubicBezTo>
                  <a:cubicBezTo>
                    <a:pt x="12067" y="45886"/>
                    <a:pt x="11909" y="45831"/>
                    <a:pt x="11768" y="45728"/>
                  </a:cubicBezTo>
                  <a:cubicBezTo>
                    <a:pt x="11469" y="45531"/>
                    <a:pt x="11218" y="45310"/>
                    <a:pt x="11171" y="44910"/>
                  </a:cubicBezTo>
                  <a:cubicBezTo>
                    <a:pt x="11171" y="44809"/>
                    <a:pt x="11117" y="44713"/>
                    <a:pt x="11093" y="44588"/>
                  </a:cubicBezTo>
                  <a:cubicBezTo>
                    <a:pt x="11069" y="44588"/>
                    <a:pt x="11093" y="44588"/>
                    <a:pt x="11093" y="44564"/>
                  </a:cubicBezTo>
                  <a:cubicBezTo>
                    <a:pt x="11195" y="44564"/>
                    <a:pt x="11320" y="44534"/>
                    <a:pt x="11415" y="44534"/>
                  </a:cubicBezTo>
                  <a:close/>
                  <a:moveTo>
                    <a:pt x="12639" y="44534"/>
                  </a:moveTo>
                  <a:cubicBezTo>
                    <a:pt x="12860" y="45012"/>
                    <a:pt x="13087" y="45507"/>
                    <a:pt x="13308" y="46003"/>
                  </a:cubicBezTo>
                  <a:cubicBezTo>
                    <a:pt x="13239" y="46020"/>
                    <a:pt x="13174" y="46026"/>
                    <a:pt x="13111" y="46026"/>
                  </a:cubicBezTo>
                  <a:cubicBezTo>
                    <a:pt x="12973" y="46026"/>
                    <a:pt x="12846" y="45995"/>
                    <a:pt x="12711" y="45979"/>
                  </a:cubicBezTo>
                  <a:cubicBezTo>
                    <a:pt x="12687" y="45979"/>
                    <a:pt x="12663" y="45931"/>
                    <a:pt x="12639" y="45907"/>
                  </a:cubicBezTo>
                  <a:cubicBezTo>
                    <a:pt x="12311" y="45483"/>
                    <a:pt x="11989" y="45060"/>
                    <a:pt x="11690" y="44612"/>
                  </a:cubicBezTo>
                  <a:cubicBezTo>
                    <a:pt x="11666" y="44612"/>
                    <a:pt x="11666" y="44588"/>
                    <a:pt x="11642" y="44534"/>
                  </a:cubicBezTo>
                  <a:close/>
                  <a:moveTo>
                    <a:pt x="17911" y="44415"/>
                  </a:moveTo>
                  <a:lnTo>
                    <a:pt x="17911" y="44415"/>
                  </a:lnTo>
                  <a:cubicBezTo>
                    <a:pt x="17887" y="44564"/>
                    <a:pt x="17863" y="44683"/>
                    <a:pt x="17833" y="44809"/>
                  </a:cubicBezTo>
                  <a:cubicBezTo>
                    <a:pt x="17761" y="45012"/>
                    <a:pt x="17684" y="45209"/>
                    <a:pt x="17636" y="45406"/>
                  </a:cubicBezTo>
                  <a:cubicBezTo>
                    <a:pt x="17588" y="45633"/>
                    <a:pt x="17463" y="45782"/>
                    <a:pt x="17290" y="45854"/>
                  </a:cubicBezTo>
                  <a:cubicBezTo>
                    <a:pt x="17102" y="45948"/>
                    <a:pt x="16959" y="46083"/>
                    <a:pt x="16745" y="46083"/>
                  </a:cubicBezTo>
                  <a:cubicBezTo>
                    <a:pt x="16728" y="46083"/>
                    <a:pt x="16711" y="46082"/>
                    <a:pt x="16693" y="46080"/>
                  </a:cubicBezTo>
                  <a:cubicBezTo>
                    <a:pt x="16669" y="46080"/>
                    <a:pt x="16669" y="46057"/>
                    <a:pt x="16615" y="46057"/>
                  </a:cubicBezTo>
                  <a:cubicBezTo>
                    <a:pt x="16866" y="45531"/>
                    <a:pt x="17141" y="45060"/>
                    <a:pt x="17188" y="44463"/>
                  </a:cubicBezTo>
                  <a:cubicBezTo>
                    <a:pt x="17439" y="44439"/>
                    <a:pt x="17660" y="44439"/>
                    <a:pt x="17911" y="44415"/>
                  </a:cubicBezTo>
                  <a:close/>
                  <a:moveTo>
                    <a:pt x="13450" y="44501"/>
                  </a:moveTo>
                  <a:cubicBezTo>
                    <a:pt x="13541" y="44501"/>
                    <a:pt x="13629" y="44504"/>
                    <a:pt x="13708" y="44510"/>
                  </a:cubicBezTo>
                  <a:cubicBezTo>
                    <a:pt x="13881" y="45036"/>
                    <a:pt x="14006" y="45555"/>
                    <a:pt x="13983" y="46104"/>
                  </a:cubicBezTo>
                  <a:cubicBezTo>
                    <a:pt x="13929" y="46104"/>
                    <a:pt x="13881" y="46080"/>
                    <a:pt x="13833" y="46080"/>
                  </a:cubicBezTo>
                  <a:cubicBezTo>
                    <a:pt x="13802" y="46086"/>
                    <a:pt x="13774" y="46088"/>
                    <a:pt x="13747" y="46088"/>
                  </a:cubicBezTo>
                  <a:cubicBezTo>
                    <a:pt x="13541" y="46088"/>
                    <a:pt x="13470" y="45929"/>
                    <a:pt x="13386" y="45728"/>
                  </a:cubicBezTo>
                  <a:cubicBezTo>
                    <a:pt x="13236" y="45382"/>
                    <a:pt x="13057" y="45060"/>
                    <a:pt x="12884" y="44713"/>
                  </a:cubicBezTo>
                  <a:cubicBezTo>
                    <a:pt x="12860" y="44660"/>
                    <a:pt x="12836" y="44612"/>
                    <a:pt x="12812" y="44564"/>
                  </a:cubicBezTo>
                  <a:cubicBezTo>
                    <a:pt x="12922" y="44524"/>
                    <a:pt x="13195" y="44501"/>
                    <a:pt x="13450" y="44501"/>
                  </a:cubicBezTo>
                  <a:close/>
                  <a:moveTo>
                    <a:pt x="15051" y="44510"/>
                  </a:moveTo>
                  <a:cubicBezTo>
                    <a:pt x="15027" y="45060"/>
                    <a:pt x="15075" y="45579"/>
                    <a:pt x="14950" y="46104"/>
                  </a:cubicBezTo>
                  <a:lnTo>
                    <a:pt x="14227" y="46104"/>
                  </a:lnTo>
                  <a:cubicBezTo>
                    <a:pt x="14203" y="45555"/>
                    <a:pt x="14132" y="45036"/>
                    <a:pt x="13905" y="44510"/>
                  </a:cubicBezTo>
                  <a:close/>
                  <a:moveTo>
                    <a:pt x="16144" y="44510"/>
                  </a:moveTo>
                  <a:lnTo>
                    <a:pt x="16144" y="44660"/>
                  </a:lnTo>
                  <a:cubicBezTo>
                    <a:pt x="16042" y="45131"/>
                    <a:pt x="15869" y="45555"/>
                    <a:pt x="15672" y="45979"/>
                  </a:cubicBezTo>
                  <a:cubicBezTo>
                    <a:pt x="15624" y="46080"/>
                    <a:pt x="15571" y="46128"/>
                    <a:pt x="15445" y="46128"/>
                  </a:cubicBezTo>
                  <a:cubicBezTo>
                    <a:pt x="15421" y="46120"/>
                    <a:pt x="15394" y="46118"/>
                    <a:pt x="15365" y="46118"/>
                  </a:cubicBezTo>
                  <a:cubicBezTo>
                    <a:pt x="15307" y="46118"/>
                    <a:pt x="15240" y="46128"/>
                    <a:pt x="15177" y="46128"/>
                  </a:cubicBezTo>
                  <a:cubicBezTo>
                    <a:pt x="15200" y="45579"/>
                    <a:pt x="15200" y="45060"/>
                    <a:pt x="15224" y="44510"/>
                  </a:cubicBezTo>
                  <a:close/>
                  <a:moveTo>
                    <a:pt x="17039" y="44486"/>
                  </a:moveTo>
                  <a:cubicBezTo>
                    <a:pt x="16890" y="45060"/>
                    <a:pt x="16639" y="45579"/>
                    <a:pt x="16341" y="46128"/>
                  </a:cubicBezTo>
                  <a:lnTo>
                    <a:pt x="15845" y="46128"/>
                  </a:lnTo>
                  <a:cubicBezTo>
                    <a:pt x="16072" y="45579"/>
                    <a:pt x="16317" y="45083"/>
                    <a:pt x="16317" y="44486"/>
                  </a:cubicBezTo>
                  <a:close/>
                  <a:moveTo>
                    <a:pt x="13833" y="47000"/>
                  </a:moveTo>
                  <a:cubicBezTo>
                    <a:pt x="14054" y="47000"/>
                    <a:pt x="14251" y="47024"/>
                    <a:pt x="14502" y="47048"/>
                  </a:cubicBezTo>
                  <a:cubicBezTo>
                    <a:pt x="14478" y="47173"/>
                    <a:pt x="14454" y="47274"/>
                    <a:pt x="14430" y="47400"/>
                  </a:cubicBezTo>
                  <a:cubicBezTo>
                    <a:pt x="14227" y="47346"/>
                    <a:pt x="14054" y="47274"/>
                    <a:pt x="13881" y="47173"/>
                  </a:cubicBezTo>
                  <a:cubicBezTo>
                    <a:pt x="13833" y="47149"/>
                    <a:pt x="13833" y="47071"/>
                    <a:pt x="13803" y="47048"/>
                  </a:cubicBezTo>
                  <a:cubicBezTo>
                    <a:pt x="13803" y="47024"/>
                    <a:pt x="13833" y="47000"/>
                    <a:pt x="13833" y="47000"/>
                  </a:cubicBezTo>
                  <a:close/>
                  <a:moveTo>
                    <a:pt x="17792" y="0"/>
                  </a:moveTo>
                  <a:cubicBezTo>
                    <a:pt x="17767" y="0"/>
                    <a:pt x="17746" y="11"/>
                    <a:pt x="17714" y="11"/>
                  </a:cubicBezTo>
                  <a:cubicBezTo>
                    <a:pt x="17761" y="136"/>
                    <a:pt x="17738" y="136"/>
                    <a:pt x="17833" y="160"/>
                  </a:cubicBezTo>
                  <a:cubicBezTo>
                    <a:pt x="17958" y="208"/>
                    <a:pt x="18108" y="237"/>
                    <a:pt x="18257" y="261"/>
                  </a:cubicBezTo>
                  <a:cubicBezTo>
                    <a:pt x="18358" y="285"/>
                    <a:pt x="18484" y="285"/>
                    <a:pt x="18579" y="333"/>
                  </a:cubicBezTo>
                  <a:cubicBezTo>
                    <a:pt x="19105" y="560"/>
                    <a:pt x="19654" y="781"/>
                    <a:pt x="20173" y="1055"/>
                  </a:cubicBezTo>
                  <a:cubicBezTo>
                    <a:pt x="20597" y="1252"/>
                    <a:pt x="20997" y="1527"/>
                    <a:pt x="21415" y="1754"/>
                  </a:cubicBezTo>
                  <a:cubicBezTo>
                    <a:pt x="21618" y="1879"/>
                    <a:pt x="21791" y="1999"/>
                    <a:pt x="21988" y="2124"/>
                  </a:cubicBezTo>
                  <a:cubicBezTo>
                    <a:pt x="22460" y="2446"/>
                    <a:pt x="22884" y="2822"/>
                    <a:pt x="23284" y="3246"/>
                  </a:cubicBezTo>
                  <a:cubicBezTo>
                    <a:pt x="23905" y="3843"/>
                    <a:pt x="24549" y="4440"/>
                    <a:pt x="25200" y="5037"/>
                  </a:cubicBezTo>
                  <a:cubicBezTo>
                    <a:pt x="25594" y="5407"/>
                    <a:pt x="25946" y="5831"/>
                    <a:pt x="26269" y="6303"/>
                  </a:cubicBezTo>
                  <a:cubicBezTo>
                    <a:pt x="26788" y="7049"/>
                    <a:pt x="27188" y="7849"/>
                    <a:pt x="27612" y="8643"/>
                  </a:cubicBezTo>
                  <a:cubicBezTo>
                    <a:pt x="28060" y="9461"/>
                    <a:pt x="28280" y="10356"/>
                    <a:pt x="28406" y="11282"/>
                  </a:cubicBezTo>
                  <a:cubicBezTo>
                    <a:pt x="28483" y="11927"/>
                    <a:pt x="28531" y="12595"/>
                    <a:pt x="28555" y="13246"/>
                  </a:cubicBezTo>
                  <a:cubicBezTo>
                    <a:pt x="28555" y="13789"/>
                    <a:pt x="28555" y="14315"/>
                    <a:pt x="28507" y="14834"/>
                  </a:cubicBezTo>
                  <a:cubicBezTo>
                    <a:pt x="28483" y="15282"/>
                    <a:pt x="28382" y="15759"/>
                    <a:pt x="28310" y="16207"/>
                  </a:cubicBezTo>
                  <a:cubicBezTo>
                    <a:pt x="28161" y="17001"/>
                    <a:pt x="27982" y="17771"/>
                    <a:pt x="27660" y="18517"/>
                  </a:cubicBezTo>
                  <a:cubicBezTo>
                    <a:pt x="27063" y="19789"/>
                    <a:pt x="26466" y="21055"/>
                    <a:pt x="25719" y="22225"/>
                  </a:cubicBezTo>
                  <a:cubicBezTo>
                    <a:pt x="25475" y="22672"/>
                    <a:pt x="25200" y="23096"/>
                    <a:pt x="24848" y="23466"/>
                  </a:cubicBezTo>
                  <a:cubicBezTo>
                    <a:pt x="24579" y="23765"/>
                    <a:pt x="24376" y="24087"/>
                    <a:pt x="24203" y="24440"/>
                  </a:cubicBezTo>
                  <a:cubicBezTo>
                    <a:pt x="24078" y="24738"/>
                    <a:pt x="23928" y="25013"/>
                    <a:pt x="23803" y="25311"/>
                  </a:cubicBezTo>
                  <a:cubicBezTo>
                    <a:pt x="23606" y="25783"/>
                    <a:pt x="23385" y="26230"/>
                    <a:pt x="23236" y="26726"/>
                  </a:cubicBezTo>
                  <a:cubicBezTo>
                    <a:pt x="22985" y="27448"/>
                    <a:pt x="22908" y="28242"/>
                    <a:pt x="22758" y="29012"/>
                  </a:cubicBezTo>
                  <a:cubicBezTo>
                    <a:pt x="22687" y="29365"/>
                    <a:pt x="22687" y="29735"/>
                    <a:pt x="22639" y="30087"/>
                  </a:cubicBezTo>
                  <a:cubicBezTo>
                    <a:pt x="22585" y="30433"/>
                    <a:pt x="22514" y="30756"/>
                    <a:pt x="22460" y="31078"/>
                  </a:cubicBezTo>
                  <a:cubicBezTo>
                    <a:pt x="22364" y="31627"/>
                    <a:pt x="22287" y="32147"/>
                    <a:pt x="22161" y="32696"/>
                  </a:cubicBezTo>
                  <a:cubicBezTo>
                    <a:pt x="22042" y="33221"/>
                    <a:pt x="21893" y="33765"/>
                    <a:pt x="21714" y="34290"/>
                  </a:cubicBezTo>
                  <a:cubicBezTo>
                    <a:pt x="21517" y="34935"/>
                    <a:pt x="21194" y="35460"/>
                    <a:pt x="20770" y="35979"/>
                  </a:cubicBezTo>
                  <a:cubicBezTo>
                    <a:pt x="20699" y="36027"/>
                    <a:pt x="20645" y="36081"/>
                    <a:pt x="20573" y="36152"/>
                  </a:cubicBezTo>
                  <a:cubicBezTo>
                    <a:pt x="20275" y="36403"/>
                    <a:pt x="19923" y="36552"/>
                    <a:pt x="19576" y="36678"/>
                  </a:cubicBezTo>
                  <a:cubicBezTo>
                    <a:pt x="19105" y="36851"/>
                    <a:pt x="18609" y="36976"/>
                    <a:pt x="18084" y="36976"/>
                  </a:cubicBezTo>
                  <a:lnTo>
                    <a:pt x="15869" y="36976"/>
                  </a:lnTo>
                  <a:cubicBezTo>
                    <a:pt x="14878" y="37000"/>
                    <a:pt x="13881" y="37000"/>
                    <a:pt x="12884" y="37000"/>
                  </a:cubicBezTo>
                  <a:cubicBezTo>
                    <a:pt x="12766" y="37004"/>
                    <a:pt x="12649" y="37006"/>
                    <a:pt x="12532" y="37006"/>
                  </a:cubicBezTo>
                  <a:cubicBezTo>
                    <a:pt x="11962" y="37006"/>
                    <a:pt x="11403" y="36959"/>
                    <a:pt x="10848" y="36875"/>
                  </a:cubicBezTo>
                  <a:cubicBezTo>
                    <a:pt x="10102" y="36773"/>
                    <a:pt x="9427" y="36552"/>
                    <a:pt x="8783" y="36206"/>
                  </a:cubicBezTo>
                  <a:cubicBezTo>
                    <a:pt x="8610" y="36105"/>
                    <a:pt x="8431" y="35979"/>
                    <a:pt x="8233" y="35878"/>
                  </a:cubicBezTo>
                  <a:cubicBezTo>
                    <a:pt x="8084" y="35806"/>
                    <a:pt x="7959" y="35705"/>
                    <a:pt x="7863" y="35579"/>
                  </a:cubicBezTo>
                  <a:cubicBezTo>
                    <a:pt x="7660" y="35311"/>
                    <a:pt x="7463" y="35036"/>
                    <a:pt x="7314" y="34738"/>
                  </a:cubicBezTo>
                  <a:cubicBezTo>
                    <a:pt x="7063" y="34212"/>
                    <a:pt x="6866" y="33669"/>
                    <a:pt x="6765" y="33096"/>
                  </a:cubicBezTo>
                  <a:cubicBezTo>
                    <a:pt x="6717" y="32744"/>
                    <a:pt x="6693" y="32374"/>
                    <a:pt x="6640" y="31997"/>
                  </a:cubicBezTo>
                  <a:cubicBezTo>
                    <a:pt x="6616" y="31729"/>
                    <a:pt x="6592" y="31454"/>
                    <a:pt x="6568" y="31180"/>
                  </a:cubicBezTo>
                  <a:cubicBezTo>
                    <a:pt x="6520" y="30684"/>
                    <a:pt x="6466" y="30183"/>
                    <a:pt x="6395" y="29687"/>
                  </a:cubicBezTo>
                  <a:cubicBezTo>
                    <a:pt x="6341" y="29412"/>
                    <a:pt x="6246" y="29138"/>
                    <a:pt x="6192" y="28893"/>
                  </a:cubicBezTo>
                  <a:cubicBezTo>
                    <a:pt x="5947" y="27998"/>
                    <a:pt x="5625" y="27150"/>
                    <a:pt x="5272" y="26326"/>
                  </a:cubicBezTo>
                  <a:cubicBezTo>
                    <a:pt x="4926" y="25532"/>
                    <a:pt x="4502" y="24762"/>
                    <a:pt x="4102" y="23992"/>
                  </a:cubicBezTo>
                  <a:cubicBezTo>
                    <a:pt x="3953" y="23717"/>
                    <a:pt x="3834" y="23466"/>
                    <a:pt x="3684" y="23192"/>
                  </a:cubicBezTo>
                  <a:cubicBezTo>
                    <a:pt x="3332" y="22523"/>
                    <a:pt x="2962" y="21849"/>
                    <a:pt x="2610" y="21156"/>
                  </a:cubicBezTo>
                  <a:cubicBezTo>
                    <a:pt x="2287" y="20559"/>
                    <a:pt x="2013" y="19962"/>
                    <a:pt x="1768" y="19311"/>
                  </a:cubicBezTo>
                  <a:cubicBezTo>
                    <a:pt x="1595" y="18840"/>
                    <a:pt x="1392" y="18344"/>
                    <a:pt x="1219" y="17873"/>
                  </a:cubicBezTo>
                  <a:cubicBezTo>
                    <a:pt x="1195" y="17819"/>
                    <a:pt x="1195" y="17771"/>
                    <a:pt x="1171" y="17723"/>
                  </a:cubicBezTo>
                  <a:cubicBezTo>
                    <a:pt x="1147" y="17574"/>
                    <a:pt x="1117" y="17425"/>
                    <a:pt x="1093" y="17252"/>
                  </a:cubicBezTo>
                  <a:cubicBezTo>
                    <a:pt x="944" y="16750"/>
                    <a:pt x="771" y="16255"/>
                    <a:pt x="670" y="15729"/>
                  </a:cubicBezTo>
                  <a:cubicBezTo>
                    <a:pt x="574" y="15312"/>
                    <a:pt x="520" y="14864"/>
                    <a:pt x="449" y="14440"/>
                  </a:cubicBezTo>
                  <a:cubicBezTo>
                    <a:pt x="299" y="13568"/>
                    <a:pt x="323" y="12721"/>
                    <a:pt x="496" y="11879"/>
                  </a:cubicBezTo>
                  <a:cubicBezTo>
                    <a:pt x="670" y="10882"/>
                    <a:pt x="998" y="9939"/>
                    <a:pt x="1344" y="8989"/>
                  </a:cubicBezTo>
                  <a:cubicBezTo>
                    <a:pt x="1941" y="7401"/>
                    <a:pt x="2735" y="5933"/>
                    <a:pt x="3804" y="4590"/>
                  </a:cubicBezTo>
                  <a:cubicBezTo>
                    <a:pt x="4102" y="4213"/>
                    <a:pt x="4431" y="3843"/>
                    <a:pt x="4777" y="3491"/>
                  </a:cubicBezTo>
                  <a:cubicBezTo>
                    <a:pt x="5774" y="2524"/>
                    <a:pt x="6914" y="1778"/>
                    <a:pt x="8084" y="1103"/>
                  </a:cubicBezTo>
                  <a:cubicBezTo>
                    <a:pt x="8431" y="930"/>
                    <a:pt x="8759" y="733"/>
                    <a:pt x="9081" y="560"/>
                  </a:cubicBezTo>
                  <a:cubicBezTo>
                    <a:pt x="9153" y="506"/>
                    <a:pt x="9230" y="482"/>
                    <a:pt x="9326" y="458"/>
                  </a:cubicBezTo>
                  <a:cubicBezTo>
                    <a:pt x="9451" y="411"/>
                    <a:pt x="9553" y="309"/>
                    <a:pt x="9553" y="184"/>
                  </a:cubicBezTo>
                  <a:lnTo>
                    <a:pt x="9553" y="184"/>
                  </a:lnTo>
                  <a:cubicBezTo>
                    <a:pt x="9380" y="261"/>
                    <a:pt x="9230" y="357"/>
                    <a:pt x="9057" y="434"/>
                  </a:cubicBezTo>
                  <a:cubicBezTo>
                    <a:pt x="8210" y="834"/>
                    <a:pt x="7386" y="1282"/>
                    <a:pt x="6592" y="1778"/>
                  </a:cubicBezTo>
                  <a:cubicBezTo>
                    <a:pt x="5744" y="2297"/>
                    <a:pt x="4974" y="2870"/>
                    <a:pt x="4305" y="3593"/>
                  </a:cubicBezTo>
                  <a:cubicBezTo>
                    <a:pt x="3481" y="4440"/>
                    <a:pt x="2813" y="5384"/>
                    <a:pt x="2216" y="6404"/>
                  </a:cubicBezTo>
                  <a:cubicBezTo>
                    <a:pt x="1320" y="7969"/>
                    <a:pt x="670" y="9664"/>
                    <a:pt x="252" y="11431"/>
                  </a:cubicBezTo>
                  <a:cubicBezTo>
                    <a:pt x="102" y="12100"/>
                    <a:pt x="1" y="12774"/>
                    <a:pt x="25" y="13467"/>
                  </a:cubicBezTo>
                  <a:cubicBezTo>
                    <a:pt x="25" y="13843"/>
                    <a:pt x="73" y="14237"/>
                    <a:pt x="126" y="14613"/>
                  </a:cubicBezTo>
                  <a:cubicBezTo>
                    <a:pt x="222" y="15383"/>
                    <a:pt x="347" y="16153"/>
                    <a:pt x="598" y="16876"/>
                  </a:cubicBezTo>
                  <a:cubicBezTo>
                    <a:pt x="699" y="17222"/>
                    <a:pt x="849" y="17550"/>
                    <a:pt x="849" y="17896"/>
                  </a:cubicBezTo>
                  <a:cubicBezTo>
                    <a:pt x="849" y="17944"/>
                    <a:pt x="873" y="17998"/>
                    <a:pt x="896" y="18046"/>
                  </a:cubicBezTo>
                  <a:cubicBezTo>
                    <a:pt x="968" y="18195"/>
                    <a:pt x="1046" y="18344"/>
                    <a:pt x="1093" y="18517"/>
                  </a:cubicBezTo>
                  <a:cubicBezTo>
                    <a:pt x="1416" y="19437"/>
                    <a:pt x="1768" y="20332"/>
                    <a:pt x="2216" y="21204"/>
                  </a:cubicBezTo>
                  <a:cubicBezTo>
                    <a:pt x="2538" y="21801"/>
                    <a:pt x="2861" y="22398"/>
                    <a:pt x="3159" y="22995"/>
                  </a:cubicBezTo>
                  <a:cubicBezTo>
                    <a:pt x="3284" y="23222"/>
                    <a:pt x="3434" y="23466"/>
                    <a:pt x="3505" y="23741"/>
                  </a:cubicBezTo>
                  <a:cubicBezTo>
                    <a:pt x="3505" y="23789"/>
                    <a:pt x="3559" y="23843"/>
                    <a:pt x="3583" y="23890"/>
                  </a:cubicBezTo>
                  <a:cubicBezTo>
                    <a:pt x="3684" y="24040"/>
                    <a:pt x="3780" y="24189"/>
                    <a:pt x="3881" y="24338"/>
                  </a:cubicBezTo>
                  <a:cubicBezTo>
                    <a:pt x="4132" y="24810"/>
                    <a:pt x="4353" y="25281"/>
                    <a:pt x="4604" y="25759"/>
                  </a:cubicBezTo>
                  <a:cubicBezTo>
                    <a:pt x="5099" y="26726"/>
                    <a:pt x="5446" y="27771"/>
                    <a:pt x="5774" y="28815"/>
                  </a:cubicBezTo>
                  <a:cubicBezTo>
                    <a:pt x="5846" y="29042"/>
                    <a:pt x="5923" y="29287"/>
                    <a:pt x="5947" y="29538"/>
                  </a:cubicBezTo>
                  <a:cubicBezTo>
                    <a:pt x="5995" y="29938"/>
                    <a:pt x="6019" y="30356"/>
                    <a:pt x="6072" y="30756"/>
                  </a:cubicBezTo>
                  <a:cubicBezTo>
                    <a:pt x="6096" y="31030"/>
                    <a:pt x="6120" y="31305"/>
                    <a:pt x="6144" y="31580"/>
                  </a:cubicBezTo>
                  <a:cubicBezTo>
                    <a:pt x="6168" y="31997"/>
                    <a:pt x="6168" y="32421"/>
                    <a:pt x="6192" y="32869"/>
                  </a:cubicBezTo>
                  <a:cubicBezTo>
                    <a:pt x="6222" y="33018"/>
                    <a:pt x="6222" y="33191"/>
                    <a:pt x="6246" y="33371"/>
                  </a:cubicBezTo>
                  <a:cubicBezTo>
                    <a:pt x="6395" y="34063"/>
                    <a:pt x="6693" y="34684"/>
                    <a:pt x="7063" y="35281"/>
                  </a:cubicBezTo>
                  <a:cubicBezTo>
                    <a:pt x="7141" y="35430"/>
                    <a:pt x="7213" y="35555"/>
                    <a:pt x="7338" y="35657"/>
                  </a:cubicBezTo>
                  <a:cubicBezTo>
                    <a:pt x="7613" y="35932"/>
                    <a:pt x="7911" y="36176"/>
                    <a:pt x="8210" y="36403"/>
                  </a:cubicBezTo>
                  <a:cubicBezTo>
                    <a:pt x="8335" y="36505"/>
                    <a:pt x="8484" y="36576"/>
                    <a:pt x="8610" y="36654"/>
                  </a:cubicBezTo>
                  <a:lnTo>
                    <a:pt x="9057" y="36875"/>
                  </a:lnTo>
                  <a:cubicBezTo>
                    <a:pt x="8854" y="37496"/>
                    <a:pt x="9153" y="37896"/>
                    <a:pt x="9601" y="38242"/>
                  </a:cubicBezTo>
                  <a:cubicBezTo>
                    <a:pt x="9475" y="38391"/>
                    <a:pt x="9380" y="38517"/>
                    <a:pt x="9278" y="38666"/>
                  </a:cubicBezTo>
                  <a:cubicBezTo>
                    <a:pt x="9081" y="38964"/>
                    <a:pt x="9129" y="39263"/>
                    <a:pt x="9356" y="39537"/>
                  </a:cubicBezTo>
                  <a:cubicBezTo>
                    <a:pt x="9427" y="39639"/>
                    <a:pt x="9529" y="39734"/>
                    <a:pt x="9624" y="39836"/>
                  </a:cubicBezTo>
                  <a:cubicBezTo>
                    <a:pt x="9505" y="40033"/>
                    <a:pt x="9356" y="40236"/>
                    <a:pt x="9230" y="40457"/>
                  </a:cubicBezTo>
                  <a:cubicBezTo>
                    <a:pt x="9105" y="40630"/>
                    <a:pt x="9105" y="40857"/>
                    <a:pt x="9230" y="41030"/>
                  </a:cubicBezTo>
                  <a:cubicBezTo>
                    <a:pt x="9302" y="41155"/>
                    <a:pt x="9427" y="41227"/>
                    <a:pt x="9529" y="41328"/>
                  </a:cubicBezTo>
                  <a:cubicBezTo>
                    <a:pt x="9577" y="41376"/>
                    <a:pt x="9654" y="41400"/>
                    <a:pt x="9726" y="41454"/>
                  </a:cubicBezTo>
                  <a:cubicBezTo>
                    <a:pt x="9702" y="41478"/>
                    <a:pt x="9678" y="41502"/>
                    <a:pt x="9654" y="41525"/>
                  </a:cubicBezTo>
                  <a:cubicBezTo>
                    <a:pt x="9553" y="41651"/>
                    <a:pt x="9427" y="41800"/>
                    <a:pt x="9302" y="41949"/>
                  </a:cubicBezTo>
                  <a:cubicBezTo>
                    <a:pt x="9027" y="42296"/>
                    <a:pt x="9057" y="42648"/>
                    <a:pt x="9356" y="42970"/>
                  </a:cubicBezTo>
                  <a:cubicBezTo>
                    <a:pt x="9427" y="43018"/>
                    <a:pt x="9505" y="43072"/>
                    <a:pt x="9553" y="43119"/>
                  </a:cubicBezTo>
                  <a:cubicBezTo>
                    <a:pt x="9505" y="43221"/>
                    <a:pt x="9475" y="43293"/>
                    <a:pt x="9475" y="43370"/>
                  </a:cubicBezTo>
                  <a:cubicBezTo>
                    <a:pt x="9451" y="43442"/>
                    <a:pt x="9404" y="43519"/>
                    <a:pt x="9404" y="43591"/>
                  </a:cubicBezTo>
                  <a:cubicBezTo>
                    <a:pt x="9380" y="43818"/>
                    <a:pt x="9278" y="44015"/>
                    <a:pt x="9475" y="44236"/>
                  </a:cubicBezTo>
                  <a:cubicBezTo>
                    <a:pt x="9577" y="44361"/>
                    <a:pt x="9726" y="44463"/>
                    <a:pt x="9851" y="44588"/>
                  </a:cubicBezTo>
                  <a:cubicBezTo>
                    <a:pt x="10198" y="44910"/>
                    <a:pt x="10520" y="45257"/>
                    <a:pt x="10872" y="45555"/>
                  </a:cubicBezTo>
                  <a:cubicBezTo>
                    <a:pt x="11296" y="45907"/>
                    <a:pt x="11714" y="46230"/>
                    <a:pt x="12287" y="46301"/>
                  </a:cubicBezTo>
                  <a:cubicBezTo>
                    <a:pt x="12341" y="46301"/>
                    <a:pt x="12412" y="46355"/>
                    <a:pt x="12412" y="46355"/>
                  </a:cubicBezTo>
                  <a:cubicBezTo>
                    <a:pt x="12460" y="46504"/>
                    <a:pt x="12490" y="46600"/>
                    <a:pt x="12538" y="46677"/>
                  </a:cubicBezTo>
                  <a:cubicBezTo>
                    <a:pt x="12812" y="47173"/>
                    <a:pt x="13087" y="47645"/>
                    <a:pt x="13386" y="48116"/>
                  </a:cubicBezTo>
                  <a:cubicBezTo>
                    <a:pt x="13559" y="48415"/>
                    <a:pt x="13756" y="48618"/>
                    <a:pt x="14030" y="48767"/>
                  </a:cubicBezTo>
                  <a:cubicBezTo>
                    <a:pt x="14158" y="48839"/>
                    <a:pt x="14296" y="48878"/>
                    <a:pt x="14438" y="48878"/>
                  </a:cubicBezTo>
                  <a:cubicBezTo>
                    <a:pt x="14541" y="48878"/>
                    <a:pt x="14647" y="48857"/>
                    <a:pt x="14753" y="48815"/>
                  </a:cubicBezTo>
                  <a:cubicBezTo>
                    <a:pt x="14777" y="48791"/>
                    <a:pt x="14824" y="48767"/>
                    <a:pt x="14878" y="48743"/>
                  </a:cubicBezTo>
                  <a:cubicBezTo>
                    <a:pt x="15200" y="48713"/>
                    <a:pt x="15421" y="48516"/>
                    <a:pt x="15624" y="48295"/>
                  </a:cubicBezTo>
                  <a:cubicBezTo>
                    <a:pt x="16072" y="47794"/>
                    <a:pt x="16520" y="47274"/>
                    <a:pt x="16693" y="46600"/>
                  </a:cubicBezTo>
                  <a:cubicBezTo>
                    <a:pt x="16717" y="46576"/>
                    <a:pt x="16765" y="46504"/>
                    <a:pt x="16818" y="46504"/>
                  </a:cubicBezTo>
                  <a:cubicBezTo>
                    <a:pt x="17039" y="46427"/>
                    <a:pt x="17266" y="46355"/>
                    <a:pt x="17511" y="46277"/>
                  </a:cubicBezTo>
                  <a:cubicBezTo>
                    <a:pt x="17564" y="46254"/>
                    <a:pt x="17612" y="46230"/>
                    <a:pt x="17660" y="46206"/>
                  </a:cubicBezTo>
                  <a:cubicBezTo>
                    <a:pt x="17935" y="46027"/>
                    <a:pt x="18209" y="45854"/>
                    <a:pt x="18484" y="45633"/>
                  </a:cubicBezTo>
                  <a:cubicBezTo>
                    <a:pt x="19027" y="45185"/>
                    <a:pt x="19576" y="44683"/>
                    <a:pt x="20102" y="44212"/>
                  </a:cubicBezTo>
                  <a:cubicBezTo>
                    <a:pt x="20251" y="44087"/>
                    <a:pt x="20400" y="43937"/>
                    <a:pt x="20520" y="43764"/>
                  </a:cubicBezTo>
                  <a:cubicBezTo>
                    <a:pt x="20645" y="43639"/>
                    <a:pt x="20699" y="43490"/>
                    <a:pt x="20669" y="43293"/>
                  </a:cubicBezTo>
                  <a:cubicBezTo>
                    <a:pt x="20645" y="43042"/>
                    <a:pt x="20597" y="42797"/>
                    <a:pt x="20448" y="42594"/>
                  </a:cubicBezTo>
                  <a:cubicBezTo>
                    <a:pt x="20520" y="42445"/>
                    <a:pt x="20597" y="42349"/>
                    <a:pt x="20645" y="42200"/>
                  </a:cubicBezTo>
                  <a:cubicBezTo>
                    <a:pt x="20746" y="41902"/>
                    <a:pt x="20645" y="41627"/>
                    <a:pt x="20472" y="41352"/>
                  </a:cubicBezTo>
                  <a:cubicBezTo>
                    <a:pt x="20346" y="41155"/>
                    <a:pt x="20197" y="40952"/>
                    <a:pt x="20048" y="40755"/>
                  </a:cubicBezTo>
                  <a:cubicBezTo>
                    <a:pt x="20346" y="40582"/>
                    <a:pt x="20448" y="40409"/>
                    <a:pt x="20370" y="40111"/>
                  </a:cubicBezTo>
                  <a:cubicBezTo>
                    <a:pt x="20346" y="39985"/>
                    <a:pt x="20275" y="39860"/>
                    <a:pt x="20221" y="39734"/>
                  </a:cubicBezTo>
                  <a:cubicBezTo>
                    <a:pt x="20149" y="39537"/>
                    <a:pt x="20048" y="39364"/>
                    <a:pt x="19976" y="39161"/>
                  </a:cubicBezTo>
                  <a:cubicBezTo>
                    <a:pt x="20173" y="39066"/>
                    <a:pt x="20346" y="38964"/>
                    <a:pt x="20520" y="38863"/>
                  </a:cubicBezTo>
                  <a:cubicBezTo>
                    <a:pt x="20669" y="38791"/>
                    <a:pt x="20794" y="38666"/>
                    <a:pt x="20818" y="38493"/>
                  </a:cubicBezTo>
                  <a:cubicBezTo>
                    <a:pt x="20872" y="38296"/>
                    <a:pt x="20896" y="38093"/>
                    <a:pt x="20848" y="37872"/>
                  </a:cubicBezTo>
                  <a:cubicBezTo>
                    <a:pt x="20794" y="37621"/>
                    <a:pt x="20723" y="37370"/>
                    <a:pt x="20597" y="37126"/>
                  </a:cubicBezTo>
                  <a:cubicBezTo>
                    <a:pt x="20573" y="37072"/>
                    <a:pt x="20549" y="37024"/>
                    <a:pt x="20520" y="36976"/>
                  </a:cubicBezTo>
                  <a:cubicBezTo>
                    <a:pt x="20597" y="36899"/>
                    <a:pt x="20669" y="36851"/>
                    <a:pt x="20746" y="36827"/>
                  </a:cubicBezTo>
                  <a:cubicBezTo>
                    <a:pt x="20920" y="36702"/>
                    <a:pt x="21045" y="36552"/>
                    <a:pt x="21170" y="36355"/>
                  </a:cubicBezTo>
                  <a:cubicBezTo>
                    <a:pt x="21320" y="36105"/>
                    <a:pt x="21469" y="35878"/>
                    <a:pt x="21642" y="35633"/>
                  </a:cubicBezTo>
                  <a:cubicBezTo>
                    <a:pt x="21988" y="35161"/>
                    <a:pt x="22215" y="34636"/>
                    <a:pt x="22340" y="34063"/>
                  </a:cubicBezTo>
                  <a:cubicBezTo>
                    <a:pt x="22436" y="33466"/>
                    <a:pt x="22585" y="32893"/>
                    <a:pt x="22711" y="32296"/>
                  </a:cubicBezTo>
                  <a:cubicBezTo>
                    <a:pt x="22812" y="31800"/>
                    <a:pt x="22908" y="31305"/>
                    <a:pt x="22985" y="30803"/>
                  </a:cubicBezTo>
                  <a:cubicBezTo>
                    <a:pt x="23033" y="30535"/>
                    <a:pt x="23033" y="30284"/>
                    <a:pt x="23087" y="30009"/>
                  </a:cubicBezTo>
                  <a:cubicBezTo>
                    <a:pt x="23158" y="29538"/>
                    <a:pt x="23236" y="29066"/>
                    <a:pt x="23308" y="28618"/>
                  </a:cubicBezTo>
                  <a:cubicBezTo>
                    <a:pt x="23355" y="28344"/>
                    <a:pt x="23409" y="28093"/>
                    <a:pt x="23457" y="27848"/>
                  </a:cubicBezTo>
                  <a:cubicBezTo>
                    <a:pt x="23803" y="26654"/>
                    <a:pt x="24227" y="25508"/>
                    <a:pt x="24752" y="24386"/>
                  </a:cubicBezTo>
                  <a:cubicBezTo>
                    <a:pt x="24901" y="24087"/>
                    <a:pt x="25051" y="23765"/>
                    <a:pt x="25296" y="23544"/>
                  </a:cubicBezTo>
                  <a:cubicBezTo>
                    <a:pt x="25546" y="23317"/>
                    <a:pt x="25719" y="23043"/>
                    <a:pt x="25922" y="22744"/>
                  </a:cubicBezTo>
                  <a:cubicBezTo>
                    <a:pt x="26669" y="21604"/>
                    <a:pt x="27236" y="20386"/>
                    <a:pt x="27833" y="19138"/>
                  </a:cubicBezTo>
                  <a:cubicBezTo>
                    <a:pt x="27958" y="18917"/>
                    <a:pt x="28060" y="18690"/>
                    <a:pt x="28131" y="18446"/>
                  </a:cubicBezTo>
                  <a:cubicBezTo>
                    <a:pt x="28460" y="17670"/>
                    <a:pt x="28633" y="16876"/>
                    <a:pt x="28782" y="16058"/>
                  </a:cubicBezTo>
                  <a:cubicBezTo>
                    <a:pt x="28907" y="15335"/>
                    <a:pt x="29003" y="14637"/>
                    <a:pt x="28979" y="13891"/>
                  </a:cubicBezTo>
                  <a:cubicBezTo>
                    <a:pt x="28979" y="13568"/>
                    <a:pt x="28955" y="13222"/>
                    <a:pt x="28955" y="12870"/>
                  </a:cubicBezTo>
                  <a:cubicBezTo>
                    <a:pt x="28931" y="12225"/>
                    <a:pt x="28877" y="11604"/>
                    <a:pt x="28782" y="10953"/>
                  </a:cubicBezTo>
                  <a:cubicBezTo>
                    <a:pt x="28609" y="10058"/>
                    <a:pt x="28382" y="9192"/>
                    <a:pt x="27934" y="8392"/>
                  </a:cubicBezTo>
                  <a:cubicBezTo>
                    <a:pt x="27683" y="7969"/>
                    <a:pt x="27463" y="7521"/>
                    <a:pt x="27212" y="7103"/>
                  </a:cubicBezTo>
                  <a:cubicBezTo>
                    <a:pt x="26669" y="6154"/>
                    <a:pt x="26018" y="5258"/>
                    <a:pt x="25200" y="4536"/>
                  </a:cubicBezTo>
                  <a:cubicBezTo>
                    <a:pt x="24627" y="4040"/>
                    <a:pt x="24078" y="3521"/>
                    <a:pt x="23534" y="2996"/>
                  </a:cubicBezTo>
                  <a:cubicBezTo>
                    <a:pt x="23236" y="2745"/>
                    <a:pt x="22985" y="2476"/>
                    <a:pt x="22663" y="2249"/>
                  </a:cubicBezTo>
                  <a:cubicBezTo>
                    <a:pt x="21988" y="1730"/>
                    <a:pt x="21242" y="1330"/>
                    <a:pt x="20496" y="930"/>
                  </a:cubicBezTo>
                  <a:cubicBezTo>
                    <a:pt x="20173" y="757"/>
                    <a:pt x="19851" y="631"/>
                    <a:pt x="19529" y="482"/>
                  </a:cubicBezTo>
                  <a:cubicBezTo>
                    <a:pt x="18979" y="237"/>
                    <a:pt x="18406" y="112"/>
                    <a:pt x="17833" y="11"/>
                  </a:cubicBezTo>
                  <a:cubicBezTo>
                    <a:pt x="17817" y="3"/>
                    <a:pt x="17804" y="0"/>
                    <a:pt x="1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3905755" y="2708583"/>
              <a:ext cx="1191074" cy="39634"/>
            </a:xfrm>
            <a:custGeom>
              <a:avLst/>
              <a:gdLst/>
              <a:ahLst/>
              <a:cxnLst/>
              <a:rect l="l" t="t" r="r" b="b"/>
              <a:pathLst>
                <a:path w="21517" h="716" extrusionOk="0">
                  <a:moveTo>
                    <a:pt x="15366" y="0"/>
                  </a:moveTo>
                  <a:cubicBezTo>
                    <a:pt x="15319" y="0"/>
                    <a:pt x="15271" y="2"/>
                    <a:pt x="15224" y="5"/>
                  </a:cubicBezTo>
                  <a:cubicBezTo>
                    <a:pt x="14603" y="5"/>
                    <a:pt x="14006" y="29"/>
                    <a:pt x="13409" y="53"/>
                  </a:cubicBezTo>
                  <a:lnTo>
                    <a:pt x="12687" y="53"/>
                  </a:lnTo>
                  <a:cubicBezTo>
                    <a:pt x="11787" y="111"/>
                    <a:pt x="10887" y="139"/>
                    <a:pt x="9987" y="139"/>
                  </a:cubicBezTo>
                  <a:cubicBezTo>
                    <a:pt x="9693" y="139"/>
                    <a:pt x="9399" y="136"/>
                    <a:pt x="9105" y="130"/>
                  </a:cubicBezTo>
                  <a:lnTo>
                    <a:pt x="4753" y="130"/>
                  </a:lnTo>
                  <a:cubicBezTo>
                    <a:pt x="3654" y="101"/>
                    <a:pt x="2562" y="77"/>
                    <a:pt x="1469" y="53"/>
                  </a:cubicBezTo>
                  <a:cubicBezTo>
                    <a:pt x="1117" y="53"/>
                    <a:pt x="747" y="29"/>
                    <a:pt x="395" y="5"/>
                  </a:cubicBezTo>
                  <a:cubicBezTo>
                    <a:pt x="275" y="5"/>
                    <a:pt x="150" y="29"/>
                    <a:pt x="1" y="53"/>
                  </a:cubicBezTo>
                  <a:cubicBezTo>
                    <a:pt x="72" y="226"/>
                    <a:pt x="198" y="226"/>
                    <a:pt x="299" y="250"/>
                  </a:cubicBezTo>
                  <a:cubicBezTo>
                    <a:pt x="472" y="280"/>
                    <a:pt x="646" y="280"/>
                    <a:pt x="819" y="304"/>
                  </a:cubicBezTo>
                  <a:cubicBezTo>
                    <a:pt x="1917" y="429"/>
                    <a:pt x="3010" y="477"/>
                    <a:pt x="4126" y="501"/>
                  </a:cubicBezTo>
                  <a:cubicBezTo>
                    <a:pt x="5768" y="524"/>
                    <a:pt x="7439" y="524"/>
                    <a:pt x="9081" y="548"/>
                  </a:cubicBezTo>
                  <a:cubicBezTo>
                    <a:pt x="9923" y="548"/>
                    <a:pt x="10771" y="548"/>
                    <a:pt x="11588" y="524"/>
                  </a:cubicBezTo>
                  <a:cubicBezTo>
                    <a:pt x="12812" y="501"/>
                    <a:pt x="14030" y="453"/>
                    <a:pt x="15248" y="429"/>
                  </a:cubicBezTo>
                  <a:cubicBezTo>
                    <a:pt x="15672" y="429"/>
                    <a:pt x="16096" y="453"/>
                    <a:pt x="16514" y="477"/>
                  </a:cubicBezTo>
                  <a:lnTo>
                    <a:pt x="17039" y="477"/>
                  </a:lnTo>
                  <a:cubicBezTo>
                    <a:pt x="17314" y="501"/>
                    <a:pt x="17612" y="524"/>
                    <a:pt x="17911" y="548"/>
                  </a:cubicBezTo>
                  <a:cubicBezTo>
                    <a:pt x="18406" y="578"/>
                    <a:pt x="18931" y="602"/>
                    <a:pt x="19427" y="626"/>
                  </a:cubicBezTo>
                  <a:cubicBezTo>
                    <a:pt x="19844" y="662"/>
                    <a:pt x="20258" y="716"/>
                    <a:pt x="20685" y="716"/>
                  </a:cubicBezTo>
                  <a:cubicBezTo>
                    <a:pt x="20819" y="716"/>
                    <a:pt x="20955" y="710"/>
                    <a:pt x="21093" y="698"/>
                  </a:cubicBezTo>
                  <a:cubicBezTo>
                    <a:pt x="21194" y="698"/>
                    <a:pt x="21290" y="674"/>
                    <a:pt x="21367" y="626"/>
                  </a:cubicBezTo>
                  <a:cubicBezTo>
                    <a:pt x="21516" y="524"/>
                    <a:pt x="21492" y="351"/>
                    <a:pt x="21319" y="280"/>
                  </a:cubicBezTo>
                  <a:cubicBezTo>
                    <a:pt x="21266" y="280"/>
                    <a:pt x="21218" y="250"/>
                    <a:pt x="21140" y="250"/>
                  </a:cubicBezTo>
                  <a:lnTo>
                    <a:pt x="20794" y="250"/>
                  </a:lnTo>
                  <a:cubicBezTo>
                    <a:pt x="20627" y="250"/>
                    <a:pt x="20462" y="263"/>
                    <a:pt x="20304" y="263"/>
                  </a:cubicBezTo>
                  <a:cubicBezTo>
                    <a:pt x="20225" y="263"/>
                    <a:pt x="20147" y="260"/>
                    <a:pt x="20072" y="250"/>
                  </a:cubicBezTo>
                  <a:cubicBezTo>
                    <a:pt x="19499" y="178"/>
                    <a:pt x="18955" y="130"/>
                    <a:pt x="18382" y="130"/>
                  </a:cubicBezTo>
                  <a:cubicBezTo>
                    <a:pt x="18233" y="130"/>
                    <a:pt x="18060" y="101"/>
                    <a:pt x="17911" y="101"/>
                  </a:cubicBezTo>
                  <a:cubicBezTo>
                    <a:pt x="17417" y="80"/>
                    <a:pt x="16924" y="24"/>
                    <a:pt x="16431" y="24"/>
                  </a:cubicBezTo>
                  <a:cubicBezTo>
                    <a:pt x="16351" y="24"/>
                    <a:pt x="16271" y="26"/>
                    <a:pt x="16191" y="29"/>
                  </a:cubicBezTo>
                  <a:cubicBezTo>
                    <a:pt x="16144" y="32"/>
                    <a:pt x="16097" y="34"/>
                    <a:pt x="16050" y="34"/>
                  </a:cubicBezTo>
                  <a:cubicBezTo>
                    <a:pt x="15822" y="34"/>
                    <a:pt x="15594" y="0"/>
                    <a:pt x="15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3844976" y="2233256"/>
              <a:ext cx="1373136" cy="29504"/>
            </a:xfrm>
            <a:custGeom>
              <a:avLst/>
              <a:gdLst/>
              <a:ahLst/>
              <a:cxnLst/>
              <a:rect l="l" t="t" r="r" b="b"/>
              <a:pathLst>
                <a:path w="24806" h="533" extrusionOk="0">
                  <a:moveTo>
                    <a:pt x="11469" y="1"/>
                  </a:moveTo>
                  <a:cubicBezTo>
                    <a:pt x="11319" y="1"/>
                    <a:pt x="11170" y="3"/>
                    <a:pt x="11021" y="7"/>
                  </a:cubicBezTo>
                  <a:cubicBezTo>
                    <a:pt x="10179" y="31"/>
                    <a:pt x="9331" y="61"/>
                    <a:pt x="8484" y="109"/>
                  </a:cubicBezTo>
                  <a:cubicBezTo>
                    <a:pt x="7516" y="157"/>
                    <a:pt x="6543" y="157"/>
                    <a:pt x="5600" y="180"/>
                  </a:cubicBezTo>
                  <a:cubicBezTo>
                    <a:pt x="4878" y="210"/>
                    <a:pt x="4132" y="210"/>
                    <a:pt x="3409" y="210"/>
                  </a:cubicBezTo>
                  <a:cubicBezTo>
                    <a:pt x="2890" y="234"/>
                    <a:pt x="2364" y="234"/>
                    <a:pt x="1821" y="234"/>
                  </a:cubicBezTo>
                  <a:cubicBezTo>
                    <a:pt x="1320" y="234"/>
                    <a:pt x="824" y="210"/>
                    <a:pt x="329" y="210"/>
                  </a:cubicBezTo>
                  <a:cubicBezTo>
                    <a:pt x="227" y="210"/>
                    <a:pt x="126" y="234"/>
                    <a:pt x="0" y="234"/>
                  </a:cubicBezTo>
                  <a:cubicBezTo>
                    <a:pt x="78" y="383"/>
                    <a:pt x="150" y="407"/>
                    <a:pt x="251" y="407"/>
                  </a:cubicBezTo>
                  <a:cubicBezTo>
                    <a:pt x="400" y="407"/>
                    <a:pt x="573" y="407"/>
                    <a:pt x="723" y="431"/>
                  </a:cubicBezTo>
                  <a:cubicBezTo>
                    <a:pt x="1417" y="500"/>
                    <a:pt x="2122" y="511"/>
                    <a:pt x="2823" y="511"/>
                  </a:cubicBezTo>
                  <a:cubicBezTo>
                    <a:pt x="3153" y="511"/>
                    <a:pt x="3482" y="509"/>
                    <a:pt x="3809" y="509"/>
                  </a:cubicBezTo>
                  <a:cubicBezTo>
                    <a:pt x="4062" y="513"/>
                    <a:pt x="4315" y="515"/>
                    <a:pt x="4567" y="515"/>
                  </a:cubicBezTo>
                  <a:cubicBezTo>
                    <a:pt x="5758" y="515"/>
                    <a:pt x="6946" y="475"/>
                    <a:pt x="8137" y="455"/>
                  </a:cubicBezTo>
                  <a:cubicBezTo>
                    <a:pt x="8687" y="431"/>
                    <a:pt x="9206" y="383"/>
                    <a:pt x="9731" y="360"/>
                  </a:cubicBezTo>
                  <a:cubicBezTo>
                    <a:pt x="10124" y="351"/>
                    <a:pt x="10516" y="347"/>
                    <a:pt x="10907" y="347"/>
                  </a:cubicBezTo>
                  <a:cubicBezTo>
                    <a:pt x="11822" y="347"/>
                    <a:pt x="12735" y="367"/>
                    <a:pt x="13660" y="383"/>
                  </a:cubicBezTo>
                  <a:cubicBezTo>
                    <a:pt x="14886" y="403"/>
                    <a:pt x="16129" y="438"/>
                    <a:pt x="17365" y="438"/>
                  </a:cubicBezTo>
                  <a:cubicBezTo>
                    <a:pt x="17656" y="438"/>
                    <a:pt x="17948" y="436"/>
                    <a:pt x="18238" y="431"/>
                  </a:cubicBezTo>
                  <a:cubicBezTo>
                    <a:pt x="18846" y="416"/>
                    <a:pt x="19453" y="408"/>
                    <a:pt x="20060" y="408"/>
                  </a:cubicBezTo>
                  <a:cubicBezTo>
                    <a:pt x="21393" y="408"/>
                    <a:pt x="22726" y="447"/>
                    <a:pt x="24059" y="533"/>
                  </a:cubicBezTo>
                  <a:lnTo>
                    <a:pt x="24626" y="533"/>
                  </a:lnTo>
                  <a:cubicBezTo>
                    <a:pt x="24704" y="533"/>
                    <a:pt x="24775" y="533"/>
                    <a:pt x="24805" y="407"/>
                  </a:cubicBezTo>
                  <a:cubicBezTo>
                    <a:pt x="24578" y="157"/>
                    <a:pt x="24578" y="157"/>
                    <a:pt x="24280" y="157"/>
                  </a:cubicBezTo>
                  <a:cubicBezTo>
                    <a:pt x="23981" y="157"/>
                    <a:pt x="23683" y="133"/>
                    <a:pt x="23361" y="109"/>
                  </a:cubicBezTo>
                  <a:cubicBezTo>
                    <a:pt x="22316" y="85"/>
                    <a:pt x="21247" y="61"/>
                    <a:pt x="20203" y="31"/>
                  </a:cubicBezTo>
                  <a:cubicBezTo>
                    <a:pt x="19509" y="31"/>
                    <a:pt x="18835" y="67"/>
                    <a:pt x="18162" y="67"/>
                  </a:cubicBezTo>
                  <a:cubicBezTo>
                    <a:pt x="18012" y="67"/>
                    <a:pt x="17863" y="65"/>
                    <a:pt x="17713" y="61"/>
                  </a:cubicBezTo>
                  <a:cubicBezTo>
                    <a:pt x="16221" y="61"/>
                    <a:pt x="14728" y="31"/>
                    <a:pt x="13260" y="31"/>
                  </a:cubicBezTo>
                  <a:cubicBezTo>
                    <a:pt x="12663" y="31"/>
                    <a:pt x="12066" y="1"/>
                    <a:pt x="1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4090196" y="3113666"/>
              <a:ext cx="817925" cy="47384"/>
            </a:xfrm>
            <a:custGeom>
              <a:avLst/>
              <a:gdLst/>
              <a:ahLst/>
              <a:cxnLst/>
              <a:rect l="l" t="t" r="r" b="b"/>
              <a:pathLst>
                <a:path w="14776" h="856" extrusionOk="0">
                  <a:moveTo>
                    <a:pt x="14477" y="0"/>
                  </a:moveTo>
                  <a:cubicBezTo>
                    <a:pt x="13856" y="24"/>
                    <a:pt x="13211" y="48"/>
                    <a:pt x="12585" y="48"/>
                  </a:cubicBezTo>
                  <a:cubicBezTo>
                    <a:pt x="11170" y="48"/>
                    <a:pt x="9749" y="72"/>
                    <a:pt x="8334" y="126"/>
                  </a:cubicBezTo>
                  <a:cubicBezTo>
                    <a:pt x="7486" y="173"/>
                    <a:pt x="6645" y="173"/>
                    <a:pt x="5773" y="197"/>
                  </a:cubicBezTo>
                  <a:cubicBezTo>
                    <a:pt x="5098" y="221"/>
                    <a:pt x="4430" y="221"/>
                    <a:pt x="3755" y="245"/>
                  </a:cubicBezTo>
                  <a:cubicBezTo>
                    <a:pt x="3336" y="245"/>
                    <a:pt x="2924" y="273"/>
                    <a:pt x="2516" y="273"/>
                  </a:cubicBezTo>
                  <a:cubicBezTo>
                    <a:pt x="2249" y="273"/>
                    <a:pt x="1984" y="261"/>
                    <a:pt x="1719" y="221"/>
                  </a:cubicBezTo>
                  <a:cubicBezTo>
                    <a:pt x="1669" y="216"/>
                    <a:pt x="1619" y="214"/>
                    <a:pt x="1569" y="214"/>
                  </a:cubicBezTo>
                  <a:cubicBezTo>
                    <a:pt x="1369" y="214"/>
                    <a:pt x="1169" y="245"/>
                    <a:pt x="973" y="245"/>
                  </a:cubicBezTo>
                  <a:lnTo>
                    <a:pt x="597" y="245"/>
                  </a:lnTo>
                  <a:cubicBezTo>
                    <a:pt x="472" y="245"/>
                    <a:pt x="322" y="221"/>
                    <a:pt x="173" y="221"/>
                  </a:cubicBezTo>
                  <a:cubicBezTo>
                    <a:pt x="78" y="221"/>
                    <a:pt x="48" y="275"/>
                    <a:pt x="24" y="370"/>
                  </a:cubicBezTo>
                  <a:cubicBezTo>
                    <a:pt x="0" y="520"/>
                    <a:pt x="78" y="621"/>
                    <a:pt x="251" y="645"/>
                  </a:cubicBezTo>
                  <a:cubicBezTo>
                    <a:pt x="400" y="669"/>
                    <a:pt x="549" y="669"/>
                    <a:pt x="675" y="669"/>
                  </a:cubicBezTo>
                  <a:cubicBezTo>
                    <a:pt x="1021" y="693"/>
                    <a:pt x="1391" y="723"/>
                    <a:pt x="1743" y="746"/>
                  </a:cubicBezTo>
                  <a:cubicBezTo>
                    <a:pt x="2042" y="746"/>
                    <a:pt x="2340" y="770"/>
                    <a:pt x="2639" y="770"/>
                  </a:cubicBezTo>
                  <a:cubicBezTo>
                    <a:pt x="2788" y="794"/>
                    <a:pt x="2937" y="818"/>
                    <a:pt x="3086" y="818"/>
                  </a:cubicBezTo>
                  <a:cubicBezTo>
                    <a:pt x="3480" y="818"/>
                    <a:pt x="3880" y="818"/>
                    <a:pt x="4280" y="842"/>
                  </a:cubicBezTo>
                  <a:cubicBezTo>
                    <a:pt x="4479" y="842"/>
                    <a:pt x="4689" y="855"/>
                    <a:pt x="4902" y="855"/>
                  </a:cubicBezTo>
                  <a:cubicBezTo>
                    <a:pt x="5009" y="855"/>
                    <a:pt x="5116" y="852"/>
                    <a:pt x="5224" y="842"/>
                  </a:cubicBezTo>
                  <a:cubicBezTo>
                    <a:pt x="5821" y="818"/>
                    <a:pt x="6418" y="794"/>
                    <a:pt x="7015" y="770"/>
                  </a:cubicBezTo>
                  <a:cubicBezTo>
                    <a:pt x="7612" y="746"/>
                    <a:pt x="8209" y="746"/>
                    <a:pt x="8806" y="693"/>
                  </a:cubicBezTo>
                  <a:cubicBezTo>
                    <a:pt x="9600" y="645"/>
                    <a:pt x="10376" y="543"/>
                    <a:pt x="11194" y="543"/>
                  </a:cubicBezTo>
                  <a:cubicBezTo>
                    <a:pt x="11269" y="550"/>
                    <a:pt x="11346" y="552"/>
                    <a:pt x="11423" y="552"/>
                  </a:cubicBezTo>
                  <a:cubicBezTo>
                    <a:pt x="11703" y="552"/>
                    <a:pt x="11996" y="520"/>
                    <a:pt x="12286" y="520"/>
                  </a:cubicBezTo>
                  <a:cubicBezTo>
                    <a:pt x="12638" y="496"/>
                    <a:pt x="12985" y="472"/>
                    <a:pt x="13307" y="448"/>
                  </a:cubicBezTo>
                  <a:lnTo>
                    <a:pt x="13307" y="472"/>
                  </a:lnTo>
                  <a:cubicBezTo>
                    <a:pt x="13490" y="472"/>
                    <a:pt x="13662" y="482"/>
                    <a:pt x="13830" y="482"/>
                  </a:cubicBezTo>
                  <a:cubicBezTo>
                    <a:pt x="13913" y="482"/>
                    <a:pt x="13995" y="480"/>
                    <a:pt x="14077" y="472"/>
                  </a:cubicBezTo>
                  <a:cubicBezTo>
                    <a:pt x="14280" y="448"/>
                    <a:pt x="14477" y="424"/>
                    <a:pt x="14650" y="370"/>
                  </a:cubicBezTo>
                  <a:cubicBezTo>
                    <a:pt x="14728" y="370"/>
                    <a:pt x="14776" y="299"/>
                    <a:pt x="14776" y="221"/>
                  </a:cubicBezTo>
                  <a:cubicBezTo>
                    <a:pt x="14776" y="126"/>
                    <a:pt x="14752" y="72"/>
                    <a:pt x="14650" y="48"/>
                  </a:cubicBezTo>
                  <a:cubicBezTo>
                    <a:pt x="14602" y="24"/>
                    <a:pt x="14555" y="0"/>
                    <a:pt x="14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4406767" y="4274059"/>
              <a:ext cx="270022" cy="351670"/>
            </a:xfrm>
            <a:custGeom>
              <a:avLst/>
              <a:gdLst/>
              <a:ahLst/>
              <a:cxnLst/>
              <a:rect l="l" t="t" r="r" b="b"/>
              <a:pathLst>
                <a:path w="4878" h="6353" extrusionOk="0">
                  <a:moveTo>
                    <a:pt x="3482" y="1261"/>
                  </a:moveTo>
                  <a:cubicBezTo>
                    <a:pt x="3701" y="1261"/>
                    <a:pt x="3921" y="1300"/>
                    <a:pt x="4131" y="1347"/>
                  </a:cubicBezTo>
                  <a:cubicBezTo>
                    <a:pt x="4233" y="1371"/>
                    <a:pt x="4358" y="1401"/>
                    <a:pt x="4478" y="1496"/>
                  </a:cubicBezTo>
                  <a:cubicBezTo>
                    <a:pt x="3885" y="1704"/>
                    <a:pt x="3292" y="1768"/>
                    <a:pt x="2693" y="1768"/>
                  </a:cubicBezTo>
                  <a:cubicBezTo>
                    <a:pt x="2363" y="1768"/>
                    <a:pt x="2031" y="1748"/>
                    <a:pt x="1696" y="1723"/>
                  </a:cubicBezTo>
                  <a:lnTo>
                    <a:pt x="1720" y="1699"/>
                  </a:lnTo>
                  <a:cubicBezTo>
                    <a:pt x="2191" y="1550"/>
                    <a:pt x="2663" y="1401"/>
                    <a:pt x="3134" y="1299"/>
                  </a:cubicBezTo>
                  <a:cubicBezTo>
                    <a:pt x="3249" y="1272"/>
                    <a:pt x="3365" y="1261"/>
                    <a:pt x="3482" y="1261"/>
                  </a:cubicBezTo>
                  <a:close/>
                  <a:moveTo>
                    <a:pt x="3393" y="2766"/>
                  </a:moveTo>
                  <a:cubicBezTo>
                    <a:pt x="3662" y="2766"/>
                    <a:pt x="3930" y="2835"/>
                    <a:pt x="4155" y="2965"/>
                  </a:cubicBezTo>
                  <a:cubicBezTo>
                    <a:pt x="4107" y="3042"/>
                    <a:pt x="4006" y="3066"/>
                    <a:pt x="3910" y="3090"/>
                  </a:cubicBezTo>
                  <a:cubicBezTo>
                    <a:pt x="3674" y="3154"/>
                    <a:pt x="3439" y="3166"/>
                    <a:pt x="3204" y="3166"/>
                  </a:cubicBezTo>
                  <a:cubicBezTo>
                    <a:pt x="3066" y="3166"/>
                    <a:pt x="2927" y="3162"/>
                    <a:pt x="2788" y="3162"/>
                  </a:cubicBezTo>
                  <a:cubicBezTo>
                    <a:pt x="2663" y="3162"/>
                    <a:pt x="2537" y="3138"/>
                    <a:pt x="2418" y="3138"/>
                  </a:cubicBezTo>
                  <a:cubicBezTo>
                    <a:pt x="2685" y="2884"/>
                    <a:pt x="3041" y="2766"/>
                    <a:pt x="3393" y="2766"/>
                  </a:cubicBezTo>
                  <a:close/>
                  <a:moveTo>
                    <a:pt x="2936" y="0"/>
                  </a:moveTo>
                  <a:cubicBezTo>
                    <a:pt x="2390" y="0"/>
                    <a:pt x="1842" y="79"/>
                    <a:pt x="1320" y="230"/>
                  </a:cubicBezTo>
                  <a:cubicBezTo>
                    <a:pt x="1021" y="302"/>
                    <a:pt x="723" y="427"/>
                    <a:pt x="448" y="553"/>
                  </a:cubicBezTo>
                  <a:cubicBezTo>
                    <a:pt x="275" y="624"/>
                    <a:pt x="126" y="774"/>
                    <a:pt x="78" y="977"/>
                  </a:cubicBezTo>
                  <a:cubicBezTo>
                    <a:pt x="0" y="1323"/>
                    <a:pt x="179" y="1645"/>
                    <a:pt x="526" y="1795"/>
                  </a:cubicBezTo>
                  <a:cubicBezTo>
                    <a:pt x="597" y="1818"/>
                    <a:pt x="675" y="1872"/>
                    <a:pt x="800" y="1896"/>
                  </a:cubicBezTo>
                  <a:cubicBezTo>
                    <a:pt x="627" y="2021"/>
                    <a:pt x="573" y="2195"/>
                    <a:pt x="549" y="2344"/>
                  </a:cubicBezTo>
                  <a:cubicBezTo>
                    <a:pt x="502" y="2565"/>
                    <a:pt x="526" y="2744"/>
                    <a:pt x="675" y="2893"/>
                  </a:cubicBezTo>
                  <a:cubicBezTo>
                    <a:pt x="896" y="3114"/>
                    <a:pt x="1146" y="3239"/>
                    <a:pt x="1421" y="3341"/>
                  </a:cubicBezTo>
                  <a:cubicBezTo>
                    <a:pt x="1523" y="3365"/>
                    <a:pt x="1618" y="3388"/>
                    <a:pt x="1743" y="3412"/>
                  </a:cubicBezTo>
                  <a:cubicBezTo>
                    <a:pt x="1594" y="3884"/>
                    <a:pt x="1642" y="4385"/>
                    <a:pt x="1672" y="4857"/>
                  </a:cubicBezTo>
                  <a:cubicBezTo>
                    <a:pt x="1672" y="5353"/>
                    <a:pt x="1672" y="5848"/>
                    <a:pt x="1869" y="6326"/>
                  </a:cubicBezTo>
                  <a:cubicBezTo>
                    <a:pt x="1918" y="6343"/>
                    <a:pt x="1960" y="6352"/>
                    <a:pt x="1997" y="6352"/>
                  </a:cubicBezTo>
                  <a:cubicBezTo>
                    <a:pt x="2110" y="6352"/>
                    <a:pt x="2167" y="6270"/>
                    <a:pt x="2167" y="6099"/>
                  </a:cubicBezTo>
                  <a:cubicBezTo>
                    <a:pt x="2167" y="6051"/>
                    <a:pt x="2143" y="5997"/>
                    <a:pt x="2120" y="5950"/>
                  </a:cubicBezTo>
                  <a:cubicBezTo>
                    <a:pt x="2120" y="5848"/>
                    <a:pt x="2066" y="5729"/>
                    <a:pt x="2066" y="5627"/>
                  </a:cubicBezTo>
                  <a:cubicBezTo>
                    <a:pt x="2042" y="5227"/>
                    <a:pt x="2018" y="4833"/>
                    <a:pt x="1994" y="4433"/>
                  </a:cubicBezTo>
                  <a:cubicBezTo>
                    <a:pt x="1970" y="4260"/>
                    <a:pt x="1970" y="4111"/>
                    <a:pt x="1994" y="3938"/>
                  </a:cubicBezTo>
                  <a:cubicBezTo>
                    <a:pt x="2018" y="3788"/>
                    <a:pt x="2042" y="3609"/>
                    <a:pt x="2090" y="3436"/>
                  </a:cubicBezTo>
                  <a:lnTo>
                    <a:pt x="2442" y="3436"/>
                  </a:lnTo>
                  <a:cubicBezTo>
                    <a:pt x="2672" y="3449"/>
                    <a:pt x="2903" y="3462"/>
                    <a:pt x="3130" y="3462"/>
                  </a:cubicBezTo>
                  <a:cubicBezTo>
                    <a:pt x="3344" y="3462"/>
                    <a:pt x="3555" y="3450"/>
                    <a:pt x="3761" y="3412"/>
                  </a:cubicBezTo>
                  <a:cubicBezTo>
                    <a:pt x="3958" y="3388"/>
                    <a:pt x="4155" y="3341"/>
                    <a:pt x="4328" y="3215"/>
                  </a:cubicBezTo>
                  <a:cubicBezTo>
                    <a:pt x="4603" y="3066"/>
                    <a:pt x="4579" y="2792"/>
                    <a:pt x="4305" y="2666"/>
                  </a:cubicBezTo>
                  <a:cubicBezTo>
                    <a:pt x="4012" y="2520"/>
                    <a:pt x="3690" y="2439"/>
                    <a:pt x="3360" y="2439"/>
                  </a:cubicBezTo>
                  <a:cubicBezTo>
                    <a:pt x="3246" y="2439"/>
                    <a:pt x="3130" y="2449"/>
                    <a:pt x="3015" y="2469"/>
                  </a:cubicBezTo>
                  <a:cubicBezTo>
                    <a:pt x="2615" y="2541"/>
                    <a:pt x="2293" y="2768"/>
                    <a:pt x="1970" y="3012"/>
                  </a:cubicBezTo>
                  <a:cubicBezTo>
                    <a:pt x="1924" y="3038"/>
                    <a:pt x="1882" y="3095"/>
                    <a:pt x="1841" y="3095"/>
                  </a:cubicBezTo>
                  <a:cubicBezTo>
                    <a:pt x="1834" y="3095"/>
                    <a:pt x="1828" y="3093"/>
                    <a:pt x="1821" y="3090"/>
                  </a:cubicBezTo>
                  <a:cubicBezTo>
                    <a:pt x="1523" y="3066"/>
                    <a:pt x="1248" y="2989"/>
                    <a:pt x="1021" y="2792"/>
                  </a:cubicBezTo>
                  <a:cubicBezTo>
                    <a:pt x="800" y="2642"/>
                    <a:pt x="776" y="2517"/>
                    <a:pt x="872" y="2266"/>
                  </a:cubicBezTo>
                  <a:cubicBezTo>
                    <a:pt x="964" y="2066"/>
                    <a:pt x="1114" y="1964"/>
                    <a:pt x="1310" y="1964"/>
                  </a:cubicBezTo>
                  <a:cubicBezTo>
                    <a:pt x="1330" y="1964"/>
                    <a:pt x="1352" y="1965"/>
                    <a:pt x="1373" y="1968"/>
                  </a:cubicBezTo>
                  <a:cubicBezTo>
                    <a:pt x="1812" y="2019"/>
                    <a:pt x="2252" y="2057"/>
                    <a:pt x="2699" y="2057"/>
                  </a:cubicBezTo>
                  <a:cubicBezTo>
                    <a:pt x="2934" y="2057"/>
                    <a:pt x="3170" y="2046"/>
                    <a:pt x="3409" y="2021"/>
                  </a:cubicBezTo>
                  <a:cubicBezTo>
                    <a:pt x="3761" y="1968"/>
                    <a:pt x="4084" y="1872"/>
                    <a:pt x="4430" y="1795"/>
                  </a:cubicBezTo>
                  <a:cubicBezTo>
                    <a:pt x="4531" y="1771"/>
                    <a:pt x="4627" y="1723"/>
                    <a:pt x="4728" y="1669"/>
                  </a:cubicBezTo>
                  <a:cubicBezTo>
                    <a:pt x="4878" y="1550"/>
                    <a:pt x="4854" y="1401"/>
                    <a:pt x="4728" y="1275"/>
                  </a:cubicBezTo>
                  <a:cubicBezTo>
                    <a:pt x="4681" y="1251"/>
                    <a:pt x="4627" y="1221"/>
                    <a:pt x="4579" y="1198"/>
                  </a:cubicBezTo>
                  <a:cubicBezTo>
                    <a:pt x="4259" y="1055"/>
                    <a:pt x="3927" y="982"/>
                    <a:pt x="3585" y="982"/>
                  </a:cubicBezTo>
                  <a:cubicBezTo>
                    <a:pt x="3398" y="982"/>
                    <a:pt x="3207" y="1004"/>
                    <a:pt x="3015" y="1048"/>
                  </a:cubicBezTo>
                  <a:cubicBezTo>
                    <a:pt x="2490" y="1150"/>
                    <a:pt x="1994" y="1323"/>
                    <a:pt x="1469" y="1448"/>
                  </a:cubicBezTo>
                  <a:cubicBezTo>
                    <a:pt x="1397" y="1472"/>
                    <a:pt x="1296" y="1496"/>
                    <a:pt x="1224" y="1550"/>
                  </a:cubicBezTo>
                  <a:cubicBezTo>
                    <a:pt x="1128" y="1616"/>
                    <a:pt x="1033" y="1642"/>
                    <a:pt x="940" y="1642"/>
                  </a:cubicBezTo>
                  <a:cubicBezTo>
                    <a:pt x="790" y="1642"/>
                    <a:pt x="647" y="1574"/>
                    <a:pt x="526" y="1496"/>
                  </a:cubicBezTo>
                  <a:cubicBezTo>
                    <a:pt x="275" y="1347"/>
                    <a:pt x="275" y="1024"/>
                    <a:pt x="502" y="851"/>
                  </a:cubicBezTo>
                  <a:cubicBezTo>
                    <a:pt x="573" y="774"/>
                    <a:pt x="699" y="702"/>
                    <a:pt x="800" y="678"/>
                  </a:cubicBezTo>
                  <a:cubicBezTo>
                    <a:pt x="1075" y="577"/>
                    <a:pt x="1373" y="475"/>
                    <a:pt x="1642" y="404"/>
                  </a:cubicBezTo>
                  <a:cubicBezTo>
                    <a:pt x="2317" y="254"/>
                    <a:pt x="2985" y="230"/>
                    <a:pt x="3684" y="230"/>
                  </a:cubicBezTo>
                  <a:lnTo>
                    <a:pt x="3910" y="230"/>
                  </a:lnTo>
                  <a:cubicBezTo>
                    <a:pt x="3934" y="207"/>
                    <a:pt x="3934" y="207"/>
                    <a:pt x="3934" y="177"/>
                  </a:cubicBezTo>
                  <a:cubicBezTo>
                    <a:pt x="3881" y="153"/>
                    <a:pt x="3833" y="105"/>
                    <a:pt x="3761" y="81"/>
                  </a:cubicBezTo>
                  <a:cubicBezTo>
                    <a:pt x="3684" y="57"/>
                    <a:pt x="3582" y="27"/>
                    <a:pt x="3487" y="27"/>
                  </a:cubicBezTo>
                  <a:cubicBezTo>
                    <a:pt x="3304" y="9"/>
                    <a:pt x="3120" y="0"/>
                    <a:pt x="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3886271" y="1835811"/>
              <a:ext cx="166951" cy="233986"/>
            </a:xfrm>
            <a:custGeom>
              <a:avLst/>
              <a:gdLst/>
              <a:ahLst/>
              <a:cxnLst/>
              <a:rect l="l" t="t" r="r" b="b"/>
              <a:pathLst>
                <a:path w="3016" h="4227" extrusionOk="0">
                  <a:moveTo>
                    <a:pt x="2858" y="1"/>
                  </a:moveTo>
                  <a:cubicBezTo>
                    <a:pt x="2826" y="1"/>
                    <a:pt x="2792" y="18"/>
                    <a:pt x="2741" y="47"/>
                  </a:cubicBezTo>
                  <a:cubicBezTo>
                    <a:pt x="2687" y="77"/>
                    <a:pt x="2639" y="101"/>
                    <a:pt x="2592" y="149"/>
                  </a:cubicBezTo>
                  <a:cubicBezTo>
                    <a:pt x="2317" y="423"/>
                    <a:pt x="2042" y="698"/>
                    <a:pt x="1792" y="997"/>
                  </a:cubicBezTo>
                  <a:cubicBezTo>
                    <a:pt x="1595" y="1194"/>
                    <a:pt x="1445" y="1444"/>
                    <a:pt x="1272" y="1641"/>
                  </a:cubicBezTo>
                  <a:cubicBezTo>
                    <a:pt x="699" y="2286"/>
                    <a:pt x="329" y="3032"/>
                    <a:pt x="54" y="3856"/>
                  </a:cubicBezTo>
                  <a:cubicBezTo>
                    <a:pt x="30" y="3928"/>
                    <a:pt x="1" y="4029"/>
                    <a:pt x="30" y="4107"/>
                  </a:cubicBezTo>
                  <a:cubicBezTo>
                    <a:pt x="30" y="4155"/>
                    <a:pt x="78" y="4226"/>
                    <a:pt x="102" y="4226"/>
                  </a:cubicBezTo>
                  <a:cubicBezTo>
                    <a:pt x="150" y="4226"/>
                    <a:pt x="227" y="4202"/>
                    <a:pt x="275" y="4155"/>
                  </a:cubicBezTo>
                  <a:cubicBezTo>
                    <a:pt x="299" y="4131"/>
                    <a:pt x="299" y="4077"/>
                    <a:pt x="329" y="4029"/>
                  </a:cubicBezTo>
                  <a:cubicBezTo>
                    <a:pt x="424" y="3808"/>
                    <a:pt x="502" y="3581"/>
                    <a:pt x="627" y="3384"/>
                  </a:cubicBezTo>
                  <a:cubicBezTo>
                    <a:pt x="974" y="2764"/>
                    <a:pt x="1296" y="2137"/>
                    <a:pt x="1720" y="1570"/>
                  </a:cubicBezTo>
                  <a:cubicBezTo>
                    <a:pt x="2066" y="1122"/>
                    <a:pt x="2418" y="674"/>
                    <a:pt x="2866" y="298"/>
                  </a:cubicBezTo>
                  <a:cubicBezTo>
                    <a:pt x="2914" y="250"/>
                    <a:pt x="2962" y="197"/>
                    <a:pt x="3015" y="125"/>
                  </a:cubicBezTo>
                  <a:cubicBezTo>
                    <a:pt x="2941" y="37"/>
                    <a:pt x="2903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4309288" y="1506176"/>
              <a:ext cx="348349" cy="40465"/>
            </a:xfrm>
            <a:custGeom>
              <a:avLst/>
              <a:gdLst/>
              <a:ahLst/>
              <a:cxnLst/>
              <a:rect l="l" t="t" r="r" b="b"/>
              <a:pathLst>
                <a:path w="6293" h="731" extrusionOk="0">
                  <a:moveTo>
                    <a:pt x="3759" y="1"/>
                  </a:moveTo>
                  <a:cubicBezTo>
                    <a:pt x="3225" y="1"/>
                    <a:pt x="2689" y="50"/>
                    <a:pt x="2161" y="110"/>
                  </a:cubicBezTo>
                  <a:cubicBezTo>
                    <a:pt x="1588" y="158"/>
                    <a:pt x="991" y="283"/>
                    <a:pt x="418" y="385"/>
                  </a:cubicBezTo>
                  <a:cubicBezTo>
                    <a:pt x="299" y="408"/>
                    <a:pt x="197" y="432"/>
                    <a:pt x="72" y="510"/>
                  </a:cubicBezTo>
                  <a:cubicBezTo>
                    <a:pt x="24" y="534"/>
                    <a:pt x="24" y="605"/>
                    <a:pt x="0" y="659"/>
                  </a:cubicBezTo>
                  <a:cubicBezTo>
                    <a:pt x="48" y="683"/>
                    <a:pt x="96" y="707"/>
                    <a:pt x="149" y="731"/>
                  </a:cubicBezTo>
                  <a:cubicBezTo>
                    <a:pt x="173" y="731"/>
                    <a:pt x="197" y="707"/>
                    <a:pt x="221" y="707"/>
                  </a:cubicBezTo>
                  <a:cubicBezTo>
                    <a:pt x="370" y="683"/>
                    <a:pt x="543" y="659"/>
                    <a:pt x="716" y="629"/>
                  </a:cubicBezTo>
                  <a:cubicBezTo>
                    <a:pt x="1266" y="534"/>
                    <a:pt x="1791" y="432"/>
                    <a:pt x="2334" y="361"/>
                  </a:cubicBezTo>
                  <a:cubicBezTo>
                    <a:pt x="2609" y="307"/>
                    <a:pt x="2884" y="331"/>
                    <a:pt x="3158" y="307"/>
                  </a:cubicBezTo>
                  <a:cubicBezTo>
                    <a:pt x="3402" y="286"/>
                    <a:pt x="3648" y="274"/>
                    <a:pt x="3894" y="274"/>
                  </a:cubicBezTo>
                  <a:cubicBezTo>
                    <a:pt x="4195" y="274"/>
                    <a:pt x="4498" y="291"/>
                    <a:pt x="4800" y="331"/>
                  </a:cubicBezTo>
                  <a:cubicBezTo>
                    <a:pt x="5098" y="361"/>
                    <a:pt x="5421" y="432"/>
                    <a:pt x="5719" y="480"/>
                  </a:cubicBezTo>
                  <a:cubicBezTo>
                    <a:pt x="5845" y="510"/>
                    <a:pt x="5970" y="534"/>
                    <a:pt x="6089" y="558"/>
                  </a:cubicBezTo>
                  <a:cubicBezTo>
                    <a:pt x="6112" y="563"/>
                    <a:pt x="6133" y="566"/>
                    <a:pt x="6153" y="566"/>
                  </a:cubicBezTo>
                  <a:cubicBezTo>
                    <a:pt x="6223" y="566"/>
                    <a:pt x="6274" y="530"/>
                    <a:pt x="6292" y="432"/>
                  </a:cubicBezTo>
                  <a:cubicBezTo>
                    <a:pt x="6239" y="283"/>
                    <a:pt x="6089" y="283"/>
                    <a:pt x="5970" y="259"/>
                  </a:cubicBezTo>
                  <a:cubicBezTo>
                    <a:pt x="5594" y="182"/>
                    <a:pt x="5248" y="134"/>
                    <a:pt x="4872" y="86"/>
                  </a:cubicBezTo>
                  <a:cubicBezTo>
                    <a:pt x="4504" y="25"/>
                    <a:pt x="4132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3881012" y="2372748"/>
              <a:ext cx="68751" cy="254356"/>
            </a:xfrm>
            <a:custGeom>
              <a:avLst/>
              <a:gdLst/>
              <a:ahLst/>
              <a:cxnLst/>
              <a:rect l="l" t="t" r="r" b="b"/>
              <a:pathLst>
                <a:path w="1242" h="4595" extrusionOk="0">
                  <a:moveTo>
                    <a:pt x="173" y="1"/>
                  </a:moveTo>
                  <a:cubicBezTo>
                    <a:pt x="72" y="48"/>
                    <a:pt x="24" y="150"/>
                    <a:pt x="24" y="251"/>
                  </a:cubicBezTo>
                  <a:cubicBezTo>
                    <a:pt x="0" y="472"/>
                    <a:pt x="0" y="675"/>
                    <a:pt x="24" y="896"/>
                  </a:cubicBezTo>
                  <a:cubicBezTo>
                    <a:pt x="48" y="1093"/>
                    <a:pt x="96" y="1272"/>
                    <a:pt x="125" y="1469"/>
                  </a:cubicBezTo>
                  <a:cubicBezTo>
                    <a:pt x="197" y="1917"/>
                    <a:pt x="322" y="2389"/>
                    <a:pt x="448" y="2836"/>
                  </a:cubicBezTo>
                  <a:cubicBezTo>
                    <a:pt x="573" y="3260"/>
                    <a:pt x="669" y="3708"/>
                    <a:pt x="794" y="4132"/>
                  </a:cubicBezTo>
                  <a:cubicBezTo>
                    <a:pt x="842" y="4257"/>
                    <a:pt x="896" y="4353"/>
                    <a:pt x="919" y="4478"/>
                  </a:cubicBezTo>
                  <a:cubicBezTo>
                    <a:pt x="957" y="4538"/>
                    <a:pt x="997" y="4595"/>
                    <a:pt x="1058" y="4595"/>
                  </a:cubicBezTo>
                  <a:cubicBezTo>
                    <a:pt x="1076" y="4595"/>
                    <a:pt x="1095" y="4590"/>
                    <a:pt x="1116" y="4580"/>
                  </a:cubicBezTo>
                  <a:cubicBezTo>
                    <a:pt x="1218" y="4556"/>
                    <a:pt x="1242" y="4454"/>
                    <a:pt x="1218" y="4353"/>
                  </a:cubicBezTo>
                  <a:cubicBezTo>
                    <a:pt x="1170" y="4132"/>
                    <a:pt x="1116" y="3905"/>
                    <a:pt x="1045" y="3684"/>
                  </a:cubicBezTo>
                  <a:cubicBezTo>
                    <a:pt x="722" y="2586"/>
                    <a:pt x="519" y="1493"/>
                    <a:pt x="346" y="401"/>
                  </a:cubicBezTo>
                  <a:cubicBezTo>
                    <a:pt x="322" y="251"/>
                    <a:pt x="275" y="126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4161880" y="3245852"/>
              <a:ext cx="67478" cy="217102"/>
            </a:xfrm>
            <a:custGeom>
              <a:avLst/>
              <a:gdLst/>
              <a:ahLst/>
              <a:cxnLst/>
              <a:rect l="l" t="t" r="r" b="b"/>
              <a:pathLst>
                <a:path w="1219" h="3922" extrusionOk="0">
                  <a:moveTo>
                    <a:pt x="72" y="0"/>
                  </a:moveTo>
                  <a:cubicBezTo>
                    <a:pt x="24" y="48"/>
                    <a:pt x="0" y="96"/>
                    <a:pt x="0" y="149"/>
                  </a:cubicBezTo>
                  <a:cubicBezTo>
                    <a:pt x="0" y="245"/>
                    <a:pt x="24" y="370"/>
                    <a:pt x="48" y="496"/>
                  </a:cubicBezTo>
                  <a:cubicBezTo>
                    <a:pt x="96" y="746"/>
                    <a:pt x="150" y="991"/>
                    <a:pt x="221" y="1242"/>
                  </a:cubicBezTo>
                  <a:cubicBezTo>
                    <a:pt x="245" y="1343"/>
                    <a:pt x="245" y="1469"/>
                    <a:pt x="275" y="1588"/>
                  </a:cubicBezTo>
                  <a:cubicBezTo>
                    <a:pt x="347" y="1839"/>
                    <a:pt x="424" y="2066"/>
                    <a:pt x="472" y="2311"/>
                  </a:cubicBezTo>
                  <a:cubicBezTo>
                    <a:pt x="597" y="2758"/>
                    <a:pt x="693" y="3230"/>
                    <a:pt x="818" y="3678"/>
                  </a:cubicBezTo>
                  <a:cubicBezTo>
                    <a:pt x="860" y="3853"/>
                    <a:pt x="926" y="3921"/>
                    <a:pt x="1070" y="3921"/>
                  </a:cubicBezTo>
                  <a:cubicBezTo>
                    <a:pt x="1112" y="3921"/>
                    <a:pt x="1161" y="3915"/>
                    <a:pt x="1218" y="3904"/>
                  </a:cubicBezTo>
                  <a:cubicBezTo>
                    <a:pt x="1218" y="3827"/>
                    <a:pt x="1194" y="3755"/>
                    <a:pt x="1171" y="3678"/>
                  </a:cubicBezTo>
                  <a:cubicBezTo>
                    <a:pt x="1117" y="3457"/>
                    <a:pt x="1045" y="3230"/>
                    <a:pt x="991" y="3009"/>
                  </a:cubicBezTo>
                  <a:cubicBezTo>
                    <a:pt x="872" y="2561"/>
                    <a:pt x="747" y="2114"/>
                    <a:pt x="621" y="1690"/>
                  </a:cubicBezTo>
                  <a:cubicBezTo>
                    <a:pt x="597" y="1588"/>
                    <a:pt x="544" y="1493"/>
                    <a:pt x="520" y="1391"/>
                  </a:cubicBezTo>
                  <a:cubicBezTo>
                    <a:pt x="395" y="967"/>
                    <a:pt x="275" y="573"/>
                    <a:pt x="150" y="173"/>
                  </a:cubicBezTo>
                  <a:cubicBezTo>
                    <a:pt x="126" y="96"/>
                    <a:pt x="96" y="48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4007552" y="2825824"/>
              <a:ext cx="66149" cy="138166"/>
            </a:xfrm>
            <a:custGeom>
              <a:avLst/>
              <a:gdLst/>
              <a:ahLst/>
              <a:cxnLst/>
              <a:rect l="l" t="t" r="r" b="b"/>
              <a:pathLst>
                <a:path w="1195" h="2496" extrusionOk="0">
                  <a:moveTo>
                    <a:pt x="198" y="0"/>
                  </a:moveTo>
                  <a:cubicBezTo>
                    <a:pt x="102" y="24"/>
                    <a:pt x="1" y="102"/>
                    <a:pt x="1" y="174"/>
                  </a:cubicBezTo>
                  <a:cubicBezTo>
                    <a:pt x="1" y="251"/>
                    <a:pt x="24" y="299"/>
                    <a:pt x="48" y="371"/>
                  </a:cubicBezTo>
                  <a:cubicBezTo>
                    <a:pt x="126" y="520"/>
                    <a:pt x="198" y="645"/>
                    <a:pt x="275" y="794"/>
                  </a:cubicBezTo>
                  <a:cubicBezTo>
                    <a:pt x="448" y="1266"/>
                    <a:pt x="645" y="1744"/>
                    <a:pt x="848" y="2215"/>
                  </a:cubicBezTo>
                  <a:cubicBezTo>
                    <a:pt x="872" y="2287"/>
                    <a:pt x="896" y="2364"/>
                    <a:pt x="944" y="2412"/>
                  </a:cubicBezTo>
                  <a:cubicBezTo>
                    <a:pt x="969" y="2452"/>
                    <a:pt x="1039" y="2496"/>
                    <a:pt x="1075" y="2496"/>
                  </a:cubicBezTo>
                  <a:cubicBezTo>
                    <a:pt x="1083" y="2496"/>
                    <a:pt x="1089" y="2494"/>
                    <a:pt x="1093" y="2490"/>
                  </a:cubicBezTo>
                  <a:cubicBezTo>
                    <a:pt x="1147" y="2460"/>
                    <a:pt x="1171" y="2388"/>
                    <a:pt x="1195" y="2364"/>
                  </a:cubicBezTo>
                  <a:cubicBezTo>
                    <a:pt x="1171" y="2263"/>
                    <a:pt x="1171" y="2215"/>
                    <a:pt x="1147" y="2162"/>
                  </a:cubicBezTo>
                  <a:cubicBezTo>
                    <a:pt x="920" y="1469"/>
                    <a:pt x="645" y="771"/>
                    <a:pt x="347" y="126"/>
                  </a:cubicBezTo>
                  <a:cubicBezTo>
                    <a:pt x="323" y="48"/>
                    <a:pt x="275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8"/>
            <p:cNvSpPr/>
            <p:nvPr/>
          </p:nvSpPr>
          <p:spPr>
            <a:xfrm>
              <a:off x="3947105" y="2638449"/>
              <a:ext cx="21865" cy="23581"/>
            </a:xfrm>
            <a:custGeom>
              <a:avLst/>
              <a:gdLst/>
              <a:ahLst/>
              <a:cxnLst/>
              <a:rect l="l" t="t" r="r" b="b"/>
              <a:pathLst>
                <a:path w="395" h="426" extrusionOk="0">
                  <a:moveTo>
                    <a:pt x="173" y="0"/>
                  </a:moveTo>
                  <a:cubicBezTo>
                    <a:pt x="72" y="24"/>
                    <a:pt x="0" y="102"/>
                    <a:pt x="0" y="203"/>
                  </a:cubicBezTo>
                  <a:cubicBezTo>
                    <a:pt x="0" y="299"/>
                    <a:pt x="72" y="353"/>
                    <a:pt x="149" y="400"/>
                  </a:cubicBezTo>
                  <a:cubicBezTo>
                    <a:pt x="175" y="417"/>
                    <a:pt x="198" y="425"/>
                    <a:pt x="219" y="425"/>
                  </a:cubicBezTo>
                  <a:cubicBezTo>
                    <a:pt x="258" y="425"/>
                    <a:pt x="292" y="399"/>
                    <a:pt x="322" y="353"/>
                  </a:cubicBezTo>
                  <a:cubicBezTo>
                    <a:pt x="394" y="203"/>
                    <a:pt x="370" y="126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8"/>
            <p:cNvSpPr/>
            <p:nvPr/>
          </p:nvSpPr>
          <p:spPr>
            <a:xfrm>
              <a:off x="4083221" y="2994765"/>
              <a:ext cx="16607" cy="21367"/>
            </a:xfrm>
            <a:custGeom>
              <a:avLst/>
              <a:gdLst/>
              <a:ahLst/>
              <a:cxnLst/>
              <a:rect l="l" t="t" r="r" b="b"/>
              <a:pathLst>
                <a:path w="300" h="386" extrusionOk="0">
                  <a:moveTo>
                    <a:pt x="177" y="1"/>
                  </a:moveTo>
                  <a:cubicBezTo>
                    <a:pt x="168" y="1"/>
                    <a:pt x="159" y="2"/>
                    <a:pt x="150" y="5"/>
                  </a:cubicBezTo>
                  <a:cubicBezTo>
                    <a:pt x="78" y="5"/>
                    <a:pt x="1" y="106"/>
                    <a:pt x="1" y="208"/>
                  </a:cubicBezTo>
                  <a:cubicBezTo>
                    <a:pt x="1" y="317"/>
                    <a:pt x="41" y="386"/>
                    <a:pt x="99" y="386"/>
                  </a:cubicBezTo>
                  <a:cubicBezTo>
                    <a:pt x="108" y="386"/>
                    <a:pt x="117" y="384"/>
                    <a:pt x="126" y="381"/>
                  </a:cubicBezTo>
                  <a:cubicBezTo>
                    <a:pt x="228" y="381"/>
                    <a:pt x="299" y="304"/>
                    <a:pt x="299" y="184"/>
                  </a:cubicBezTo>
                  <a:cubicBezTo>
                    <a:pt x="278" y="74"/>
                    <a:pt x="239" y="1"/>
                    <a:pt x="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8"/>
            <p:cNvSpPr/>
            <p:nvPr/>
          </p:nvSpPr>
          <p:spPr>
            <a:xfrm>
              <a:off x="4230630" y="3486754"/>
              <a:ext cx="20869" cy="17880"/>
            </a:xfrm>
            <a:custGeom>
              <a:avLst/>
              <a:gdLst/>
              <a:ahLst/>
              <a:cxnLst/>
              <a:rect l="l" t="t" r="r" b="b"/>
              <a:pathLst>
                <a:path w="377" h="323" extrusionOk="0">
                  <a:moveTo>
                    <a:pt x="149" y="0"/>
                  </a:moveTo>
                  <a:cubicBezTo>
                    <a:pt x="126" y="0"/>
                    <a:pt x="126" y="0"/>
                    <a:pt x="102" y="24"/>
                  </a:cubicBezTo>
                  <a:cubicBezTo>
                    <a:pt x="78" y="72"/>
                    <a:pt x="0" y="126"/>
                    <a:pt x="0" y="149"/>
                  </a:cubicBezTo>
                  <a:cubicBezTo>
                    <a:pt x="24" y="221"/>
                    <a:pt x="102" y="251"/>
                    <a:pt x="149" y="323"/>
                  </a:cubicBezTo>
                  <a:cubicBezTo>
                    <a:pt x="251" y="275"/>
                    <a:pt x="323" y="221"/>
                    <a:pt x="346" y="173"/>
                  </a:cubicBezTo>
                  <a:cubicBezTo>
                    <a:pt x="376" y="149"/>
                    <a:pt x="376" y="24"/>
                    <a:pt x="346" y="24"/>
                  </a:cubicBezTo>
                  <a:cubicBezTo>
                    <a:pt x="275" y="0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4486699" y="3840690"/>
              <a:ext cx="183170" cy="30113"/>
            </a:xfrm>
            <a:custGeom>
              <a:avLst/>
              <a:gdLst/>
              <a:ahLst/>
              <a:cxnLst/>
              <a:rect l="l" t="t" r="r" b="b"/>
              <a:pathLst>
                <a:path w="3309" h="544" extrusionOk="0">
                  <a:moveTo>
                    <a:pt x="150" y="0"/>
                  </a:moveTo>
                  <a:cubicBezTo>
                    <a:pt x="102" y="0"/>
                    <a:pt x="49" y="0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cubicBezTo>
                    <a:pt x="79" y="96"/>
                    <a:pt x="150" y="173"/>
                    <a:pt x="252" y="173"/>
                  </a:cubicBezTo>
                  <a:cubicBezTo>
                    <a:pt x="449" y="245"/>
                    <a:pt x="676" y="275"/>
                    <a:pt x="873" y="322"/>
                  </a:cubicBezTo>
                  <a:cubicBezTo>
                    <a:pt x="1493" y="394"/>
                    <a:pt x="2090" y="448"/>
                    <a:pt x="2711" y="519"/>
                  </a:cubicBezTo>
                  <a:cubicBezTo>
                    <a:pt x="2837" y="543"/>
                    <a:pt x="2962" y="543"/>
                    <a:pt x="3111" y="543"/>
                  </a:cubicBezTo>
                  <a:cubicBezTo>
                    <a:pt x="3237" y="519"/>
                    <a:pt x="3308" y="472"/>
                    <a:pt x="3308" y="299"/>
                  </a:cubicBezTo>
                  <a:cubicBezTo>
                    <a:pt x="3237" y="275"/>
                    <a:pt x="3159" y="245"/>
                    <a:pt x="3087" y="221"/>
                  </a:cubicBezTo>
                  <a:cubicBezTo>
                    <a:pt x="2914" y="197"/>
                    <a:pt x="2735" y="197"/>
                    <a:pt x="2562" y="197"/>
                  </a:cubicBezTo>
                  <a:cubicBezTo>
                    <a:pt x="1768" y="125"/>
                    <a:pt x="944" y="48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4681048" y="3854196"/>
              <a:ext cx="21865" cy="15444"/>
            </a:xfrm>
            <a:custGeom>
              <a:avLst/>
              <a:gdLst/>
              <a:ahLst/>
              <a:cxnLst/>
              <a:rect l="l" t="t" r="r" b="b"/>
              <a:pathLst>
                <a:path w="395" h="279" extrusionOk="0">
                  <a:moveTo>
                    <a:pt x="173" y="1"/>
                  </a:moveTo>
                  <a:cubicBezTo>
                    <a:pt x="72" y="1"/>
                    <a:pt x="0" y="55"/>
                    <a:pt x="0" y="126"/>
                  </a:cubicBezTo>
                  <a:cubicBezTo>
                    <a:pt x="24" y="228"/>
                    <a:pt x="96" y="275"/>
                    <a:pt x="197" y="275"/>
                  </a:cubicBezTo>
                  <a:cubicBezTo>
                    <a:pt x="221" y="275"/>
                    <a:pt x="246" y="278"/>
                    <a:pt x="269" y="278"/>
                  </a:cubicBezTo>
                  <a:cubicBezTo>
                    <a:pt x="315" y="278"/>
                    <a:pt x="354" y="267"/>
                    <a:pt x="370" y="204"/>
                  </a:cubicBezTo>
                  <a:cubicBezTo>
                    <a:pt x="394" y="102"/>
                    <a:pt x="269" y="3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4402782" y="3642411"/>
              <a:ext cx="209242" cy="26128"/>
            </a:xfrm>
            <a:custGeom>
              <a:avLst/>
              <a:gdLst/>
              <a:ahLst/>
              <a:cxnLst/>
              <a:rect l="l" t="t" r="r" b="b"/>
              <a:pathLst>
                <a:path w="3780" h="472" extrusionOk="0">
                  <a:moveTo>
                    <a:pt x="1" y="0"/>
                  </a:moveTo>
                  <a:cubicBezTo>
                    <a:pt x="24" y="72"/>
                    <a:pt x="48" y="125"/>
                    <a:pt x="102" y="149"/>
                  </a:cubicBezTo>
                  <a:cubicBezTo>
                    <a:pt x="174" y="173"/>
                    <a:pt x="275" y="197"/>
                    <a:pt x="371" y="197"/>
                  </a:cubicBezTo>
                  <a:cubicBezTo>
                    <a:pt x="818" y="245"/>
                    <a:pt x="1242" y="299"/>
                    <a:pt x="1690" y="322"/>
                  </a:cubicBezTo>
                  <a:cubicBezTo>
                    <a:pt x="2239" y="370"/>
                    <a:pt x="2812" y="424"/>
                    <a:pt x="3385" y="472"/>
                  </a:cubicBezTo>
                  <a:lnTo>
                    <a:pt x="3583" y="472"/>
                  </a:lnTo>
                  <a:cubicBezTo>
                    <a:pt x="3684" y="472"/>
                    <a:pt x="3756" y="424"/>
                    <a:pt x="3780" y="322"/>
                  </a:cubicBezTo>
                  <a:cubicBezTo>
                    <a:pt x="3708" y="197"/>
                    <a:pt x="3606" y="173"/>
                    <a:pt x="3481" y="149"/>
                  </a:cubicBezTo>
                  <a:cubicBezTo>
                    <a:pt x="2860" y="125"/>
                    <a:pt x="2215" y="72"/>
                    <a:pt x="1595" y="48"/>
                  </a:cubicBezTo>
                  <a:cubicBezTo>
                    <a:pt x="1147" y="24"/>
                    <a:pt x="699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8"/>
            <p:cNvSpPr/>
            <p:nvPr/>
          </p:nvSpPr>
          <p:spPr>
            <a:xfrm>
              <a:off x="4624531" y="3655751"/>
              <a:ext cx="27456" cy="13064"/>
            </a:xfrm>
            <a:custGeom>
              <a:avLst/>
              <a:gdLst/>
              <a:ahLst/>
              <a:cxnLst/>
              <a:rect l="l" t="t" r="r" b="b"/>
              <a:pathLst>
                <a:path w="496" h="236" extrusionOk="0">
                  <a:moveTo>
                    <a:pt x="212" y="1"/>
                  </a:moveTo>
                  <a:cubicBezTo>
                    <a:pt x="173" y="1"/>
                    <a:pt x="134" y="10"/>
                    <a:pt x="96" y="34"/>
                  </a:cubicBezTo>
                  <a:cubicBezTo>
                    <a:pt x="48" y="58"/>
                    <a:pt x="24" y="129"/>
                    <a:pt x="0" y="153"/>
                  </a:cubicBezTo>
                  <a:cubicBezTo>
                    <a:pt x="41" y="179"/>
                    <a:pt x="83" y="235"/>
                    <a:pt x="128" y="235"/>
                  </a:cubicBezTo>
                  <a:cubicBezTo>
                    <a:pt x="135" y="235"/>
                    <a:pt x="142" y="234"/>
                    <a:pt x="150" y="231"/>
                  </a:cubicBezTo>
                  <a:cubicBezTo>
                    <a:pt x="245" y="231"/>
                    <a:pt x="371" y="207"/>
                    <a:pt x="496" y="81"/>
                  </a:cubicBezTo>
                  <a:cubicBezTo>
                    <a:pt x="392" y="48"/>
                    <a:pt x="300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8"/>
            <p:cNvSpPr/>
            <p:nvPr/>
          </p:nvSpPr>
          <p:spPr>
            <a:xfrm>
              <a:off x="4324123" y="3899808"/>
              <a:ext cx="123995" cy="23526"/>
            </a:xfrm>
            <a:custGeom>
              <a:avLst/>
              <a:gdLst/>
              <a:ahLst/>
              <a:cxnLst/>
              <a:rect l="l" t="t" r="r" b="b"/>
              <a:pathLst>
                <a:path w="2240" h="425" extrusionOk="0">
                  <a:moveTo>
                    <a:pt x="299" y="1"/>
                  </a:moveTo>
                  <a:cubicBezTo>
                    <a:pt x="204" y="1"/>
                    <a:pt x="102" y="25"/>
                    <a:pt x="1" y="102"/>
                  </a:cubicBezTo>
                  <a:cubicBezTo>
                    <a:pt x="78" y="251"/>
                    <a:pt x="204" y="251"/>
                    <a:pt x="299" y="251"/>
                  </a:cubicBezTo>
                  <a:cubicBezTo>
                    <a:pt x="848" y="299"/>
                    <a:pt x="1422" y="371"/>
                    <a:pt x="1995" y="424"/>
                  </a:cubicBezTo>
                  <a:cubicBezTo>
                    <a:pt x="2090" y="424"/>
                    <a:pt x="2192" y="424"/>
                    <a:pt x="2239" y="299"/>
                  </a:cubicBezTo>
                  <a:cubicBezTo>
                    <a:pt x="2216" y="102"/>
                    <a:pt x="2066" y="72"/>
                    <a:pt x="1917" y="48"/>
                  </a:cubicBezTo>
                  <a:cubicBezTo>
                    <a:pt x="1374" y="25"/>
                    <a:pt x="848" y="25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8"/>
            <p:cNvSpPr/>
            <p:nvPr/>
          </p:nvSpPr>
          <p:spPr>
            <a:xfrm>
              <a:off x="4459299" y="3911211"/>
              <a:ext cx="27456" cy="16108"/>
            </a:xfrm>
            <a:custGeom>
              <a:avLst/>
              <a:gdLst/>
              <a:ahLst/>
              <a:cxnLst/>
              <a:rect l="l" t="t" r="r" b="b"/>
              <a:pathLst>
                <a:path w="496" h="291" extrusionOk="0">
                  <a:moveTo>
                    <a:pt x="250" y="0"/>
                  </a:moveTo>
                  <a:cubicBezTo>
                    <a:pt x="190" y="0"/>
                    <a:pt x="127" y="23"/>
                    <a:pt x="72" y="69"/>
                  </a:cubicBezTo>
                  <a:cubicBezTo>
                    <a:pt x="0" y="141"/>
                    <a:pt x="24" y="218"/>
                    <a:pt x="126" y="266"/>
                  </a:cubicBezTo>
                  <a:cubicBezTo>
                    <a:pt x="176" y="282"/>
                    <a:pt x="219" y="290"/>
                    <a:pt x="260" y="290"/>
                  </a:cubicBezTo>
                  <a:cubicBezTo>
                    <a:pt x="342" y="290"/>
                    <a:pt x="412" y="258"/>
                    <a:pt x="496" y="195"/>
                  </a:cubicBezTo>
                  <a:cubicBezTo>
                    <a:pt x="451" y="67"/>
                    <a:pt x="353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8"/>
            <p:cNvSpPr/>
            <p:nvPr/>
          </p:nvSpPr>
          <p:spPr>
            <a:xfrm>
              <a:off x="4431511" y="3715423"/>
              <a:ext cx="165290" cy="27456"/>
            </a:xfrm>
            <a:custGeom>
              <a:avLst/>
              <a:gdLst/>
              <a:ahLst/>
              <a:cxnLst/>
              <a:rect l="l" t="t" r="r" b="b"/>
              <a:pathLst>
                <a:path w="2986" h="496" extrusionOk="0">
                  <a:moveTo>
                    <a:pt x="299" y="0"/>
                  </a:moveTo>
                  <a:cubicBezTo>
                    <a:pt x="180" y="0"/>
                    <a:pt x="55" y="24"/>
                    <a:pt x="31" y="96"/>
                  </a:cubicBezTo>
                  <a:cubicBezTo>
                    <a:pt x="1" y="174"/>
                    <a:pt x="102" y="269"/>
                    <a:pt x="252" y="299"/>
                  </a:cubicBezTo>
                  <a:cubicBezTo>
                    <a:pt x="449" y="323"/>
                    <a:pt x="628" y="347"/>
                    <a:pt x="825" y="347"/>
                  </a:cubicBezTo>
                  <a:cubicBezTo>
                    <a:pt x="1422" y="394"/>
                    <a:pt x="2019" y="448"/>
                    <a:pt x="2592" y="496"/>
                  </a:cubicBezTo>
                  <a:cubicBezTo>
                    <a:pt x="2717" y="496"/>
                    <a:pt x="2837" y="472"/>
                    <a:pt x="2962" y="472"/>
                  </a:cubicBezTo>
                  <a:cubicBezTo>
                    <a:pt x="2962" y="448"/>
                    <a:pt x="2986" y="418"/>
                    <a:pt x="2986" y="418"/>
                  </a:cubicBezTo>
                  <a:cubicBezTo>
                    <a:pt x="2890" y="323"/>
                    <a:pt x="2765" y="299"/>
                    <a:pt x="2664" y="299"/>
                  </a:cubicBezTo>
                  <a:cubicBezTo>
                    <a:pt x="2270" y="245"/>
                    <a:pt x="1893" y="197"/>
                    <a:pt x="1523" y="174"/>
                  </a:cubicBezTo>
                  <a:cubicBezTo>
                    <a:pt x="1123" y="120"/>
                    <a:pt x="699" y="72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8"/>
            <p:cNvSpPr/>
            <p:nvPr/>
          </p:nvSpPr>
          <p:spPr>
            <a:xfrm>
              <a:off x="4616283" y="3733801"/>
              <a:ext cx="20537" cy="15057"/>
            </a:xfrm>
            <a:custGeom>
              <a:avLst/>
              <a:gdLst/>
              <a:ahLst/>
              <a:cxnLst/>
              <a:rect l="l" t="t" r="r" b="b"/>
              <a:pathLst>
                <a:path w="371" h="272" extrusionOk="0">
                  <a:moveTo>
                    <a:pt x="186" y="1"/>
                  </a:moveTo>
                  <a:cubicBezTo>
                    <a:pt x="152" y="1"/>
                    <a:pt x="115" y="14"/>
                    <a:pt x="72" y="39"/>
                  </a:cubicBezTo>
                  <a:cubicBezTo>
                    <a:pt x="24" y="62"/>
                    <a:pt x="0" y="116"/>
                    <a:pt x="0" y="140"/>
                  </a:cubicBezTo>
                  <a:cubicBezTo>
                    <a:pt x="0" y="188"/>
                    <a:pt x="48" y="236"/>
                    <a:pt x="96" y="265"/>
                  </a:cubicBezTo>
                  <a:cubicBezTo>
                    <a:pt x="112" y="269"/>
                    <a:pt x="129" y="271"/>
                    <a:pt x="146" y="271"/>
                  </a:cubicBezTo>
                  <a:cubicBezTo>
                    <a:pt x="230" y="271"/>
                    <a:pt x="310" y="224"/>
                    <a:pt x="370" y="164"/>
                  </a:cubicBezTo>
                  <a:cubicBezTo>
                    <a:pt x="307" y="50"/>
                    <a:pt x="252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8"/>
            <p:cNvSpPr/>
            <p:nvPr/>
          </p:nvSpPr>
          <p:spPr>
            <a:xfrm>
              <a:off x="3778883" y="2248644"/>
              <a:ext cx="20869" cy="21644"/>
            </a:xfrm>
            <a:custGeom>
              <a:avLst/>
              <a:gdLst/>
              <a:ahLst/>
              <a:cxnLst/>
              <a:rect l="l" t="t" r="r" b="b"/>
              <a:pathLst>
                <a:path w="377" h="391" extrusionOk="0">
                  <a:moveTo>
                    <a:pt x="157" y="0"/>
                  </a:moveTo>
                  <a:cubicBezTo>
                    <a:pt x="146" y="0"/>
                    <a:pt x="136" y="2"/>
                    <a:pt x="126" y="4"/>
                  </a:cubicBezTo>
                  <a:cubicBezTo>
                    <a:pt x="54" y="4"/>
                    <a:pt x="0" y="105"/>
                    <a:pt x="0" y="201"/>
                  </a:cubicBezTo>
                  <a:cubicBezTo>
                    <a:pt x="30" y="279"/>
                    <a:pt x="54" y="326"/>
                    <a:pt x="54" y="380"/>
                  </a:cubicBezTo>
                  <a:cubicBezTo>
                    <a:pt x="102" y="380"/>
                    <a:pt x="142" y="391"/>
                    <a:pt x="177" y="391"/>
                  </a:cubicBezTo>
                  <a:cubicBezTo>
                    <a:pt x="195" y="391"/>
                    <a:pt x="211" y="388"/>
                    <a:pt x="227" y="380"/>
                  </a:cubicBezTo>
                  <a:cubicBezTo>
                    <a:pt x="329" y="380"/>
                    <a:pt x="376" y="279"/>
                    <a:pt x="353" y="153"/>
                  </a:cubicBezTo>
                  <a:cubicBezTo>
                    <a:pt x="331" y="8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8"/>
            <p:cNvSpPr/>
            <p:nvPr/>
          </p:nvSpPr>
          <p:spPr>
            <a:xfrm>
              <a:off x="3439786" y="3024756"/>
              <a:ext cx="387042" cy="659278"/>
            </a:xfrm>
            <a:custGeom>
              <a:avLst/>
              <a:gdLst/>
              <a:ahLst/>
              <a:cxnLst/>
              <a:rect l="l" t="t" r="r" b="b"/>
              <a:pathLst>
                <a:path w="6992" h="11910" extrusionOk="0">
                  <a:moveTo>
                    <a:pt x="6765" y="1"/>
                  </a:moveTo>
                  <a:cubicBezTo>
                    <a:pt x="6707" y="1"/>
                    <a:pt x="6652" y="14"/>
                    <a:pt x="6597" y="38"/>
                  </a:cubicBezTo>
                  <a:cubicBezTo>
                    <a:pt x="6299" y="110"/>
                    <a:pt x="6000" y="188"/>
                    <a:pt x="5726" y="313"/>
                  </a:cubicBezTo>
                  <a:cubicBezTo>
                    <a:pt x="5326" y="432"/>
                    <a:pt x="5027" y="683"/>
                    <a:pt x="4753" y="1006"/>
                  </a:cubicBezTo>
                  <a:cubicBezTo>
                    <a:pt x="4084" y="1806"/>
                    <a:pt x="3708" y="2725"/>
                    <a:pt x="3583" y="3746"/>
                  </a:cubicBezTo>
                  <a:cubicBezTo>
                    <a:pt x="3487" y="4564"/>
                    <a:pt x="3409" y="5358"/>
                    <a:pt x="3386" y="6181"/>
                  </a:cubicBezTo>
                  <a:cubicBezTo>
                    <a:pt x="3362" y="7149"/>
                    <a:pt x="3165" y="8074"/>
                    <a:pt x="2765" y="8969"/>
                  </a:cubicBezTo>
                  <a:cubicBezTo>
                    <a:pt x="2514" y="9566"/>
                    <a:pt x="2144" y="10062"/>
                    <a:pt x="1547" y="10360"/>
                  </a:cubicBezTo>
                  <a:cubicBezTo>
                    <a:pt x="1272" y="10486"/>
                    <a:pt x="974" y="10581"/>
                    <a:pt x="651" y="10683"/>
                  </a:cubicBezTo>
                  <a:cubicBezTo>
                    <a:pt x="699" y="10486"/>
                    <a:pt x="825" y="10337"/>
                    <a:pt x="896" y="10163"/>
                  </a:cubicBezTo>
                  <a:cubicBezTo>
                    <a:pt x="950" y="10062"/>
                    <a:pt x="998" y="9984"/>
                    <a:pt x="1045" y="9889"/>
                  </a:cubicBezTo>
                  <a:cubicBezTo>
                    <a:pt x="1075" y="9811"/>
                    <a:pt x="1045" y="9716"/>
                    <a:pt x="974" y="9686"/>
                  </a:cubicBezTo>
                  <a:cubicBezTo>
                    <a:pt x="926" y="9686"/>
                    <a:pt x="848" y="9686"/>
                    <a:pt x="777" y="9716"/>
                  </a:cubicBezTo>
                  <a:cubicBezTo>
                    <a:pt x="723" y="9740"/>
                    <a:pt x="699" y="9811"/>
                    <a:pt x="675" y="9865"/>
                  </a:cubicBezTo>
                  <a:cubicBezTo>
                    <a:pt x="574" y="10014"/>
                    <a:pt x="502" y="10134"/>
                    <a:pt x="425" y="10259"/>
                  </a:cubicBezTo>
                  <a:cubicBezTo>
                    <a:pt x="299" y="10486"/>
                    <a:pt x="204" y="10707"/>
                    <a:pt x="102" y="10934"/>
                  </a:cubicBezTo>
                  <a:cubicBezTo>
                    <a:pt x="1" y="11178"/>
                    <a:pt x="31" y="11280"/>
                    <a:pt x="251" y="11429"/>
                  </a:cubicBezTo>
                  <a:cubicBezTo>
                    <a:pt x="299" y="11453"/>
                    <a:pt x="329" y="11477"/>
                    <a:pt x="377" y="11507"/>
                  </a:cubicBezTo>
                  <a:cubicBezTo>
                    <a:pt x="651" y="11626"/>
                    <a:pt x="926" y="11728"/>
                    <a:pt x="1171" y="11877"/>
                  </a:cubicBezTo>
                  <a:cubicBezTo>
                    <a:pt x="1201" y="11900"/>
                    <a:pt x="1237" y="11909"/>
                    <a:pt x="1274" y="11909"/>
                  </a:cubicBezTo>
                  <a:cubicBezTo>
                    <a:pt x="1364" y="11909"/>
                    <a:pt x="1459" y="11856"/>
                    <a:pt x="1493" y="11805"/>
                  </a:cubicBezTo>
                  <a:cubicBezTo>
                    <a:pt x="1523" y="11751"/>
                    <a:pt x="1469" y="11602"/>
                    <a:pt x="1398" y="11530"/>
                  </a:cubicBezTo>
                  <a:cubicBezTo>
                    <a:pt x="1320" y="11477"/>
                    <a:pt x="1224" y="11429"/>
                    <a:pt x="1147" y="11405"/>
                  </a:cubicBezTo>
                  <a:cubicBezTo>
                    <a:pt x="1022" y="11304"/>
                    <a:pt x="872" y="11232"/>
                    <a:pt x="747" y="11083"/>
                  </a:cubicBezTo>
                  <a:cubicBezTo>
                    <a:pt x="950" y="11005"/>
                    <a:pt x="1147" y="10934"/>
                    <a:pt x="1320" y="10880"/>
                  </a:cubicBezTo>
                  <a:cubicBezTo>
                    <a:pt x="1941" y="10683"/>
                    <a:pt x="2418" y="10313"/>
                    <a:pt x="2741" y="9787"/>
                  </a:cubicBezTo>
                  <a:cubicBezTo>
                    <a:pt x="3362" y="8844"/>
                    <a:pt x="3636" y="7746"/>
                    <a:pt x="3762" y="6629"/>
                  </a:cubicBezTo>
                  <a:cubicBezTo>
                    <a:pt x="3809" y="6104"/>
                    <a:pt x="3786" y="5561"/>
                    <a:pt x="3833" y="5035"/>
                  </a:cubicBezTo>
                  <a:cubicBezTo>
                    <a:pt x="3881" y="4516"/>
                    <a:pt x="3935" y="3990"/>
                    <a:pt x="4006" y="3471"/>
                  </a:cubicBezTo>
                  <a:cubicBezTo>
                    <a:pt x="4108" y="2797"/>
                    <a:pt x="4383" y="2176"/>
                    <a:pt x="4753" y="1579"/>
                  </a:cubicBezTo>
                  <a:cubicBezTo>
                    <a:pt x="5105" y="1083"/>
                    <a:pt x="5553" y="707"/>
                    <a:pt x="6120" y="486"/>
                  </a:cubicBezTo>
                  <a:cubicBezTo>
                    <a:pt x="6323" y="409"/>
                    <a:pt x="6544" y="313"/>
                    <a:pt x="6747" y="235"/>
                  </a:cubicBezTo>
                  <a:cubicBezTo>
                    <a:pt x="6818" y="188"/>
                    <a:pt x="6944" y="164"/>
                    <a:pt x="6991" y="62"/>
                  </a:cubicBezTo>
                  <a:cubicBezTo>
                    <a:pt x="6910" y="20"/>
                    <a:pt x="6836" y="1"/>
                    <a:pt x="6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8"/>
            <p:cNvSpPr/>
            <p:nvPr/>
          </p:nvSpPr>
          <p:spPr>
            <a:xfrm>
              <a:off x="3042283" y="2013277"/>
              <a:ext cx="632209" cy="198946"/>
            </a:xfrm>
            <a:custGeom>
              <a:avLst/>
              <a:gdLst/>
              <a:ahLst/>
              <a:cxnLst/>
              <a:rect l="l" t="t" r="r" b="b"/>
              <a:pathLst>
                <a:path w="11421" h="3594" extrusionOk="0">
                  <a:moveTo>
                    <a:pt x="6855" y="1"/>
                  </a:moveTo>
                  <a:cubicBezTo>
                    <a:pt x="6094" y="1"/>
                    <a:pt x="5332" y="90"/>
                    <a:pt x="4579" y="274"/>
                  </a:cubicBezTo>
                  <a:cubicBezTo>
                    <a:pt x="3905" y="423"/>
                    <a:pt x="3260" y="650"/>
                    <a:pt x="2663" y="1020"/>
                  </a:cubicBezTo>
                  <a:cubicBezTo>
                    <a:pt x="1917" y="1522"/>
                    <a:pt x="1218" y="2041"/>
                    <a:pt x="621" y="2716"/>
                  </a:cubicBezTo>
                  <a:cubicBezTo>
                    <a:pt x="597" y="2740"/>
                    <a:pt x="550" y="2763"/>
                    <a:pt x="502" y="2787"/>
                  </a:cubicBezTo>
                  <a:cubicBezTo>
                    <a:pt x="502" y="2740"/>
                    <a:pt x="526" y="2692"/>
                    <a:pt x="526" y="2662"/>
                  </a:cubicBezTo>
                  <a:cubicBezTo>
                    <a:pt x="621" y="2214"/>
                    <a:pt x="699" y="1766"/>
                    <a:pt x="699" y="1319"/>
                  </a:cubicBezTo>
                  <a:cubicBezTo>
                    <a:pt x="699" y="1223"/>
                    <a:pt x="675" y="1122"/>
                    <a:pt x="621" y="1020"/>
                  </a:cubicBezTo>
                  <a:cubicBezTo>
                    <a:pt x="607" y="964"/>
                    <a:pt x="569" y="941"/>
                    <a:pt x="524" y="941"/>
                  </a:cubicBezTo>
                  <a:cubicBezTo>
                    <a:pt x="492" y="941"/>
                    <a:pt x="456" y="953"/>
                    <a:pt x="424" y="972"/>
                  </a:cubicBezTo>
                  <a:cubicBezTo>
                    <a:pt x="377" y="1020"/>
                    <a:pt x="323" y="1098"/>
                    <a:pt x="323" y="1169"/>
                  </a:cubicBezTo>
                  <a:cubicBezTo>
                    <a:pt x="299" y="1271"/>
                    <a:pt x="299" y="1372"/>
                    <a:pt x="275" y="1468"/>
                  </a:cubicBezTo>
                  <a:cubicBezTo>
                    <a:pt x="227" y="1993"/>
                    <a:pt x="174" y="2489"/>
                    <a:pt x="24" y="2990"/>
                  </a:cubicBezTo>
                  <a:cubicBezTo>
                    <a:pt x="0" y="3086"/>
                    <a:pt x="24" y="3235"/>
                    <a:pt x="54" y="3384"/>
                  </a:cubicBezTo>
                  <a:cubicBezTo>
                    <a:pt x="54" y="3408"/>
                    <a:pt x="102" y="3486"/>
                    <a:pt x="126" y="3510"/>
                  </a:cubicBezTo>
                  <a:cubicBezTo>
                    <a:pt x="230" y="3549"/>
                    <a:pt x="334" y="3593"/>
                    <a:pt x="438" y="3593"/>
                  </a:cubicBezTo>
                  <a:cubicBezTo>
                    <a:pt x="459" y="3593"/>
                    <a:pt x="481" y="3591"/>
                    <a:pt x="502" y="3587"/>
                  </a:cubicBezTo>
                  <a:cubicBezTo>
                    <a:pt x="1021" y="3510"/>
                    <a:pt x="1547" y="3462"/>
                    <a:pt x="2066" y="3384"/>
                  </a:cubicBezTo>
                  <a:cubicBezTo>
                    <a:pt x="2191" y="3360"/>
                    <a:pt x="2317" y="3337"/>
                    <a:pt x="2412" y="3289"/>
                  </a:cubicBezTo>
                  <a:cubicBezTo>
                    <a:pt x="2514" y="3259"/>
                    <a:pt x="2562" y="3187"/>
                    <a:pt x="2562" y="3086"/>
                  </a:cubicBezTo>
                  <a:cubicBezTo>
                    <a:pt x="2538" y="2990"/>
                    <a:pt x="2442" y="2889"/>
                    <a:pt x="2341" y="2889"/>
                  </a:cubicBezTo>
                  <a:cubicBezTo>
                    <a:pt x="2325" y="2881"/>
                    <a:pt x="2308" y="2878"/>
                    <a:pt x="2291" y="2878"/>
                  </a:cubicBezTo>
                  <a:cubicBezTo>
                    <a:pt x="2258" y="2878"/>
                    <a:pt x="2223" y="2889"/>
                    <a:pt x="2191" y="2889"/>
                  </a:cubicBezTo>
                  <a:cubicBezTo>
                    <a:pt x="1941" y="2913"/>
                    <a:pt x="1720" y="2960"/>
                    <a:pt x="1469" y="2990"/>
                  </a:cubicBezTo>
                  <a:cubicBezTo>
                    <a:pt x="1330" y="3007"/>
                    <a:pt x="1187" y="3024"/>
                    <a:pt x="1038" y="3024"/>
                  </a:cubicBezTo>
                  <a:cubicBezTo>
                    <a:pt x="976" y="3024"/>
                    <a:pt x="913" y="3021"/>
                    <a:pt x="848" y="3014"/>
                  </a:cubicBezTo>
                  <a:cubicBezTo>
                    <a:pt x="950" y="2913"/>
                    <a:pt x="1021" y="2811"/>
                    <a:pt x="1123" y="2740"/>
                  </a:cubicBezTo>
                  <a:cubicBezTo>
                    <a:pt x="1618" y="2190"/>
                    <a:pt x="2215" y="1743"/>
                    <a:pt x="2836" y="1372"/>
                  </a:cubicBezTo>
                  <a:cubicBezTo>
                    <a:pt x="3087" y="1223"/>
                    <a:pt x="3338" y="1098"/>
                    <a:pt x="3582" y="972"/>
                  </a:cubicBezTo>
                  <a:cubicBezTo>
                    <a:pt x="4555" y="572"/>
                    <a:pt x="5546" y="375"/>
                    <a:pt x="6591" y="352"/>
                  </a:cubicBezTo>
                  <a:cubicBezTo>
                    <a:pt x="6796" y="344"/>
                    <a:pt x="7001" y="339"/>
                    <a:pt x="7205" y="339"/>
                  </a:cubicBezTo>
                  <a:cubicBezTo>
                    <a:pt x="7673" y="339"/>
                    <a:pt x="8139" y="366"/>
                    <a:pt x="8609" y="453"/>
                  </a:cubicBezTo>
                  <a:cubicBezTo>
                    <a:pt x="9379" y="602"/>
                    <a:pt x="10102" y="871"/>
                    <a:pt x="10746" y="1295"/>
                  </a:cubicBezTo>
                  <a:cubicBezTo>
                    <a:pt x="10973" y="1420"/>
                    <a:pt x="11170" y="1522"/>
                    <a:pt x="11421" y="1671"/>
                  </a:cubicBezTo>
                  <a:cubicBezTo>
                    <a:pt x="11397" y="1468"/>
                    <a:pt x="11272" y="1372"/>
                    <a:pt x="11146" y="1295"/>
                  </a:cubicBezTo>
                  <a:cubicBezTo>
                    <a:pt x="10299" y="626"/>
                    <a:pt x="9331" y="250"/>
                    <a:pt x="8263" y="101"/>
                  </a:cubicBezTo>
                  <a:cubicBezTo>
                    <a:pt x="7795" y="35"/>
                    <a:pt x="7325" y="1"/>
                    <a:pt x="6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651" y="115910"/>
            <a:ext cx="414699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313" y="719021"/>
            <a:ext cx="3876675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70" y="823796"/>
            <a:ext cx="3686175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4977" y="4216306"/>
            <a:ext cx="7584516" cy="79044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b="1" i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800" b="1" i="1" dirty="0" err="1">
                <a:solidFill>
                  <a:srgbClr val="002060"/>
                </a:solidFill>
              </a:rPr>
              <a:t>Làm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thế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để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diễn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thời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từng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loại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huy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chương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cả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hai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đoàn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Việt</a:t>
            </a:r>
            <a:r>
              <a:rPr lang="en-US" sz="1800" b="1" i="1" dirty="0">
                <a:solidFill>
                  <a:srgbClr val="002060"/>
                </a:solidFill>
              </a:rPr>
              <a:t> Nam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Thái</a:t>
            </a:r>
            <a:r>
              <a:rPr lang="en-US" sz="1800" b="1" i="1" dirty="0">
                <a:solidFill>
                  <a:srgbClr val="002060"/>
                </a:solidFill>
              </a:rPr>
              <a:t> Lan </a:t>
            </a:r>
            <a:r>
              <a:rPr lang="en-US" sz="1800" b="1" i="1" dirty="0" err="1">
                <a:solidFill>
                  <a:srgbClr val="002060"/>
                </a:solidFill>
              </a:rPr>
              <a:t>trên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cột</a:t>
            </a:r>
            <a:r>
              <a:rPr lang="en-US" sz="1800" b="1" i="1" dirty="0">
                <a:solidFill>
                  <a:srgbClr val="002060"/>
                </a:solidFill>
              </a:rPr>
              <a:t>?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endParaRPr lang="vi-VN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7595" y="361572"/>
            <a:ext cx="4013203" cy="95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HOẠT ĐỘNG NHÓM 4</a:t>
            </a:r>
            <a:endParaRPr lang="vi-V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083" y="1625600"/>
            <a:ext cx="8469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u="sng" dirty="0"/>
              <a:t>-  </a:t>
            </a:r>
            <a:r>
              <a:rPr lang="en-US" sz="2800" b="1" u="sng" dirty="0" err="1"/>
              <a:t>Yêu</a:t>
            </a:r>
            <a:r>
              <a:rPr lang="en-US" sz="2800" b="1" u="sng" dirty="0"/>
              <a:t> </a:t>
            </a:r>
            <a:r>
              <a:rPr lang="en-US" sz="2800" b="1" u="sng" dirty="0" err="1"/>
              <a:t>cầu</a:t>
            </a:r>
            <a:r>
              <a:rPr lang="en-US" sz="2800" b="1" u="sng" dirty="0"/>
              <a:t>: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1, 2, 3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phiếu</a:t>
            </a:r>
            <a:r>
              <a:rPr lang="en-US" sz="28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/>
              <a:t>- </a:t>
            </a:r>
            <a:r>
              <a:rPr lang="en-US" sz="2800" b="1" u="sng" dirty="0" err="1"/>
              <a:t>Thời</a:t>
            </a:r>
            <a:r>
              <a:rPr lang="en-US" sz="2800" b="1" u="sng" dirty="0"/>
              <a:t> </a:t>
            </a:r>
            <a:r>
              <a:rPr lang="en-US" sz="2800" b="1" u="sng" dirty="0" err="1"/>
              <a:t>gian</a:t>
            </a:r>
            <a:r>
              <a:rPr lang="en-US" sz="2800" b="1" u="sng" dirty="0"/>
              <a:t>: </a:t>
            </a:r>
            <a:r>
              <a:rPr lang="en-US" sz="2800" dirty="0"/>
              <a:t>10 </a:t>
            </a:r>
            <a:r>
              <a:rPr lang="en-US" sz="2800" dirty="0" err="1"/>
              <a:t>phút</a:t>
            </a:r>
            <a:r>
              <a:rPr lang="en-US" sz="2800" dirty="0"/>
              <a:t>.</a:t>
            </a:r>
            <a:r>
              <a:rPr lang="en-US" sz="2800" b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04776" y="118789"/>
            <a:ext cx="8905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2016, 2017, 2018.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7117" y="1194687"/>
            <a:ext cx="43338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2016; 2017; 2018.</a:t>
            </a:r>
          </a:p>
        </p:txBody>
      </p:sp>
      <p:pic>
        <p:nvPicPr>
          <p:cNvPr id="42" name="Picture 4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1362" y="1104916"/>
            <a:ext cx="4711954" cy="322777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36748" y="2486728"/>
            <a:ext cx="4333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6748" y="3666305"/>
            <a:ext cx="4374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316003"/>
            <a:ext cx="6375400" cy="3350182"/>
            <a:chOff x="3207656" y="378900"/>
            <a:chExt cx="10520370" cy="452964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707674841"/>
                </p:ext>
              </p:extLst>
            </p:nvPr>
          </p:nvGraphicFramePr>
          <p:xfrm>
            <a:off x="3207656" y="844549"/>
            <a:ext cx="7168169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431993" y="378900"/>
              <a:ext cx="1955550" cy="310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Số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sản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phẩm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3625" y="3572160"/>
              <a:ext cx="6704401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Quý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0386" y="34239"/>
            <a:ext cx="8793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kép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139" y="873845"/>
            <a:ext cx="8836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06257"/>
              </p:ext>
            </p:extLst>
          </p:nvPr>
        </p:nvGraphicFramePr>
        <p:xfrm>
          <a:off x="4711905" y="1796704"/>
          <a:ext cx="3889080" cy="2216150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296360">
                  <a:extLst>
                    <a:ext uri="{9D8B030D-6E8A-4147-A177-3AD203B41FA5}">
                      <a16:colId xmlns:a16="http://schemas.microsoft.com/office/drawing/2014/main" val="3971093532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2964453154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875653110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Tổ</a:t>
                      </a:r>
                      <a:r>
                        <a:rPr lang="en-US" sz="1800" baseline="0" dirty="0"/>
                        <a:t> 1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Tổ</a:t>
                      </a:r>
                      <a:r>
                        <a:rPr lang="en-US" sz="1800" baseline="0" dirty="0"/>
                        <a:t> 2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80912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5654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60294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92292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IV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1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73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5100" y="-6516"/>
            <a:ext cx="8509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6, 7, 8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kẹp</a:t>
            </a: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94900" y="893115"/>
            <a:ext cx="5675399" cy="4311919"/>
            <a:chOff x="3694900" y="893115"/>
            <a:chExt cx="5675399" cy="4311919"/>
          </a:xfrm>
        </p:grpSpPr>
        <p:grpSp>
          <p:nvGrpSpPr>
            <p:cNvPr id="11" name="Group 10"/>
            <p:cNvGrpSpPr/>
            <p:nvPr/>
          </p:nvGrpSpPr>
          <p:grpSpPr>
            <a:xfrm>
              <a:off x="3848804" y="1356934"/>
              <a:ext cx="5295196" cy="3848100"/>
              <a:chOff x="1524000" y="-121642"/>
              <a:chExt cx="6502400" cy="4725392"/>
            </a:xfrm>
          </p:grpSpPr>
          <p:graphicFrame>
            <p:nvGraphicFramePr>
              <p:cNvPr id="5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2365399109"/>
                  </p:ext>
                </p:extLst>
              </p:nvPr>
            </p:nvGraphicFramePr>
            <p:xfrm>
              <a:off x="1524000" y="539750"/>
              <a:ext cx="6096000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7" name="Straight Arrow Connector 6"/>
              <p:cNvCxnSpPr/>
              <p:nvPr/>
            </p:nvCxnSpPr>
            <p:spPr>
              <a:xfrm flipV="1">
                <a:off x="2019300" y="-121642"/>
                <a:ext cx="0" cy="393700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019300" y="3794254"/>
                <a:ext cx="6007100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694900" y="893115"/>
              <a:ext cx="1114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Số</a:t>
              </a:r>
              <a:r>
                <a:rPr lang="en-US" b="1" dirty="0"/>
                <a:t> </a:t>
              </a:r>
              <a:r>
                <a:rPr lang="en-US" b="1" dirty="0" err="1"/>
                <a:t>lượng</a:t>
              </a:r>
              <a:r>
                <a:rPr lang="en-US" b="1" dirty="0"/>
                <a:t> (</a:t>
              </a:r>
              <a:r>
                <a:rPr lang="en-US" b="1" dirty="0" err="1"/>
                <a:t>chiếc</a:t>
              </a:r>
              <a:r>
                <a:rPr lang="en-US" b="1" dirty="0"/>
                <a:t>)</a:t>
              </a:r>
              <a:endParaRPr lang="vi-VN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55801" y="4563012"/>
              <a:ext cx="1114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Tháng</a:t>
              </a:r>
              <a:endParaRPr lang="vi-VN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72395" y="1177289"/>
            <a:ext cx="384880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mãy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6, 7, 8.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282100" y="197100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/>
              <a:t>- Ghi nhớ kiến thức trong bài.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Hoàn thành các</a:t>
            </a:r>
            <a:r>
              <a:rPr lang="en-US" sz="2400" dirty="0"/>
              <a:t> </a:t>
            </a:r>
            <a:r>
              <a:rPr lang="en-GB" sz="2400" dirty="0" err="1"/>
              <a:t>bài</a:t>
            </a:r>
            <a:r>
              <a:rPr lang="en-GB" sz="2400" dirty="0"/>
              <a:t> </a:t>
            </a:r>
            <a:r>
              <a:rPr lang="en-GB" sz="2400" dirty="0" err="1"/>
              <a:t>tập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SBT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Chuẩn bị bài mới </a:t>
            </a:r>
            <a:r>
              <a:rPr lang="en-GB" sz="2400" dirty="0"/>
              <a:t>“</a:t>
            </a:r>
            <a:r>
              <a:rPr lang="en-GB" sz="2400" b="1" dirty="0" err="1"/>
              <a:t>Mô</a:t>
            </a:r>
            <a:r>
              <a:rPr lang="en-GB" sz="2400" b="1" dirty="0"/>
              <a:t> </a:t>
            </a:r>
            <a:r>
              <a:rPr lang="en-GB" sz="2400" b="1" dirty="0" err="1"/>
              <a:t>hình</a:t>
            </a:r>
            <a:r>
              <a:rPr lang="en-GB" sz="2400" b="1" dirty="0"/>
              <a:t> </a:t>
            </a:r>
            <a:r>
              <a:rPr lang="en-GB" sz="2400" b="1" dirty="0" err="1"/>
              <a:t>xác</a:t>
            </a:r>
            <a:r>
              <a:rPr lang="en-GB" sz="2400" b="1" dirty="0"/>
              <a:t> </a:t>
            </a:r>
            <a:r>
              <a:rPr lang="en-GB" sz="2400" b="1" dirty="0" err="1"/>
              <a:t>suất</a:t>
            </a:r>
            <a:r>
              <a:rPr lang="en-GB" sz="2400" b="1" dirty="0"/>
              <a:t> </a:t>
            </a:r>
            <a:r>
              <a:rPr lang="en-GB" sz="2400" b="1" dirty="0" err="1"/>
              <a:t>trong</a:t>
            </a:r>
            <a:r>
              <a:rPr lang="en-GB" sz="2400" b="1" dirty="0"/>
              <a:t> </a:t>
            </a:r>
            <a:r>
              <a:rPr lang="en-GB" sz="2400" b="1" dirty="0" err="1"/>
              <a:t>một</a:t>
            </a:r>
            <a:r>
              <a:rPr lang="en-GB" sz="2400" b="1" dirty="0"/>
              <a:t> </a:t>
            </a:r>
            <a:r>
              <a:rPr lang="en-GB" sz="2400" b="1" dirty="0" err="1"/>
              <a:t>số</a:t>
            </a:r>
            <a:r>
              <a:rPr lang="en-GB" sz="2400" b="1" dirty="0"/>
              <a:t> </a:t>
            </a:r>
            <a:r>
              <a:rPr lang="en-GB" sz="2400" b="1" dirty="0" err="1"/>
              <a:t>trò</a:t>
            </a:r>
            <a:r>
              <a:rPr lang="en-GB" sz="2400" b="1" dirty="0"/>
              <a:t> </a:t>
            </a:r>
            <a:r>
              <a:rPr lang="en-GB" sz="2400" b="1" dirty="0" err="1"/>
              <a:t>chơi</a:t>
            </a:r>
            <a:r>
              <a:rPr lang="en-GB" sz="2400" b="1" dirty="0"/>
              <a:t> </a:t>
            </a:r>
            <a:r>
              <a:rPr lang="en-GB" sz="2400" b="1" dirty="0" err="1"/>
              <a:t>và</a:t>
            </a:r>
            <a:r>
              <a:rPr lang="en-GB" sz="2400" b="1" dirty="0"/>
              <a:t> </a:t>
            </a:r>
            <a:r>
              <a:rPr lang="en-GB" sz="2400" b="1" dirty="0" err="1"/>
              <a:t>thí</a:t>
            </a:r>
            <a:r>
              <a:rPr lang="en-GB" sz="2400" b="1" dirty="0"/>
              <a:t> </a:t>
            </a:r>
            <a:r>
              <a:rPr lang="en-GB" sz="2400" b="1" dirty="0" err="1"/>
              <a:t>nghiệm</a:t>
            </a:r>
            <a:r>
              <a:rPr lang="en-GB" sz="2400" b="1" dirty="0"/>
              <a:t> </a:t>
            </a:r>
            <a:r>
              <a:rPr lang="en-GB" sz="2400" b="1" dirty="0" err="1"/>
              <a:t>đơn</a:t>
            </a:r>
            <a:r>
              <a:rPr lang="en-GB" sz="2400" b="1" dirty="0"/>
              <a:t> </a:t>
            </a:r>
            <a:r>
              <a:rPr lang="en-GB" sz="2400" b="1" dirty="0" err="1"/>
              <a:t>giản</a:t>
            </a:r>
            <a:r>
              <a:rPr lang="vi-VN" sz="2400" dirty="0"/>
              <a:t>”.</a:t>
            </a:r>
            <a:endParaRPr lang="en-US" sz="2400" dirty="0"/>
          </a:p>
          <a:p>
            <a:pPr algn="just">
              <a:lnSpc>
                <a:spcPct val="140000"/>
              </a:lnSpc>
            </a:pP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5166" y="3065171"/>
            <a:ext cx="4584879" cy="734096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15166" y="2128859"/>
            <a:ext cx="4842456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1738650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372327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BIỂU ĐỒ CỘT KÉP</a:t>
            </a:r>
            <a:endParaRPr lang="vi-VN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569" y="39754"/>
            <a:ext cx="7513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605" y="944123"/>
            <a:ext cx="5189428" cy="3214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7383" y="933035"/>
            <a:ext cx="4906091" cy="2956964"/>
            <a:chOff x="60938" y="836298"/>
            <a:chExt cx="4906091" cy="2956964"/>
          </a:xfrm>
        </p:grpSpPr>
        <p:sp>
          <p:nvSpPr>
            <p:cNvPr id="8" name="Cloud Callout 7"/>
            <p:cNvSpPr/>
            <p:nvPr/>
          </p:nvSpPr>
          <p:spPr>
            <a:xfrm>
              <a:off x="60938" y="836298"/>
              <a:ext cx="4906091" cy="2558931"/>
            </a:xfrm>
            <a:prstGeom prst="cloudCallout">
              <a:avLst>
                <a:gd name="adj1" fmla="val 25432"/>
                <a:gd name="adj2" fmla="val 73895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315" y="1115606"/>
              <a:ext cx="445835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10,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kép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xử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kép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kép</a:t>
              </a:r>
              <a:r>
                <a: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4016" y="3661235"/>
            <a:ext cx="2350866" cy="1498427"/>
          </a:xfrm>
          <a:prstGeom prst="rect">
            <a:avLst/>
          </a:prstGeom>
        </p:spPr>
      </p:pic>
      <p:pic>
        <p:nvPicPr>
          <p:cNvPr id="1026" name="Picture 2" descr="Think, Pair, Share – phương pháp học tốt cho nhóm trẻ - CTH ED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2551" b="9247"/>
          <a:stretch/>
        </p:blipFill>
        <p:spPr bwMode="auto">
          <a:xfrm>
            <a:off x="548324" y="3936792"/>
            <a:ext cx="1878195" cy="13270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847" y="14019"/>
            <a:ext cx="5189428" cy="321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0439"/>
            <a:ext cx="50566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55354"/>
            <a:ext cx="5056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82295" y="1536435"/>
            <a:ext cx="51894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4864" y="3106779"/>
            <a:ext cx="90525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1" y="4250948"/>
            <a:ext cx="89976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Thao Thái Lan, các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màu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màu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87" y="0"/>
            <a:ext cx="8697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số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Huy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11.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179" y="893654"/>
            <a:ext cx="552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19178"/>
              </p:ext>
            </p:extLst>
          </p:nvPr>
        </p:nvGraphicFramePr>
        <p:xfrm>
          <a:off x="205914" y="1466231"/>
          <a:ext cx="4210992" cy="2247288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052748">
                  <a:extLst>
                    <a:ext uri="{9D8B030D-6E8A-4147-A177-3AD203B41FA5}">
                      <a16:colId xmlns:a16="http://schemas.microsoft.com/office/drawing/2014/main" val="2018419538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403267294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388210389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1032184096"/>
                    </a:ext>
                  </a:extLst>
                </a:gridCol>
              </a:tblGrid>
              <a:tr h="8687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vi-VN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vi-VN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vi-VN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vi-VN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414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Huy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697156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Khôi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885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0196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6904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3710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369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6904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3952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22" y="1344074"/>
            <a:ext cx="4388872" cy="2732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1022" y="2496507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596" y="2510286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59" y="2510286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01" y="3105013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462" y="3152038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381" y="3153910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53" y="4059204"/>
            <a:ext cx="8697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87" y="4633413"/>
            <a:ext cx="890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1"/>
      <p:bldP spid="9" grpId="1"/>
      <p:bldP spid="10" grpId="1"/>
      <p:bldP spid="11" grpId="1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64" y="43532"/>
            <a:ext cx="9133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ở Hình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tế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2015, 2016, 2017, 2018.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237" y="638069"/>
            <a:ext cx="4119563" cy="3700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736" y="2443858"/>
            <a:ext cx="47704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3,26 + 2,55 +4,02 + 17,8 + 5,27 + 18,7 + 6,0 + 20,3 = 77,9 (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1148" y="1287048"/>
            <a:ext cx="5260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2015, 2016, 2017, 2018.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673861"/>
            <a:ext cx="5260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9901" y="4576748"/>
            <a:ext cx="635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6,0 – 5,27 = 0,73 (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8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751"/>
          <a:stretch/>
        </p:blipFill>
        <p:spPr>
          <a:xfrm>
            <a:off x="5091112" y="-142399"/>
            <a:ext cx="4119563" cy="32284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2425" y="778250"/>
            <a:ext cx="50244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5473" y="3156046"/>
            <a:ext cx="8435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6,0 + 20,3 =  26,3 (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19119" y="4172007"/>
            <a:ext cx="8699591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2197100" cy="457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-15960"/>
            <a:ext cx="8801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Hình 13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lớp 6C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số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249956"/>
            <a:ext cx="3676650" cy="3384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44799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2175796"/>
            <a:ext cx="546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6C.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" y="3035383"/>
            <a:ext cx="5676898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Môn thể thao có nhiều học sinh thích nhất là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 đá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Tổng số học sinh lớp 6C là: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+ 10 + 4 + 5 + 5 + 6 =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 học sinh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1839</Words>
  <Application>Microsoft Office PowerPoint</Application>
  <PresentationFormat>On-screen Show (16:9)</PresentationFormat>
  <Paragraphs>146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Wingdings</vt:lpstr>
      <vt:lpstr>Patrick Hand</vt:lpstr>
      <vt:lpstr>Livvic</vt:lpstr>
      <vt:lpstr>VNI-Times</vt:lpstr>
      <vt:lpstr>Lato</vt:lpstr>
      <vt:lpstr>Open Sans</vt:lpstr>
      <vt:lpstr>Roboto</vt:lpstr>
      <vt:lpstr>Times New Roman</vt:lpstr>
      <vt:lpstr>Roboto Condensed Light</vt:lpstr>
      <vt:lpstr>Arial</vt:lpstr>
      <vt:lpstr>Cool Doody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Hoang Thi Phuong Anh</cp:lastModifiedBy>
  <cp:revision>62</cp:revision>
  <dcterms:modified xsi:type="dcterms:W3CDTF">2024-01-17T02:36:04Z</dcterms:modified>
</cp:coreProperties>
</file>